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6B674D-5FD2-4ABF-A104-9A7372C8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336CCF-B202-4BED-B2E5-AF05868D2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9C94F9-CACB-48F8-BB36-D9832152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8F3BF2-2FFC-4D9D-912E-9028015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4B46FE-0849-4F42-B580-A62F710B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798EB2-8897-44C9-9384-B780FA2F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4F27A75-DB12-4C07-AC47-D35382EE0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9EEBE6-2424-4BDC-BC4D-B711B6BD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15756EC-D7BF-43ED-AFDA-531B86CF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319752-31AB-4072-8480-AFECE22F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885036-D898-4CA2-BAEE-3C6240747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E0B49F-8A91-4819-92F1-0B6AA792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2D35C-21DB-4A7E-B8B7-45D0B58E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175013-05E2-478F-8320-0C38D549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0345E0-1649-498D-9CCC-83C89CCF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B76814-89B5-436B-837B-8115AF6D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3D9B36-CAFE-4D9D-94AC-D7B4227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7A814B-7073-481D-BD6A-BA678866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7D8714C-EBD0-4014-85E1-D9282AA6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90D0BF5-F666-4D48-8A2A-7D2B55C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593925-1866-4480-9CB5-062A90E2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6766EF-BD44-4BA0-A82F-0B70A17C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0BAF50-1ABA-4708-9D80-66A08B3C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3AD22-7165-4276-8842-95048700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202CB1-542A-4EFA-94A8-B3DCCEF3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827E59-CF12-475B-89E8-94BAE533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AE0928-CF1C-4BF3-9B5E-2EC8A30C6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B4FA5DC-93CE-41BD-B440-E96EA80E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1C40C4E-5E4F-41BC-8062-9E6B6D95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D990CE9-043A-4272-96C3-9484D1A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D9CD459-73DE-40EB-A125-D939C59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B7AC50-205C-4297-B142-620DF53E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4874F5D-08BE-4766-B005-421AFC44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373C243-2E01-4170-8BC0-EC781306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990E38E-3C25-4546-AF88-88374C31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F27BFBA-DF98-4357-93CA-0B6CF150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905C327-EB2A-4948-A5E3-E6A6B284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E7D697B-96FA-4C3B-A03C-40BB9F0C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1DC91C4-63DE-4749-B56E-46DECDC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05EE5E-9F81-4608-94CD-40650EE3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803F2A1-26B2-44DA-8BD5-8314662B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B8FCC37-3643-4D96-BE75-19F2204F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E0348E4-41C9-4341-8FEF-8CA6DC40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0213783-DFF4-4A95-A731-68B83EBD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BBEEA9E-9DA9-470F-A457-F2961C5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85ABB49-5D58-4A46-8218-0C97515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3E1292-F5F0-4B2A-89B8-D3D0EC33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A172C7-1F0D-41C6-9F99-429FE91C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A249B42-E70C-41E6-BD02-1513F212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F2DD8F-29A8-483C-9523-5A912B69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6E8DD0-E7CF-447B-86AA-335C0703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7D2C8E8-B536-4166-B7BE-1282C7CD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6C4613-83D8-4657-A7A7-46FA121A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B0A11F1-E9B4-4B1B-BBAC-8F497136A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55634B8-6252-473A-9BB9-818C19C4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38E0EB9-B938-40E4-BE67-1F6E559E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FCFF39-70AB-4E6C-9D58-1AAFE19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40A747C-8880-483F-BC71-A1CBC668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211ACA7-6168-42BE-95A8-50D2901F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471F8D-376D-4123-B323-C934B431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A75CD7-E578-45F1-BCDC-0106B7E8A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81F4-A755-4DC5-8041-1D0B2734CF62}" type="datetimeFigureOut">
              <a:rPr lang="en-US" smtClean="0"/>
              <a:t>2019-07-14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D40FE7F-7F1B-4AA8-8A69-51B38AE8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809951-C241-4626-B448-F4C02E16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1A33-84CD-4F48-8342-CA9B312A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libs/lamb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co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BE5A7F-F44E-459E-8523-783FDBFA0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Boost: Lambda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861B15C-03F2-47AD-ACEA-67E9CC5DD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F03BB-3696-4765-872A-6B348774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979AB9-5C70-4F66-BC04-03DA01A8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C++11, you needed to use a library like </a:t>
            </a:r>
            <a:r>
              <a:rPr lang="en-US" u="sng" dirty="0" err="1">
                <a:hlinkClick r:id="rId2"/>
              </a:rPr>
              <a:t>Boost.Lambda</a:t>
            </a:r>
            <a:r>
              <a:rPr lang="en-US" dirty="0"/>
              <a:t> to take advantage of lambda functions. Since C++11, this library can be regarded as deprecated because lambda functions are now part of the programming language.</a:t>
            </a:r>
          </a:p>
          <a:p>
            <a:r>
              <a:rPr lang="en-US" dirty="0"/>
              <a:t>Lambda expression (anonymous function): Lambda is a function object. Lambda can be used instead of std :: function. </a:t>
            </a:r>
            <a:r>
              <a:rPr lang="en-US" dirty="0" err="1"/>
              <a:t>Lamda</a:t>
            </a:r>
            <a:r>
              <a:rPr lang="en-US" dirty="0"/>
              <a:t> in C ++ can capture local variables. The return value of lambda can be deduced type (meaning the keyword auto is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7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03FC6-72F4-474B-B89D-66D71D6E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1FA60E-2B81-43EC-A358-6CDF4D3C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++ lambda has 4 syntax declarations as follows: </a:t>
            </a:r>
          </a:p>
          <a:p>
            <a:r>
              <a:rPr lang="en-US" dirty="0"/>
              <a:t>[ capture-list ] ( params ) mutable(optional) exception attribute -&gt; ret { body }   (1)     </a:t>
            </a:r>
          </a:p>
          <a:p>
            <a:r>
              <a:rPr lang="en-US" dirty="0"/>
              <a:t>[ capture-list ] ( params ) -&gt; ret { body }     (2)     </a:t>
            </a:r>
          </a:p>
          <a:p>
            <a:r>
              <a:rPr lang="en-US" dirty="0"/>
              <a:t>[ capture-list ] ( params ) { body }    (3)     </a:t>
            </a:r>
          </a:p>
          <a:p>
            <a:r>
              <a:rPr lang="en-US" dirty="0"/>
              <a:t>[ capture-list ] { body } (4)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0A0CC-CACB-4BC2-A542-20A9BB28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AD405F-4DE0-414E-898A-69CEFE23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Simple Lambda: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b="1" dirty="0"/>
              <a:t>main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[](){};  return 0; }</a:t>
            </a:r>
          </a:p>
          <a:p>
            <a:r>
              <a:rPr lang="en-US" dirty="0"/>
              <a:t>2. The meaning of each parenthesis</a:t>
            </a:r>
          </a:p>
          <a:p>
            <a:pPr marL="0" indent="0">
              <a:buNone/>
            </a:pPr>
            <a:r>
              <a:rPr lang="en-US" dirty="0"/>
              <a:t>int main () {</a:t>
            </a:r>
          </a:p>
          <a:p>
            <a:pPr marL="0" indent="0">
              <a:buNone/>
            </a:pPr>
            <a:r>
              <a:rPr lang="en-US" dirty="0"/>
              <a:t>[] // Declare lambda</a:t>
            </a:r>
          </a:p>
          <a:p>
            <a:pPr marL="0" indent="0">
              <a:buNone/>
            </a:pPr>
            <a:r>
              <a:rPr lang="en-US" dirty="0"/>
              <a:t>() // Argument</a:t>
            </a:r>
          </a:p>
          <a:p>
            <a:pPr marL="0" indent="0">
              <a:buNone/>
            </a:pPr>
            <a:r>
              <a:rPr lang="en-US" dirty="0"/>
              <a:t>{} // Body function</a:t>
            </a:r>
          </a:p>
          <a:p>
            <a:pPr marL="0" indent="0">
              <a:buNone/>
            </a:pPr>
            <a:r>
              <a:rPr lang="en-US" dirty="0"/>
              <a:t>(); // Run!</a:t>
            </a:r>
          </a:p>
          <a:p>
            <a:pPr marL="0" indent="0">
              <a:buNone/>
            </a:pPr>
            <a:r>
              <a:rPr lang="en-US" dirty="0"/>
              <a:t>return 0;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70A139-B891-43B8-9AEF-7C288233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580FFE-844C-4E66-B7AD-8DEDCD93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atinLnBrk="1"/>
            <a:r>
              <a:rPr lang="en-US" b="1" dirty="0"/>
              <a:t>3. Transmission of arguments</a:t>
            </a:r>
          </a:p>
          <a:p>
            <a:pPr marL="0" indent="0" latinLnBrk="1">
              <a:buNone/>
            </a:pPr>
            <a:r>
              <a:rPr lang="en-US" b="1" dirty="0"/>
              <a:t>#include&lt;iostream&gt;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int main() {</a:t>
            </a:r>
          </a:p>
          <a:p>
            <a:pPr marL="0" indent="0" latinLnBrk="1">
              <a:buNone/>
            </a:pPr>
            <a:r>
              <a:rPr lang="en-US" dirty="0"/>
              <a:t>[](const std::string&amp; x) { std::</a:t>
            </a:r>
            <a:r>
              <a:rPr lang="en-US" dirty="0" err="1"/>
              <a:t>cout</a:t>
            </a:r>
            <a:r>
              <a:rPr lang="en-US" dirty="0"/>
              <a:t> &lt;&lt; x &lt;&lt; std::</a:t>
            </a:r>
            <a:r>
              <a:rPr lang="en-US" dirty="0" err="1"/>
              <a:t>endl</a:t>
            </a:r>
            <a:r>
              <a:rPr lang="en-US" dirty="0"/>
              <a:t>; }("Hello lambda\n"); </a:t>
            </a:r>
          </a:p>
          <a:p>
            <a:pPr marL="0" indent="0" latinLnBrk="1">
              <a:buNone/>
            </a:pPr>
            <a:r>
              <a:rPr lang="en-US" dirty="0"/>
              <a:t>return 0; }</a:t>
            </a:r>
          </a:p>
          <a:p>
            <a:r>
              <a:rPr lang="en-US" dirty="0"/>
              <a:t>4. Return value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int main () { auto x = [] (int a) -&gt; int {return a + 5; } (10);</a:t>
            </a:r>
          </a:p>
          <a:p>
            <a:pPr marL="0" indent="0">
              <a:buNone/>
            </a:pPr>
            <a:r>
              <a:rPr lang="en-US" dirty="0"/>
              <a:t>     std :: </a:t>
            </a:r>
            <a:r>
              <a:rPr lang="en-US" dirty="0" err="1"/>
              <a:t>cout</a:t>
            </a:r>
            <a:r>
              <a:rPr lang="en-US" dirty="0"/>
              <a:t> &lt;&lt; x;</a:t>
            </a:r>
          </a:p>
          <a:p>
            <a:pPr marL="0" indent="0">
              <a:buNone/>
            </a:pPr>
            <a:r>
              <a:rPr lang="en-US" dirty="0"/>
              <a:t>     return 0; }</a:t>
            </a:r>
          </a:p>
          <a:p>
            <a:pPr marL="0" indent="0">
              <a:buNone/>
            </a:pPr>
            <a:r>
              <a:rPr lang="en-US" dirty="0"/>
              <a:t>The result is 15. Here -&gt; int is the expressive spelling that this function will return an int. auto will deduce the type of x by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A5833C-7E1C-4D44-A9C8-0C3CA540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E6864A-4676-49E1-A117-3D580E49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Capture / Capture</a:t>
            </a:r>
          </a:p>
          <a:p>
            <a:pPr marL="0" indent="0">
              <a:buNone/>
            </a:pPr>
            <a:r>
              <a:rPr lang="en-US" dirty="0"/>
              <a:t>Lambda features it as a Function Object and accesses a variable outside the scope (Scope created by its {}). Accessing a captured variable has two ways:</a:t>
            </a:r>
          </a:p>
          <a:p>
            <a:pPr marL="0" indent="0">
              <a:buNone/>
            </a:pPr>
            <a:r>
              <a:rPr lang="en-US" dirty="0"/>
              <a:t>Access by reference.</a:t>
            </a:r>
          </a:p>
          <a:p>
            <a:pPr marL="0" indent="0">
              <a:buNone/>
            </a:pPr>
            <a:r>
              <a:rPr lang="en-US" dirty="0"/>
              <a:t>Access by copying (by value).</a:t>
            </a:r>
          </a:p>
          <a:p>
            <a:pPr marL="0" indent="0">
              <a:buNone/>
            </a:pPr>
            <a:r>
              <a:rPr lang="en-US" dirty="0"/>
              <a:t>In Lambda, to capture by reference, write [&amp;]. To capture by value, write [=]. To not capture anything, leave [] blank</a:t>
            </a:r>
          </a:p>
        </p:txBody>
      </p:sp>
    </p:spTree>
    <p:extLst>
      <p:ext uri="{BB962C8B-B14F-4D97-AF65-F5344CB8AC3E}">
        <p14:creationId xmlns:p14="http://schemas.microsoft.com/office/powerpoint/2010/main" val="4869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32FF4A-3268-471B-B1E3-5B62D20F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21F89B-CE12-4F5B-B26C-B719FDF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6. . Capture with value will error when compile. If you still want to edit the capture value by value? -&gt; Use mutable.</a:t>
            </a:r>
          </a:p>
          <a:p>
            <a:pPr marL="0" indent="0">
              <a:buNone/>
            </a:pPr>
            <a:r>
              <a:rPr lang="en-US" dirty="0"/>
              <a:t>The variable a is passed by value and mutable so the value of the lambda is changed but when it comes out of the lambda scope, everything goes back to normal.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int main () {  int a = 5;</a:t>
            </a:r>
          </a:p>
          <a:p>
            <a:pPr marL="0" indent="0">
              <a:buNone/>
            </a:pPr>
            <a:r>
              <a:rPr lang="en-US" dirty="0"/>
              <a:t>[=] () mutable {a = a + 1; std :: </a:t>
            </a:r>
            <a:r>
              <a:rPr lang="en-US" dirty="0" err="1"/>
              <a:t>cout</a:t>
            </a:r>
            <a:r>
              <a:rPr lang="en-US" dirty="0"/>
              <a:t> &lt;&lt; a &lt;&lt; std :: </a:t>
            </a:r>
            <a:r>
              <a:rPr lang="en-US" dirty="0" err="1"/>
              <a:t>endl</a:t>
            </a:r>
            <a:r>
              <a:rPr lang="en-US" dirty="0"/>
              <a:t>; } (); // Print 6</a:t>
            </a:r>
          </a:p>
          <a:p>
            <a:pPr marL="0" indent="0">
              <a:buNone/>
            </a:pPr>
            <a:r>
              <a:rPr lang="en-US" dirty="0"/>
              <a:t>std :: </a:t>
            </a:r>
            <a:r>
              <a:rPr lang="en-US" dirty="0" err="1"/>
              <a:t>cout</a:t>
            </a:r>
            <a:r>
              <a:rPr lang="en-US" dirty="0"/>
              <a:t> &lt;&lt; a &lt;&lt; std :: </a:t>
            </a:r>
            <a:r>
              <a:rPr lang="en-US" dirty="0" err="1"/>
              <a:t>endl</a:t>
            </a:r>
            <a:r>
              <a:rPr lang="en-US" dirty="0"/>
              <a:t>; // Print 5</a:t>
            </a:r>
          </a:p>
          <a:p>
            <a:pPr marL="0" indent="0">
              <a:buNone/>
            </a:pPr>
            <a:r>
              <a:rPr lang="en-US" dirty="0"/>
              <a:t>return 0;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A226D-B685-4F9D-AAF5-6835D1FD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18F4D2-D0DA-404B-8D42-6F08018F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7. Use Lambda and std :: function</a:t>
            </a:r>
          </a:p>
          <a:p>
            <a:pPr fontAlgn="t"/>
            <a:r>
              <a:rPr lang="en-US" dirty="0"/>
              <a:t>#include &lt;functional&gt;</a:t>
            </a:r>
          </a:p>
          <a:p>
            <a:pPr fontAlgn="t"/>
            <a:r>
              <a:rPr lang="en-US" dirty="0"/>
              <a:t>#include &lt;iostream&gt;</a:t>
            </a:r>
          </a:p>
          <a:p>
            <a:r>
              <a:rPr lang="en-US" dirty="0"/>
              <a:t> </a:t>
            </a:r>
          </a:p>
          <a:p>
            <a:pPr fontAlgn="t"/>
            <a:r>
              <a:rPr lang="en-US" dirty="0"/>
              <a:t>void </a:t>
            </a:r>
            <a:r>
              <a:rPr lang="en-US" dirty="0" err="1"/>
              <a:t>print_num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fontAlgn="t"/>
            <a:r>
              <a:rPr lang="en-US" dirty="0"/>
              <a:t>{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'</a:t>
            </a:r>
            <a:r>
              <a:rPr lang="en-US" b="1" dirty="0"/>
              <a:t>\n</a:t>
            </a:r>
            <a:r>
              <a:rPr lang="en-US" dirty="0"/>
              <a:t>'; }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int main()</a:t>
            </a:r>
          </a:p>
          <a:p>
            <a:pPr fontAlgn="t"/>
            <a:r>
              <a:rPr lang="en-US" dirty="0"/>
              <a:t>{</a:t>
            </a:r>
          </a:p>
          <a:p>
            <a:pPr fontAlgn="t"/>
            <a:r>
              <a:rPr lang="en-US" dirty="0"/>
              <a:t>    // store a free function</a:t>
            </a:r>
          </a:p>
          <a:p>
            <a:pPr fontAlgn="t"/>
            <a:r>
              <a:rPr lang="en-US" dirty="0"/>
              <a:t>    std::function&lt;void(int)&gt; </a:t>
            </a:r>
            <a:r>
              <a:rPr lang="en-US" dirty="0" err="1"/>
              <a:t>f_display</a:t>
            </a:r>
            <a:r>
              <a:rPr lang="en-US" dirty="0"/>
              <a:t> = </a:t>
            </a:r>
            <a:r>
              <a:rPr lang="en-US" dirty="0" err="1"/>
              <a:t>print_num</a:t>
            </a:r>
            <a:r>
              <a:rPr lang="en-US" dirty="0"/>
              <a:t>;</a:t>
            </a:r>
          </a:p>
          <a:p>
            <a:pPr fontAlgn="t"/>
            <a:r>
              <a:rPr lang="en-US" dirty="0"/>
              <a:t>    </a:t>
            </a:r>
            <a:r>
              <a:rPr lang="en-US" dirty="0" err="1"/>
              <a:t>f_display</a:t>
            </a:r>
            <a:r>
              <a:rPr lang="en-US" dirty="0"/>
              <a:t>(-9);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    // store a lambda</a:t>
            </a:r>
          </a:p>
          <a:p>
            <a:pPr fontAlgn="t"/>
            <a:r>
              <a:rPr lang="en-US" dirty="0"/>
              <a:t>    std::function&lt;void()&gt; f_display_42 = []() { </a:t>
            </a:r>
            <a:r>
              <a:rPr lang="en-US" dirty="0" err="1"/>
              <a:t>print_num</a:t>
            </a:r>
            <a:r>
              <a:rPr lang="en-US" dirty="0"/>
              <a:t>(42); };</a:t>
            </a:r>
          </a:p>
          <a:p>
            <a:pPr fontAlgn="t"/>
            <a:r>
              <a:rPr lang="en-US" dirty="0"/>
              <a:t>    f_display_42();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9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357</Words>
  <Application>Microsoft Office PowerPoint</Application>
  <PresentationFormat>Màn hình rộng</PresentationFormat>
  <Paragraphs>58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Boost: Lambda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Boost: Lambda</dc:title>
  <dc:creator>NGUYỄN NHẬT THẢO</dc:creator>
  <cp:lastModifiedBy>NGUYỄN NHẬT THẢO</cp:lastModifiedBy>
  <cp:revision>3</cp:revision>
  <dcterms:created xsi:type="dcterms:W3CDTF">2019-07-14T08:48:31Z</dcterms:created>
  <dcterms:modified xsi:type="dcterms:W3CDTF">2019-07-14T15:51:34Z</dcterms:modified>
</cp:coreProperties>
</file>