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71" r:id="rId8"/>
    <p:sldId id="264" r:id="rId9"/>
    <p:sldId id="269" r:id="rId10"/>
    <p:sldId id="265" r:id="rId11"/>
    <p:sldId id="270"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7" d="100"/>
          <a:sy n="77" d="100"/>
        </p:scale>
        <p:origin x="-378"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B1B683-2F2E-41C4-82B0-0C45B067053A}"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6A89C-2439-4335-A00D-05C1CC36A631}" type="slidenum">
              <a:rPr lang="en-US" smtClean="0"/>
              <a:t>‹#›</a:t>
            </a:fld>
            <a:endParaRPr lang="en-US"/>
          </a:p>
        </p:txBody>
      </p:sp>
    </p:spTree>
    <p:extLst>
      <p:ext uri="{BB962C8B-B14F-4D97-AF65-F5344CB8AC3E}">
        <p14:creationId xmlns:p14="http://schemas.microsoft.com/office/powerpoint/2010/main" val="190385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1B683-2F2E-41C4-82B0-0C45B067053A}"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6A89C-2439-4335-A00D-05C1CC36A631}" type="slidenum">
              <a:rPr lang="en-US" smtClean="0"/>
              <a:t>‹#›</a:t>
            </a:fld>
            <a:endParaRPr lang="en-US"/>
          </a:p>
        </p:txBody>
      </p:sp>
    </p:spTree>
    <p:extLst>
      <p:ext uri="{BB962C8B-B14F-4D97-AF65-F5344CB8AC3E}">
        <p14:creationId xmlns:p14="http://schemas.microsoft.com/office/powerpoint/2010/main" val="348408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1B683-2F2E-41C4-82B0-0C45B067053A}"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6A89C-2439-4335-A00D-05C1CC36A631}" type="slidenum">
              <a:rPr lang="en-US" smtClean="0"/>
              <a:t>‹#›</a:t>
            </a:fld>
            <a:endParaRPr lang="en-US"/>
          </a:p>
        </p:txBody>
      </p:sp>
    </p:spTree>
    <p:extLst>
      <p:ext uri="{BB962C8B-B14F-4D97-AF65-F5344CB8AC3E}">
        <p14:creationId xmlns:p14="http://schemas.microsoft.com/office/powerpoint/2010/main" val="44594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1B683-2F2E-41C4-82B0-0C45B067053A}"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6A89C-2439-4335-A00D-05C1CC36A631}" type="slidenum">
              <a:rPr lang="en-US" smtClean="0"/>
              <a:t>‹#›</a:t>
            </a:fld>
            <a:endParaRPr lang="en-US"/>
          </a:p>
        </p:txBody>
      </p:sp>
    </p:spTree>
    <p:extLst>
      <p:ext uri="{BB962C8B-B14F-4D97-AF65-F5344CB8AC3E}">
        <p14:creationId xmlns:p14="http://schemas.microsoft.com/office/powerpoint/2010/main" val="99988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B1B683-2F2E-41C4-82B0-0C45B067053A}"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6A89C-2439-4335-A00D-05C1CC36A631}" type="slidenum">
              <a:rPr lang="en-US" smtClean="0"/>
              <a:t>‹#›</a:t>
            </a:fld>
            <a:endParaRPr lang="en-US"/>
          </a:p>
        </p:txBody>
      </p:sp>
    </p:spTree>
    <p:extLst>
      <p:ext uri="{BB962C8B-B14F-4D97-AF65-F5344CB8AC3E}">
        <p14:creationId xmlns:p14="http://schemas.microsoft.com/office/powerpoint/2010/main" val="163602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B1B683-2F2E-41C4-82B0-0C45B067053A}"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6A89C-2439-4335-A00D-05C1CC36A631}" type="slidenum">
              <a:rPr lang="en-US" smtClean="0"/>
              <a:t>‹#›</a:t>
            </a:fld>
            <a:endParaRPr lang="en-US"/>
          </a:p>
        </p:txBody>
      </p:sp>
    </p:spTree>
    <p:extLst>
      <p:ext uri="{BB962C8B-B14F-4D97-AF65-F5344CB8AC3E}">
        <p14:creationId xmlns:p14="http://schemas.microsoft.com/office/powerpoint/2010/main" val="149155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B1B683-2F2E-41C4-82B0-0C45B067053A}" type="datetimeFigureOut">
              <a:rPr lang="en-US" smtClean="0"/>
              <a:t>12/28/2019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6A89C-2439-4335-A00D-05C1CC36A631}" type="slidenum">
              <a:rPr lang="en-US" smtClean="0"/>
              <a:t>‹#›</a:t>
            </a:fld>
            <a:endParaRPr lang="en-US"/>
          </a:p>
        </p:txBody>
      </p:sp>
    </p:spTree>
    <p:extLst>
      <p:ext uri="{BB962C8B-B14F-4D97-AF65-F5344CB8AC3E}">
        <p14:creationId xmlns:p14="http://schemas.microsoft.com/office/powerpoint/2010/main" val="336448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B1B683-2F2E-41C4-82B0-0C45B067053A}" type="datetimeFigureOut">
              <a:rPr lang="en-US" smtClean="0"/>
              <a:t>12/28/2019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6A89C-2439-4335-A00D-05C1CC36A631}" type="slidenum">
              <a:rPr lang="en-US" smtClean="0"/>
              <a:t>‹#›</a:t>
            </a:fld>
            <a:endParaRPr lang="en-US"/>
          </a:p>
        </p:txBody>
      </p:sp>
    </p:spTree>
    <p:extLst>
      <p:ext uri="{BB962C8B-B14F-4D97-AF65-F5344CB8AC3E}">
        <p14:creationId xmlns:p14="http://schemas.microsoft.com/office/powerpoint/2010/main" val="176555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1B683-2F2E-41C4-82B0-0C45B067053A}" type="datetimeFigureOut">
              <a:rPr lang="en-US" smtClean="0"/>
              <a:t>12/28/2019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06A89C-2439-4335-A00D-05C1CC36A631}" type="slidenum">
              <a:rPr lang="en-US" smtClean="0"/>
              <a:t>‹#›</a:t>
            </a:fld>
            <a:endParaRPr lang="en-US"/>
          </a:p>
        </p:txBody>
      </p:sp>
    </p:spTree>
    <p:extLst>
      <p:ext uri="{BB962C8B-B14F-4D97-AF65-F5344CB8AC3E}">
        <p14:creationId xmlns:p14="http://schemas.microsoft.com/office/powerpoint/2010/main" val="5137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B1B683-2F2E-41C4-82B0-0C45B067053A}"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6A89C-2439-4335-A00D-05C1CC36A631}" type="slidenum">
              <a:rPr lang="en-US" smtClean="0"/>
              <a:t>‹#›</a:t>
            </a:fld>
            <a:endParaRPr lang="en-US"/>
          </a:p>
        </p:txBody>
      </p:sp>
    </p:spTree>
    <p:extLst>
      <p:ext uri="{BB962C8B-B14F-4D97-AF65-F5344CB8AC3E}">
        <p14:creationId xmlns:p14="http://schemas.microsoft.com/office/powerpoint/2010/main" val="192598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B1B683-2F2E-41C4-82B0-0C45B067053A}"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6A89C-2439-4335-A00D-05C1CC36A631}" type="slidenum">
              <a:rPr lang="en-US" smtClean="0"/>
              <a:t>‹#›</a:t>
            </a:fld>
            <a:endParaRPr lang="en-US"/>
          </a:p>
        </p:txBody>
      </p:sp>
    </p:spTree>
    <p:extLst>
      <p:ext uri="{BB962C8B-B14F-4D97-AF65-F5344CB8AC3E}">
        <p14:creationId xmlns:p14="http://schemas.microsoft.com/office/powerpoint/2010/main" val="286315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1B683-2F2E-41C4-82B0-0C45B067053A}" type="datetimeFigureOut">
              <a:rPr lang="en-US" smtClean="0"/>
              <a:t>12/28/2019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6A89C-2439-4335-A00D-05C1CC36A631}" type="slidenum">
              <a:rPr lang="en-US" smtClean="0"/>
              <a:t>‹#›</a:t>
            </a:fld>
            <a:endParaRPr lang="en-US"/>
          </a:p>
        </p:txBody>
      </p:sp>
    </p:spTree>
    <p:extLst>
      <p:ext uri="{BB962C8B-B14F-4D97-AF65-F5344CB8AC3E}">
        <p14:creationId xmlns:p14="http://schemas.microsoft.com/office/powerpoint/2010/main" val="16031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728235"/>
            <a:ext cx="12192001" cy="2390846"/>
          </a:xfrm>
        </p:spPr>
        <p:txBody>
          <a:bodyPr>
            <a:normAutofit fontScale="90000"/>
          </a:bodyPr>
          <a:lstStyle/>
          <a:p>
            <a:r>
              <a:rPr lang="en-US" smtClean="0">
                <a:latin typeface="Times New Roman" panose="02020603050405020304" pitchFamily="18" charset="0"/>
                <a:cs typeface="Times New Roman" panose="02020603050405020304" pitchFamily="18" charset="0"/>
              </a:rPr>
              <a:t>ỨNG DỤNG WEB </a:t>
            </a:r>
            <a:br>
              <a:rPr lang="en-US" smtClean="0">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HỖ TRỢ </a:t>
            </a:r>
            <a:br>
              <a:rPr lang="en-US" smtClean="0">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TRƯNG BÀY NÔNG SẢN</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49019" y="409432"/>
            <a:ext cx="9144000" cy="1064526"/>
          </a:xfrm>
        </p:spPr>
        <p:txBody>
          <a:bodyPr>
            <a:normAutofit/>
          </a:bodyPr>
          <a:lstStyle/>
          <a:p>
            <a:r>
              <a:rPr lang="en-US" smtClean="0">
                <a:latin typeface="Times New Roman" panose="02020603050405020304" pitchFamily="18" charset="0"/>
                <a:cs typeface="Times New Roman" panose="02020603050405020304" pitchFamily="18" charset="0"/>
              </a:rPr>
              <a:t>TRƯỜNG ĐẠI HỌC QUY NHƠN</a:t>
            </a:r>
          </a:p>
          <a:p>
            <a:r>
              <a:rPr lang="en-US" smtClean="0">
                <a:latin typeface="Times New Roman" panose="02020603050405020304" pitchFamily="18" charset="0"/>
                <a:cs typeface="Times New Roman" panose="02020603050405020304" pitchFamily="18" charset="0"/>
              </a:rPr>
              <a:t>KHOA CÔNG NGHỆ THÔNG TIN</a:t>
            </a:r>
            <a:endParaRPr lang="en-US">
              <a:latin typeface="Times New Roman" panose="02020603050405020304" pitchFamily="18" charset="0"/>
              <a:cs typeface="Times New Roman" panose="02020603050405020304" pitchFamily="18" charset="0"/>
            </a:endParaRPr>
          </a:p>
        </p:txBody>
      </p:sp>
      <p:sp>
        <p:nvSpPr>
          <p:cNvPr id="4" name="Rectangle 3"/>
          <p:cNvSpPr/>
          <p:nvPr/>
        </p:nvSpPr>
        <p:spPr>
          <a:xfrm>
            <a:off x="3073019" y="4521643"/>
            <a:ext cx="6096000" cy="1751249"/>
          </a:xfrm>
          <a:prstGeom prst="rect">
            <a:avLst/>
          </a:prstGeom>
        </p:spPr>
        <p:txBody>
          <a:bodyPr>
            <a:spAutoFit/>
          </a:bodyPr>
          <a:lstStyle/>
          <a:p>
            <a:pPr marL="395605" indent="1494790">
              <a:lnSpc>
                <a:spcPct val="115000"/>
              </a:lnSpc>
              <a:spcAft>
                <a:spcPts val="1000"/>
              </a:spcAft>
            </a:pPr>
            <a:r>
              <a:rPr lang="en-GB" err="1">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Giảng</a:t>
            </a:r>
            <a:r>
              <a:rPr lang="en-GB">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err="1">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GB">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    </a:t>
            </a:r>
            <a:r>
              <a:rPr lang="en-GB" smtClean="0">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Nguyễn Thanh Bình</a:t>
            </a:r>
            <a:endParaRPr lang="en-US" sz="140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indent="1890395">
              <a:lnSpc>
                <a:spcPct val="115000"/>
              </a:lnSpc>
              <a:spcAft>
                <a:spcPts val="1000"/>
              </a:spcAft>
            </a:pPr>
            <a:r>
              <a:rPr lang="en-GB" err="1">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GB">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mtClean="0">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err="1">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Nguyễn</a:t>
            </a:r>
            <a:r>
              <a:rPr lang="en-GB">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err="1">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GB">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err="1">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Thành</a:t>
            </a:r>
            <a:endParaRPr lang="en-US" sz="140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0">
              <a:lnSpc>
                <a:spcPct val="115000"/>
              </a:lnSpc>
              <a:spcAft>
                <a:spcPts val="1000"/>
              </a:spcAft>
            </a:pPr>
            <a:r>
              <a:rPr lang="en-GB">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mtClean="0">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Nguyễn </a:t>
            </a:r>
            <a:r>
              <a:rPr lang="en-GB" err="1">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GB">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err="1">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Kiều</a:t>
            </a:r>
            <a:r>
              <a:rPr lang="en-GB">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err="1">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Duyên</a:t>
            </a:r>
            <a:endParaRPr lang="en-US" sz="140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95605" indent="1890395">
              <a:lnSpc>
                <a:spcPct val="115000"/>
              </a:lnSpc>
              <a:spcAft>
                <a:spcPts val="1000"/>
              </a:spcAft>
            </a:pPr>
            <a:r>
              <a:rPr lang="en-GB">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mtClean="0">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98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25" y="3047664"/>
            <a:ext cx="36480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Một số chức năng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823635"/>
          </a:xfrm>
        </p:spPr>
        <p:txBody>
          <a:bodyPr>
            <a:normAutofit fontScale="92500" lnSpcReduction="20000"/>
          </a:bodyPr>
          <a:lstStyle/>
          <a:p>
            <a:r>
              <a:rPr lang="en-US" smtClean="0">
                <a:latin typeface="Times New Roman" panose="02020603050405020304" pitchFamily="18" charset="0"/>
                <a:cs typeface="Times New Roman" panose="02020603050405020304" pitchFamily="18" charset="0"/>
              </a:rPr>
              <a:t>Quản lý </a:t>
            </a:r>
            <a:r>
              <a:rPr lang="en-US">
                <a:latin typeface="Times New Roman" panose="02020603050405020304" pitchFamily="18" charset="0"/>
                <a:cs typeface="Times New Roman" panose="02020603050405020304" pitchFamily="18" charset="0"/>
              </a:rPr>
              <a:t>nông sản và loại </a:t>
            </a:r>
            <a:r>
              <a:rPr lang="en-US">
                <a:latin typeface="Times New Roman" panose="02020603050405020304" pitchFamily="18" charset="0"/>
                <a:cs typeface="Times New Roman" panose="02020603050405020304" pitchFamily="18" charset="0"/>
              </a:rPr>
              <a:t>nông </a:t>
            </a:r>
            <a:r>
              <a:rPr lang="en-US" smtClean="0">
                <a:latin typeface="Times New Roman" panose="02020603050405020304" pitchFamily="18" charset="0"/>
                <a:cs typeface="Times New Roman" panose="02020603050405020304" pitchFamily="18" charset="0"/>
              </a:rPr>
              <a:t>sản</a:t>
            </a:r>
            <a:endParaRPr lang="en-US" smtClean="0">
              <a:latin typeface="Times New Roman" panose="02020603050405020304" pitchFamily="18" charset="0"/>
              <a:cs typeface="Times New Roman" panose="02020603050405020304" pitchFamily="18" charset="0"/>
            </a:endParaRPr>
          </a:p>
          <a:p>
            <a:pPr marL="747713" indent="-457200">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Cập nhập nông sản</a:t>
            </a: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6" name="Right Arrow 5"/>
          <p:cNvSpPr/>
          <p:nvPr/>
        </p:nvSpPr>
        <p:spPr>
          <a:xfrm>
            <a:off x="4517410" y="4266281"/>
            <a:ext cx="1269242" cy="343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p:cNvSpPr/>
          <p:nvPr/>
        </p:nvSpPr>
        <p:spPr>
          <a:xfrm>
            <a:off x="1943563" y="4376932"/>
            <a:ext cx="1046771" cy="949524"/>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9" name="Picture 8"/>
          <p:cNvPicPr/>
          <p:nvPr/>
        </p:nvPicPr>
        <p:blipFill>
          <a:blip r:embed="rId3"/>
          <a:stretch>
            <a:fillRect/>
          </a:stretch>
        </p:blipFill>
        <p:spPr>
          <a:xfrm>
            <a:off x="5959647" y="2472376"/>
            <a:ext cx="5791629" cy="4002565"/>
          </a:xfrm>
          <a:prstGeom prst="rect">
            <a:avLst/>
          </a:prstGeom>
        </p:spPr>
      </p:pic>
    </p:spTree>
    <p:extLst>
      <p:ext uri="{BB962C8B-B14F-4D97-AF65-F5344CB8AC3E}">
        <p14:creationId xmlns:p14="http://schemas.microsoft.com/office/powerpoint/2010/main" val="13438888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barn(inVertical)">
                                      <p:cBhvr>
                                        <p:cTn id="13" dur="500"/>
                                        <p:tgtEl>
                                          <p:spTgt spid="51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2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55" y="2937819"/>
            <a:ext cx="372427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Một số chức năng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823635"/>
          </a:xfrm>
        </p:spPr>
        <p:txBody>
          <a:bodyPr>
            <a:normAutofit fontScale="92500" lnSpcReduction="20000"/>
          </a:bodyPr>
          <a:lstStyle/>
          <a:p>
            <a:r>
              <a:rPr lang="en-US" smtClean="0">
                <a:latin typeface="Times New Roman" panose="02020603050405020304" pitchFamily="18" charset="0"/>
                <a:cs typeface="Times New Roman" panose="02020603050405020304" pitchFamily="18" charset="0"/>
              </a:rPr>
              <a:t>Quản lý </a:t>
            </a:r>
            <a:r>
              <a:rPr lang="en-US">
                <a:latin typeface="Times New Roman" panose="02020603050405020304" pitchFamily="18" charset="0"/>
                <a:cs typeface="Times New Roman" panose="02020603050405020304" pitchFamily="18" charset="0"/>
              </a:rPr>
              <a:t>nông sản và loại </a:t>
            </a:r>
            <a:r>
              <a:rPr lang="en-US">
                <a:latin typeface="Times New Roman" panose="02020603050405020304" pitchFamily="18" charset="0"/>
                <a:cs typeface="Times New Roman" panose="02020603050405020304" pitchFamily="18" charset="0"/>
              </a:rPr>
              <a:t>nông </a:t>
            </a:r>
            <a:r>
              <a:rPr lang="en-US" smtClean="0">
                <a:latin typeface="Times New Roman" panose="02020603050405020304" pitchFamily="18" charset="0"/>
                <a:cs typeface="Times New Roman" panose="02020603050405020304" pitchFamily="18" charset="0"/>
              </a:rPr>
              <a:t>sản</a:t>
            </a:r>
            <a:endParaRPr lang="en-US" smtClean="0">
              <a:latin typeface="Times New Roman" panose="02020603050405020304" pitchFamily="18" charset="0"/>
              <a:cs typeface="Times New Roman" panose="02020603050405020304" pitchFamily="18" charset="0"/>
            </a:endParaRPr>
          </a:p>
          <a:p>
            <a:pPr marL="747713" indent="-457200">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Cập nhập loại nông sản</a:t>
            </a: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6" name="Right Arrow 5"/>
          <p:cNvSpPr/>
          <p:nvPr/>
        </p:nvSpPr>
        <p:spPr>
          <a:xfrm>
            <a:off x="4517410" y="4266281"/>
            <a:ext cx="1269242" cy="343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p:cNvSpPr/>
          <p:nvPr/>
        </p:nvSpPr>
        <p:spPr>
          <a:xfrm>
            <a:off x="2137719" y="4473658"/>
            <a:ext cx="1223319" cy="689338"/>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0" name="Picture 9"/>
          <p:cNvPicPr/>
          <p:nvPr/>
        </p:nvPicPr>
        <p:blipFill>
          <a:blip r:embed="rId3"/>
          <a:stretch>
            <a:fillRect/>
          </a:stretch>
        </p:blipFill>
        <p:spPr>
          <a:xfrm>
            <a:off x="5823723" y="2525845"/>
            <a:ext cx="5952266" cy="3955274"/>
          </a:xfrm>
          <a:prstGeom prst="rect">
            <a:avLst/>
          </a:prstGeom>
        </p:spPr>
      </p:pic>
    </p:spTree>
    <p:extLst>
      <p:ext uri="{BB962C8B-B14F-4D97-AF65-F5344CB8AC3E}">
        <p14:creationId xmlns:p14="http://schemas.microsoft.com/office/powerpoint/2010/main" val="20712562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barn(inVertical)">
                                      <p:cBhvr>
                                        <p:cTn id="13" dur="5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heel(1)">
                                      <p:cBhvr>
                                        <p:cTn id="23" dur="2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Một số chức năng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823635"/>
          </a:xfrm>
        </p:spPr>
        <p:txBody>
          <a:bodyPr>
            <a:normAutofit fontScale="92500" lnSpcReduction="20000"/>
          </a:bodyPr>
          <a:lstStyle/>
          <a:p>
            <a:r>
              <a:rPr lang="en-US" smtClean="0">
                <a:latin typeface="Times New Roman" panose="02020603050405020304" pitchFamily="18" charset="0"/>
                <a:cs typeface="Times New Roman" panose="02020603050405020304" pitchFamily="18" charset="0"/>
              </a:rPr>
              <a:t>Quản lý thực </a:t>
            </a:r>
            <a:r>
              <a:rPr lang="en-US">
                <a:latin typeface="Times New Roman" panose="02020603050405020304" pitchFamily="18" charset="0"/>
                <a:cs typeface="Times New Roman" panose="02020603050405020304" pitchFamily="18" charset="0"/>
              </a:rPr>
              <a:t>phẩm và loại </a:t>
            </a:r>
            <a:r>
              <a:rPr lang="en-US">
                <a:latin typeface="Times New Roman" panose="02020603050405020304" pitchFamily="18" charset="0"/>
                <a:cs typeface="Times New Roman" panose="02020603050405020304" pitchFamily="18" charset="0"/>
              </a:rPr>
              <a:t>nông </a:t>
            </a:r>
            <a:r>
              <a:rPr lang="en-US" smtClean="0">
                <a:latin typeface="Times New Roman" panose="02020603050405020304" pitchFamily="18" charset="0"/>
                <a:cs typeface="Times New Roman" panose="02020603050405020304" pitchFamily="18" charset="0"/>
              </a:rPr>
              <a:t>sản</a:t>
            </a:r>
            <a:endParaRPr lang="en-US" smtClean="0">
              <a:latin typeface="Times New Roman" panose="02020603050405020304" pitchFamily="18" charset="0"/>
              <a:cs typeface="Times New Roman" panose="02020603050405020304" pitchFamily="18" charset="0"/>
            </a:endParaRPr>
          </a:p>
          <a:p>
            <a:pPr marL="747713" indent="-457200">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Xóa sản </a:t>
            </a:r>
            <a:r>
              <a:rPr lang="en-US">
                <a:latin typeface="Times New Roman" panose="02020603050405020304" pitchFamily="18" charset="0"/>
                <a:cs typeface="Times New Roman" panose="02020603050405020304" pitchFamily="18" charset="0"/>
              </a:rPr>
              <a:t>phẩm và loại nông sản</a:t>
            </a:r>
          </a:p>
          <a:p>
            <a:pPr marL="747713" indent="-457200">
              <a:buFont typeface="Wingdings" panose="05000000000000000000" pitchFamily="2" charset="2"/>
              <a:buChar char="§"/>
            </a:pP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6" name="Right Arrow 5"/>
          <p:cNvSpPr/>
          <p:nvPr/>
        </p:nvSpPr>
        <p:spPr>
          <a:xfrm>
            <a:off x="3433518" y="4479917"/>
            <a:ext cx="634621" cy="343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973" y="2780400"/>
            <a:ext cx="2286386" cy="175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973" y="5010665"/>
            <a:ext cx="2286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834081" y="5350987"/>
            <a:ext cx="1223319" cy="689338"/>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Oval 11"/>
          <p:cNvSpPr/>
          <p:nvPr/>
        </p:nvSpPr>
        <p:spPr>
          <a:xfrm>
            <a:off x="914400" y="3532147"/>
            <a:ext cx="1223319" cy="689338"/>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278" y="4277479"/>
            <a:ext cx="20955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Oval 12"/>
          <p:cNvSpPr/>
          <p:nvPr/>
        </p:nvSpPr>
        <p:spPr>
          <a:xfrm>
            <a:off x="4974626" y="4463054"/>
            <a:ext cx="611659" cy="470910"/>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4" name="Right Arrow 13"/>
          <p:cNvSpPr/>
          <p:nvPr/>
        </p:nvSpPr>
        <p:spPr>
          <a:xfrm>
            <a:off x="6440312" y="4510145"/>
            <a:ext cx="634621" cy="313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5" name="Picture 14"/>
          <p:cNvPicPr/>
          <p:nvPr/>
        </p:nvPicPr>
        <p:blipFill rotWithShape="1">
          <a:blip r:embed="rId5"/>
          <a:srcRect l="24400" t="14633" r="27332" b="18668"/>
          <a:stretch/>
        </p:blipFill>
        <p:spPr>
          <a:xfrm>
            <a:off x="7230082" y="3377901"/>
            <a:ext cx="4750422" cy="2089964"/>
          </a:xfrm>
          <a:prstGeom prst="rect">
            <a:avLst/>
          </a:prstGeom>
        </p:spPr>
      </p:pic>
    </p:spTree>
    <p:extLst>
      <p:ext uri="{BB962C8B-B14F-4D97-AF65-F5344CB8AC3E}">
        <p14:creationId xmlns:p14="http://schemas.microsoft.com/office/powerpoint/2010/main" val="14106044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Effect transition="in" filter="barn(inVertical)">
                                      <p:cBhvr>
                                        <p:cTn id="13" dur="500"/>
                                        <p:tgtEl>
                                          <p:spTgt spid="717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171"/>
                                        </p:tgtEl>
                                        <p:attrNameLst>
                                          <p:attrName>style.visibility</p:attrName>
                                        </p:attrNameLst>
                                      </p:cBhvr>
                                      <p:to>
                                        <p:strVal val="visible"/>
                                      </p:to>
                                    </p:set>
                                    <p:animEffect transition="in" filter="barn(inVertical)">
                                      <p:cBhvr>
                                        <p:cTn id="25" dur="500"/>
                                        <p:tgtEl>
                                          <p:spTgt spid="71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7172"/>
                                        </p:tgtEl>
                                        <p:attrNameLst>
                                          <p:attrName>style.visibility</p:attrName>
                                        </p:attrNameLst>
                                      </p:cBhvr>
                                      <p:to>
                                        <p:strVal val="visible"/>
                                      </p:to>
                                    </p:set>
                                    <p:animEffect transition="in" filter="circle(in)">
                                      <p:cBhvr>
                                        <p:cTn id="40" dur="2000"/>
                                        <p:tgtEl>
                                          <p:spTgt spid="717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2013" y="2435073"/>
            <a:ext cx="9163366" cy="1754326"/>
          </a:xfrm>
          <a:prstGeom prst="rect">
            <a:avLst/>
          </a:prstGeom>
          <a:noFill/>
        </p:spPr>
        <p:txBody>
          <a:bodyPr wrap="square" lIns="91440" tIns="45720" rIns="91440" bIns="45720">
            <a:spAutoFit/>
          </a:bodyPr>
          <a:lstStyle/>
          <a:p>
            <a:pPr algn="ctr"/>
            <a:r>
              <a:rPr lang="en-US" sz="54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Cảm ơn </a:t>
            </a:r>
          </a:p>
          <a:p>
            <a:pPr algn="ctr"/>
            <a:r>
              <a:rPr lang="en-US" sz="54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thầy cô và các bạn đã theo dõi !</a:t>
            </a:r>
            <a:endParaRPr 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870424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NỘI DUNG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smtClean="0">
                <a:latin typeface="Times New Roman" panose="02020603050405020304" pitchFamily="18" charset="0"/>
                <a:cs typeface="Times New Roman" panose="02020603050405020304" pitchFamily="18" charset="0"/>
              </a:rPr>
              <a:t>Giới thiệu về đề tài</a:t>
            </a:r>
          </a:p>
          <a:p>
            <a:pPr marL="514350" indent="-514350">
              <a:buFont typeface="+mj-lt"/>
              <a:buAutoNum type="arabicPeriod"/>
            </a:pPr>
            <a:r>
              <a:rPr lang="en-US" smtClean="0">
                <a:latin typeface="Times New Roman" panose="02020603050405020304" pitchFamily="18" charset="0"/>
                <a:cs typeface="Times New Roman" panose="02020603050405020304" pitchFamily="18" charset="0"/>
              </a:rPr>
              <a:t>Một số chức năng</a:t>
            </a:r>
          </a:p>
          <a:p>
            <a:pPr lvl="1"/>
            <a:r>
              <a:rPr lang="en-US" smtClean="0">
                <a:latin typeface="Times New Roman" panose="02020603050405020304" pitchFamily="18" charset="0"/>
                <a:cs typeface="Times New Roman" panose="02020603050405020304" pitchFamily="18" charset="0"/>
              </a:rPr>
              <a:t>Đăng </a:t>
            </a:r>
            <a:r>
              <a:rPr lang="en-US" smtClean="0">
                <a:latin typeface="Times New Roman" panose="02020603050405020304" pitchFamily="18" charset="0"/>
                <a:cs typeface="Times New Roman" panose="02020603050405020304" pitchFamily="18" charset="0"/>
              </a:rPr>
              <a:t>nhập admin.</a:t>
            </a:r>
            <a:endParaRPr lang="en-US" smtClean="0">
              <a:latin typeface="Times New Roman" panose="02020603050405020304" pitchFamily="18" charset="0"/>
              <a:cs typeface="Times New Roman" panose="02020603050405020304" pitchFamily="18" charset="0"/>
            </a:endParaRPr>
          </a:p>
          <a:p>
            <a:pPr lvl="1"/>
            <a:r>
              <a:rPr lang="en-US" smtClean="0">
                <a:latin typeface="Times New Roman" panose="02020603050405020304" pitchFamily="18" charset="0"/>
                <a:cs typeface="Times New Roman" panose="02020603050405020304" pitchFamily="18" charset="0"/>
              </a:rPr>
              <a:t>Xem theo loại </a:t>
            </a:r>
            <a:r>
              <a:rPr lang="en-US" smtClean="0">
                <a:latin typeface="Times New Roman" panose="02020603050405020304" pitchFamily="18" charset="0"/>
                <a:cs typeface="Times New Roman" panose="02020603050405020304" pitchFamily="18" charset="0"/>
              </a:rPr>
              <a:t>nông sản.</a:t>
            </a:r>
            <a:endParaRPr lang="en-US" smtClean="0">
              <a:latin typeface="Times New Roman" panose="02020603050405020304" pitchFamily="18" charset="0"/>
              <a:cs typeface="Times New Roman" panose="02020603050405020304" pitchFamily="18" charset="0"/>
            </a:endParaRPr>
          </a:p>
          <a:p>
            <a:pPr lvl="1"/>
            <a:r>
              <a:rPr lang="en-US" smtClean="0">
                <a:latin typeface="Times New Roman" panose="02020603050405020304" pitchFamily="18" charset="0"/>
                <a:cs typeface="Times New Roman" panose="02020603050405020304" pitchFamily="18" charset="0"/>
              </a:rPr>
              <a:t>Xem chi tiết </a:t>
            </a:r>
            <a:r>
              <a:rPr lang="en-US" smtClean="0">
                <a:latin typeface="Times New Roman" panose="02020603050405020304" pitchFamily="18" charset="0"/>
                <a:cs typeface="Times New Roman" panose="02020603050405020304" pitchFamily="18" charset="0"/>
              </a:rPr>
              <a:t>nông sản.</a:t>
            </a:r>
          </a:p>
          <a:p>
            <a:pPr lvl="1"/>
            <a:r>
              <a:rPr lang="en-US" smtClean="0">
                <a:latin typeface="Times New Roman" panose="02020603050405020304" pitchFamily="18" charset="0"/>
                <a:cs typeface="Times New Roman" panose="02020603050405020304" pitchFamily="18" charset="0"/>
              </a:rPr>
              <a:t>Tìm kiếm nông sản</a:t>
            </a:r>
            <a:endParaRPr lang="en-US" smtClean="0">
              <a:latin typeface="Times New Roman" panose="02020603050405020304" pitchFamily="18" charset="0"/>
              <a:cs typeface="Times New Roman" panose="02020603050405020304" pitchFamily="18" charset="0"/>
            </a:endParaRPr>
          </a:p>
          <a:p>
            <a:pPr lvl="1"/>
            <a:r>
              <a:rPr lang="en-US" smtClean="0">
                <a:latin typeface="Times New Roman" panose="02020603050405020304" pitchFamily="18" charset="0"/>
                <a:cs typeface="Times New Roman" panose="02020603050405020304" pitchFamily="18" charset="0"/>
              </a:rPr>
              <a:t>Quản lý </a:t>
            </a:r>
            <a:r>
              <a:rPr lang="en-US" smtClean="0">
                <a:latin typeface="Times New Roman" panose="02020603050405020304" pitchFamily="18" charset="0"/>
                <a:cs typeface="Times New Roman" panose="02020603050405020304" pitchFamily="18" charset="0"/>
              </a:rPr>
              <a:t>nông sản và loại nông sản.</a:t>
            </a:r>
            <a:endParaRPr lang="en-US"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Thêm </a:t>
            </a:r>
            <a:r>
              <a:rPr lang="en-US" smtClean="0">
                <a:latin typeface="Times New Roman" panose="02020603050405020304" pitchFamily="18" charset="0"/>
                <a:cs typeface="Times New Roman" panose="02020603050405020304" pitchFamily="18" charset="0"/>
              </a:rPr>
              <a:t>mới</a:t>
            </a:r>
            <a:r>
              <a:rPr lang="en-US" smtClean="0">
                <a:latin typeface="Times New Roman" panose="02020603050405020304" pitchFamily="18" charset="0"/>
                <a:cs typeface="Times New Roman" panose="02020603050405020304" pitchFamily="18" charset="0"/>
              </a:rPr>
              <a:t>.</a:t>
            </a:r>
          </a:p>
          <a:p>
            <a:pPr lvl="2">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Cập nhập.</a:t>
            </a:r>
            <a:endParaRPr lang="en-US"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Xóa.</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250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96" y="1129399"/>
            <a:ext cx="10515600" cy="1325563"/>
          </a:xfrm>
        </p:spPr>
        <p:txBody>
          <a:bodyPr/>
          <a:lstStyle/>
          <a:p>
            <a:r>
              <a:rPr lang="en-US" smtClean="0">
                <a:latin typeface="Times New Roman" pitchFamily="18" charset="0"/>
                <a:ea typeface="Tahoma" pitchFamily="34" charset="0"/>
                <a:cs typeface="Times New Roman" pitchFamily="18" charset="0"/>
              </a:rPr>
              <a:t>1. Giới thiệu về đề tài</a:t>
            </a:r>
            <a:endParaRPr lang="en-US">
              <a:latin typeface="Times New Roman" pitchFamily="18" charset="0"/>
              <a:ea typeface="Tahoma" pitchFamily="34" charset="0"/>
              <a:cs typeface="Times New Roman" pitchFamily="18" charset="0"/>
            </a:endParaRPr>
          </a:p>
        </p:txBody>
      </p:sp>
      <p:sp>
        <p:nvSpPr>
          <p:cNvPr id="3" name="Content Placeholder 2"/>
          <p:cNvSpPr>
            <a:spLocks noGrp="1"/>
          </p:cNvSpPr>
          <p:nvPr>
            <p:ph idx="1"/>
          </p:nvPr>
        </p:nvSpPr>
        <p:spPr>
          <a:xfrm>
            <a:off x="865496" y="2589899"/>
            <a:ext cx="10515600" cy="2227760"/>
          </a:xfrm>
        </p:spPr>
        <p:txBody>
          <a:bodyPr>
            <a:normAutofit fontScale="92500" lnSpcReduction="10000"/>
          </a:bodyPr>
          <a:lstStyle/>
          <a:p>
            <a:pPr lvl="0"/>
            <a:r>
              <a:rPr lang="en-US">
                <a:latin typeface="Times New Roman" pitchFamily="18" charset="0"/>
                <a:ea typeface="Tahoma" pitchFamily="34" charset="0"/>
                <a:cs typeface="Times New Roman" pitchFamily="18" charset="0"/>
              </a:rPr>
              <a:t>Ứng dụng Web hỗ trợ trưng bày nông sản, giúp mọi người có thể trực tiếp tìm hiểu, thu thập thông tin về nông sản một cách đầy đủ và chi tiết nhất. Qua đó, hạn chế mua phải hàng kém chất lượng dẫn đến những ảnh hưởng trực tiếp đến sức khỏe của người dùng. </a:t>
            </a:r>
          </a:p>
          <a:p>
            <a:pPr lvl="0"/>
            <a:r>
              <a:rPr lang="en-US" smtClean="0">
                <a:latin typeface="Times New Roman" pitchFamily="18" charset="0"/>
                <a:ea typeface="Tahoma" pitchFamily="34" charset="0"/>
                <a:cs typeface="Times New Roman" pitchFamily="18" charset="0"/>
              </a:rPr>
              <a:t>Phân </a:t>
            </a:r>
            <a:r>
              <a:rPr lang="en-US">
                <a:latin typeface="Times New Roman" pitchFamily="18" charset="0"/>
                <a:ea typeface="Tahoma" pitchFamily="34" charset="0"/>
                <a:cs typeface="Times New Roman" pitchFamily="18" charset="0"/>
              </a:rPr>
              <a:t>loại được từng loại nông sản khác nhau, để tìm kiếm một cách nhanh chóng và thuận tiện hơn. </a:t>
            </a:r>
          </a:p>
          <a:p>
            <a:endParaRPr lang="en-US">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4975702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Một số chức năng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Đăng nhập </a:t>
            </a:r>
            <a:r>
              <a:rPr lang="en-US" smtClean="0">
                <a:latin typeface="Times New Roman" panose="02020603050405020304" pitchFamily="18" charset="0"/>
                <a:cs typeface="Times New Roman" panose="02020603050405020304" pitchFamily="18" charset="0"/>
              </a:rPr>
              <a:t>admin</a:t>
            </a: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6" name="Right Arrow 5"/>
          <p:cNvSpPr/>
          <p:nvPr/>
        </p:nvSpPr>
        <p:spPr>
          <a:xfrm>
            <a:off x="5540991" y="4001294"/>
            <a:ext cx="1269242" cy="343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32990" y="2512591"/>
            <a:ext cx="5066914" cy="3664372"/>
          </a:xfrm>
          <a:prstGeom prst="rect">
            <a:avLst/>
          </a:prstGeom>
        </p:spPr>
      </p:pic>
      <p:pic>
        <p:nvPicPr>
          <p:cNvPr id="8" name="Picture 7"/>
          <p:cNvPicPr/>
          <p:nvPr/>
        </p:nvPicPr>
        <p:blipFill>
          <a:blip r:embed="rId3"/>
          <a:stretch>
            <a:fillRect/>
          </a:stretch>
        </p:blipFill>
        <p:spPr>
          <a:xfrm>
            <a:off x="7018638" y="2693772"/>
            <a:ext cx="5023768" cy="3225113"/>
          </a:xfrm>
          <a:prstGeom prst="rect">
            <a:avLst/>
          </a:prstGeom>
        </p:spPr>
      </p:pic>
    </p:spTree>
    <p:extLst>
      <p:ext uri="{BB962C8B-B14F-4D97-AF65-F5344CB8AC3E}">
        <p14:creationId xmlns:p14="http://schemas.microsoft.com/office/powerpoint/2010/main" val="3703433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Một số chức năng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823635"/>
          </a:xfrm>
        </p:spPr>
        <p:txBody>
          <a:bodyPr>
            <a:normAutofit/>
          </a:bodyPr>
          <a:lstStyle/>
          <a:p>
            <a:r>
              <a:rPr lang="en-US" smtClean="0">
                <a:latin typeface="Times New Roman" panose="02020603050405020304" pitchFamily="18" charset="0"/>
                <a:cs typeface="Times New Roman" panose="02020603050405020304" pitchFamily="18" charset="0"/>
              </a:rPr>
              <a:t>Xem theo loại </a:t>
            </a:r>
            <a:r>
              <a:rPr lang="en-US" smtClean="0">
                <a:latin typeface="Times New Roman" panose="02020603050405020304" pitchFamily="18" charset="0"/>
                <a:cs typeface="Times New Roman" panose="02020603050405020304" pitchFamily="18" charset="0"/>
              </a:rPr>
              <a:t>nông sản</a:t>
            </a: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6" name="Right Arrow 5"/>
          <p:cNvSpPr/>
          <p:nvPr/>
        </p:nvSpPr>
        <p:spPr>
          <a:xfrm>
            <a:off x="3385321" y="4001294"/>
            <a:ext cx="1269242" cy="343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8" name="Picture 7"/>
          <p:cNvPicPr/>
          <p:nvPr/>
        </p:nvPicPr>
        <p:blipFill rotWithShape="1">
          <a:blip r:embed="rId2"/>
          <a:srcRect l="3504" r="41419" b="18909"/>
          <a:stretch/>
        </p:blipFill>
        <p:spPr>
          <a:xfrm>
            <a:off x="175764" y="2742872"/>
            <a:ext cx="3172486" cy="3048896"/>
          </a:xfrm>
          <a:prstGeom prst="rect">
            <a:avLst/>
          </a:prstGeom>
        </p:spPr>
      </p:pic>
      <p:sp>
        <p:nvSpPr>
          <p:cNvPr id="11" name="Oval 10"/>
          <p:cNvSpPr/>
          <p:nvPr/>
        </p:nvSpPr>
        <p:spPr>
          <a:xfrm>
            <a:off x="729970" y="4173035"/>
            <a:ext cx="876408" cy="51806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818"/>
          <a:stretch/>
        </p:blipFill>
        <p:spPr bwMode="auto">
          <a:xfrm>
            <a:off x="4880918" y="2613635"/>
            <a:ext cx="6668411" cy="330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21067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circle(in)">
                                      <p:cBhvr>
                                        <p:cTn id="24"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Một số chức năng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823635"/>
          </a:xfrm>
        </p:spPr>
        <p:txBody>
          <a:bodyPr>
            <a:normAutofit/>
          </a:bodyPr>
          <a:lstStyle/>
          <a:p>
            <a:r>
              <a:rPr lang="en-US" smtClean="0">
                <a:latin typeface="Times New Roman" panose="02020603050405020304" pitchFamily="18" charset="0"/>
                <a:cs typeface="Times New Roman" panose="02020603050405020304" pitchFamily="18" charset="0"/>
              </a:rPr>
              <a:t>Xem chi tiết </a:t>
            </a:r>
            <a:r>
              <a:rPr lang="en-US" smtClean="0">
                <a:latin typeface="Times New Roman" panose="02020603050405020304" pitchFamily="18" charset="0"/>
                <a:cs typeface="Times New Roman" panose="02020603050405020304" pitchFamily="18" charset="0"/>
              </a:rPr>
              <a:t>nông sản</a:t>
            </a: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6" name="Right Arrow 5"/>
          <p:cNvSpPr/>
          <p:nvPr/>
        </p:nvSpPr>
        <p:spPr>
          <a:xfrm>
            <a:off x="4517410" y="4217847"/>
            <a:ext cx="1269242" cy="343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935" r="13507"/>
          <a:stretch/>
        </p:blipFill>
        <p:spPr bwMode="auto">
          <a:xfrm>
            <a:off x="229615" y="2726234"/>
            <a:ext cx="4201298" cy="330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1695643" y="4561330"/>
            <a:ext cx="1269242" cy="1311820"/>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586" y="2379640"/>
            <a:ext cx="5808188" cy="393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7844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barn(inVertical)">
                                      <p:cBhvr>
                                        <p:cTn id="3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18" y="3468079"/>
            <a:ext cx="2895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492459" y="3297944"/>
            <a:ext cx="1269242" cy="1311820"/>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Một số chức năng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823635"/>
          </a:xfrm>
        </p:spPr>
        <p:txBody>
          <a:bodyPr>
            <a:normAutofit/>
          </a:bodyPr>
          <a:lstStyle/>
          <a:p>
            <a:r>
              <a:rPr lang="en-US" smtClean="0">
                <a:latin typeface="Times New Roman" panose="02020603050405020304" pitchFamily="18" charset="0"/>
                <a:cs typeface="Times New Roman" panose="02020603050405020304" pitchFamily="18" charset="0"/>
              </a:rPr>
              <a:t>Tìm kiếm nông sản</a:t>
            </a: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6" name="Right Arrow 5"/>
          <p:cNvSpPr/>
          <p:nvPr/>
        </p:nvSpPr>
        <p:spPr>
          <a:xfrm>
            <a:off x="3343518" y="3782112"/>
            <a:ext cx="758925" cy="343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443" y="2262488"/>
            <a:ext cx="7743386" cy="387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810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1000"/>
                                        <p:tgtEl>
                                          <p:spTgt spid="8194"/>
                                        </p:tgtEl>
                                      </p:cBhvr>
                                    </p:animEffect>
                                    <p:anim calcmode="lin" valueType="num">
                                      <p:cBhvr>
                                        <p:cTn id="13" dur="1000" fill="hold"/>
                                        <p:tgtEl>
                                          <p:spTgt spid="8194"/>
                                        </p:tgtEl>
                                        <p:attrNameLst>
                                          <p:attrName>ppt_x</p:attrName>
                                        </p:attrNameLst>
                                      </p:cBhvr>
                                      <p:tavLst>
                                        <p:tav tm="0">
                                          <p:val>
                                            <p:strVal val="#ppt_x"/>
                                          </p:val>
                                        </p:tav>
                                        <p:tav tm="100000">
                                          <p:val>
                                            <p:strVal val="#ppt_x"/>
                                          </p:val>
                                        </p:tav>
                                      </p:tavLst>
                                    </p:anim>
                                    <p:anim calcmode="lin" valueType="num">
                                      <p:cBhvr>
                                        <p:cTn id="14"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8195"/>
                                        </p:tgtEl>
                                        <p:attrNameLst>
                                          <p:attrName>style.visibility</p:attrName>
                                        </p:attrNameLst>
                                      </p:cBhvr>
                                      <p:to>
                                        <p:strVal val="visible"/>
                                      </p:to>
                                    </p:set>
                                    <p:animEffect transition="in" filter="wheel(1)">
                                      <p:cBhvr>
                                        <p:cTn id="29" dur="20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130" y="414552"/>
            <a:ext cx="10515600" cy="1325563"/>
          </a:xfrm>
        </p:spPr>
        <p:txBody>
          <a:bodyPr/>
          <a:lstStyle/>
          <a:p>
            <a:r>
              <a:rPr lang="en-US" smtClean="0">
                <a:latin typeface="Times New Roman" panose="02020603050405020304" pitchFamily="18" charset="0"/>
                <a:cs typeface="Times New Roman" panose="02020603050405020304" pitchFamily="18" charset="0"/>
              </a:rPr>
              <a:t>2. Một số chức năng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823635"/>
          </a:xfrm>
        </p:spPr>
        <p:txBody>
          <a:bodyPr>
            <a:normAutofit fontScale="92500" lnSpcReduction="20000"/>
          </a:bodyPr>
          <a:lstStyle/>
          <a:p>
            <a:r>
              <a:rPr lang="en-US" smtClean="0">
                <a:latin typeface="Times New Roman" panose="02020603050405020304" pitchFamily="18" charset="0"/>
                <a:cs typeface="Times New Roman" panose="02020603050405020304" pitchFamily="18" charset="0"/>
              </a:rPr>
              <a:t>Quản lý </a:t>
            </a:r>
            <a:r>
              <a:rPr lang="en-US" smtClean="0">
                <a:latin typeface="Times New Roman" panose="02020603050405020304" pitchFamily="18" charset="0"/>
                <a:cs typeface="Times New Roman" panose="02020603050405020304" pitchFamily="18" charset="0"/>
              </a:rPr>
              <a:t>nông sản và loại nông sản</a:t>
            </a:r>
            <a:endParaRPr lang="en-US" smtClean="0">
              <a:latin typeface="Times New Roman" panose="02020603050405020304" pitchFamily="18" charset="0"/>
              <a:cs typeface="Times New Roman" panose="02020603050405020304" pitchFamily="18" charset="0"/>
            </a:endParaRPr>
          </a:p>
          <a:p>
            <a:pPr marL="747713" indent="-457200">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Thêm </a:t>
            </a:r>
            <a:r>
              <a:rPr lang="en-US" smtClean="0">
                <a:latin typeface="Times New Roman" panose="02020603050405020304" pitchFamily="18" charset="0"/>
                <a:cs typeface="Times New Roman" panose="02020603050405020304" pitchFamily="18" charset="0"/>
              </a:rPr>
              <a:t>nông sản</a:t>
            </a: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6" name="Right Arrow 5"/>
          <p:cNvSpPr/>
          <p:nvPr/>
        </p:nvSpPr>
        <p:spPr>
          <a:xfrm>
            <a:off x="4517410" y="4266281"/>
            <a:ext cx="1269242" cy="343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877" y="2672937"/>
            <a:ext cx="3782638" cy="3369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2042418" y="3045224"/>
            <a:ext cx="691242" cy="714430"/>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2" name="Picture 11"/>
          <p:cNvPicPr/>
          <p:nvPr/>
        </p:nvPicPr>
        <p:blipFill>
          <a:blip r:embed="rId3"/>
          <a:stretch>
            <a:fillRect/>
          </a:stretch>
        </p:blipFill>
        <p:spPr>
          <a:xfrm>
            <a:off x="5846942" y="2437154"/>
            <a:ext cx="5916689" cy="4025430"/>
          </a:xfrm>
          <a:prstGeom prst="rect">
            <a:avLst/>
          </a:prstGeom>
        </p:spPr>
      </p:pic>
    </p:spTree>
    <p:extLst>
      <p:ext uri="{BB962C8B-B14F-4D97-AF65-F5344CB8AC3E}">
        <p14:creationId xmlns:p14="http://schemas.microsoft.com/office/powerpoint/2010/main" val="9185766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1000"/>
                                        <p:tgtEl>
                                          <p:spTgt spid="3074"/>
                                        </p:tgtEl>
                                      </p:cBhvr>
                                    </p:animEffect>
                                    <p:anim calcmode="lin" valueType="num">
                                      <p:cBhvr>
                                        <p:cTn id="20" dur="1000" fill="hold"/>
                                        <p:tgtEl>
                                          <p:spTgt spid="3074"/>
                                        </p:tgtEl>
                                        <p:attrNameLst>
                                          <p:attrName>ppt_x</p:attrName>
                                        </p:attrNameLst>
                                      </p:cBhvr>
                                      <p:tavLst>
                                        <p:tav tm="0">
                                          <p:val>
                                            <p:strVal val="#ppt_x"/>
                                          </p:val>
                                        </p:tav>
                                        <p:tav tm="100000">
                                          <p:val>
                                            <p:strVal val="#ppt_x"/>
                                          </p:val>
                                        </p:tav>
                                      </p:tavLst>
                                    </p:anim>
                                    <p:anim calcmode="lin" valueType="num">
                                      <p:cBhvr>
                                        <p:cTn id="21"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circle(in)">
                                      <p:cBhvr>
                                        <p:cTn id="3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14" y="2966118"/>
            <a:ext cx="413385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Một số chức năng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823635"/>
          </a:xfrm>
        </p:spPr>
        <p:txBody>
          <a:bodyPr>
            <a:normAutofit fontScale="92500" lnSpcReduction="20000"/>
          </a:bodyPr>
          <a:lstStyle/>
          <a:p>
            <a:r>
              <a:rPr lang="en-US">
                <a:latin typeface="Times New Roman" panose="02020603050405020304" pitchFamily="18" charset="0"/>
                <a:cs typeface="Times New Roman" panose="02020603050405020304" pitchFamily="18" charset="0"/>
              </a:rPr>
              <a:t>Quản lý nông sản và loại </a:t>
            </a:r>
            <a:r>
              <a:rPr lang="en-US">
                <a:latin typeface="Times New Roman" panose="02020603050405020304" pitchFamily="18" charset="0"/>
                <a:cs typeface="Times New Roman" panose="02020603050405020304" pitchFamily="18" charset="0"/>
              </a:rPr>
              <a:t>nông </a:t>
            </a:r>
            <a:r>
              <a:rPr lang="en-US" smtClean="0">
                <a:latin typeface="Times New Roman" panose="02020603050405020304" pitchFamily="18" charset="0"/>
                <a:cs typeface="Times New Roman" panose="02020603050405020304" pitchFamily="18" charset="0"/>
              </a:rPr>
              <a:t>sản</a:t>
            </a:r>
            <a:endParaRPr lang="en-US" smtClean="0">
              <a:latin typeface="Times New Roman" panose="02020603050405020304" pitchFamily="18" charset="0"/>
              <a:cs typeface="Times New Roman" panose="02020603050405020304" pitchFamily="18" charset="0"/>
            </a:endParaRPr>
          </a:p>
          <a:p>
            <a:pPr marL="747713" indent="-457200">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Thêm loại nông sản</a:t>
            </a: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6" name="Right Arrow 5"/>
          <p:cNvSpPr/>
          <p:nvPr/>
        </p:nvSpPr>
        <p:spPr>
          <a:xfrm>
            <a:off x="4356772" y="4301574"/>
            <a:ext cx="1269242" cy="343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p:cNvSpPr/>
          <p:nvPr/>
        </p:nvSpPr>
        <p:spPr>
          <a:xfrm>
            <a:off x="2042418" y="3551850"/>
            <a:ext cx="799636" cy="714430"/>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0" name="Picture 9"/>
          <p:cNvPicPr/>
          <p:nvPr/>
        </p:nvPicPr>
        <p:blipFill>
          <a:blip r:embed="rId3"/>
          <a:stretch>
            <a:fillRect/>
          </a:stretch>
        </p:blipFill>
        <p:spPr>
          <a:xfrm>
            <a:off x="5960074" y="2430728"/>
            <a:ext cx="5996242" cy="4204849"/>
          </a:xfrm>
          <a:prstGeom prst="rect">
            <a:avLst/>
          </a:prstGeom>
        </p:spPr>
      </p:pic>
    </p:spTree>
    <p:extLst>
      <p:ext uri="{BB962C8B-B14F-4D97-AF65-F5344CB8AC3E}">
        <p14:creationId xmlns:p14="http://schemas.microsoft.com/office/powerpoint/2010/main" val="16828034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barn(inVertical)">
                                      <p:cBhvr>
                                        <p:cTn id="13" dur="50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313</Words>
  <Application>Microsoft Office PowerPoint</Application>
  <PresentationFormat>Custom</PresentationFormat>
  <Paragraphs>46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ỨNG DỤNG WEB  HỖ TRỢ  TRƯNG BÀY NÔNG SẢN</vt:lpstr>
      <vt:lpstr>NỘI DUNG </vt:lpstr>
      <vt:lpstr>1. Giới thiệu về đề tài</vt:lpstr>
      <vt:lpstr>2. Một số chức năng </vt:lpstr>
      <vt:lpstr>2. Một số chức năng </vt:lpstr>
      <vt:lpstr>2. Một số chức năng </vt:lpstr>
      <vt:lpstr>2. Một số chức năng </vt:lpstr>
      <vt:lpstr>2. Một số chức năng </vt:lpstr>
      <vt:lpstr>2. Một số chức năng </vt:lpstr>
      <vt:lpstr>2. Một số chức năng </vt:lpstr>
      <vt:lpstr>2. Một số chức năng </vt:lpstr>
      <vt:lpstr>2. Một số chức năng </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WEB DEMO  TRUY XUẤT NGUỒN GỐC THỰC PHẨM</dc:title>
  <dc:creator>Admin</dc:creator>
  <cp:lastModifiedBy>Nguyễn Công Thành</cp:lastModifiedBy>
  <cp:revision>15</cp:revision>
  <dcterms:created xsi:type="dcterms:W3CDTF">2019-12-27T00:27:38Z</dcterms:created>
  <dcterms:modified xsi:type="dcterms:W3CDTF">2019-12-28T04:43:34Z</dcterms:modified>
</cp:coreProperties>
</file>