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80" r:id="rId4"/>
    <p:sldId id="257" r:id="rId5"/>
    <p:sldId id="265" r:id="rId6"/>
    <p:sldId id="274" r:id="rId7"/>
    <p:sldId id="275" r:id="rId9"/>
    <p:sldId id="258" r:id="rId10"/>
    <p:sldId id="276" r:id="rId11"/>
    <p:sldId id="277" r:id="rId12"/>
    <p:sldId id="279" r:id="rId13"/>
    <p:sldId id="278" r:id="rId14"/>
    <p:sldId id="259" r:id="rId15"/>
    <p:sldId id="260" r:id="rId16"/>
    <p:sldId id="261" r:id="rId17"/>
    <p:sldId id="26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77058" autoAdjust="0"/>
  </p:normalViewPr>
  <p:slideViewPr>
    <p:cSldViewPr snapToGrid="0">
      <p:cViewPr varScale="1">
        <p:scale>
          <a:sx n="48" d="100"/>
          <a:sy n="48" d="100"/>
        </p:scale>
        <p:origin x="110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CE0596D-907E-4865-A234-DD5C152BB72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3F08059-89AA-48D3-9127-34F7EEFFE3FF}">
      <dgm:prSet/>
      <dgm:spPr/>
      <dgm:t>
        <a:bodyPr/>
        <a:lstStyle/>
        <a:p>
          <a:pPr algn="l"/>
          <a:r>
            <a:rPr lang="vi-VN" b="1" i="0" dirty="0"/>
            <a:t>Mục tiêu:</a:t>
          </a:r>
          <a:r>
            <a:rPr lang="vi-VN" b="0" i="0" dirty="0"/>
            <a:t> Đề xuất một kiến trúc mạng </a:t>
          </a:r>
          <a:r>
            <a:rPr lang="vi-VN" b="0" i="0" dirty="0" err="1"/>
            <a:t>mới,Transformer</a:t>
          </a:r>
          <a:r>
            <a:rPr lang="vi-VN" b="0" i="0" dirty="0"/>
            <a:t> dựa hoàn toàn vào cơ chế attention, không sử dụng các lớp hồi quy (RNN) hay tích chập (CNN).</a:t>
          </a:r>
          <a:endParaRPr lang="en-US" dirty="0"/>
        </a:p>
      </dgm:t>
    </dgm:pt>
    <dgm:pt modelId="{E09AAD7A-2C2E-42D4-A870-15767F0D1D5E}" cxnId="{92002645-6F18-4C40-AF97-C6E20C887027}" type="parTrans">
      <dgm:prSet/>
      <dgm:spPr/>
      <dgm:t>
        <a:bodyPr/>
        <a:lstStyle/>
        <a:p>
          <a:endParaRPr lang="en-US"/>
        </a:p>
      </dgm:t>
    </dgm:pt>
    <dgm:pt modelId="{CA84920B-9D6D-43A2-B311-4A1FE74BE370}" cxnId="{92002645-6F18-4C40-AF97-C6E20C887027}" type="sibTrans">
      <dgm:prSet/>
      <dgm:spPr/>
      <dgm:t>
        <a:bodyPr/>
        <a:lstStyle/>
        <a:p>
          <a:endParaRPr lang="en-US"/>
        </a:p>
      </dgm:t>
    </dgm:pt>
    <dgm:pt modelId="{CA15E5E8-70B2-4E00-88C2-D3453BE4FA5E}">
      <dgm:prSet/>
      <dgm:spPr/>
      <dgm:t>
        <a:bodyPr/>
        <a:lstStyle/>
        <a:p>
          <a:pPr algn="l"/>
          <a:r>
            <a:rPr lang="vi-VN" b="1" i="0" dirty="0"/>
            <a:t>Đóng góp:</a:t>
          </a:r>
          <a:r>
            <a:rPr lang="vi-VN" b="0" i="0" dirty="0"/>
            <a:t> Chứng minh Transformer vượt trội về chất lượng dịch máy so với các mô hình trước đó, với khả năng </a:t>
          </a:r>
          <a:r>
            <a:rPr lang="vi-VN" b="0" i="0" u="sng" dirty="0"/>
            <a:t>song song hóa cao</a:t>
          </a:r>
          <a:r>
            <a:rPr lang="vi-VN" b="0" i="0" dirty="0"/>
            <a:t> và </a:t>
          </a:r>
          <a:r>
            <a:rPr lang="vi-VN" b="0" i="0" u="sng" dirty="0"/>
            <a:t>thời gian huấn luyện ngắn</a:t>
          </a:r>
          <a:r>
            <a:rPr lang="vi-VN" b="0" i="0" dirty="0"/>
            <a:t> hơn đáng kể.</a:t>
          </a:r>
          <a:endParaRPr lang="en-US" dirty="0"/>
        </a:p>
      </dgm:t>
    </dgm:pt>
    <dgm:pt modelId="{3DFCC5F9-64FD-4B6E-8B9C-BA0F3A1E879B}" cxnId="{BABF14D4-0DB3-41C9-9A2F-85B13839B4B6}" type="parTrans">
      <dgm:prSet/>
      <dgm:spPr/>
      <dgm:t>
        <a:bodyPr/>
        <a:lstStyle/>
        <a:p>
          <a:endParaRPr lang="en-US"/>
        </a:p>
      </dgm:t>
    </dgm:pt>
    <dgm:pt modelId="{7A56B63A-A987-4A0B-8522-2C853EA8F2B0}" cxnId="{BABF14D4-0DB3-41C9-9A2F-85B13839B4B6}" type="sibTrans">
      <dgm:prSet/>
      <dgm:spPr/>
      <dgm:t>
        <a:bodyPr/>
        <a:lstStyle/>
        <a:p>
          <a:endParaRPr lang="en-US"/>
        </a:p>
      </dgm:t>
    </dgm:pt>
    <dgm:pt modelId="{AD59E0F1-382E-4CE9-8247-ECF5FBC01ABB}" type="pres">
      <dgm:prSet presAssocID="{4CE0596D-907E-4865-A234-DD5C152BB722}" presName="hierChild1" presStyleCnt="0">
        <dgm:presLayoutVars>
          <dgm:chPref val="1"/>
          <dgm:dir/>
          <dgm:animOne val="branch"/>
          <dgm:animLvl val="lvl"/>
          <dgm:resizeHandles/>
        </dgm:presLayoutVars>
      </dgm:prSet>
      <dgm:spPr/>
    </dgm:pt>
    <dgm:pt modelId="{1F49CCE7-BCD1-466C-BE38-B7BBC6B8E71C}" type="pres">
      <dgm:prSet presAssocID="{A3F08059-89AA-48D3-9127-34F7EEFFE3FF}" presName="hierRoot1" presStyleCnt="0"/>
      <dgm:spPr/>
    </dgm:pt>
    <dgm:pt modelId="{F8FB40FB-516B-450E-BD2C-575EC4E55D9C}" type="pres">
      <dgm:prSet presAssocID="{A3F08059-89AA-48D3-9127-34F7EEFFE3FF}" presName="composite" presStyleCnt="0"/>
      <dgm:spPr/>
    </dgm:pt>
    <dgm:pt modelId="{36F7F156-3A46-42C4-AB02-18063FBFAFD8}" type="pres">
      <dgm:prSet presAssocID="{A3F08059-89AA-48D3-9127-34F7EEFFE3FF}" presName="background" presStyleLbl="node0" presStyleIdx="0" presStyleCnt="2"/>
      <dgm:spPr/>
    </dgm:pt>
    <dgm:pt modelId="{36654553-23FF-426F-9795-C3A9FE13AAA9}" type="pres">
      <dgm:prSet presAssocID="{A3F08059-89AA-48D3-9127-34F7EEFFE3FF}" presName="text" presStyleLbl="fgAcc0" presStyleIdx="0" presStyleCnt="2">
        <dgm:presLayoutVars>
          <dgm:chPref val="3"/>
        </dgm:presLayoutVars>
      </dgm:prSet>
      <dgm:spPr/>
    </dgm:pt>
    <dgm:pt modelId="{EE1F6ACA-72C0-4AA6-8755-0646EC555562}" type="pres">
      <dgm:prSet presAssocID="{A3F08059-89AA-48D3-9127-34F7EEFFE3FF}" presName="hierChild2" presStyleCnt="0"/>
      <dgm:spPr/>
    </dgm:pt>
    <dgm:pt modelId="{F9EA16DE-CE31-4B8B-B345-44818BA196EA}" type="pres">
      <dgm:prSet presAssocID="{CA15E5E8-70B2-4E00-88C2-D3453BE4FA5E}" presName="hierRoot1" presStyleCnt="0"/>
      <dgm:spPr/>
    </dgm:pt>
    <dgm:pt modelId="{81CC80E0-4FB1-48E2-A635-D3C733379364}" type="pres">
      <dgm:prSet presAssocID="{CA15E5E8-70B2-4E00-88C2-D3453BE4FA5E}" presName="composite" presStyleCnt="0"/>
      <dgm:spPr/>
    </dgm:pt>
    <dgm:pt modelId="{B49A709D-9EB8-448A-AB16-57A69C7E4B2F}" type="pres">
      <dgm:prSet presAssocID="{CA15E5E8-70B2-4E00-88C2-D3453BE4FA5E}" presName="background" presStyleLbl="node0" presStyleIdx="1" presStyleCnt="2"/>
      <dgm:spPr/>
    </dgm:pt>
    <dgm:pt modelId="{434CC06C-2311-4A64-9B96-2AB82AE03DDA}" type="pres">
      <dgm:prSet presAssocID="{CA15E5E8-70B2-4E00-88C2-D3453BE4FA5E}" presName="text" presStyleLbl="fgAcc0" presStyleIdx="1" presStyleCnt="2">
        <dgm:presLayoutVars>
          <dgm:chPref val="3"/>
        </dgm:presLayoutVars>
      </dgm:prSet>
      <dgm:spPr/>
    </dgm:pt>
    <dgm:pt modelId="{467D05E8-CEE5-48F2-AFD2-38F12BE78CA7}" type="pres">
      <dgm:prSet presAssocID="{CA15E5E8-70B2-4E00-88C2-D3453BE4FA5E}" presName="hierChild2" presStyleCnt="0"/>
      <dgm:spPr/>
    </dgm:pt>
  </dgm:ptLst>
  <dgm:cxnLst>
    <dgm:cxn modelId="{EF2B712E-5B35-4BB8-9F6F-6C1C0FE065A2}" type="presOf" srcId="{A3F08059-89AA-48D3-9127-34F7EEFFE3FF}" destId="{36654553-23FF-426F-9795-C3A9FE13AAA9}" srcOrd="0" destOrd="0" presId="urn:microsoft.com/office/officeart/2005/8/layout/hierarchy1"/>
    <dgm:cxn modelId="{92002645-6F18-4C40-AF97-C6E20C887027}" srcId="{4CE0596D-907E-4865-A234-DD5C152BB722}" destId="{A3F08059-89AA-48D3-9127-34F7EEFFE3FF}" srcOrd="0" destOrd="0" parTransId="{E09AAD7A-2C2E-42D4-A870-15767F0D1D5E}" sibTransId="{CA84920B-9D6D-43A2-B311-4A1FE74BE370}"/>
    <dgm:cxn modelId="{0EB40395-30DF-4332-B1B6-677ACEC0E793}" type="presOf" srcId="{CA15E5E8-70B2-4E00-88C2-D3453BE4FA5E}" destId="{434CC06C-2311-4A64-9B96-2AB82AE03DDA}" srcOrd="0" destOrd="0" presId="urn:microsoft.com/office/officeart/2005/8/layout/hierarchy1"/>
    <dgm:cxn modelId="{171BF8AD-98B9-4577-971A-67F5CBBCB5C0}" type="presOf" srcId="{4CE0596D-907E-4865-A234-DD5C152BB722}" destId="{AD59E0F1-382E-4CE9-8247-ECF5FBC01ABB}" srcOrd="0" destOrd="0" presId="urn:microsoft.com/office/officeart/2005/8/layout/hierarchy1"/>
    <dgm:cxn modelId="{BABF14D4-0DB3-41C9-9A2F-85B13839B4B6}" srcId="{4CE0596D-907E-4865-A234-DD5C152BB722}" destId="{CA15E5E8-70B2-4E00-88C2-D3453BE4FA5E}" srcOrd="1" destOrd="0" parTransId="{3DFCC5F9-64FD-4B6E-8B9C-BA0F3A1E879B}" sibTransId="{7A56B63A-A987-4A0B-8522-2C853EA8F2B0}"/>
    <dgm:cxn modelId="{9D0DAB47-7118-4667-95B5-16B110D16A6D}" type="presParOf" srcId="{AD59E0F1-382E-4CE9-8247-ECF5FBC01ABB}" destId="{1F49CCE7-BCD1-466C-BE38-B7BBC6B8E71C}" srcOrd="0" destOrd="0" presId="urn:microsoft.com/office/officeart/2005/8/layout/hierarchy1"/>
    <dgm:cxn modelId="{3CEAB04C-BBF0-4AB4-84C5-8579E61F59EC}" type="presParOf" srcId="{1F49CCE7-BCD1-466C-BE38-B7BBC6B8E71C}" destId="{F8FB40FB-516B-450E-BD2C-575EC4E55D9C}" srcOrd="0" destOrd="0" presId="urn:microsoft.com/office/officeart/2005/8/layout/hierarchy1"/>
    <dgm:cxn modelId="{03639FAD-9986-4442-9E10-6544F59F24F2}" type="presParOf" srcId="{F8FB40FB-516B-450E-BD2C-575EC4E55D9C}" destId="{36F7F156-3A46-42C4-AB02-18063FBFAFD8}" srcOrd="0" destOrd="0" presId="urn:microsoft.com/office/officeart/2005/8/layout/hierarchy1"/>
    <dgm:cxn modelId="{D085A098-1584-4791-ADD0-C1AC32207559}" type="presParOf" srcId="{F8FB40FB-516B-450E-BD2C-575EC4E55D9C}" destId="{36654553-23FF-426F-9795-C3A9FE13AAA9}" srcOrd="1" destOrd="0" presId="urn:microsoft.com/office/officeart/2005/8/layout/hierarchy1"/>
    <dgm:cxn modelId="{F3166C93-EEA6-4274-B3AC-C3A00A8D46BF}" type="presParOf" srcId="{1F49CCE7-BCD1-466C-BE38-B7BBC6B8E71C}" destId="{EE1F6ACA-72C0-4AA6-8755-0646EC555562}" srcOrd="1" destOrd="0" presId="urn:microsoft.com/office/officeart/2005/8/layout/hierarchy1"/>
    <dgm:cxn modelId="{130D07EB-AB9C-4B01-AB10-0CF0AD22C6B1}" type="presParOf" srcId="{AD59E0F1-382E-4CE9-8247-ECF5FBC01ABB}" destId="{F9EA16DE-CE31-4B8B-B345-44818BA196EA}" srcOrd="1" destOrd="0" presId="urn:microsoft.com/office/officeart/2005/8/layout/hierarchy1"/>
    <dgm:cxn modelId="{C92D8772-A0B6-498F-9398-A8D6F1A74993}" type="presParOf" srcId="{F9EA16DE-CE31-4B8B-B345-44818BA196EA}" destId="{81CC80E0-4FB1-48E2-A635-D3C733379364}" srcOrd="0" destOrd="0" presId="urn:microsoft.com/office/officeart/2005/8/layout/hierarchy1"/>
    <dgm:cxn modelId="{EF976AE4-951E-4DEB-9B06-D0CF234FC249}" type="presParOf" srcId="{81CC80E0-4FB1-48E2-A635-D3C733379364}" destId="{B49A709D-9EB8-448A-AB16-57A69C7E4B2F}" srcOrd="0" destOrd="0" presId="urn:microsoft.com/office/officeart/2005/8/layout/hierarchy1"/>
    <dgm:cxn modelId="{1D2BA0C8-0D57-438E-BF16-953E65B64751}" type="presParOf" srcId="{81CC80E0-4FB1-48E2-A635-D3C733379364}" destId="{434CC06C-2311-4A64-9B96-2AB82AE03DDA}" srcOrd="1" destOrd="0" presId="urn:microsoft.com/office/officeart/2005/8/layout/hierarchy1"/>
    <dgm:cxn modelId="{EC99F7BA-E203-4DEA-8F21-DE60212865BC}" type="presParOf" srcId="{F9EA16DE-CE31-4B8B-B345-44818BA196EA}" destId="{467D05E8-CEE5-48F2-AFD2-38F12BE78CA7}" srcOrd="1" destOrd="0"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28696-1C4D-4C52-AFB9-0B42A2B5626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AA5EF1-BC0B-470F-AE27-57E84E96F2D8}">
      <dgm:prSet/>
      <dgm:spPr/>
      <dgm:t>
        <a:bodyPr/>
        <a:lstStyle/>
        <a:p>
          <a:r>
            <a:rPr lang="en-US" b="1" dirty="0"/>
            <a:t>1. </a:t>
          </a:r>
          <a:r>
            <a:rPr lang="en-US" b="1" dirty="0" err="1"/>
            <a:t>Mô</a:t>
          </a:r>
          <a:r>
            <a:rPr lang="en-US" b="1" dirty="0"/>
            <a:t> </a:t>
          </a:r>
          <a:r>
            <a:rPr lang="en-US" b="1" dirty="0" err="1"/>
            <a:t>hình</a:t>
          </a:r>
          <a:r>
            <a:rPr lang="en-US" b="1" dirty="0"/>
            <a:t> </a:t>
          </a:r>
          <a:r>
            <a:rPr lang="en-US" b="1" dirty="0" err="1"/>
            <a:t>dịch</a:t>
          </a:r>
          <a:r>
            <a:rPr lang="en-US" b="1" dirty="0"/>
            <a:t> </a:t>
          </a:r>
          <a:r>
            <a:rPr lang="en-US" b="1" dirty="0" err="1"/>
            <a:t>chuỗi</a:t>
          </a:r>
          <a:r>
            <a:rPr lang="en-US" b="1" dirty="0"/>
            <a:t> </a:t>
          </a:r>
          <a:r>
            <a:rPr lang="en-US" b="1" dirty="0" err="1"/>
            <a:t>hiện</a:t>
          </a:r>
          <a:r>
            <a:rPr lang="en-US" b="1" dirty="0"/>
            <a:t> nay: RNN </a:t>
          </a:r>
          <a:r>
            <a:rPr lang="en-US" b="1" dirty="0" err="1"/>
            <a:t>và</a:t>
          </a:r>
          <a:r>
            <a:rPr lang="en-US" b="1" dirty="0"/>
            <a:t> CNN</a:t>
          </a:r>
          <a:endParaRPr lang="en-US" dirty="0"/>
        </a:p>
      </dgm:t>
    </dgm:pt>
    <dgm:pt modelId="{A2A0B1EB-8407-4956-B915-2C9BD544A3F4}" cxnId="{DACFEE60-A059-4DFF-8068-F96A2FB433C2}" type="parTrans">
      <dgm:prSet/>
      <dgm:spPr/>
      <dgm:t>
        <a:bodyPr/>
        <a:lstStyle/>
        <a:p>
          <a:endParaRPr lang="en-US"/>
        </a:p>
      </dgm:t>
    </dgm:pt>
    <dgm:pt modelId="{91236F43-65B2-48DB-B15D-AD907F2F75DE}" cxnId="{DACFEE60-A059-4DFF-8068-F96A2FB433C2}" type="sibTrans">
      <dgm:prSet/>
      <dgm:spPr/>
      <dgm:t>
        <a:bodyPr/>
        <a:lstStyle/>
        <a:p>
          <a:endParaRPr lang="en-US"/>
        </a:p>
      </dgm:t>
    </dgm:pt>
    <dgm:pt modelId="{B0FB5C05-A344-490E-8BAD-D01425CD36E4}">
      <dgm:prSet/>
      <dgm:spPr/>
      <dgm:t>
        <a:bodyPr/>
        <a:lstStyle/>
        <a:p>
          <a:pPr algn="just"/>
          <a:r>
            <a:rPr lang="en-US" dirty="0"/>
            <a:t>Recurrent Neural Networks (RNNs) </a:t>
          </a:r>
          <a:r>
            <a:rPr lang="en-US" dirty="0" err="1"/>
            <a:t>và</a:t>
          </a:r>
          <a:r>
            <a:rPr lang="en-US" dirty="0"/>
            <a:t> </a:t>
          </a:r>
          <a:r>
            <a:rPr lang="en-US" dirty="0" err="1"/>
            <a:t>các</a:t>
          </a:r>
          <a:r>
            <a:rPr lang="en-US" dirty="0"/>
            <a:t> </a:t>
          </a:r>
          <a:r>
            <a:rPr lang="en-US" dirty="0" err="1"/>
            <a:t>biến</a:t>
          </a:r>
          <a:r>
            <a:rPr lang="en-US" dirty="0"/>
            <a:t> </a:t>
          </a:r>
          <a:r>
            <a:rPr lang="en-US" dirty="0" err="1"/>
            <a:t>thể</a:t>
          </a:r>
          <a:r>
            <a:rPr lang="en-US" dirty="0"/>
            <a:t> </a:t>
          </a:r>
          <a:r>
            <a:rPr lang="en-US" dirty="0" err="1"/>
            <a:t>của</a:t>
          </a:r>
          <a:r>
            <a:rPr lang="en-US" dirty="0"/>
            <a:t> </a:t>
          </a:r>
          <a:r>
            <a:rPr lang="en-US" dirty="0" err="1"/>
            <a:t>chúng</a:t>
          </a:r>
          <a:r>
            <a:rPr lang="en-US" dirty="0"/>
            <a:t> </a:t>
          </a:r>
          <a:r>
            <a:rPr lang="en-US" dirty="0" err="1"/>
            <a:t>như</a:t>
          </a:r>
          <a:r>
            <a:rPr lang="en-US" dirty="0"/>
            <a:t> Long Short-Term Memory (LSTM) </a:t>
          </a:r>
          <a:r>
            <a:rPr lang="en-US" dirty="0" err="1"/>
            <a:t>và</a:t>
          </a:r>
          <a:r>
            <a:rPr lang="en-US" dirty="0"/>
            <a:t> Gated Recurrent Units (GRU) </a:t>
          </a:r>
          <a:r>
            <a:rPr lang="en-US" dirty="0" err="1"/>
            <a:t>đã</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trong</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dịch</a:t>
          </a:r>
          <a:r>
            <a:rPr lang="en-US" dirty="0"/>
            <a:t> </a:t>
          </a:r>
          <a:r>
            <a:rPr lang="en-US" dirty="0" err="1"/>
            <a:t>chuỗi</a:t>
          </a:r>
          <a:r>
            <a:rPr lang="en-US" dirty="0"/>
            <a:t> (sequence transduction).</a:t>
          </a:r>
        </a:p>
      </dgm:t>
    </dgm:pt>
    <dgm:pt modelId="{4870A0FF-F923-4632-BA84-D99D8EFE1E65}" cxnId="{41EEEE27-2E43-47DC-B8FA-B1775A3225E7}" type="parTrans">
      <dgm:prSet/>
      <dgm:spPr/>
      <dgm:t>
        <a:bodyPr/>
        <a:lstStyle/>
        <a:p>
          <a:endParaRPr lang="en-US"/>
        </a:p>
      </dgm:t>
    </dgm:pt>
    <dgm:pt modelId="{CEB3B5C4-259E-4482-8DA7-6EA5586207FE}" cxnId="{41EEEE27-2E43-47DC-B8FA-B1775A3225E7}" type="sibTrans">
      <dgm:prSet/>
      <dgm:spPr/>
      <dgm:t>
        <a:bodyPr/>
        <a:lstStyle/>
        <a:p>
          <a:endParaRPr lang="en-US"/>
        </a:p>
      </dgm:t>
    </dgm:pt>
    <dgm:pt modelId="{1EAC3788-72DD-4731-BE30-99030F6CCF15}">
      <dgm:prSet/>
      <dgm:spPr/>
      <dgm:t>
        <a:bodyPr/>
        <a:lstStyle/>
        <a:p>
          <a:pPr algn="just"/>
          <a:r>
            <a:rPr lang="en-US" dirty="0"/>
            <a:t>Convolutional Neural Networks (CNNs) </a:t>
          </a:r>
          <a:r>
            <a:rPr lang="en-US" dirty="0" err="1"/>
            <a:t>cũng</a:t>
          </a:r>
          <a:r>
            <a:rPr lang="en-US" dirty="0"/>
            <a:t> </a:t>
          </a:r>
          <a:r>
            <a:rPr lang="en-US" dirty="0" err="1"/>
            <a:t>đã</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chuỗi</a:t>
          </a:r>
          <a:r>
            <a:rPr lang="en-US" dirty="0"/>
            <a:t> </a:t>
          </a:r>
          <a:r>
            <a:rPr lang="en-US" dirty="0" err="1"/>
            <a:t>bằng</a:t>
          </a:r>
          <a:r>
            <a:rPr lang="en-US" dirty="0"/>
            <a:t> </a:t>
          </a:r>
          <a:r>
            <a:rPr lang="en-US" dirty="0" err="1"/>
            <a:t>cách</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lớp</a:t>
          </a:r>
          <a:r>
            <a:rPr lang="en-US" dirty="0"/>
            <a:t> </a:t>
          </a:r>
          <a:r>
            <a:rPr lang="en-US" dirty="0" err="1"/>
            <a:t>tích</a:t>
          </a:r>
          <a:r>
            <a:rPr lang="en-US" dirty="0"/>
            <a:t> </a:t>
          </a:r>
          <a:r>
            <a:rPr lang="en-US" dirty="0" err="1"/>
            <a:t>chập</a:t>
          </a:r>
          <a:r>
            <a:rPr lang="en-US" dirty="0"/>
            <a:t> </a:t>
          </a:r>
          <a:r>
            <a:rPr lang="en-US" dirty="0" err="1"/>
            <a:t>để</a:t>
          </a:r>
          <a:r>
            <a:rPr lang="en-US" dirty="0"/>
            <a:t> </a:t>
          </a:r>
          <a:r>
            <a:rPr lang="en-US" dirty="0" err="1"/>
            <a:t>nắm</a:t>
          </a:r>
          <a:r>
            <a:rPr lang="en-US" dirty="0"/>
            <a:t> </a:t>
          </a:r>
          <a:r>
            <a:rPr lang="en-US" dirty="0" err="1"/>
            <a:t>bắt</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trong</a:t>
          </a:r>
          <a:r>
            <a:rPr lang="en-US" dirty="0"/>
            <a:t> </a:t>
          </a:r>
          <a:r>
            <a:rPr lang="en-US" dirty="0" err="1"/>
            <a:t>chuỗi</a:t>
          </a:r>
          <a:r>
            <a:rPr lang="en-US" dirty="0"/>
            <a:t>.</a:t>
          </a:r>
        </a:p>
      </dgm:t>
    </dgm:pt>
    <dgm:pt modelId="{0D3F3286-949A-4378-804D-1DC46887759F}" cxnId="{7BBA4E00-EBFE-4AA2-BE52-C1F9D29830E1}" type="parTrans">
      <dgm:prSet/>
      <dgm:spPr/>
      <dgm:t>
        <a:bodyPr/>
        <a:lstStyle/>
        <a:p>
          <a:endParaRPr lang="en-US"/>
        </a:p>
      </dgm:t>
    </dgm:pt>
    <dgm:pt modelId="{D29327F7-7F6D-428A-A987-524F4EB92236}" cxnId="{7BBA4E00-EBFE-4AA2-BE52-C1F9D29830E1}" type="sibTrans">
      <dgm:prSet/>
      <dgm:spPr/>
      <dgm:t>
        <a:bodyPr/>
        <a:lstStyle/>
        <a:p>
          <a:endParaRPr lang="en-US"/>
        </a:p>
      </dgm:t>
    </dgm:pt>
    <dgm:pt modelId="{D1C1544D-F522-4A14-A2A8-EB607A8427BD}">
      <dgm:prSet/>
      <dgm:spPr/>
      <dgm:t>
        <a:bodyPr/>
        <a:lstStyle/>
        <a:p>
          <a:r>
            <a:rPr lang="en-US" b="1"/>
            <a:t>2. Hạn chế của mô hình hồi quy:</a:t>
          </a:r>
          <a:endParaRPr lang="en-US"/>
        </a:p>
      </dgm:t>
    </dgm:pt>
    <dgm:pt modelId="{E25652A9-F46B-4F5C-B2C6-74D53DEB88E0}" cxnId="{6FCBB803-4F88-4820-8064-2DE19F74FAC5}" type="parTrans">
      <dgm:prSet/>
      <dgm:spPr/>
      <dgm:t>
        <a:bodyPr/>
        <a:lstStyle/>
        <a:p>
          <a:endParaRPr lang="en-US"/>
        </a:p>
      </dgm:t>
    </dgm:pt>
    <dgm:pt modelId="{8BA42AE2-4299-4D63-A424-6FC27F7DBC78}" cxnId="{6FCBB803-4F88-4820-8064-2DE19F74FAC5}" type="sibTrans">
      <dgm:prSet/>
      <dgm:spPr/>
      <dgm:t>
        <a:bodyPr/>
        <a:lstStyle/>
        <a:p>
          <a:endParaRPr lang="en-US"/>
        </a:p>
      </dgm:t>
    </dgm:pt>
    <dgm:pt modelId="{1643869C-62CD-4D63-A2E0-7B5359C7E5BE}">
      <dgm:prSet/>
      <dgm:spPr/>
      <dgm:t>
        <a:bodyPr/>
        <a:lstStyle/>
        <a:p>
          <a:pPr algn="just"/>
          <a:r>
            <a:rPr lang="en-US" b="1" dirty="0" err="1"/>
            <a:t>Khó</a:t>
          </a:r>
          <a:r>
            <a:rPr lang="en-US" b="1" dirty="0"/>
            <a:t> song </a:t>
          </a:r>
          <a:r>
            <a:rPr lang="en-US" b="1" dirty="0" err="1"/>
            <a:t>song</a:t>
          </a:r>
          <a:r>
            <a:rPr lang="en-US" b="1" dirty="0"/>
            <a:t> </a:t>
          </a:r>
          <a:r>
            <a:rPr lang="en-US" b="1" dirty="0" err="1"/>
            <a:t>hóa</a:t>
          </a:r>
          <a:r>
            <a:rPr lang="en-US" b="1" dirty="0"/>
            <a:t>: </a:t>
          </a:r>
          <a:r>
            <a:rPr lang="en-US" dirty="0"/>
            <a:t>Do </a:t>
          </a:r>
          <a:r>
            <a:rPr lang="en-US" dirty="0" err="1"/>
            <a:t>tính</a:t>
          </a:r>
          <a:r>
            <a:rPr lang="en-US" dirty="0"/>
            <a:t> </a:t>
          </a:r>
          <a:r>
            <a:rPr lang="en-US" dirty="0" err="1"/>
            <a:t>tuần</a:t>
          </a:r>
          <a:r>
            <a:rPr lang="en-US" dirty="0"/>
            <a:t> </a:t>
          </a:r>
          <a:r>
            <a:rPr lang="en-US" dirty="0" err="1"/>
            <a:t>tự</a:t>
          </a:r>
          <a:r>
            <a:rPr lang="en-US" dirty="0"/>
            <a:t> </a:t>
          </a:r>
          <a:r>
            <a:rPr lang="en-US" dirty="0" err="1"/>
            <a:t>của</a:t>
          </a:r>
          <a:r>
            <a:rPr lang="en-US" dirty="0"/>
            <a:t> RNN,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 </a:t>
          </a:r>
          <a:r>
            <a:rPr lang="en-US" dirty="0" err="1"/>
            <a:t>phải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làm</a:t>
          </a:r>
          <a:r>
            <a:rPr lang="en-US" dirty="0"/>
            <a:t> </a:t>
          </a:r>
          <a:r>
            <a:rPr lang="en-US" dirty="0" err="1"/>
            <a:t>giảm</a:t>
          </a:r>
          <a:r>
            <a:rPr lang="en-US" dirty="0"/>
            <a:t> </a:t>
          </a:r>
          <a:r>
            <a:rPr lang="en-US" dirty="0" err="1"/>
            <a:t>khả</a:t>
          </a:r>
          <a:r>
            <a:rPr lang="en-US" dirty="0"/>
            <a:t> </a:t>
          </a:r>
          <a:r>
            <a:rPr lang="en-US" dirty="0" err="1"/>
            <a:t>năng</a:t>
          </a:r>
          <a:r>
            <a:rPr lang="en-US" dirty="0"/>
            <a:t> song </a:t>
          </a:r>
          <a:r>
            <a:rPr lang="en-US" dirty="0" err="1"/>
            <a:t>song</a:t>
          </a:r>
          <a:r>
            <a:rPr lang="en-US" dirty="0"/>
            <a:t> </a:t>
          </a:r>
          <a:r>
            <a:rPr lang="en-US" dirty="0" err="1"/>
            <a:t>hóa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huấn</a:t>
          </a:r>
          <a:r>
            <a:rPr lang="en-US" dirty="0"/>
            <a:t> </a:t>
          </a:r>
          <a:r>
            <a:rPr lang="en-US" dirty="0" err="1"/>
            <a:t>luyện</a:t>
          </a:r>
          <a:r>
            <a:rPr lang="en-US" dirty="0"/>
            <a:t>.</a:t>
          </a:r>
        </a:p>
      </dgm:t>
    </dgm:pt>
    <dgm:pt modelId="{D041375B-C99F-4242-A11F-B70C592BDB07}" cxnId="{AAC66B38-223E-4968-901C-D6657928139F}" type="parTrans">
      <dgm:prSet/>
      <dgm:spPr/>
      <dgm:t>
        <a:bodyPr/>
        <a:lstStyle/>
        <a:p>
          <a:endParaRPr lang="en-US"/>
        </a:p>
      </dgm:t>
    </dgm:pt>
    <dgm:pt modelId="{F5DFBD6F-230B-4ED0-A7E6-A6980B60A8EC}" cxnId="{AAC66B38-223E-4968-901C-D6657928139F}" type="sibTrans">
      <dgm:prSet/>
      <dgm:spPr/>
      <dgm:t>
        <a:bodyPr/>
        <a:lstStyle/>
        <a:p>
          <a:endParaRPr lang="en-US"/>
        </a:p>
      </dgm:t>
    </dgm:pt>
    <dgm:pt modelId="{8B079A2F-6D8F-4B0E-A65E-53A22797359A}">
      <dgm:prSet/>
      <dgm:spPr/>
      <dgm:t>
        <a:bodyPr/>
        <a:lstStyle/>
        <a:p>
          <a:pPr algn="just"/>
          <a:r>
            <a:rPr lang="en-US" b="1" dirty="0" err="1"/>
            <a:t>Giới</a:t>
          </a:r>
          <a:r>
            <a:rPr lang="en-US" b="1" dirty="0"/>
            <a:t> </a:t>
          </a:r>
          <a:r>
            <a:rPr lang="en-US" b="1" dirty="0" err="1"/>
            <a:t>hạn</a:t>
          </a:r>
          <a:r>
            <a:rPr lang="en-US" b="1" dirty="0"/>
            <a:t> </a:t>
          </a:r>
          <a:r>
            <a:rPr lang="en-US" b="1" dirty="0" err="1"/>
            <a:t>về</a:t>
          </a:r>
          <a:r>
            <a:rPr lang="en-US" b="1" dirty="0"/>
            <a:t> </a:t>
          </a:r>
          <a:r>
            <a:rPr lang="en-US" b="1" dirty="0" err="1"/>
            <a:t>độ</a:t>
          </a:r>
          <a:r>
            <a:rPr lang="en-US" b="1" dirty="0"/>
            <a:t> </a:t>
          </a:r>
          <a:r>
            <a:rPr lang="en-US" b="1" dirty="0" err="1"/>
            <a:t>dài</a:t>
          </a:r>
          <a:r>
            <a:rPr lang="en-US" b="1" dirty="0"/>
            <a:t> </a:t>
          </a:r>
          <a:r>
            <a:rPr lang="en-US" b="1" dirty="0" err="1"/>
            <a:t>chuỗi</a:t>
          </a:r>
          <a:r>
            <a:rPr lang="en-US" b="1" dirty="0"/>
            <a:t>: </a:t>
          </a:r>
          <a:r>
            <a:rPr lang="en-US" dirty="0"/>
            <a:t>RNN </a:t>
          </a:r>
          <a:r>
            <a:rPr lang="en-US" dirty="0" err="1"/>
            <a:t>gặp</a:t>
          </a:r>
          <a:r>
            <a:rPr lang="en-US" dirty="0"/>
            <a:t> </a:t>
          </a:r>
          <a:r>
            <a:rPr lang="en-US" dirty="0" err="1"/>
            <a:t>khó</a:t>
          </a:r>
          <a:r>
            <a:rPr lang="en-US" dirty="0"/>
            <a:t> </a:t>
          </a:r>
          <a:r>
            <a:rPr lang="en-US" dirty="0" err="1"/>
            <a:t>khăn</a:t>
          </a:r>
          <a:r>
            <a:rPr lang="en-US" dirty="0"/>
            <a:t> </a:t>
          </a:r>
          <a:r>
            <a:rPr lang="en-US" dirty="0" err="1"/>
            <a:t>khi</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chuỗi</a:t>
          </a:r>
          <a:r>
            <a:rPr lang="en-US" dirty="0"/>
            <a:t> </a:t>
          </a:r>
          <a:r>
            <a:rPr lang="en-US" dirty="0" err="1"/>
            <a:t>dài</a:t>
          </a:r>
          <a:r>
            <a:rPr lang="en-US" dirty="0"/>
            <a:t> do </a:t>
          </a:r>
          <a:r>
            <a:rPr lang="en-US" dirty="0" err="1"/>
            <a:t>vấn</a:t>
          </a:r>
          <a:r>
            <a:rPr lang="en-US" dirty="0"/>
            <a:t> </a:t>
          </a:r>
          <a:r>
            <a:rPr lang="en-US" dirty="0" err="1"/>
            <a:t>đề</a:t>
          </a:r>
          <a:r>
            <a:rPr lang="en-US" dirty="0"/>
            <a:t> </a:t>
          </a:r>
          <a:r>
            <a:rPr lang="en-US" dirty="0" err="1"/>
            <a:t>về</a:t>
          </a:r>
          <a:r>
            <a:rPr lang="en-US" dirty="0"/>
            <a:t> gradient (gradient vanishing </a:t>
          </a:r>
          <a:r>
            <a:rPr lang="en-US" dirty="0" err="1"/>
            <a:t>hoặc</a:t>
          </a:r>
          <a:r>
            <a:rPr lang="en-US" dirty="0"/>
            <a:t> exploding), </a:t>
          </a:r>
          <a:r>
            <a:rPr lang="en-US" dirty="0" err="1"/>
            <a:t>làm</a:t>
          </a:r>
          <a:r>
            <a:rPr lang="en-US" dirty="0"/>
            <a:t> </a:t>
          </a:r>
          <a:r>
            <a:rPr lang="en-US" dirty="0" err="1"/>
            <a:t>giảm</a:t>
          </a:r>
          <a:r>
            <a:rPr lang="en-US" dirty="0"/>
            <a:t> </a:t>
          </a:r>
          <a:r>
            <a:rPr lang="en-US" dirty="0" err="1"/>
            <a:t>khả</a:t>
          </a:r>
          <a:r>
            <a:rPr lang="en-US" dirty="0"/>
            <a:t> </a:t>
          </a:r>
          <a:r>
            <a:rPr lang="en-US" dirty="0" err="1"/>
            <a:t>năng</a:t>
          </a:r>
          <a:r>
            <a:rPr lang="en-US" dirty="0"/>
            <a:t> </a:t>
          </a:r>
          <a:r>
            <a:rPr lang="en-US" dirty="0" err="1"/>
            <a:t>học</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dài</a:t>
          </a:r>
          <a:r>
            <a:rPr lang="en-US" dirty="0"/>
            <a:t> </a:t>
          </a:r>
          <a:r>
            <a:rPr lang="en-US" dirty="0" err="1"/>
            <a:t>hạn</a:t>
          </a:r>
          <a:r>
            <a:rPr lang="en-US" dirty="0"/>
            <a:t> </a:t>
          </a:r>
          <a:r>
            <a:rPr lang="en-US" dirty="0" err="1"/>
            <a:t>trong</a:t>
          </a:r>
          <a:r>
            <a:rPr lang="en-US" dirty="0"/>
            <a:t> </a:t>
          </a:r>
          <a:r>
            <a:rPr lang="en-US" dirty="0" err="1"/>
            <a:t>chuỗi</a:t>
          </a:r>
          <a:r>
            <a:rPr lang="en-US" dirty="0"/>
            <a:t>.</a:t>
          </a:r>
        </a:p>
      </dgm:t>
    </dgm:pt>
    <dgm:pt modelId="{4C00D442-1008-4751-BF90-5008BDD3FFBE}" cxnId="{6626045D-B941-47CD-8662-150438FEA6E3}" type="parTrans">
      <dgm:prSet/>
      <dgm:spPr/>
      <dgm:t>
        <a:bodyPr/>
        <a:lstStyle/>
        <a:p>
          <a:endParaRPr lang="en-US"/>
        </a:p>
      </dgm:t>
    </dgm:pt>
    <dgm:pt modelId="{2A1BC966-542F-4AD3-AA42-49B82D175341}" cxnId="{6626045D-B941-47CD-8662-150438FEA6E3}" type="sibTrans">
      <dgm:prSet/>
      <dgm:spPr/>
      <dgm:t>
        <a:bodyPr/>
        <a:lstStyle/>
        <a:p>
          <a:endParaRPr lang="en-US"/>
        </a:p>
      </dgm:t>
    </dgm:pt>
    <dgm:pt modelId="{75A86642-D991-4093-BA66-39713FA561AC}" type="pres">
      <dgm:prSet presAssocID="{59728696-1C4D-4C52-AFB9-0B42A2B5626F}" presName="linear" presStyleCnt="0">
        <dgm:presLayoutVars>
          <dgm:animLvl val="lvl"/>
          <dgm:resizeHandles val="exact"/>
        </dgm:presLayoutVars>
      </dgm:prSet>
      <dgm:spPr/>
    </dgm:pt>
    <dgm:pt modelId="{3BD479F5-B36E-4CE2-BA6A-34C831D55127}" type="pres">
      <dgm:prSet presAssocID="{5DAA5EF1-BC0B-470F-AE27-57E84E96F2D8}" presName="parentText" presStyleLbl="node1" presStyleIdx="0" presStyleCnt="2">
        <dgm:presLayoutVars>
          <dgm:chMax val="0"/>
          <dgm:bulletEnabled val="1"/>
        </dgm:presLayoutVars>
      </dgm:prSet>
      <dgm:spPr/>
    </dgm:pt>
    <dgm:pt modelId="{FF14B93D-A554-4EE0-B240-0747DF1770F5}" type="pres">
      <dgm:prSet presAssocID="{5DAA5EF1-BC0B-470F-AE27-57E84E96F2D8}" presName="childText" presStyleLbl="revTx" presStyleIdx="0" presStyleCnt="2">
        <dgm:presLayoutVars>
          <dgm:bulletEnabled val="1"/>
        </dgm:presLayoutVars>
      </dgm:prSet>
      <dgm:spPr/>
    </dgm:pt>
    <dgm:pt modelId="{462DC976-AFF6-4164-A386-A8BE530B01C3}" type="pres">
      <dgm:prSet presAssocID="{D1C1544D-F522-4A14-A2A8-EB607A8427BD}" presName="parentText" presStyleLbl="node1" presStyleIdx="1" presStyleCnt="2">
        <dgm:presLayoutVars>
          <dgm:chMax val="0"/>
          <dgm:bulletEnabled val="1"/>
        </dgm:presLayoutVars>
      </dgm:prSet>
      <dgm:spPr/>
    </dgm:pt>
    <dgm:pt modelId="{684CE965-8E1B-4F6D-84D3-AB5400274104}" type="pres">
      <dgm:prSet presAssocID="{D1C1544D-F522-4A14-A2A8-EB607A8427BD}" presName="childText" presStyleLbl="revTx" presStyleIdx="1" presStyleCnt="2">
        <dgm:presLayoutVars>
          <dgm:bulletEnabled val="1"/>
        </dgm:presLayoutVars>
      </dgm:prSet>
      <dgm:spPr/>
    </dgm:pt>
  </dgm:ptLst>
  <dgm:cxnLst>
    <dgm:cxn modelId="{7BBA4E00-EBFE-4AA2-BE52-C1F9D29830E1}" srcId="{5DAA5EF1-BC0B-470F-AE27-57E84E96F2D8}" destId="{1EAC3788-72DD-4731-BE30-99030F6CCF15}" srcOrd="1" destOrd="0" parTransId="{0D3F3286-949A-4378-804D-1DC46887759F}" sibTransId="{D29327F7-7F6D-428A-A987-524F4EB92236}"/>
    <dgm:cxn modelId="{6FCBB803-4F88-4820-8064-2DE19F74FAC5}" srcId="{59728696-1C4D-4C52-AFB9-0B42A2B5626F}" destId="{D1C1544D-F522-4A14-A2A8-EB607A8427BD}" srcOrd="1" destOrd="0" parTransId="{E25652A9-F46B-4F5C-B2C6-74D53DEB88E0}" sibTransId="{8BA42AE2-4299-4D63-A424-6FC27F7DBC78}"/>
    <dgm:cxn modelId="{41EEEE27-2E43-47DC-B8FA-B1775A3225E7}" srcId="{5DAA5EF1-BC0B-470F-AE27-57E84E96F2D8}" destId="{B0FB5C05-A344-490E-8BAD-D01425CD36E4}" srcOrd="0" destOrd="0" parTransId="{4870A0FF-F923-4632-BA84-D99D8EFE1E65}" sibTransId="{CEB3B5C4-259E-4482-8DA7-6EA5586207FE}"/>
    <dgm:cxn modelId="{AAC66B38-223E-4968-901C-D6657928139F}" srcId="{D1C1544D-F522-4A14-A2A8-EB607A8427BD}" destId="{1643869C-62CD-4D63-A2E0-7B5359C7E5BE}" srcOrd="0" destOrd="0" parTransId="{D041375B-C99F-4242-A11F-B70C592BDB07}" sibTransId="{F5DFBD6F-230B-4ED0-A7E6-A6980B60A8EC}"/>
    <dgm:cxn modelId="{6626045D-B941-47CD-8662-150438FEA6E3}" srcId="{D1C1544D-F522-4A14-A2A8-EB607A8427BD}" destId="{8B079A2F-6D8F-4B0E-A65E-53A22797359A}" srcOrd="1" destOrd="0" parTransId="{4C00D442-1008-4751-BF90-5008BDD3FFBE}" sibTransId="{2A1BC966-542F-4AD3-AA42-49B82D175341}"/>
    <dgm:cxn modelId="{DACFEE60-A059-4DFF-8068-F96A2FB433C2}" srcId="{59728696-1C4D-4C52-AFB9-0B42A2B5626F}" destId="{5DAA5EF1-BC0B-470F-AE27-57E84E96F2D8}" srcOrd="0" destOrd="0" parTransId="{A2A0B1EB-8407-4956-B915-2C9BD544A3F4}" sibTransId="{91236F43-65B2-48DB-B15D-AD907F2F75DE}"/>
    <dgm:cxn modelId="{D9DF2E68-1F0F-45C0-90EC-735FE0C86638}" type="presOf" srcId="{1EAC3788-72DD-4731-BE30-99030F6CCF15}" destId="{FF14B93D-A554-4EE0-B240-0747DF1770F5}" srcOrd="0" destOrd="1" presId="urn:microsoft.com/office/officeart/2005/8/layout/vList2"/>
    <dgm:cxn modelId="{FD818E83-2F77-4A96-9922-35CACDF5BEDD}" type="presOf" srcId="{8B079A2F-6D8F-4B0E-A65E-53A22797359A}" destId="{684CE965-8E1B-4F6D-84D3-AB5400274104}" srcOrd="0" destOrd="1" presId="urn:microsoft.com/office/officeart/2005/8/layout/vList2"/>
    <dgm:cxn modelId="{0C82E099-2FAC-452B-A9C9-8F5FED8A20E0}" type="presOf" srcId="{59728696-1C4D-4C52-AFB9-0B42A2B5626F}" destId="{75A86642-D991-4093-BA66-39713FA561AC}" srcOrd="0" destOrd="0" presId="urn:microsoft.com/office/officeart/2005/8/layout/vList2"/>
    <dgm:cxn modelId="{4965909E-E1EF-4D7F-AD1F-4E062991F4AC}" type="presOf" srcId="{B0FB5C05-A344-490E-8BAD-D01425CD36E4}" destId="{FF14B93D-A554-4EE0-B240-0747DF1770F5}" srcOrd="0" destOrd="0" presId="urn:microsoft.com/office/officeart/2005/8/layout/vList2"/>
    <dgm:cxn modelId="{AC0AE9A1-9239-4A20-888C-D3FF0D410648}" type="presOf" srcId="{D1C1544D-F522-4A14-A2A8-EB607A8427BD}" destId="{462DC976-AFF6-4164-A386-A8BE530B01C3}" srcOrd="0" destOrd="0" presId="urn:microsoft.com/office/officeart/2005/8/layout/vList2"/>
    <dgm:cxn modelId="{E05606A4-258C-4EA6-BF20-D6E65D4EC00B}" type="presOf" srcId="{5DAA5EF1-BC0B-470F-AE27-57E84E96F2D8}" destId="{3BD479F5-B36E-4CE2-BA6A-34C831D55127}" srcOrd="0" destOrd="0" presId="urn:microsoft.com/office/officeart/2005/8/layout/vList2"/>
    <dgm:cxn modelId="{EE1FA9BC-E25C-47CB-AA40-782081BF5370}" type="presOf" srcId="{1643869C-62CD-4D63-A2E0-7B5359C7E5BE}" destId="{684CE965-8E1B-4F6D-84D3-AB5400274104}" srcOrd="0" destOrd="0" presId="urn:microsoft.com/office/officeart/2005/8/layout/vList2"/>
    <dgm:cxn modelId="{B1D1FC07-E1CF-4818-9D68-AF01B534725C}" type="presParOf" srcId="{75A86642-D991-4093-BA66-39713FA561AC}" destId="{3BD479F5-B36E-4CE2-BA6A-34C831D55127}" srcOrd="0" destOrd="0" presId="urn:microsoft.com/office/officeart/2005/8/layout/vList2"/>
    <dgm:cxn modelId="{399CB642-F164-436B-AF0A-26D8CAD41ED1}" type="presParOf" srcId="{75A86642-D991-4093-BA66-39713FA561AC}" destId="{FF14B93D-A554-4EE0-B240-0747DF1770F5}" srcOrd="1" destOrd="0" presId="urn:microsoft.com/office/officeart/2005/8/layout/vList2"/>
    <dgm:cxn modelId="{F0139B85-C504-4D96-8A96-251352CDC805}" type="presParOf" srcId="{75A86642-D991-4093-BA66-39713FA561AC}" destId="{462DC976-AFF6-4164-A386-A8BE530B01C3}" srcOrd="2" destOrd="0" presId="urn:microsoft.com/office/officeart/2005/8/layout/vList2"/>
    <dgm:cxn modelId="{AE917F03-70FA-477A-911A-1377D4AF8B97}" type="presParOf" srcId="{75A86642-D991-4093-BA66-39713FA561AC}" destId="{684CE965-8E1B-4F6D-84D3-AB5400274104}"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1697A-C5C0-409F-B87E-F16D2BE47793}" type="doc">
      <dgm:prSet loTypeId="urn:microsoft.com/office/officeart/2016/7/layout/ChevronBlockProcess" loCatId="process" qsTypeId="urn:microsoft.com/office/officeart/2005/8/quickstyle/simple1" qsCatId="simple" csTypeId="urn:microsoft.com/office/officeart/2005/8/colors/colorful5" csCatId="colorful" phldr="1"/>
      <dgm:spPr/>
      <dgm:t>
        <a:bodyPr/>
        <a:lstStyle/>
        <a:p>
          <a:endParaRPr lang="en-US"/>
        </a:p>
      </dgm:t>
    </dgm:pt>
    <dgm:pt modelId="{15C8055D-0243-403C-ADAD-1E87C5D77C7F}">
      <dgm:prSet/>
      <dgm:spPr/>
      <dgm:t>
        <a:bodyPr/>
        <a:lstStyle/>
        <a:p>
          <a:r>
            <a:rPr lang="en-US" b="1" dirty="0" err="1"/>
            <a:t>Định</a:t>
          </a:r>
          <a:r>
            <a:rPr lang="en-US" b="1" dirty="0"/>
            <a:t> </a:t>
          </a:r>
          <a:r>
            <a:rPr lang="en-US" b="1" dirty="0" err="1"/>
            <a:t>nghĩa</a:t>
          </a:r>
          <a:r>
            <a:rPr lang="en-US" b="1" dirty="0"/>
            <a:t> Attention</a:t>
          </a:r>
          <a:endParaRPr lang="en-US" dirty="0"/>
        </a:p>
      </dgm:t>
    </dgm:pt>
    <dgm:pt modelId="{2220A3E1-0D12-4E1B-9474-C988CDA18FF5}" cxnId="{CBED583A-AA7F-4E16-AA3B-F08568CC1699}" type="parTrans">
      <dgm:prSet/>
      <dgm:spPr/>
      <dgm:t>
        <a:bodyPr/>
        <a:lstStyle/>
        <a:p>
          <a:endParaRPr lang="en-US"/>
        </a:p>
      </dgm:t>
    </dgm:pt>
    <dgm:pt modelId="{32706BCA-27CB-46D8-A65B-7A12E06600BC}" cxnId="{CBED583A-AA7F-4E16-AA3B-F08568CC1699}" type="sibTrans">
      <dgm:prSet/>
      <dgm:spPr/>
      <dgm:t>
        <a:bodyPr/>
        <a:lstStyle/>
        <a:p>
          <a:endParaRPr lang="en-US"/>
        </a:p>
      </dgm:t>
    </dgm:pt>
    <dgm:pt modelId="{A1DCC45C-704F-4D84-B830-F57B4FC8EEF3}">
      <dgm:prSet custT="1"/>
      <dgm:spPr/>
      <dgm:t>
        <a:bodyPr/>
        <a:lstStyle/>
        <a:p>
          <a:pPr algn="just"/>
          <a:r>
            <a:rPr lang="en-US" sz="1800" dirty="0"/>
            <a:t>Attention </a:t>
          </a:r>
          <a:r>
            <a:rPr lang="en-US" sz="1800" dirty="0" err="1"/>
            <a:t>là</a:t>
          </a:r>
          <a:r>
            <a:rPr lang="en-US" sz="1800" dirty="0"/>
            <a:t> </a:t>
          </a:r>
          <a:r>
            <a:rPr lang="en-US" sz="1800" dirty="0" err="1"/>
            <a:t>một</a:t>
          </a:r>
          <a:r>
            <a:rPr lang="en-US" sz="1800" dirty="0"/>
            <a:t> </a:t>
          </a:r>
          <a:r>
            <a:rPr lang="en-US" sz="1800" dirty="0" err="1"/>
            <a:t>cơ</a:t>
          </a:r>
          <a:r>
            <a:rPr lang="en-US" sz="1800" dirty="0"/>
            <a:t> </a:t>
          </a:r>
          <a:r>
            <a:rPr lang="en-US" sz="1800" dirty="0" err="1"/>
            <a:t>chế</a:t>
          </a:r>
          <a:r>
            <a:rPr lang="en-US" sz="1800" dirty="0"/>
            <a:t> </a:t>
          </a:r>
          <a:r>
            <a:rPr lang="en-US" sz="1800" dirty="0" err="1"/>
            <a:t>trong</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học</a:t>
          </a:r>
          <a:r>
            <a:rPr lang="en-US" sz="1800" dirty="0"/>
            <a:t> </a:t>
          </a:r>
          <a:r>
            <a:rPr lang="en-US" sz="1800" dirty="0" err="1"/>
            <a:t>sâu</a:t>
          </a:r>
          <a:r>
            <a:rPr lang="en-US" sz="1800" dirty="0"/>
            <a:t>, </a:t>
          </a:r>
          <a:r>
            <a:rPr lang="en-US" sz="1800" dirty="0" err="1"/>
            <a:t>đặc</a:t>
          </a:r>
          <a:r>
            <a:rPr lang="en-US" sz="1800" dirty="0"/>
            <a:t> </a:t>
          </a:r>
          <a:r>
            <a:rPr lang="en-US" sz="1800" dirty="0" err="1"/>
            <a:t>biệt</a:t>
          </a:r>
          <a:r>
            <a:rPr lang="en-US" sz="1800" dirty="0"/>
            <a:t> </a:t>
          </a:r>
          <a:r>
            <a:rPr lang="en-US" sz="1800" dirty="0" err="1"/>
            <a:t>là</a:t>
          </a:r>
          <a:r>
            <a:rPr lang="en-US" sz="1800" dirty="0"/>
            <a:t> </a:t>
          </a:r>
          <a:r>
            <a:rPr lang="en-US" sz="1800" dirty="0" err="1"/>
            <a:t>trong</a:t>
          </a:r>
          <a:r>
            <a:rPr lang="en-US" sz="1800" dirty="0"/>
            <a:t> </a:t>
          </a:r>
          <a:r>
            <a:rPr lang="en-US" sz="1800" dirty="0" err="1"/>
            <a:t>các</a:t>
          </a:r>
          <a:r>
            <a:rPr lang="en-US" sz="1800" dirty="0"/>
            <a:t> </a:t>
          </a:r>
          <a:r>
            <a:rPr lang="en-US" sz="1800" dirty="0" err="1"/>
            <a:t>bài</a:t>
          </a:r>
          <a:r>
            <a:rPr lang="en-US" sz="1800" dirty="0"/>
            <a:t> </a:t>
          </a:r>
          <a:r>
            <a:rPr lang="en-US" sz="1800" dirty="0" err="1"/>
            <a:t>toán</a:t>
          </a:r>
          <a:r>
            <a:rPr lang="en-US" sz="1800" dirty="0"/>
            <a:t> </a:t>
          </a:r>
          <a:r>
            <a:rPr lang="en-US" sz="1800" dirty="0" err="1"/>
            <a:t>xử</a:t>
          </a:r>
          <a:r>
            <a:rPr lang="en-US" sz="1800" dirty="0"/>
            <a:t> </a:t>
          </a:r>
          <a:r>
            <a:rPr lang="en-US" sz="1800" dirty="0" err="1"/>
            <a:t>lý</a:t>
          </a:r>
          <a:r>
            <a:rPr lang="en-US" sz="1800" dirty="0"/>
            <a:t> </a:t>
          </a:r>
          <a:r>
            <a:rPr lang="en-US" sz="1800" dirty="0" err="1"/>
            <a:t>ngôn</a:t>
          </a:r>
          <a:r>
            <a:rPr lang="en-US" sz="1800" dirty="0"/>
            <a:t> </a:t>
          </a:r>
          <a:r>
            <a:rPr lang="en-US" sz="1800" dirty="0" err="1"/>
            <a:t>ngữ</a:t>
          </a:r>
          <a:r>
            <a:rPr lang="en-US" sz="1800" dirty="0"/>
            <a:t> </a:t>
          </a:r>
          <a:r>
            <a:rPr lang="en-US" sz="1800" dirty="0" err="1"/>
            <a:t>tự</a:t>
          </a:r>
          <a:r>
            <a:rPr lang="en-US" sz="1800" dirty="0"/>
            <a:t> </a:t>
          </a:r>
          <a:r>
            <a:rPr lang="en-US" sz="1800" dirty="0" err="1"/>
            <a:t>nhiên</a:t>
          </a:r>
          <a:r>
            <a:rPr lang="en-US" sz="1800" dirty="0"/>
            <a:t> </a:t>
          </a:r>
          <a:r>
            <a:rPr lang="en-US" sz="1800" dirty="0" err="1"/>
            <a:t>và</a:t>
          </a:r>
          <a:r>
            <a:rPr lang="en-US" sz="1800" dirty="0"/>
            <a:t> </a:t>
          </a:r>
          <a:r>
            <a:rPr lang="en-US" sz="1800" dirty="0" err="1"/>
            <a:t>dịch</a:t>
          </a:r>
          <a:r>
            <a:rPr lang="en-US" sz="1800" dirty="0"/>
            <a:t> </a:t>
          </a:r>
          <a:r>
            <a:rPr lang="en-US" sz="1800" dirty="0" err="1"/>
            <a:t>máy</a:t>
          </a:r>
          <a:r>
            <a:rPr lang="en-US" sz="1800" dirty="0"/>
            <a:t>.</a:t>
          </a:r>
        </a:p>
      </dgm:t>
    </dgm:pt>
    <dgm:pt modelId="{0748D64B-D168-43A2-9ED8-86B53B99340F}" cxnId="{0623F5F7-EA44-4CC4-8889-597052A84A77}" type="parTrans">
      <dgm:prSet/>
      <dgm:spPr/>
      <dgm:t>
        <a:bodyPr/>
        <a:lstStyle/>
        <a:p>
          <a:endParaRPr lang="en-US"/>
        </a:p>
      </dgm:t>
    </dgm:pt>
    <dgm:pt modelId="{1E458A32-04B3-42CD-BF62-7A9BFD53B21B}" cxnId="{0623F5F7-EA44-4CC4-8889-597052A84A77}" type="sibTrans">
      <dgm:prSet/>
      <dgm:spPr/>
      <dgm:t>
        <a:bodyPr/>
        <a:lstStyle/>
        <a:p>
          <a:endParaRPr lang="en-US"/>
        </a:p>
      </dgm:t>
    </dgm:pt>
    <dgm:pt modelId="{46454B91-A651-457E-891D-74C6841A7086}">
      <dgm:prSet custT="1"/>
      <dgm:spPr/>
      <dgm:t>
        <a:bodyPr/>
        <a:lstStyle/>
        <a:p>
          <a:pPr algn="just"/>
          <a:r>
            <a:rPr lang="en-US" sz="1800" dirty="0" err="1"/>
            <a:t>Nó</a:t>
          </a:r>
          <a:r>
            <a:rPr lang="en-US" sz="1800" dirty="0"/>
            <a:t> </a:t>
          </a:r>
          <a:r>
            <a:rPr lang="en-US" sz="1800" dirty="0" err="1"/>
            <a:t>cho</a:t>
          </a:r>
          <a:r>
            <a:rPr lang="en-US" sz="1800" dirty="0"/>
            <a:t> </a:t>
          </a:r>
          <a:r>
            <a:rPr lang="en-US" sz="1800" dirty="0" err="1"/>
            <a:t>phép</a:t>
          </a:r>
          <a:r>
            <a:rPr lang="en-US" sz="1800" dirty="0"/>
            <a:t> </a:t>
          </a:r>
          <a:r>
            <a:rPr lang="en-US" sz="1800" dirty="0" err="1"/>
            <a:t>mô</a:t>
          </a:r>
          <a:r>
            <a:rPr lang="en-US" sz="1800" dirty="0"/>
            <a:t> </a:t>
          </a:r>
          <a:r>
            <a:rPr lang="en-US" sz="1800" dirty="0" err="1"/>
            <a:t>hình</a:t>
          </a:r>
          <a:r>
            <a:rPr lang="en-US" sz="1800" dirty="0"/>
            <a:t> </a:t>
          </a:r>
          <a:r>
            <a:rPr lang="en-US" sz="1800" dirty="0" err="1"/>
            <a:t>tập</a:t>
          </a:r>
          <a:r>
            <a:rPr lang="en-US" sz="1800" dirty="0"/>
            <a:t> </a:t>
          </a:r>
          <a:r>
            <a:rPr lang="en-US" sz="1800" dirty="0" err="1"/>
            <a:t>trung</a:t>
          </a:r>
          <a:r>
            <a:rPr lang="en-US" sz="1800" dirty="0"/>
            <a:t> </a:t>
          </a:r>
          <a:r>
            <a:rPr lang="en-US" sz="1800" dirty="0" err="1"/>
            <a:t>vào</a:t>
          </a:r>
          <a:r>
            <a:rPr lang="en-US" sz="1800" dirty="0"/>
            <a:t> </a:t>
          </a:r>
          <a:r>
            <a:rPr lang="en-US" sz="1800" dirty="0" err="1"/>
            <a:t>các</a:t>
          </a:r>
          <a:r>
            <a:rPr lang="en-US" sz="1800" dirty="0"/>
            <a:t> </a:t>
          </a:r>
          <a:r>
            <a:rPr lang="en-US" sz="1800" dirty="0" err="1"/>
            <a:t>phần</a:t>
          </a:r>
          <a:r>
            <a:rPr lang="en-US" sz="1800" dirty="0"/>
            <a:t> </a:t>
          </a:r>
          <a:r>
            <a:rPr lang="en-US" sz="1800" dirty="0" err="1"/>
            <a:t>quan</a:t>
          </a:r>
          <a:r>
            <a:rPr lang="en-US" sz="1800" dirty="0"/>
            <a:t> </a:t>
          </a:r>
          <a:r>
            <a:rPr lang="en-US" sz="1800" dirty="0" err="1"/>
            <a:t>trọng</a:t>
          </a:r>
          <a:r>
            <a:rPr lang="en-US" sz="1800" dirty="0"/>
            <a:t> </a:t>
          </a:r>
          <a:r>
            <a:rPr lang="en-US" sz="1800" dirty="0" err="1"/>
            <a:t>của</a:t>
          </a:r>
          <a:r>
            <a:rPr lang="en-US" sz="1800" dirty="0"/>
            <a:t> </a:t>
          </a:r>
          <a:r>
            <a:rPr lang="en-US" sz="1800" dirty="0" err="1"/>
            <a:t>chuỗi</a:t>
          </a:r>
          <a:r>
            <a:rPr lang="en-US" sz="1800" dirty="0"/>
            <a:t> </a:t>
          </a:r>
          <a:r>
            <a:rPr lang="en-US" sz="1800" dirty="0" err="1"/>
            <a:t>đầu</a:t>
          </a:r>
          <a:r>
            <a:rPr lang="en-US" sz="1800" dirty="0"/>
            <a:t> </a:t>
          </a:r>
          <a:r>
            <a:rPr lang="en-US" sz="1800" dirty="0" err="1"/>
            <a:t>vào</a:t>
          </a:r>
          <a:r>
            <a:rPr lang="en-US" sz="1800" dirty="0"/>
            <a:t> </a:t>
          </a:r>
          <a:r>
            <a:rPr lang="en-US" sz="1800" dirty="0" err="1"/>
            <a:t>khi</a:t>
          </a:r>
          <a:r>
            <a:rPr lang="en-US" sz="1800" dirty="0"/>
            <a:t> </a:t>
          </a:r>
          <a:r>
            <a:rPr lang="en-US" sz="1800" dirty="0" err="1"/>
            <a:t>tạo</a:t>
          </a:r>
          <a:r>
            <a:rPr lang="en-US" sz="1800" dirty="0"/>
            <a:t> </a:t>
          </a:r>
          <a:r>
            <a:rPr lang="en-US" sz="1800" dirty="0" err="1"/>
            <a:t>ra</a:t>
          </a:r>
          <a:r>
            <a:rPr lang="en-US" sz="1800" dirty="0"/>
            <a:t> </a:t>
          </a:r>
          <a:r>
            <a:rPr lang="en-US" sz="1800" dirty="0" err="1"/>
            <a:t>chuỗi</a:t>
          </a:r>
          <a:r>
            <a:rPr lang="en-US" sz="1800" dirty="0"/>
            <a:t> </a:t>
          </a:r>
          <a:r>
            <a:rPr lang="en-US" sz="1800" dirty="0" err="1"/>
            <a:t>đầu</a:t>
          </a:r>
          <a:r>
            <a:rPr lang="en-US" sz="1800" dirty="0"/>
            <a:t> </a:t>
          </a:r>
          <a:r>
            <a:rPr lang="en-US" sz="1800" dirty="0" err="1"/>
            <a:t>ra</a:t>
          </a:r>
          <a:r>
            <a:rPr lang="en-US" sz="1800" dirty="0"/>
            <a:t>, </a:t>
          </a:r>
          <a:r>
            <a:rPr lang="en-US" sz="1800" dirty="0" err="1"/>
            <a:t>thay</a:t>
          </a:r>
          <a:r>
            <a:rPr lang="en-US" sz="1800" dirty="0"/>
            <a:t> </a:t>
          </a:r>
          <a:r>
            <a:rPr lang="en-US" sz="1800" dirty="0" err="1"/>
            <a:t>vì</a:t>
          </a:r>
          <a:r>
            <a:rPr lang="en-US" sz="1800" dirty="0"/>
            <a:t> </a:t>
          </a:r>
          <a:r>
            <a:rPr lang="en-US" sz="1800" dirty="0" err="1"/>
            <a:t>xử</a:t>
          </a:r>
          <a:r>
            <a:rPr lang="en-US" sz="1800" dirty="0"/>
            <a:t> </a:t>
          </a:r>
          <a:r>
            <a:rPr lang="en-US" sz="1800" dirty="0" err="1"/>
            <a:t>lý</a:t>
          </a:r>
          <a:r>
            <a:rPr lang="en-US" sz="1800" dirty="0"/>
            <a:t> </a:t>
          </a:r>
          <a:r>
            <a:rPr lang="en-US" sz="1800" dirty="0" err="1"/>
            <a:t>toàn</a:t>
          </a:r>
          <a:r>
            <a:rPr lang="en-US" sz="1800" dirty="0"/>
            <a:t> </a:t>
          </a:r>
          <a:r>
            <a:rPr lang="en-US" sz="1800" dirty="0" err="1"/>
            <a:t>bộ</a:t>
          </a:r>
          <a:r>
            <a:rPr lang="en-US" sz="1800" dirty="0"/>
            <a:t> </a:t>
          </a:r>
          <a:r>
            <a:rPr lang="en-US" sz="1800" dirty="0" err="1"/>
            <a:t>chuỗi</a:t>
          </a:r>
          <a:r>
            <a:rPr lang="en-US" sz="1800" dirty="0"/>
            <a:t> </a:t>
          </a:r>
          <a:r>
            <a:rPr lang="en-US" sz="1800" dirty="0" err="1"/>
            <a:t>một</a:t>
          </a:r>
          <a:r>
            <a:rPr lang="en-US" sz="1800" dirty="0"/>
            <a:t> </a:t>
          </a:r>
          <a:r>
            <a:rPr lang="en-US" sz="1800" dirty="0" err="1"/>
            <a:t>cách</a:t>
          </a:r>
          <a:r>
            <a:rPr lang="en-US" sz="1800" dirty="0"/>
            <a:t> </a:t>
          </a:r>
          <a:r>
            <a:rPr lang="en-US" sz="1800" dirty="0" err="1"/>
            <a:t>đồng</a:t>
          </a:r>
          <a:r>
            <a:rPr lang="en-US" sz="1800" dirty="0"/>
            <a:t> </a:t>
          </a:r>
          <a:r>
            <a:rPr lang="en-US" sz="1800" dirty="0" err="1"/>
            <a:t>đều</a:t>
          </a:r>
          <a:r>
            <a:rPr lang="en-US" sz="1800" dirty="0"/>
            <a:t>.</a:t>
          </a:r>
        </a:p>
      </dgm:t>
    </dgm:pt>
    <dgm:pt modelId="{3EEB5B38-FECD-4ABB-AB28-34954B2E0BDB}" cxnId="{D022AF31-E026-4F46-8873-A47D5ADFC5BA}" type="parTrans">
      <dgm:prSet/>
      <dgm:spPr/>
      <dgm:t>
        <a:bodyPr/>
        <a:lstStyle/>
        <a:p>
          <a:endParaRPr lang="en-US"/>
        </a:p>
      </dgm:t>
    </dgm:pt>
    <dgm:pt modelId="{2D6352B9-6B7D-4EF8-A319-D34BE4CD9D72}" cxnId="{D022AF31-E026-4F46-8873-A47D5ADFC5BA}" type="sibTrans">
      <dgm:prSet/>
      <dgm:spPr/>
      <dgm:t>
        <a:bodyPr/>
        <a:lstStyle/>
        <a:p>
          <a:endParaRPr lang="en-US"/>
        </a:p>
      </dgm:t>
    </dgm:pt>
    <dgm:pt modelId="{282A6518-82FC-40DE-9EB4-4EF5A41E32E1}">
      <dgm:prSet/>
      <dgm:spPr/>
      <dgm:t>
        <a:bodyPr/>
        <a:lstStyle/>
        <a:p>
          <a:r>
            <a:rPr lang="en-US" b="1" dirty="0" err="1"/>
            <a:t>Cách</a:t>
          </a:r>
          <a:r>
            <a:rPr lang="en-US" b="1" dirty="0"/>
            <a:t> </a:t>
          </a:r>
          <a:r>
            <a:rPr lang="en-US" b="1" dirty="0" err="1"/>
            <a:t>hoạt</a:t>
          </a:r>
          <a:r>
            <a:rPr lang="en-US" b="1" dirty="0"/>
            <a:t> </a:t>
          </a:r>
          <a:r>
            <a:rPr lang="en-US" b="1" dirty="0" err="1"/>
            <a:t>động</a:t>
          </a:r>
          <a:r>
            <a:rPr lang="en-US" b="1" dirty="0"/>
            <a:t> </a:t>
          </a:r>
          <a:r>
            <a:rPr lang="en-US" b="1" dirty="0" err="1"/>
            <a:t>của</a:t>
          </a:r>
          <a:r>
            <a:rPr lang="en-US" b="1" dirty="0"/>
            <a:t> Attention</a:t>
          </a:r>
          <a:endParaRPr lang="en-US" dirty="0"/>
        </a:p>
      </dgm:t>
    </dgm:pt>
    <dgm:pt modelId="{A5AAFCBC-7BBF-4FC2-85AA-9F8C7DD90A2E}" cxnId="{6F91A4CD-FED9-424C-BEA7-8E87D2987082}" type="parTrans">
      <dgm:prSet/>
      <dgm:spPr/>
      <dgm:t>
        <a:bodyPr/>
        <a:lstStyle/>
        <a:p>
          <a:endParaRPr lang="en-US"/>
        </a:p>
      </dgm:t>
    </dgm:pt>
    <dgm:pt modelId="{7E5DD1ED-A0CE-40F1-A6FE-4BCB9CE1B5E0}" cxnId="{6F91A4CD-FED9-424C-BEA7-8E87D2987082}" type="sibTrans">
      <dgm:prSet/>
      <dgm:spPr/>
      <dgm:t>
        <a:bodyPr/>
        <a:lstStyle/>
        <a:p>
          <a:endParaRPr lang="en-US"/>
        </a:p>
      </dgm:t>
    </dgm:pt>
    <dgm:pt modelId="{3F9F2D00-BAFC-42CF-AF43-D0FCE8B378CF}">
      <dgm:prSet custT="1"/>
      <dgm:spPr/>
      <dgm:t>
        <a:bodyPr/>
        <a:lstStyle/>
        <a:p>
          <a:pPr algn="just"/>
          <a:r>
            <a:rPr lang="vi-VN" sz="1800" b="0" dirty="0">
              <a:latin typeface="Aptos" panose="020B0004020202020204" pitchFamily="34" charset="0"/>
            </a:rPr>
            <a:t>1. Tạo các ma trận truy vấn (</a:t>
          </a:r>
          <a:r>
            <a:rPr lang="vi-VN" sz="1800" b="0" dirty="0" err="1">
              <a:latin typeface="Aptos" panose="020B0004020202020204" pitchFamily="34" charset="0"/>
            </a:rPr>
            <a:t>Query</a:t>
          </a:r>
          <a:r>
            <a:rPr lang="vi-VN" sz="1800" b="0" dirty="0">
              <a:latin typeface="Aptos" panose="020B0004020202020204" pitchFamily="34" charset="0"/>
            </a:rPr>
            <a:t>), khóa (</a:t>
          </a:r>
          <a:r>
            <a:rPr lang="vi-VN" sz="1800" b="0" dirty="0" err="1">
              <a:latin typeface="Aptos" panose="020B0004020202020204" pitchFamily="34" charset="0"/>
            </a:rPr>
            <a:t>Key</a:t>
          </a:r>
          <a:r>
            <a:rPr lang="vi-VN" sz="1800" b="0" dirty="0">
              <a:latin typeface="Aptos" panose="020B0004020202020204" pitchFamily="34" charset="0"/>
            </a:rPr>
            <a:t>) và giá trị (</a:t>
          </a:r>
          <a:r>
            <a:rPr lang="vi-VN" sz="1800" b="0" dirty="0" err="1">
              <a:latin typeface="Aptos" panose="020B0004020202020204" pitchFamily="34" charset="0"/>
            </a:rPr>
            <a:t>Value</a:t>
          </a:r>
          <a:r>
            <a:rPr lang="vi-VN" sz="1800" b="0" dirty="0">
              <a:latin typeface="Aptos" panose="020B0004020202020204" pitchFamily="34" charset="0"/>
            </a:rPr>
            <a:t>):</a:t>
          </a:r>
          <a:endParaRPr lang="en-US" sz="1800" b="0" dirty="0">
            <a:latin typeface="Aptos" panose="020B0004020202020204" pitchFamily="34" charset="0"/>
          </a:endParaRPr>
        </a:p>
        <a:p>
          <a:pPr algn="just"/>
          <a:r>
            <a:rPr lang="vi-VN" sz="1800" b="0" dirty="0">
              <a:latin typeface="Aptos" panose="020B0004020202020204" pitchFamily="34" charset="0"/>
            </a:rPr>
            <a:t>2. Tính toán điểm chú ý (</a:t>
          </a:r>
          <a:r>
            <a:rPr lang="vi-VN" sz="1800" b="0" dirty="0" err="1">
              <a:latin typeface="Aptos" panose="020B0004020202020204" pitchFamily="34" charset="0"/>
            </a:rPr>
            <a:t>Attention</a:t>
          </a:r>
          <a:r>
            <a:rPr lang="vi-VN" sz="1800" b="0" dirty="0">
              <a:latin typeface="Aptos" panose="020B0004020202020204" pitchFamily="34" charset="0"/>
            </a:rPr>
            <a:t> </a:t>
          </a:r>
          <a:r>
            <a:rPr lang="vi-VN" sz="1800" b="0" dirty="0" err="1">
              <a:latin typeface="Aptos" panose="020B0004020202020204" pitchFamily="34" charset="0"/>
            </a:rPr>
            <a:t>Scores</a:t>
          </a:r>
          <a:r>
            <a:rPr lang="vi-VN" sz="1800" b="0" dirty="0">
              <a:latin typeface="Aptos" panose="020B0004020202020204" pitchFamily="34" charset="0"/>
            </a:rPr>
            <a:t>):</a:t>
          </a:r>
          <a:endParaRPr lang="en-US" sz="1800" b="0" dirty="0">
            <a:latin typeface="Aptos" panose="020B0004020202020204" pitchFamily="34" charset="0"/>
          </a:endParaRPr>
        </a:p>
        <a:p>
          <a:pPr algn="just"/>
          <a:r>
            <a:rPr lang="vi-VN" sz="1800" b="0" dirty="0">
              <a:latin typeface="Aptos" panose="020B0004020202020204" pitchFamily="34" charset="0"/>
            </a:rPr>
            <a:t>3.</a:t>
          </a:r>
          <a:r>
            <a:rPr lang="en-US" sz="1800" b="0" dirty="0">
              <a:latin typeface="Aptos" panose="020B0004020202020204" pitchFamily="34" charset="0"/>
            </a:rPr>
            <a:t> </a:t>
          </a:r>
          <a:r>
            <a:rPr lang="vi-VN" sz="1800" b="0" dirty="0">
              <a:latin typeface="Aptos" panose="020B0004020202020204" pitchFamily="34" charset="0"/>
            </a:rPr>
            <a:t>Chuẩn hóa điểm chú ý:</a:t>
          </a:r>
          <a:endParaRPr lang="en-US" sz="1800" b="0" dirty="0">
            <a:latin typeface="Aptos" panose="020B0004020202020204" pitchFamily="34" charset="0"/>
          </a:endParaRPr>
        </a:p>
        <a:p>
          <a:pPr algn="just"/>
          <a:r>
            <a:rPr lang="vi-VN" sz="1800" b="0" dirty="0">
              <a:latin typeface="Aptos" panose="020B0004020202020204" pitchFamily="34" charset="0"/>
            </a:rPr>
            <a:t>4.</a:t>
          </a:r>
          <a:r>
            <a:rPr lang="en-US" sz="1800" b="0" dirty="0">
              <a:latin typeface="Aptos" panose="020B0004020202020204" pitchFamily="34" charset="0"/>
            </a:rPr>
            <a:t> </a:t>
          </a:r>
          <a:r>
            <a:rPr lang="vi-VN" sz="1800" b="0" dirty="0">
              <a:latin typeface="Aptos" panose="020B0004020202020204" pitchFamily="34" charset="0"/>
            </a:rPr>
            <a:t>Tính toán giá trị chú ý (</a:t>
          </a:r>
          <a:r>
            <a:rPr lang="vi-VN" sz="1800" b="0" dirty="0" err="1">
              <a:latin typeface="Aptos" panose="020B0004020202020204" pitchFamily="34" charset="0"/>
            </a:rPr>
            <a:t>Attention</a:t>
          </a:r>
          <a:r>
            <a:rPr lang="vi-VN" sz="1800" b="0" dirty="0">
              <a:latin typeface="Aptos" panose="020B0004020202020204" pitchFamily="34" charset="0"/>
            </a:rPr>
            <a:t> </a:t>
          </a:r>
          <a:r>
            <a:rPr lang="vi-VN" sz="1800" b="0" dirty="0" err="1">
              <a:latin typeface="Aptos" panose="020B0004020202020204" pitchFamily="34" charset="0"/>
            </a:rPr>
            <a:t>Value</a:t>
          </a:r>
          <a:r>
            <a:rPr lang="vi-VN" sz="1800" b="0" dirty="0">
              <a:latin typeface="Aptos" panose="020B0004020202020204" pitchFamily="34" charset="0"/>
            </a:rPr>
            <a:t>):</a:t>
          </a:r>
          <a:endParaRPr lang="en-US" sz="1800" b="0" dirty="0">
            <a:latin typeface="Aptos" panose="020B0004020202020204" pitchFamily="34" charset="0"/>
          </a:endParaRPr>
        </a:p>
        <a:p>
          <a:pPr algn="just"/>
          <a:endParaRPr lang="en-US" sz="1800" b="0" dirty="0">
            <a:latin typeface="Aptos" panose="020B0004020202020204" pitchFamily="34" charset="0"/>
          </a:endParaRPr>
        </a:p>
      </dgm:t>
    </dgm:pt>
    <dgm:pt modelId="{1DA691A8-9637-4B1C-84A1-D7B18B20F04F}" cxnId="{8FFF517D-772A-4FA4-B314-96BE7AF77279}" type="parTrans">
      <dgm:prSet/>
      <dgm:spPr/>
      <dgm:t>
        <a:bodyPr/>
        <a:lstStyle/>
        <a:p>
          <a:endParaRPr lang="en-US"/>
        </a:p>
      </dgm:t>
    </dgm:pt>
    <dgm:pt modelId="{05419E33-B8C1-49A0-9406-3CE928AC17BD}" cxnId="{8FFF517D-772A-4FA4-B314-96BE7AF77279}" type="sibTrans">
      <dgm:prSet/>
      <dgm:spPr/>
      <dgm:t>
        <a:bodyPr/>
        <a:lstStyle/>
        <a:p>
          <a:endParaRPr lang="en-US"/>
        </a:p>
      </dgm:t>
    </dgm:pt>
    <dgm:pt modelId="{F5E649AC-F930-4482-8D3C-CD3A19BD19FC}">
      <dgm:prSet/>
      <dgm:spPr/>
      <dgm:t>
        <a:bodyPr/>
        <a:lstStyle/>
        <a:p>
          <a:r>
            <a:rPr lang="en-US" b="1" dirty="0" err="1"/>
            <a:t>Ưu</a:t>
          </a:r>
          <a:r>
            <a:rPr lang="en-US" b="1" dirty="0"/>
            <a:t> </a:t>
          </a:r>
          <a:r>
            <a:rPr lang="en-US" b="1" dirty="0" err="1"/>
            <a:t>điểm</a:t>
          </a:r>
          <a:r>
            <a:rPr lang="en-US" b="1" dirty="0"/>
            <a:t> </a:t>
          </a:r>
          <a:r>
            <a:rPr lang="en-US" b="1" dirty="0" err="1"/>
            <a:t>của</a:t>
          </a:r>
          <a:r>
            <a:rPr lang="en-US" b="1" dirty="0"/>
            <a:t> Attention</a:t>
          </a:r>
          <a:endParaRPr lang="en-US" dirty="0"/>
        </a:p>
      </dgm:t>
    </dgm:pt>
    <dgm:pt modelId="{AEC2DCE8-2EFF-461A-B179-E5F172781AD6}" cxnId="{464F1549-0FA7-4A23-A83C-1B77345E3283}" type="parTrans">
      <dgm:prSet/>
      <dgm:spPr/>
      <dgm:t>
        <a:bodyPr/>
        <a:lstStyle/>
        <a:p>
          <a:endParaRPr lang="en-US"/>
        </a:p>
      </dgm:t>
    </dgm:pt>
    <dgm:pt modelId="{C371C23F-5DD8-4DB0-9296-023C7C7A3E29}" cxnId="{464F1549-0FA7-4A23-A83C-1B77345E3283}" type="sibTrans">
      <dgm:prSet/>
      <dgm:spPr/>
      <dgm:t>
        <a:bodyPr/>
        <a:lstStyle/>
        <a:p>
          <a:endParaRPr lang="en-US"/>
        </a:p>
      </dgm:t>
    </dgm:pt>
    <dgm:pt modelId="{118BA202-EF7A-4057-9116-D590057AB31F}">
      <dgm:prSet custT="1"/>
      <dgm:spPr/>
      <dgm:t>
        <a:bodyPr/>
        <a:lstStyle/>
        <a:p>
          <a:pPr algn="just">
            <a:buFont typeface="+mj-lt"/>
            <a:buAutoNum type="arabicPeriod"/>
          </a:pPr>
          <a:r>
            <a:rPr lang="en-US" sz="1800" dirty="0"/>
            <a:t>1. </a:t>
          </a:r>
          <a:r>
            <a:rPr lang="en-US" sz="1800" dirty="0" err="1"/>
            <a:t>Khả</a:t>
          </a:r>
          <a:r>
            <a:rPr lang="en-US" sz="1800" dirty="0"/>
            <a:t> </a:t>
          </a:r>
          <a:r>
            <a:rPr lang="en-US" sz="1800" dirty="0" err="1"/>
            <a:t>năng</a:t>
          </a:r>
          <a:r>
            <a:rPr lang="en-US" sz="1800" dirty="0"/>
            <a:t> </a:t>
          </a:r>
          <a:r>
            <a:rPr lang="en-US" sz="1800" dirty="0" err="1"/>
            <a:t>học</a:t>
          </a:r>
          <a:r>
            <a:rPr lang="en-US" sz="1800" dirty="0"/>
            <a:t> </a:t>
          </a:r>
          <a:r>
            <a:rPr lang="en-US" sz="1800" dirty="0" err="1"/>
            <a:t>các</a:t>
          </a:r>
          <a:r>
            <a:rPr lang="en-US" sz="1800" dirty="0"/>
            <a:t> </a:t>
          </a:r>
          <a:r>
            <a:rPr lang="en-US" sz="1800" dirty="0" err="1"/>
            <a:t>phụ</a:t>
          </a:r>
          <a:r>
            <a:rPr lang="en-US" sz="1800" dirty="0"/>
            <a:t> </a:t>
          </a:r>
          <a:r>
            <a:rPr lang="en-US" sz="1800" dirty="0" err="1"/>
            <a:t>thuộc</a:t>
          </a:r>
          <a:r>
            <a:rPr lang="en-US" sz="1800" dirty="0"/>
            <a:t> </a:t>
          </a:r>
          <a:r>
            <a:rPr lang="en-US" sz="1800" dirty="0" err="1"/>
            <a:t>dài</a:t>
          </a:r>
          <a:r>
            <a:rPr lang="en-US" sz="1800" dirty="0"/>
            <a:t> </a:t>
          </a:r>
          <a:r>
            <a:rPr lang="en-US" sz="1800" dirty="0" err="1"/>
            <a:t>hạn</a:t>
          </a:r>
          <a:endParaRPr lang="en-US" sz="1800" dirty="0"/>
        </a:p>
        <a:p>
          <a:pPr algn="just">
            <a:buFont typeface="+mj-lt"/>
            <a:buAutoNum type="arabicPeriod"/>
          </a:pPr>
          <a:r>
            <a:rPr lang="en-US" sz="1800" dirty="0"/>
            <a:t>2. </a:t>
          </a:r>
          <a:r>
            <a:rPr lang="en-US" sz="1800" dirty="0" err="1"/>
            <a:t>Xử</a:t>
          </a:r>
          <a:r>
            <a:rPr lang="en-US" sz="1800" dirty="0"/>
            <a:t> </a:t>
          </a:r>
          <a:r>
            <a:rPr lang="en-US" sz="1800" dirty="0" err="1"/>
            <a:t>lý</a:t>
          </a:r>
          <a:r>
            <a:rPr lang="en-US" sz="1800" dirty="0"/>
            <a:t> </a:t>
          </a:r>
          <a:r>
            <a:rPr lang="en-US" sz="1800" dirty="0" err="1"/>
            <a:t>chuỗi</a:t>
          </a:r>
          <a:r>
            <a:rPr lang="en-US" sz="1800" dirty="0"/>
            <a:t> </a:t>
          </a:r>
          <a:r>
            <a:rPr lang="en-US" sz="1800" dirty="0" err="1"/>
            <a:t>biến</a:t>
          </a:r>
          <a:r>
            <a:rPr lang="en-US" sz="1800" dirty="0"/>
            <a:t> </a:t>
          </a:r>
          <a:r>
            <a:rPr lang="en-US" sz="1800" dirty="0" err="1"/>
            <a:t>đổi</a:t>
          </a:r>
          <a:endParaRPr lang="en-US" sz="1800" dirty="0"/>
        </a:p>
        <a:p>
          <a:pPr algn="just">
            <a:buFont typeface="+mj-lt"/>
            <a:buAutoNum type="arabicPeriod"/>
          </a:pPr>
          <a:r>
            <a:rPr lang="en-US" sz="1800" dirty="0"/>
            <a:t>3. </a:t>
          </a:r>
          <a:r>
            <a:rPr lang="en-US" sz="1800" dirty="0" err="1"/>
            <a:t>Hiệu</a:t>
          </a:r>
          <a:r>
            <a:rPr lang="en-US" sz="1800" dirty="0"/>
            <a:t> </a:t>
          </a:r>
          <a:r>
            <a:rPr lang="en-US" sz="1800" dirty="0" err="1"/>
            <a:t>quả</a:t>
          </a:r>
          <a:r>
            <a:rPr lang="en-US" sz="1800" dirty="0"/>
            <a:t> </a:t>
          </a:r>
          <a:r>
            <a:rPr lang="en-US" sz="1800" dirty="0" err="1"/>
            <a:t>tính</a:t>
          </a:r>
          <a:r>
            <a:rPr lang="en-US" sz="1800" dirty="0"/>
            <a:t> </a:t>
          </a:r>
          <a:r>
            <a:rPr lang="en-US" sz="1800" dirty="0" err="1"/>
            <a:t>toán</a:t>
          </a:r>
          <a:endParaRPr lang="en-US" sz="1800" dirty="0"/>
        </a:p>
        <a:p>
          <a:pPr algn="just">
            <a:buFont typeface="+mj-lt"/>
            <a:buAutoNum type="arabicPeriod"/>
          </a:pPr>
          <a:r>
            <a:rPr lang="en-US" sz="1800" dirty="0"/>
            <a:t>4. </a:t>
          </a:r>
          <a:r>
            <a:rPr lang="en-US" sz="1800" dirty="0" err="1"/>
            <a:t>Tính</a:t>
          </a:r>
          <a:r>
            <a:rPr lang="en-US" sz="1800" dirty="0"/>
            <a:t> </a:t>
          </a:r>
          <a:r>
            <a:rPr lang="en-US" sz="1800" dirty="0" err="1"/>
            <a:t>linh</a:t>
          </a:r>
          <a:r>
            <a:rPr lang="en-US" sz="1800" dirty="0"/>
            <a:t> </a:t>
          </a:r>
          <a:r>
            <a:rPr lang="en-US" sz="1800" dirty="0" err="1"/>
            <a:t>hoạt</a:t>
          </a:r>
          <a:endParaRPr lang="en-US" sz="1800" dirty="0"/>
        </a:p>
        <a:p>
          <a:pPr algn="just">
            <a:buFont typeface="+mj-lt"/>
            <a:buAutoNum type="arabicPeriod"/>
          </a:pPr>
          <a:r>
            <a:rPr lang="en-US" sz="1800" dirty="0"/>
            <a:t>5. </a:t>
          </a:r>
          <a:r>
            <a:rPr lang="en-US" sz="1800" dirty="0" err="1"/>
            <a:t>Hiệu</a:t>
          </a:r>
          <a:r>
            <a:rPr lang="en-US" sz="1800" dirty="0"/>
            <a:t> </a:t>
          </a:r>
          <a:r>
            <a:rPr lang="en-US" sz="1800" dirty="0" err="1"/>
            <a:t>suất</a:t>
          </a:r>
          <a:r>
            <a:rPr lang="en-US" sz="1800" dirty="0"/>
            <a:t> </a:t>
          </a:r>
          <a:r>
            <a:rPr lang="en-US" sz="1800" dirty="0" err="1"/>
            <a:t>cao</a:t>
          </a:r>
          <a:endParaRPr lang="en-US" sz="1800" dirty="0"/>
        </a:p>
        <a:p>
          <a:pPr algn="just">
            <a:buFont typeface="+mj-lt"/>
            <a:buAutoNum type="arabicPeriod"/>
          </a:pPr>
          <a:r>
            <a:rPr lang="en-US" sz="1800" dirty="0"/>
            <a:t>6. </a:t>
          </a:r>
          <a:r>
            <a:rPr lang="en-US" sz="1800" dirty="0" err="1"/>
            <a:t>Tính</a:t>
          </a:r>
          <a:r>
            <a:rPr lang="en-US" sz="1800" dirty="0"/>
            <a:t> </a:t>
          </a:r>
          <a:r>
            <a:rPr lang="en-US" sz="1800" dirty="0" err="1"/>
            <a:t>minh</a:t>
          </a:r>
          <a:r>
            <a:rPr lang="en-US" sz="1800" dirty="0"/>
            <a:t> </a:t>
          </a:r>
          <a:r>
            <a:rPr lang="en-US" sz="1800" dirty="0" err="1"/>
            <a:t>bạch</a:t>
          </a:r>
          <a:endParaRPr lang="en-US" sz="1800" dirty="0"/>
        </a:p>
      </dgm:t>
    </dgm:pt>
    <dgm:pt modelId="{89DE30A5-4A3F-48B0-80B9-ED70268A02CE}" cxnId="{090D8DE3-F8EC-4264-A988-9164A7A30136}" type="parTrans">
      <dgm:prSet/>
      <dgm:spPr/>
      <dgm:t>
        <a:bodyPr/>
        <a:lstStyle/>
        <a:p>
          <a:endParaRPr lang="en-US"/>
        </a:p>
      </dgm:t>
    </dgm:pt>
    <dgm:pt modelId="{07AA536A-3030-4341-977E-E730E569CA25}" cxnId="{090D8DE3-F8EC-4264-A988-9164A7A30136}" type="sibTrans">
      <dgm:prSet/>
      <dgm:spPr/>
      <dgm:t>
        <a:bodyPr/>
        <a:lstStyle/>
        <a:p>
          <a:endParaRPr lang="en-US"/>
        </a:p>
      </dgm:t>
    </dgm:pt>
    <dgm:pt modelId="{E7383B00-66FE-4713-A3AE-E361047750CD}" type="pres">
      <dgm:prSet presAssocID="{3D21697A-C5C0-409F-B87E-F16D2BE47793}" presName="Name0" presStyleCnt="0">
        <dgm:presLayoutVars>
          <dgm:dir/>
          <dgm:animLvl val="lvl"/>
          <dgm:resizeHandles val="exact"/>
        </dgm:presLayoutVars>
      </dgm:prSet>
      <dgm:spPr/>
    </dgm:pt>
    <dgm:pt modelId="{B29485AD-6C8A-4413-AD6B-F184757F55A5}" type="pres">
      <dgm:prSet presAssocID="{15C8055D-0243-403C-ADAD-1E87C5D77C7F}" presName="composite" presStyleCnt="0"/>
      <dgm:spPr/>
    </dgm:pt>
    <dgm:pt modelId="{DB385642-CC4B-4C4A-8E0E-61EA116A0420}" type="pres">
      <dgm:prSet presAssocID="{15C8055D-0243-403C-ADAD-1E87C5D77C7F}" presName="parTx" presStyleLbl="alignNode1" presStyleIdx="0" presStyleCnt="3">
        <dgm:presLayoutVars>
          <dgm:chMax val="0"/>
          <dgm:chPref val="0"/>
        </dgm:presLayoutVars>
      </dgm:prSet>
      <dgm:spPr/>
    </dgm:pt>
    <dgm:pt modelId="{4F5CA156-D181-4982-B6A5-6A750BDB154B}" type="pres">
      <dgm:prSet presAssocID="{15C8055D-0243-403C-ADAD-1E87C5D77C7F}" presName="desTx" presStyleLbl="alignAccFollowNode1" presStyleIdx="0" presStyleCnt="3">
        <dgm:presLayoutVars/>
      </dgm:prSet>
      <dgm:spPr/>
    </dgm:pt>
    <dgm:pt modelId="{5EDCE234-A7BE-425B-A208-A9FD5948539C}" type="pres">
      <dgm:prSet presAssocID="{32706BCA-27CB-46D8-A65B-7A12E06600BC}" presName="space" presStyleCnt="0"/>
      <dgm:spPr/>
    </dgm:pt>
    <dgm:pt modelId="{53C2FCA6-0A72-4802-9BF7-F91EC7F996F4}" type="pres">
      <dgm:prSet presAssocID="{282A6518-82FC-40DE-9EB4-4EF5A41E32E1}" presName="composite" presStyleCnt="0"/>
      <dgm:spPr/>
    </dgm:pt>
    <dgm:pt modelId="{A1B8E730-93A8-463C-9212-867158CCFD76}" type="pres">
      <dgm:prSet presAssocID="{282A6518-82FC-40DE-9EB4-4EF5A41E32E1}" presName="parTx" presStyleLbl="alignNode1" presStyleIdx="1" presStyleCnt="3">
        <dgm:presLayoutVars>
          <dgm:chMax val="0"/>
          <dgm:chPref val="0"/>
        </dgm:presLayoutVars>
      </dgm:prSet>
      <dgm:spPr/>
    </dgm:pt>
    <dgm:pt modelId="{95005D65-D4FE-4CE9-B9B4-96A7A3242A13}" type="pres">
      <dgm:prSet presAssocID="{282A6518-82FC-40DE-9EB4-4EF5A41E32E1}" presName="desTx" presStyleLbl="alignAccFollowNode1" presStyleIdx="1" presStyleCnt="3">
        <dgm:presLayoutVars/>
      </dgm:prSet>
      <dgm:spPr/>
    </dgm:pt>
    <dgm:pt modelId="{DA89D94B-A6F0-4D78-970A-A53B6E5C1CFE}" type="pres">
      <dgm:prSet presAssocID="{7E5DD1ED-A0CE-40F1-A6FE-4BCB9CE1B5E0}" presName="space" presStyleCnt="0"/>
      <dgm:spPr/>
    </dgm:pt>
    <dgm:pt modelId="{8BA80FB1-17FC-48C6-8D6B-97019F50F209}" type="pres">
      <dgm:prSet presAssocID="{F5E649AC-F930-4482-8D3C-CD3A19BD19FC}" presName="composite" presStyleCnt="0"/>
      <dgm:spPr/>
    </dgm:pt>
    <dgm:pt modelId="{DDCAC16D-CA79-49C7-80FB-692C61EE7C9E}" type="pres">
      <dgm:prSet presAssocID="{F5E649AC-F930-4482-8D3C-CD3A19BD19FC}" presName="parTx" presStyleLbl="alignNode1" presStyleIdx="2" presStyleCnt="3">
        <dgm:presLayoutVars>
          <dgm:chMax val="0"/>
          <dgm:chPref val="0"/>
        </dgm:presLayoutVars>
      </dgm:prSet>
      <dgm:spPr/>
    </dgm:pt>
    <dgm:pt modelId="{7BE53624-F09D-46B3-B19C-4748CD27D722}" type="pres">
      <dgm:prSet presAssocID="{F5E649AC-F930-4482-8D3C-CD3A19BD19FC}" presName="desTx" presStyleLbl="alignAccFollowNode1" presStyleIdx="2" presStyleCnt="3">
        <dgm:presLayoutVars/>
      </dgm:prSet>
      <dgm:spPr/>
    </dgm:pt>
  </dgm:ptLst>
  <dgm:cxnLst>
    <dgm:cxn modelId="{D022AF31-E026-4F46-8873-A47D5ADFC5BA}" srcId="{15C8055D-0243-403C-ADAD-1E87C5D77C7F}" destId="{46454B91-A651-457E-891D-74C6841A7086}" srcOrd="1" destOrd="0" parTransId="{3EEB5B38-FECD-4ABB-AB28-34954B2E0BDB}" sibTransId="{2D6352B9-6B7D-4EF8-A319-D34BE4CD9D72}"/>
    <dgm:cxn modelId="{CBED583A-AA7F-4E16-AA3B-F08568CC1699}" srcId="{3D21697A-C5C0-409F-B87E-F16D2BE47793}" destId="{15C8055D-0243-403C-ADAD-1E87C5D77C7F}" srcOrd="0" destOrd="0" parTransId="{2220A3E1-0D12-4E1B-9474-C988CDA18FF5}" sibTransId="{32706BCA-27CB-46D8-A65B-7A12E06600BC}"/>
    <dgm:cxn modelId="{464F1549-0FA7-4A23-A83C-1B77345E3283}" srcId="{3D21697A-C5C0-409F-B87E-F16D2BE47793}" destId="{F5E649AC-F930-4482-8D3C-CD3A19BD19FC}" srcOrd="2" destOrd="0" parTransId="{AEC2DCE8-2EFF-461A-B179-E5F172781AD6}" sibTransId="{C371C23F-5DD8-4DB0-9296-023C7C7A3E29}"/>
    <dgm:cxn modelId="{AB0F2549-EC58-4969-A402-0F8DCDD6D960}" type="presOf" srcId="{46454B91-A651-457E-891D-74C6841A7086}" destId="{4F5CA156-D181-4982-B6A5-6A750BDB154B}" srcOrd="0" destOrd="1" presId="urn:microsoft.com/office/officeart/2016/7/layout/ChevronBlockProcess"/>
    <dgm:cxn modelId="{9F1C646D-3E92-4473-91A9-05B0CB39CD2F}" type="presOf" srcId="{A1DCC45C-704F-4D84-B830-F57B4FC8EEF3}" destId="{4F5CA156-D181-4982-B6A5-6A750BDB154B}" srcOrd="0" destOrd="0" presId="urn:microsoft.com/office/officeart/2016/7/layout/ChevronBlockProcess"/>
    <dgm:cxn modelId="{E2784571-FBF5-4183-94D4-0DF879D18981}" type="presOf" srcId="{15C8055D-0243-403C-ADAD-1E87C5D77C7F}" destId="{DB385642-CC4B-4C4A-8E0E-61EA116A0420}" srcOrd="0" destOrd="0" presId="urn:microsoft.com/office/officeart/2016/7/layout/ChevronBlockProcess"/>
    <dgm:cxn modelId="{8FFF517D-772A-4FA4-B314-96BE7AF77279}" srcId="{282A6518-82FC-40DE-9EB4-4EF5A41E32E1}" destId="{3F9F2D00-BAFC-42CF-AF43-D0FCE8B378CF}" srcOrd="0" destOrd="0" parTransId="{1DA691A8-9637-4B1C-84A1-D7B18B20F04F}" sibTransId="{05419E33-B8C1-49A0-9406-3CE928AC17BD}"/>
    <dgm:cxn modelId="{AE5D2D82-CA73-488A-AD52-F004AEA506F5}" type="presOf" srcId="{118BA202-EF7A-4057-9116-D590057AB31F}" destId="{7BE53624-F09D-46B3-B19C-4748CD27D722}" srcOrd="0" destOrd="0" presId="urn:microsoft.com/office/officeart/2016/7/layout/ChevronBlockProcess"/>
    <dgm:cxn modelId="{5247B79A-ADA9-4CAF-9EEA-44260CBCD67C}" type="presOf" srcId="{3D21697A-C5C0-409F-B87E-F16D2BE47793}" destId="{E7383B00-66FE-4713-A3AE-E361047750CD}" srcOrd="0" destOrd="0" presId="urn:microsoft.com/office/officeart/2016/7/layout/ChevronBlockProcess"/>
    <dgm:cxn modelId="{6F91A4CD-FED9-424C-BEA7-8E87D2987082}" srcId="{3D21697A-C5C0-409F-B87E-F16D2BE47793}" destId="{282A6518-82FC-40DE-9EB4-4EF5A41E32E1}" srcOrd="1" destOrd="0" parTransId="{A5AAFCBC-7BBF-4FC2-85AA-9F8C7DD90A2E}" sibTransId="{7E5DD1ED-A0CE-40F1-A6FE-4BCB9CE1B5E0}"/>
    <dgm:cxn modelId="{941A24DF-4F1F-4BA1-9BAB-D78CD1B9A017}" type="presOf" srcId="{282A6518-82FC-40DE-9EB4-4EF5A41E32E1}" destId="{A1B8E730-93A8-463C-9212-867158CCFD76}" srcOrd="0" destOrd="0" presId="urn:microsoft.com/office/officeart/2016/7/layout/ChevronBlockProcess"/>
    <dgm:cxn modelId="{090D8DE3-F8EC-4264-A988-9164A7A30136}" srcId="{F5E649AC-F930-4482-8D3C-CD3A19BD19FC}" destId="{118BA202-EF7A-4057-9116-D590057AB31F}" srcOrd="0" destOrd="0" parTransId="{89DE30A5-4A3F-48B0-80B9-ED70268A02CE}" sibTransId="{07AA536A-3030-4341-977E-E730E569CA25}"/>
    <dgm:cxn modelId="{068C81F3-E116-41A7-B43D-2B50837FC806}" type="presOf" srcId="{F5E649AC-F930-4482-8D3C-CD3A19BD19FC}" destId="{DDCAC16D-CA79-49C7-80FB-692C61EE7C9E}" srcOrd="0" destOrd="0" presId="urn:microsoft.com/office/officeart/2016/7/layout/ChevronBlockProcess"/>
    <dgm:cxn modelId="{0623F5F7-EA44-4CC4-8889-597052A84A77}" srcId="{15C8055D-0243-403C-ADAD-1E87C5D77C7F}" destId="{A1DCC45C-704F-4D84-B830-F57B4FC8EEF3}" srcOrd="0" destOrd="0" parTransId="{0748D64B-D168-43A2-9ED8-86B53B99340F}" sibTransId="{1E458A32-04B3-42CD-BF62-7A9BFD53B21B}"/>
    <dgm:cxn modelId="{50949CFB-FC22-43D8-826E-1793483F0B1F}" type="presOf" srcId="{3F9F2D00-BAFC-42CF-AF43-D0FCE8B378CF}" destId="{95005D65-D4FE-4CE9-B9B4-96A7A3242A13}" srcOrd="0" destOrd="0" presId="urn:microsoft.com/office/officeart/2016/7/layout/ChevronBlockProcess"/>
    <dgm:cxn modelId="{8665599B-D79E-4F37-A5F3-C2A583BA2641}" type="presParOf" srcId="{E7383B00-66FE-4713-A3AE-E361047750CD}" destId="{B29485AD-6C8A-4413-AD6B-F184757F55A5}" srcOrd="0" destOrd="0" presId="urn:microsoft.com/office/officeart/2016/7/layout/ChevronBlockProcess"/>
    <dgm:cxn modelId="{F9656B2D-C30E-466A-B968-7DCD224A4D73}" type="presParOf" srcId="{B29485AD-6C8A-4413-AD6B-F184757F55A5}" destId="{DB385642-CC4B-4C4A-8E0E-61EA116A0420}" srcOrd="0" destOrd="0" presId="urn:microsoft.com/office/officeart/2016/7/layout/ChevronBlockProcess"/>
    <dgm:cxn modelId="{6C0C9839-137E-4784-BE3F-0A6521B1B418}" type="presParOf" srcId="{B29485AD-6C8A-4413-AD6B-F184757F55A5}" destId="{4F5CA156-D181-4982-B6A5-6A750BDB154B}" srcOrd="1" destOrd="0" presId="urn:microsoft.com/office/officeart/2016/7/layout/ChevronBlockProcess"/>
    <dgm:cxn modelId="{F83D131A-2917-4759-94FD-02BD7EBBA273}" type="presParOf" srcId="{E7383B00-66FE-4713-A3AE-E361047750CD}" destId="{5EDCE234-A7BE-425B-A208-A9FD5948539C}" srcOrd="1" destOrd="0" presId="urn:microsoft.com/office/officeart/2016/7/layout/ChevronBlockProcess"/>
    <dgm:cxn modelId="{8F0473B4-B369-40C9-B3C1-9E23E6CF1B7B}" type="presParOf" srcId="{E7383B00-66FE-4713-A3AE-E361047750CD}" destId="{53C2FCA6-0A72-4802-9BF7-F91EC7F996F4}" srcOrd="2" destOrd="0" presId="urn:microsoft.com/office/officeart/2016/7/layout/ChevronBlockProcess"/>
    <dgm:cxn modelId="{D4FFDCB9-C9EA-409E-89A2-D50C7DD518A8}" type="presParOf" srcId="{53C2FCA6-0A72-4802-9BF7-F91EC7F996F4}" destId="{A1B8E730-93A8-463C-9212-867158CCFD76}" srcOrd="0" destOrd="0" presId="urn:microsoft.com/office/officeart/2016/7/layout/ChevronBlockProcess"/>
    <dgm:cxn modelId="{E65A02D5-6B48-4BFE-B623-472B91EC7E11}" type="presParOf" srcId="{53C2FCA6-0A72-4802-9BF7-F91EC7F996F4}" destId="{95005D65-D4FE-4CE9-B9B4-96A7A3242A13}" srcOrd="1" destOrd="0" presId="urn:microsoft.com/office/officeart/2016/7/layout/ChevronBlockProcess"/>
    <dgm:cxn modelId="{1A8EE482-1204-4644-9843-C0003CCCC57B}" type="presParOf" srcId="{E7383B00-66FE-4713-A3AE-E361047750CD}" destId="{DA89D94B-A6F0-4D78-970A-A53B6E5C1CFE}" srcOrd="3" destOrd="0" presId="urn:microsoft.com/office/officeart/2016/7/layout/ChevronBlockProcess"/>
    <dgm:cxn modelId="{ADC6E709-5DFB-4ED4-B201-D0EBBEBD46A8}" type="presParOf" srcId="{E7383B00-66FE-4713-A3AE-E361047750CD}" destId="{8BA80FB1-17FC-48C6-8D6B-97019F50F209}" srcOrd="4" destOrd="0" presId="urn:microsoft.com/office/officeart/2016/7/layout/ChevronBlockProcess"/>
    <dgm:cxn modelId="{758E0D3F-FCE7-41D0-8720-C3ADDF83B015}" type="presParOf" srcId="{8BA80FB1-17FC-48C6-8D6B-97019F50F209}" destId="{DDCAC16D-CA79-49C7-80FB-692C61EE7C9E}" srcOrd="0" destOrd="0" presId="urn:microsoft.com/office/officeart/2016/7/layout/ChevronBlockProcess"/>
    <dgm:cxn modelId="{CB4B8C16-B1CF-43E6-B2A9-E422D025FD28}" type="presParOf" srcId="{8BA80FB1-17FC-48C6-8D6B-97019F50F209}" destId="{7BE53624-F09D-46B3-B19C-4748CD27D72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546C98-24D4-4CBB-AD37-C5488C3EBA3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1792C58-DBA8-4DA9-AAC7-5013D9895F9A}">
      <dgm:prSet/>
      <dgm:spPr/>
      <dgm:t>
        <a:bodyPr/>
        <a:lstStyle/>
        <a:p>
          <a:r>
            <a:rPr lang="en-US" b="1" dirty="0" err="1"/>
            <a:t>Định</a:t>
          </a:r>
          <a:r>
            <a:rPr lang="en-US" b="1" dirty="0"/>
            <a:t> </a:t>
          </a:r>
          <a:r>
            <a:rPr lang="en-US" b="1" dirty="0" err="1"/>
            <a:t>nghĩa</a:t>
          </a:r>
          <a:r>
            <a:rPr lang="en-US" b="1" dirty="0"/>
            <a:t> Self-Attention:</a:t>
          </a:r>
          <a:endParaRPr lang="en-US" dirty="0"/>
        </a:p>
      </dgm:t>
    </dgm:pt>
    <dgm:pt modelId="{23CB7090-D74B-45B6-AAE7-34900B9E30C0}" cxnId="{03E11FB9-E7DC-40DA-AA16-69C73F528001}" type="parTrans">
      <dgm:prSet/>
      <dgm:spPr/>
      <dgm:t>
        <a:bodyPr/>
        <a:lstStyle/>
        <a:p>
          <a:endParaRPr lang="en-US"/>
        </a:p>
      </dgm:t>
    </dgm:pt>
    <dgm:pt modelId="{55C7E960-DB49-48E1-9C7A-98A9AA22111F}" cxnId="{03E11FB9-E7DC-40DA-AA16-69C73F528001}" type="sibTrans">
      <dgm:prSet/>
      <dgm:spPr/>
      <dgm:t>
        <a:bodyPr/>
        <a:lstStyle/>
        <a:p>
          <a:endParaRPr lang="en-US"/>
        </a:p>
      </dgm:t>
    </dgm:pt>
    <dgm:pt modelId="{15211F38-4EC5-4074-8040-150D49259E6F}">
      <dgm:prSet custT="1"/>
      <dgm:spPr/>
      <dgm:t>
        <a:bodyPr/>
        <a:lstStyle/>
        <a:p>
          <a:pPr algn="just"/>
          <a:r>
            <a:rPr lang="en-US" sz="2400" dirty="0"/>
            <a:t>Self-Attention, hay </a:t>
          </a:r>
          <a:r>
            <a:rPr lang="en-US" sz="2400" dirty="0" err="1"/>
            <a:t>còn</a:t>
          </a:r>
          <a:r>
            <a:rPr lang="en-US" sz="2400" dirty="0"/>
            <a:t> </a:t>
          </a:r>
          <a:r>
            <a:rPr lang="en-US" sz="2400" dirty="0" err="1"/>
            <a:t>gọi</a:t>
          </a:r>
          <a:r>
            <a:rPr lang="en-US" sz="2400" dirty="0"/>
            <a:t> </a:t>
          </a:r>
          <a:r>
            <a:rPr lang="en-US" sz="2400" dirty="0" err="1"/>
            <a:t>là</a:t>
          </a:r>
          <a:r>
            <a:rPr lang="en-US" sz="2400" dirty="0"/>
            <a:t> Intra-Attention, </a:t>
          </a:r>
          <a:r>
            <a:rPr lang="en-US" sz="2400" dirty="0" err="1"/>
            <a:t>là</a:t>
          </a:r>
          <a:r>
            <a:rPr lang="en-US" sz="2400" dirty="0"/>
            <a:t> </a:t>
          </a:r>
          <a:r>
            <a:rPr lang="en-US" sz="2400" dirty="0" err="1"/>
            <a:t>một</a:t>
          </a:r>
          <a:r>
            <a:rPr lang="en-US" sz="2400" dirty="0"/>
            <a:t> </a:t>
          </a:r>
          <a:r>
            <a:rPr lang="en-US" sz="2400" dirty="0" err="1"/>
            <a:t>dạng</a:t>
          </a:r>
          <a:r>
            <a:rPr lang="en-US" sz="2400" dirty="0"/>
            <a:t> attention </a:t>
          </a:r>
          <a:r>
            <a:rPr lang="en-US" sz="2400" dirty="0" err="1"/>
            <a:t>mà</a:t>
          </a:r>
          <a:r>
            <a:rPr lang="en-US" sz="2400" dirty="0"/>
            <a:t> </a:t>
          </a:r>
          <a:r>
            <a:rPr lang="en-US" sz="2400" dirty="0" err="1"/>
            <a:t>trong</a:t>
          </a:r>
          <a:r>
            <a:rPr lang="en-US" sz="2400" dirty="0"/>
            <a:t> </a:t>
          </a:r>
          <a:r>
            <a:rPr lang="en-US" sz="2400" dirty="0" err="1"/>
            <a:t>đó</a:t>
          </a:r>
          <a:r>
            <a:rPr lang="en-US" sz="2400" dirty="0"/>
            <a:t> </a:t>
          </a:r>
          <a:r>
            <a:rPr lang="en-US" sz="2400" dirty="0" err="1"/>
            <a:t>các</a:t>
          </a:r>
          <a:r>
            <a:rPr lang="en-US" sz="2400" dirty="0"/>
            <a:t> </a:t>
          </a:r>
          <a:r>
            <a:rPr lang="en-US" sz="2400" dirty="0" err="1"/>
            <a:t>từ</a:t>
          </a:r>
          <a:r>
            <a:rPr lang="en-US" sz="2400" dirty="0"/>
            <a:t> </a:t>
          </a:r>
          <a:r>
            <a:rPr lang="en-US" sz="2400" dirty="0" err="1"/>
            <a:t>trong</a:t>
          </a:r>
          <a:r>
            <a:rPr lang="en-US" sz="2400" dirty="0"/>
            <a:t> </a:t>
          </a:r>
          <a:r>
            <a:rPr lang="en-US" sz="2400" dirty="0" err="1"/>
            <a:t>chuỗi</a:t>
          </a:r>
          <a:r>
            <a:rPr lang="en-US" sz="2400" dirty="0"/>
            <a:t> </a:t>
          </a:r>
          <a:r>
            <a:rPr lang="en-US" sz="2400" dirty="0" err="1"/>
            <a:t>đầu</a:t>
          </a:r>
          <a:r>
            <a:rPr lang="en-US" sz="2400" dirty="0"/>
            <a:t> </a:t>
          </a:r>
          <a:r>
            <a:rPr lang="en-US" sz="2400" dirty="0" err="1"/>
            <a:t>vào</a:t>
          </a:r>
          <a:r>
            <a:rPr lang="en-US" sz="2400" dirty="0"/>
            <a:t> </a:t>
          </a:r>
          <a:r>
            <a:rPr lang="en-US" sz="2400" dirty="0" err="1"/>
            <a:t>tự</a:t>
          </a:r>
          <a:r>
            <a:rPr lang="en-US" sz="2400" dirty="0"/>
            <a:t> </a:t>
          </a:r>
          <a:r>
            <a:rPr lang="en-US" sz="2400" dirty="0" err="1"/>
            <a:t>liên</a:t>
          </a:r>
          <a:r>
            <a:rPr lang="en-US" sz="2400" dirty="0"/>
            <a:t> </a:t>
          </a:r>
          <a:r>
            <a:rPr lang="en-US" sz="2400" dirty="0" err="1"/>
            <a:t>hệ</a:t>
          </a:r>
          <a:r>
            <a:rPr lang="en-US" sz="2400" dirty="0"/>
            <a:t> </a:t>
          </a:r>
          <a:r>
            <a:rPr lang="en-US" sz="2400" dirty="0" err="1"/>
            <a:t>với</a:t>
          </a:r>
          <a:r>
            <a:rPr lang="en-US" sz="2400" dirty="0"/>
            <a:t> </a:t>
          </a:r>
          <a:r>
            <a:rPr lang="en-US" sz="2400" dirty="0" err="1"/>
            <a:t>nhau</a:t>
          </a:r>
          <a:r>
            <a:rPr lang="en-US" sz="2400" dirty="0"/>
            <a:t> </a:t>
          </a:r>
          <a:r>
            <a:rPr lang="en-US" sz="2400" dirty="0" err="1"/>
            <a:t>để</a:t>
          </a:r>
          <a:r>
            <a:rPr lang="en-US" sz="2400" dirty="0"/>
            <a:t> </a:t>
          </a:r>
          <a:r>
            <a:rPr lang="en-US" sz="2400" dirty="0" err="1"/>
            <a:t>tính</a:t>
          </a:r>
          <a:r>
            <a:rPr lang="en-US" sz="2400" dirty="0"/>
            <a:t> </a:t>
          </a:r>
          <a:r>
            <a:rPr lang="en-US" sz="2400" dirty="0" err="1"/>
            <a:t>toán</a:t>
          </a:r>
          <a:r>
            <a:rPr lang="en-US" sz="2400" dirty="0"/>
            <a:t> </a:t>
          </a:r>
          <a:r>
            <a:rPr lang="en-US" sz="2400" dirty="0" err="1"/>
            <a:t>biểu</a:t>
          </a:r>
          <a:r>
            <a:rPr lang="en-US" sz="2400" dirty="0"/>
            <a:t> </a:t>
          </a:r>
          <a:r>
            <a:rPr lang="en-US" sz="2400" dirty="0" err="1"/>
            <a:t>diễn</a:t>
          </a:r>
          <a:r>
            <a:rPr lang="en-US" sz="2400" dirty="0"/>
            <a:t> </a:t>
          </a:r>
          <a:r>
            <a:rPr lang="en-US" sz="2400" dirty="0" err="1"/>
            <a:t>của</a:t>
          </a:r>
          <a:r>
            <a:rPr lang="en-US" sz="2400" dirty="0"/>
            <a:t> </a:t>
          </a:r>
          <a:r>
            <a:rPr lang="en-US" sz="2400" dirty="0" err="1"/>
            <a:t>chuỗi</a:t>
          </a:r>
          <a:r>
            <a:rPr lang="en-US" sz="2400" dirty="0"/>
            <a:t>.</a:t>
          </a:r>
        </a:p>
      </dgm:t>
    </dgm:pt>
    <dgm:pt modelId="{0EE2218B-7FEA-44F5-9BB7-7C97D648206C}" cxnId="{C9FA1431-E7B9-4999-A32C-8A00BA0EAC23}" type="parTrans">
      <dgm:prSet/>
      <dgm:spPr/>
      <dgm:t>
        <a:bodyPr/>
        <a:lstStyle/>
        <a:p>
          <a:endParaRPr lang="en-US"/>
        </a:p>
      </dgm:t>
    </dgm:pt>
    <dgm:pt modelId="{6D8B8A8F-212D-4791-9395-0077A9699A48}" cxnId="{C9FA1431-E7B9-4999-A32C-8A00BA0EAC23}" type="sibTrans">
      <dgm:prSet/>
      <dgm:spPr/>
      <dgm:t>
        <a:bodyPr/>
        <a:lstStyle/>
        <a:p>
          <a:endParaRPr lang="en-US"/>
        </a:p>
      </dgm:t>
    </dgm:pt>
    <dgm:pt modelId="{D762B30E-D59F-443B-BD83-EB2D7E19A0B3}">
      <dgm:prSet/>
      <dgm:spPr/>
      <dgm:t>
        <a:bodyPr/>
        <a:lstStyle/>
        <a:p>
          <a:r>
            <a:rPr lang="en-US" b="1" dirty="0" err="1"/>
            <a:t>Cách</a:t>
          </a:r>
          <a:r>
            <a:rPr lang="en-US" b="1" dirty="0"/>
            <a:t> </a:t>
          </a:r>
          <a:r>
            <a:rPr lang="en-US" b="1" dirty="0" err="1"/>
            <a:t>hoạt</a:t>
          </a:r>
          <a:r>
            <a:rPr lang="en-US" b="1" dirty="0"/>
            <a:t> </a:t>
          </a:r>
          <a:r>
            <a:rPr lang="en-US" b="1" dirty="0" err="1"/>
            <a:t>động</a:t>
          </a:r>
          <a:r>
            <a:rPr lang="en-US" b="1" dirty="0"/>
            <a:t> </a:t>
          </a:r>
          <a:r>
            <a:rPr lang="en-US" b="1" dirty="0" err="1"/>
            <a:t>của</a:t>
          </a:r>
          <a:r>
            <a:rPr lang="en-US" b="1" dirty="0"/>
            <a:t> Self-Attention:</a:t>
          </a:r>
          <a:endParaRPr lang="en-US" dirty="0"/>
        </a:p>
      </dgm:t>
    </dgm:pt>
    <dgm:pt modelId="{A35C415C-093A-4658-B348-E5EE3B28EDA8}" cxnId="{2A890741-6958-40CB-9047-D146D67EA510}" type="parTrans">
      <dgm:prSet/>
      <dgm:spPr/>
      <dgm:t>
        <a:bodyPr/>
        <a:lstStyle/>
        <a:p>
          <a:endParaRPr lang="en-US"/>
        </a:p>
      </dgm:t>
    </dgm:pt>
    <dgm:pt modelId="{08F55441-CB55-4C63-8767-314E236732A6}" cxnId="{2A890741-6958-40CB-9047-D146D67EA510}" type="sibTrans">
      <dgm:prSet/>
      <dgm:spPr/>
      <dgm:t>
        <a:bodyPr/>
        <a:lstStyle/>
        <a:p>
          <a:endParaRPr lang="en-US"/>
        </a:p>
      </dgm:t>
    </dgm:pt>
    <dgm:pt modelId="{107070F4-5F28-4560-9891-31AF9F01F3E9}">
      <dgm:prSet custT="1"/>
      <dgm:spPr/>
      <dgm:t>
        <a:bodyPr/>
        <a:lstStyle/>
        <a:p>
          <a:pPr algn="just"/>
          <a:r>
            <a:rPr lang="vi-VN" sz="2400" b="0" dirty="0">
              <a:latin typeface="Aptos" panose="020B0004020202020204" pitchFamily="34" charset="0"/>
            </a:rPr>
            <a:t>Tạo </a:t>
          </a:r>
          <a:r>
            <a:rPr lang="vi-VN" sz="2400" b="0" dirty="0" err="1">
              <a:latin typeface="Aptos" panose="020B0004020202020204" pitchFamily="34" charset="0"/>
            </a:rPr>
            <a:t>query</a:t>
          </a:r>
          <a:r>
            <a:rPr lang="vi-VN" sz="2400" b="0" dirty="0">
              <a:latin typeface="Aptos" panose="020B0004020202020204" pitchFamily="34" charset="0"/>
            </a:rPr>
            <a:t>, </a:t>
          </a:r>
          <a:r>
            <a:rPr lang="vi-VN" sz="2400" b="0" dirty="0" err="1">
              <a:latin typeface="Aptos" panose="020B0004020202020204" pitchFamily="34" charset="0"/>
            </a:rPr>
            <a:t>key</a:t>
          </a:r>
          <a:r>
            <a:rPr lang="vi-VN" sz="2400" b="0" dirty="0">
              <a:latin typeface="Aptos" panose="020B0004020202020204" pitchFamily="34" charset="0"/>
            </a:rPr>
            <a:t>, </a:t>
          </a:r>
          <a:r>
            <a:rPr lang="vi-VN" sz="2400" b="0" dirty="0" err="1">
              <a:latin typeface="Aptos" panose="020B0004020202020204" pitchFamily="34" charset="0"/>
            </a:rPr>
            <a:t>value</a:t>
          </a:r>
          <a:endParaRPr lang="en-US" sz="2400" b="0" dirty="0">
            <a:latin typeface="Aptos" panose="020B0004020202020204" pitchFamily="34" charset="0"/>
          </a:endParaRPr>
        </a:p>
      </dgm:t>
    </dgm:pt>
    <dgm:pt modelId="{7CB6A333-0EB8-4A6A-BE70-21EC8B02AAAB}" cxnId="{2E533F92-8BE3-4B11-9221-E9AB7075771B}" type="parTrans">
      <dgm:prSet/>
      <dgm:spPr/>
      <dgm:t>
        <a:bodyPr/>
        <a:lstStyle/>
        <a:p>
          <a:endParaRPr lang="en-US"/>
        </a:p>
      </dgm:t>
    </dgm:pt>
    <dgm:pt modelId="{0E7E153F-EBDE-41C4-9A33-C1B94529E7B0}" cxnId="{2E533F92-8BE3-4B11-9221-E9AB7075771B}" type="sibTrans">
      <dgm:prSet/>
      <dgm:spPr/>
      <dgm:t>
        <a:bodyPr/>
        <a:lstStyle/>
        <a:p>
          <a:endParaRPr lang="en-US"/>
        </a:p>
      </dgm:t>
    </dgm:pt>
    <dgm:pt modelId="{711BCE97-EED1-4556-B603-2BCF2BE8550C}">
      <dgm:prSet custT="1"/>
      <dgm:spPr/>
      <dgm:t>
        <a:bodyPr/>
        <a:lstStyle/>
        <a:p>
          <a:pPr algn="just"/>
          <a:r>
            <a:rPr lang="en-US" sz="2400" dirty="0" err="1">
              <a:latin typeface="Aptos" panose="020B0004020202020204" pitchFamily="34" charset="0"/>
            </a:rPr>
            <a:t>Tính</a:t>
          </a:r>
          <a:r>
            <a:rPr lang="en-US" sz="2400" dirty="0">
              <a:latin typeface="Aptos" panose="020B0004020202020204" pitchFamily="34" charset="0"/>
            </a:rPr>
            <a:t> </a:t>
          </a:r>
          <a:r>
            <a:rPr lang="en-US" sz="2400" dirty="0" err="1">
              <a:latin typeface="Aptos" panose="020B0004020202020204" pitchFamily="34" charset="0"/>
            </a:rPr>
            <a:t>điểm</a:t>
          </a:r>
          <a:r>
            <a:rPr lang="en-US" sz="2400" dirty="0">
              <a:latin typeface="Aptos" panose="020B0004020202020204" pitchFamily="34" charset="0"/>
            </a:rPr>
            <a:t> attention</a:t>
          </a:r>
        </a:p>
      </dgm:t>
    </dgm:pt>
    <dgm:pt modelId="{A6D50F84-2C79-4023-90C5-F3B0D457884F}" cxnId="{EE4C1508-EE47-4660-8581-9F2982EEF061}" type="parTrans">
      <dgm:prSet/>
      <dgm:spPr/>
      <dgm:t>
        <a:bodyPr/>
        <a:lstStyle/>
        <a:p>
          <a:endParaRPr lang="en-US"/>
        </a:p>
      </dgm:t>
    </dgm:pt>
    <dgm:pt modelId="{6CE22669-AF3F-4063-94BF-DD1BCD656A06}" cxnId="{EE4C1508-EE47-4660-8581-9F2982EEF061}" type="sibTrans">
      <dgm:prSet/>
      <dgm:spPr/>
      <dgm:t>
        <a:bodyPr/>
        <a:lstStyle/>
        <a:p>
          <a:endParaRPr lang="en-US"/>
        </a:p>
      </dgm:t>
    </dgm:pt>
    <dgm:pt modelId="{3EAF6CED-675D-4C43-9E9F-5E99AB8D2AB6}">
      <dgm:prSet custT="1"/>
      <dgm:spPr/>
      <dgm:t>
        <a:bodyPr/>
        <a:lstStyle/>
        <a:p>
          <a:pPr algn="just"/>
          <a:r>
            <a:rPr lang="en-US" sz="2400" dirty="0" err="1">
              <a:latin typeface="Aptos" panose="020B0004020202020204" pitchFamily="34" charset="0"/>
            </a:rPr>
            <a:t>Chuẩn</a:t>
          </a:r>
          <a:r>
            <a:rPr lang="en-US" sz="2400" dirty="0">
              <a:latin typeface="Aptos" panose="020B0004020202020204" pitchFamily="34" charset="0"/>
            </a:rPr>
            <a:t> </a:t>
          </a:r>
          <a:r>
            <a:rPr lang="en-US" sz="2400" dirty="0" err="1">
              <a:latin typeface="Aptos" panose="020B0004020202020204" pitchFamily="34" charset="0"/>
            </a:rPr>
            <a:t>hóa</a:t>
          </a:r>
          <a:r>
            <a:rPr lang="en-US" sz="2400" dirty="0">
              <a:latin typeface="Aptos" panose="020B0004020202020204" pitchFamily="34" charset="0"/>
            </a:rPr>
            <a:t> </a:t>
          </a:r>
          <a:r>
            <a:rPr lang="en-US" sz="2400" dirty="0" err="1">
              <a:latin typeface="Aptos" panose="020B0004020202020204" pitchFamily="34" charset="0"/>
            </a:rPr>
            <a:t>điểm</a:t>
          </a:r>
          <a:r>
            <a:rPr lang="en-US" sz="2400" dirty="0">
              <a:latin typeface="Aptos" panose="020B0004020202020204" pitchFamily="34" charset="0"/>
            </a:rPr>
            <a:t> attention</a:t>
          </a:r>
        </a:p>
      </dgm:t>
    </dgm:pt>
    <dgm:pt modelId="{BB975CCD-1583-45CB-A1BA-F23F8BA33AFF}" cxnId="{D6853586-7F2E-42F2-9CD0-13A0FAD11CC1}" type="parTrans">
      <dgm:prSet/>
      <dgm:spPr/>
      <dgm:t>
        <a:bodyPr/>
        <a:lstStyle/>
        <a:p>
          <a:endParaRPr lang="en-US"/>
        </a:p>
      </dgm:t>
    </dgm:pt>
    <dgm:pt modelId="{368ABB06-A7D6-4097-BD2E-50744EF36094}" cxnId="{D6853586-7F2E-42F2-9CD0-13A0FAD11CC1}" type="sibTrans">
      <dgm:prSet/>
      <dgm:spPr/>
      <dgm:t>
        <a:bodyPr/>
        <a:lstStyle/>
        <a:p>
          <a:endParaRPr lang="en-US"/>
        </a:p>
      </dgm:t>
    </dgm:pt>
    <dgm:pt modelId="{68341AD5-61CE-4C90-A721-B4CB7E9FDA34}">
      <dgm:prSet custT="1"/>
      <dgm:spPr/>
      <dgm:t>
        <a:bodyPr/>
        <a:lstStyle/>
        <a:p>
          <a:pPr algn="just"/>
          <a:r>
            <a:rPr lang="en-US" sz="2400" dirty="0" err="1">
              <a:latin typeface="Aptos" panose="020B0004020202020204" pitchFamily="34" charset="0"/>
            </a:rPr>
            <a:t>Tính</a:t>
          </a:r>
          <a:r>
            <a:rPr lang="en-US" sz="2400" dirty="0">
              <a:latin typeface="Aptos" panose="020B0004020202020204" pitchFamily="34" charset="0"/>
            </a:rPr>
            <a:t> </a:t>
          </a:r>
          <a:r>
            <a:rPr lang="en-US" sz="2400" dirty="0" err="1">
              <a:latin typeface="Aptos" panose="020B0004020202020204" pitchFamily="34" charset="0"/>
            </a:rPr>
            <a:t>tóa</a:t>
          </a:r>
          <a:r>
            <a:rPr lang="en-US" sz="2400" dirty="0">
              <a:latin typeface="Aptos" panose="020B0004020202020204" pitchFamily="34" charset="0"/>
            </a:rPr>
            <a:t> </a:t>
          </a:r>
          <a:r>
            <a:rPr lang="en-US" sz="2400" dirty="0" err="1">
              <a:latin typeface="Aptos" panose="020B0004020202020204" pitchFamily="34" charset="0"/>
            </a:rPr>
            <a:t>giá</a:t>
          </a:r>
          <a:r>
            <a:rPr lang="en-US" sz="2400" dirty="0">
              <a:latin typeface="Aptos" panose="020B0004020202020204" pitchFamily="34" charset="0"/>
            </a:rPr>
            <a:t> </a:t>
          </a:r>
          <a:r>
            <a:rPr lang="en-US" sz="2400" dirty="0" err="1">
              <a:latin typeface="Aptos" panose="020B0004020202020204" pitchFamily="34" charset="0"/>
            </a:rPr>
            <a:t>trị</a:t>
          </a:r>
          <a:r>
            <a:rPr lang="en-US" sz="2400" dirty="0">
              <a:latin typeface="Aptos" panose="020B0004020202020204" pitchFamily="34" charset="0"/>
            </a:rPr>
            <a:t> attention</a:t>
          </a:r>
        </a:p>
      </dgm:t>
    </dgm:pt>
    <dgm:pt modelId="{BEFBCBC0-659E-4E9A-A334-51E3C6172BF5}" cxnId="{5FA20422-8E76-42AE-AF07-1FE7B6C7DD40}" type="parTrans">
      <dgm:prSet/>
      <dgm:spPr/>
      <dgm:t>
        <a:bodyPr/>
        <a:lstStyle/>
        <a:p>
          <a:endParaRPr lang="en-US"/>
        </a:p>
      </dgm:t>
    </dgm:pt>
    <dgm:pt modelId="{7EAABCCA-9381-447A-AE23-938A6413DA3F}" cxnId="{5FA20422-8E76-42AE-AF07-1FE7B6C7DD40}" type="sibTrans">
      <dgm:prSet/>
      <dgm:spPr/>
      <dgm:t>
        <a:bodyPr/>
        <a:lstStyle/>
        <a:p>
          <a:endParaRPr lang="en-US"/>
        </a:p>
      </dgm:t>
    </dgm:pt>
    <dgm:pt modelId="{5109CC70-6C9C-4649-ADA6-9ED8220FC65D}" type="pres">
      <dgm:prSet presAssocID="{F9546C98-24D4-4CBB-AD37-C5488C3EBA32}" presName="linear" presStyleCnt="0">
        <dgm:presLayoutVars>
          <dgm:animLvl val="lvl"/>
          <dgm:resizeHandles val="exact"/>
        </dgm:presLayoutVars>
      </dgm:prSet>
      <dgm:spPr/>
    </dgm:pt>
    <dgm:pt modelId="{C0249680-F174-4FF5-9969-40CDFA0B9F79}" type="pres">
      <dgm:prSet presAssocID="{81792C58-DBA8-4DA9-AAC7-5013D9895F9A}" presName="parentText" presStyleLbl="node1" presStyleIdx="0" presStyleCnt="2">
        <dgm:presLayoutVars>
          <dgm:chMax val="0"/>
          <dgm:bulletEnabled val="1"/>
        </dgm:presLayoutVars>
      </dgm:prSet>
      <dgm:spPr/>
    </dgm:pt>
    <dgm:pt modelId="{8CC52882-4E6A-4189-8552-F7333013B1BA}" type="pres">
      <dgm:prSet presAssocID="{81792C58-DBA8-4DA9-AAC7-5013D9895F9A}" presName="childText" presStyleLbl="revTx" presStyleIdx="0" presStyleCnt="2">
        <dgm:presLayoutVars>
          <dgm:bulletEnabled val="1"/>
        </dgm:presLayoutVars>
      </dgm:prSet>
      <dgm:spPr/>
    </dgm:pt>
    <dgm:pt modelId="{CA611A87-7095-4E5D-8781-2EBC1AE1475A}" type="pres">
      <dgm:prSet presAssocID="{D762B30E-D59F-443B-BD83-EB2D7E19A0B3}" presName="parentText" presStyleLbl="node1" presStyleIdx="1" presStyleCnt="2">
        <dgm:presLayoutVars>
          <dgm:chMax val="0"/>
          <dgm:bulletEnabled val="1"/>
        </dgm:presLayoutVars>
      </dgm:prSet>
      <dgm:spPr/>
    </dgm:pt>
    <dgm:pt modelId="{797524E4-4F0A-48AC-A201-6217A7B25EDA}" type="pres">
      <dgm:prSet presAssocID="{D762B30E-D59F-443B-BD83-EB2D7E19A0B3}" presName="childText" presStyleLbl="revTx" presStyleIdx="1" presStyleCnt="2">
        <dgm:presLayoutVars>
          <dgm:bulletEnabled val="1"/>
        </dgm:presLayoutVars>
      </dgm:prSet>
      <dgm:spPr/>
    </dgm:pt>
  </dgm:ptLst>
  <dgm:cxnLst>
    <dgm:cxn modelId="{EE4C1508-EE47-4660-8581-9F2982EEF061}" srcId="{D762B30E-D59F-443B-BD83-EB2D7E19A0B3}" destId="{711BCE97-EED1-4556-B603-2BCF2BE8550C}" srcOrd="1" destOrd="0" parTransId="{A6D50F84-2C79-4023-90C5-F3B0D457884F}" sibTransId="{6CE22669-AF3F-4063-94BF-DD1BCD656A06}"/>
    <dgm:cxn modelId="{9110AA09-EBBB-45F8-ABC1-9CAC5F8C8032}" type="presOf" srcId="{D762B30E-D59F-443B-BD83-EB2D7E19A0B3}" destId="{CA611A87-7095-4E5D-8781-2EBC1AE1475A}" srcOrd="0" destOrd="0" presId="urn:microsoft.com/office/officeart/2005/8/layout/vList2"/>
    <dgm:cxn modelId="{0710BF14-443C-4CC9-83D4-65A3F5F84803}" type="presOf" srcId="{107070F4-5F28-4560-9891-31AF9F01F3E9}" destId="{797524E4-4F0A-48AC-A201-6217A7B25EDA}" srcOrd="0" destOrd="0" presId="urn:microsoft.com/office/officeart/2005/8/layout/vList2"/>
    <dgm:cxn modelId="{5FA20422-8E76-42AE-AF07-1FE7B6C7DD40}" srcId="{D762B30E-D59F-443B-BD83-EB2D7E19A0B3}" destId="{68341AD5-61CE-4C90-A721-B4CB7E9FDA34}" srcOrd="3" destOrd="0" parTransId="{BEFBCBC0-659E-4E9A-A334-51E3C6172BF5}" sibTransId="{7EAABCCA-9381-447A-AE23-938A6413DA3F}"/>
    <dgm:cxn modelId="{C9FA1431-E7B9-4999-A32C-8A00BA0EAC23}" srcId="{81792C58-DBA8-4DA9-AAC7-5013D9895F9A}" destId="{15211F38-4EC5-4074-8040-150D49259E6F}" srcOrd="0" destOrd="0" parTransId="{0EE2218B-7FEA-44F5-9BB7-7C97D648206C}" sibTransId="{6D8B8A8F-212D-4791-9395-0077A9699A48}"/>
    <dgm:cxn modelId="{3A1AC05B-553F-4868-BB68-C63DB33FF160}" type="presOf" srcId="{711BCE97-EED1-4556-B603-2BCF2BE8550C}" destId="{797524E4-4F0A-48AC-A201-6217A7B25EDA}" srcOrd="0" destOrd="1" presId="urn:microsoft.com/office/officeart/2005/8/layout/vList2"/>
    <dgm:cxn modelId="{2A890741-6958-40CB-9047-D146D67EA510}" srcId="{F9546C98-24D4-4CBB-AD37-C5488C3EBA32}" destId="{D762B30E-D59F-443B-BD83-EB2D7E19A0B3}" srcOrd="1" destOrd="0" parTransId="{A35C415C-093A-4658-B348-E5EE3B28EDA8}" sibTransId="{08F55441-CB55-4C63-8767-314E236732A6}"/>
    <dgm:cxn modelId="{41FD2379-0D0F-4689-941E-C81DF5968AA0}" type="presOf" srcId="{81792C58-DBA8-4DA9-AAC7-5013D9895F9A}" destId="{C0249680-F174-4FF5-9969-40CDFA0B9F79}" srcOrd="0" destOrd="0" presId="urn:microsoft.com/office/officeart/2005/8/layout/vList2"/>
    <dgm:cxn modelId="{8D531F7F-A917-43AB-AFC5-55A3E9352E43}" type="presOf" srcId="{F9546C98-24D4-4CBB-AD37-C5488C3EBA32}" destId="{5109CC70-6C9C-4649-ADA6-9ED8220FC65D}" srcOrd="0" destOrd="0" presId="urn:microsoft.com/office/officeart/2005/8/layout/vList2"/>
    <dgm:cxn modelId="{6FCC0C84-E784-45CB-9692-39CDE3A0E9C5}" type="presOf" srcId="{68341AD5-61CE-4C90-A721-B4CB7E9FDA34}" destId="{797524E4-4F0A-48AC-A201-6217A7B25EDA}" srcOrd="0" destOrd="3" presId="urn:microsoft.com/office/officeart/2005/8/layout/vList2"/>
    <dgm:cxn modelId="{D6853586-7F2E-42F2-9CD0-13A0FAD11CC1}" srcId="{D762B30E-D59F-443B-BD83-EB2D7E19A0B3}" destId="{3EAF6CED-675D-4C43-9E9F-5E99AB8D2AB6}" srcOrd="2" destOrd="0" parTransId="{BB975CCD-1583-45CB-A1BA-F23F8BA33AFF}" sibTransId="{368ABB06-A7D6-4097-BD2E-50744EF36094}"/>
    <dgm:cxn modelId="{2E533F92-8BE3-4B11-9221-E9AB7075771B}" srcId="{D762B30E-D59F-443B-BD83-EB2D7E19A0B3}" destId="{107070F4-5F28-4560-9891-31AF9F01F3E9}" srcOrd="0" destOrd="0" parTransId="{7CB6A333-0EB8-4A6A-BE70-21EC8B02AAAB}" sibTransId="{0E7E153F-EBDE-41C4-9A33-C1B94529E7B0}"/>
    <dgm:cxn modelId="{03E11FB9-E7DC-40DA-AA16-69C73F528001}" srcId="{F9546C98-24D4-4CBB-AD37-C5488C3EBA32}" destId="{81792C58-DBA8-4DA9-AAC7-5013D9895F9A}" srcOrd="0" destOrd="0" parTransId="{23CB7090-D74B-45B6-AAE7-34900B9E30C0}" sibTransId="{55C7E960-DB49-48E1-9C7A-98A9AA22111F}"/>
    <dgm:cxn modelId="{3C9841F9-35D9-4595-9B5E-03EADADE918A}" type="presOf" srcId="{3EAF6CED-675D-4C43-9E9F-5E99AB8D2AB6}" destId="{797524E4-4F0A-48AC-A201-6217A7B25EDA}" srcOrd="0" destOrd="2" presId="urn:microsoft.com/office/officeart/2005/8/layout/vList2"/>
    <dgm:cxn modelId="{9714F8FF-224D-4877-901A-9DEAB642A4B8}" type="presOf" srcId="{15211F38-4EC5-4074-8040-150D49259E6F}" destId="{8CC52882-4E6A-4189-8552-F7333013B1BA}" srcOrd="0" destOrd="0" presId="urn:microsoft.com/office/officeart/2005/8/layout/vList2"/>
    <dgm:cxn modelId="{8DDA8EF8-466D-4046-AF54-0C3076CEB058}" type="presParOf" srcId="{5109CC70-6C9C-4649-ADA6-9ED8220FC65D}" destId="{C0249680-F174-4FF5-9969-40CDFA0B9F79}" srcOrd="0" destOrd="0" presId="urn:microsoft.com/office/officeart/2005/8/layout/vList2"/>
    <dgm:cxn modelId="{CFB48CF1-AE5F-445E-A9CE-E1BE68D65752}" type="presParOf" srcId="{5109CC70-6C9C-4649-ADA6-9ED8220FC65D}" destId="{8CC52882-4E6A-4189-8552-F7333013B1BA}" srcOrd="1" destOrd="0" presId="urn:microsoft.com/office/officeart/2005/8/layout/vList2"/>
    <dgm:cxn modelId="{4BF0E0F0-F7CB-4D7E-A6EE-E28EE1D1226B}" type="presParOf" srcId="{5109CC70-6C9C-4649-ADA6-9ED8220FC65D}" destId="{CA611A87-7095-4E5D-8781-2EBC1AE1475A}" srcOrd="2" destOrd="0" presId="urn:microsoft.com/office/officeart/2005/8/layout/vList2"/>
    <dgm:cxn modelId="{E22E244A-0256-4A00-B300-0FED30DBBC2A}" type="presParOf" srcId="{5109CC70-6C9C-4649-ADA6-9ED8220FC65D}" destId="{797524E4-4F0A-48AC-A201-6217A7B25EDA}"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5F81FB-2A2A-4413-823F-7EC32555834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78A5056-1604-4D73-83CB-BD0EC4DE0BD9}">
      <dgm:prSet/>
      <dgm:spPr/>
      <dgm:t>
        <a:bodyPr/>
        <a:lstStyle/>
        <a:p>
          <a:r>
            <a:rPr lang="en-US" b="1" dirty="0" err="1"/>
            <a:t>Định</a:t>
          </a:r>
          <a:r>
            <a:rPr lang="en-US" b="1" dirty="0"/>
            <a:t> </a:t>
          </a:r>
          <a:r>
            <a:rPr lang="en-US" b="1" dirty="0" err="1"/>
            <a:t>nghĩa</a:t>
          </a:r>
          <a:r>
            <a:rPr lang="en-US" b="1" dirty="0"/>
            <a:t> Multi-Head Attention:</a:t>
          </a:r>
          <a:endParaRPr lang="en-US" dirty="0"/>
        </a:p>
      </dgm:t>
    </dgm:pt>
    <dgm:pt modelId="{75C1C494-4F8A-4EA5-9D18-502951AF3B59}" cxnId="{A30DF95E-5D5B-466B-94CC-37268D1938FE}" type="parTrans">
      <dgm:prSet/>
      <dgm:spPr/>
      <dgm:t>
        <a:bodyPr/>
        <a:lstStyle/>
        <a:p>
          <a:endParaRPr lang="en-US"/>
        </a:p>
      </dgm:t>
    </dgm:pt>
    <dgm:pt modelId="{8937A9A4-7D08-4CAD-A75A-24CEF80400B1}" cxnId="{A30DF95E-5D5B-466B-94CC-37268D1938FE}" type="sibTrans">
      <dgm:prSet/>
      <dgm:spPr/>
      <dgm:t>
        <a:bodyPr/>
        <a:lstStyle/>
        <a:p>
          <a:endParaRPr lang="en-US"/>
        </a:p>
      </dgm:t>
    </dgm:pt>
    <dgm:pt modelId="{BE424D50-AEE5-4A38-A76A-EC5E49C3483E}">
      <dgm:prSet custT="1"/>
      <dgm:spPr/>
      <dgm:t>
        <a:bodyPr/>
        <a:lstStyle/>
        <a:p>
          <a:pPr algn="just"/>
          <a:r>
            <a:rPr lang="en-US" sz="1400" dirty="0"/>
            <a:t>Multi-Head Attention </a:t>
          </a:r>
          <a:r>
            <a:rPr lang="en-US" sz="1400" dirty="0" err="1"/>
            <a:t>là</a:t>
          </a:r>
          <a:r>
            <a:rPr lang="en-US" sz="1400" dirty="0"/>
            <a:t>  </a:t>
          </a:r>
          <a:r>
            <a:rPr lang="en-US" sz="1400" dirty="0" err="1"/>
            <a:t>một</a:t>
          </a:r>
          <a:r>
            <a:rPr lang="en-US" sz="1400" dirty="0"/>
            <a:t> </a:t>
          </a:r>
          <a:r>
            <a:rPr lang="en-US" sz="1400" dirty="0" err="1"/>
            <a:t>biến</a:t>
          </a:r>
          <a:r>
            <a:rPr lang="en-US" sz="1400" dirty="0"/>
            <a:t> </a:t>
          </a:r>
          <a:r>
            <a:rPr lang="en-US" sz="1400" dirty="0" err="1"/>
            <a:t>thể</a:t>
          </a:r>
          <a:r>
            <a:rPr lang="en-US" sz="1400" dirty="0"/>
            <a:t> </a:t>
          </a:r>
          <a:r>
            <a:rPr lang="en-US" sz="1400" dirty="0" err="1"/>
            <a:t>của</a:t>
          </a:r>
          <a:r>
            <a:rPr lang="en-US" sz="1400" dirty="0"/>
            <a:t> Self-attention </a:t>
          </a:r>
          <a:r>
            <a:rPr lang="en-US" sz="1400" dirty="0" err="1"/>
            <a:t>bằng</a:t>
          </a:r>
          <a:r>
            <a:rPr lang="en-US" sz="1400" dirty="0"/>
            <a:t> </a:t>
          </a:r>
          <a:r>
            <a:rPr lang="en-US" sz="1400" dirty="0" err="1"/>
            <a:t>cách</a:t>
          </a:r>
          <a:r>
            <a:rPr lang="en-US" sz="1400" dirty="0"/>
            <a:t> </a:t>
          </a:r>
          <a:r>
            <a:rPr lang="en-US" sz="1400" dirty="0" err="1"/>
            <a:t>sử</a:t>
          </a:r>
          <a:r>
            <a:rPr lang="en-US" sz="1400" dirty="0"/>
            <a:t> </a:t>
          </a:r>
          <a:r>
            <a:rPr lang="en-US" sz="1400" dirty="0" err="1"/>
            <a:t>dụng</a:t>
          </a:r>
          <a:r>
            <a:rPr lang="en-US" sz="1400" dirty="0"/>
            <a:t> </a:t>
          </a:r>
          <a:r>
            <a:rPr lang="en-US" sz="1400" dirty="0" err="1"/>
            <a:t>nhiều</a:t>
          </a:r>
          <a:r>
            <a:rPr lang="en-US" sz="1400" dirty="0"/>
            <a:t> "</a:t>
          </a:r>
          <a:r>
            <a:rPr lang="en-US" sz="1400" dirty="0" err="1"/>
            <a:t>đầu</a:t>
          </a:r>
          <a:r>
            <a:rPr lang="en-US" sz="1400" dirty="0"/>
            <a:t>" attention </a:t>
          </a:r>
          <a:r>
            <a:rPr lang="en-US" sz="1400" dirty="0" err="1"/>
            <a:t>hoạt</a:t>
          </a:r>
          <a:r>
            <a:rPr lang="en-US" sz="1400" dirty="0"/>
            <a:t> </a:t>
          </a:r>
          <a:r>
            <a:rPr lang="en-US" sz="1400" dirty="0" err="1"/>
            <a:t>động</a:t>
          </a:r>
          <a:r>
            <a:rPr lang="en-US" sz="1400" dirty="0"/>
            <a:t> song </a:t>
          </a:r>
          <a:r>
            <a:rPr lang="en-US" sz="1400" dirty="0" err="1"/>
            <a:t>song</a:t>
          </a:r>
          <a:r>
            <a:rPr lang="en-US" sz="1400" dirty="0"/>
            <a:t>, </a:t>
          </a:r>
          <a:r>
            <a:rPr lang="en-US" sz="1400" dirty="0" err="1"/>
            <a:t>giúp</a:t>
          </a:r>
          <a:r>
            <a:rPr lang="en-US" sz="1400" dirty="0"/>
            <a:t> </a:t>
          </a:r>
          <a:r>
            <a:rPr lang="en-US" sz="1400" dirty="0" err="1"/>
            <a:t>mô</a:t>
          </a:r>
          <a:r>
            <a:rPr lang="en-US" sz="1400" dirty="0"/>
            <a:t> </a:t>
          </a:r>
          <a:r>
            <a:rPr lang="en-US" sz="1400" dirty="0" err="1"/>
            <a:t>hình</a:t>
          </a:r>
          <a:r>
            <a:rPr lang="en-US" sz="1400" dirty="0"/>
            <a:t> </a:t>
          </a:r>
          <a:r>
            <a:rPr lang="en-US" sz="1400" dirty="0" err="1"/>
            <a:t>có</a:t>
          </a:r>
          <a:r>
            <a:rPr lang="en-US" sz="1400" dirty="0"/>
            <a:t> </a:t>
          </a:r>
          <a:r>
            <a:rPr lang="en-US" sz="1400" dirty="0" err="1"/>
            <a:t>thể</a:t>
          </a:r>
          <a:r>
            <a:rPr lang="en-US" sz="1400" dirty="0"/>
            <a:t> </a:t>
          </a:r>
          <a:r>
            <a:rPr lang="en-US" sz="1400" dirty="0" err="1"/>
            <a:t>học</a:t>
          </a:r>
          <a:r>
            <a:rPr lang="en-US" sz="1400" dirty="0"/>
            <a:t> </a:t>
          </a:r>
          <a:r>
            <a:rPr lang="en-US" sz="1400" dirty="0" err="1"/>
            <a:t>được</a:t>
          </a:r>
          <a:r>
            <a:rPr lang="en-US" sz="1400" dirty="0"/>
            <a:t> </a:t>
          </a:r>
          <a:r>
            <a:rPr lang="en-US" sz="1400" dirty="0" err="1"/>
            <a:t>nhiều</a:t>
          </a:r>
          <a:r>
            <a:rPr lang="en-US" sz="1400" dirty="0"/>
            <a:t> </a:t>
          </a:r>
          <a:r>
            <a:rPr lang="en-US" sz="1400" dirty="0" err="1"/>
            <a:t>khía</a:t>
          </a:r>
          <a:r>
            <a:rPr lang="en-US" sz="1400" dirty="0"/>
            <a:t> </a:t>
          </a:r>
          <a:r>
            <a:rPr lang="en-US" sz="1400" dirty="0" err="1"/>
            <a:t>cạnh</a:t>
          </a:r>
          <a:r>
            <a:rPr lang="en-US" sz="1400" dirty="0"/>
            <a:t> </a:t>
          </a:r>
          <a:r>
            <a:rPr lang="en-US" sz="1400" dirty="0" err="1"/>
            <a:t>khác</a:t>
          </a:r>
          <a:r>
            <a:rPr lang="en-US" sz="1400" dirty="0"/>
            <a:t> </a:t>
          </a:r>
          <a:r>
            <a:rPr lang="en-US" sz="1400" dirty="0" err="1"/>
            <a:t>nhau</a:t>
          </a:r>
          <a:r>
            <a:rPr lang="en-US" sz="1400" dirty="0"/>
            <a:t> </a:t>
          </a:r>
          <a:r>
            <a:rPr lang="en-US" sz="1400" dirty="0" err="1"/>
            <a:t>của</a:t>
          </a:r>
          <a:r>
            <a:rPr lang="en-US" sz="1400" dirty="0"/>
            <a:t> </a:t>
          </a:r>
          <a:r>
            <a:rPr lang="en-US" sz="1400" dirty="0" err="1"/>
            <a:t>dữ</a:t>
          </a:r>
          <a:r>
            <a:rPr lang="en-US" sz="1400" dirty="0"/>
            <a:t> </a:t>
          </a:r>
          <a:r>
            <a:rPr lang="en-US" sz="1400" dirty="0" err="1"/>
            <a:t>liệu</a:t>
          </a:r>
          <a:r>
            <a:rPr lang="en-US" sz="1400" dirty="0"/>
            <a:t> </a:t>
          </a:r>
          <a:r>
            <a:rPr lang="en-US" sz="1400" dirty="0" err="1"/>
            <a:t>đầu</a:t>
          </a:r>
          <a:r>
            <a:rPr lang="en-US" sz="1400" dirty="0"/>
            <a:t> </a:t>
          </a:r>
          <a:r>
            <a:rPr lang="en-US" sz="1400" dirty="0" err="1"/>
            <a:t>vào</a:t>
          </a:r>
          <a:r>
            <a:rPr lang="en-US" sz="1400" dirty="0"/>
            <a:t>.</a:t>
          </a:r>
        </a:p>
      </dgm:t>
    </dgm:pt>
    <dgm:pt modelId="{751F55F5-71A2-4DE3-9FA8-46CBDB227A37}" cxnId="{25B1EE91-A015-4192-A011-D94448322959}" type="parTrans">
      <dgm:prSet/>
      <dgm:spPr/>
      <dgm:t>
        <a:bodyPr/>
        <a:lstStyle/>
        <a:p>
          <a:endParaRPr lang="en-US"/>
        </a:p>
      </dgm:t>
    </dgm:pt>
    <dgm:pt modelId="{F3D783B9-5372-4835-A53D-2AADEC0A636D}" cxnId="{25B1EE91-A015-4192-A011-D94448322959}" type="sibTrans">
      <dgm:prSet/>
      <dgm:spPr/>
      <dgm:t>
        <a:bodyPr/>
        <a:lstStyle/>
        <a:p>
          <a:endParaRPr lang="en-US"/>
        </a:p>
      </dgm:t>
    </dgm:pt>
    <dgm:pt modelId="{DA1FEBEE-EDEF-44ED-8527-DF9D55D74214}">
      <dgm:prSet/>
      <dgm:spPr/>
      <dgm:t>
        <a:bodyPr/>
        <a:lstStyle/>
        <a:p>
          <a:r>
            <a:rPr lang="en-US" b="1"/>
            <a:t>Cách hoạt động của Multi-Head Attention:</a:t>
          </a:r>
          <a:endParaRPr lang="en-US"/>
        </a:p>
      </dgm:t>
    </dgm:pt>
    <dgm:pt modelId="{A108AEDB-03EF-4DDE-B5A9-AEBC137CD921}" cxnId="{8FE7EB2A-DAB6-4EBC-A84E-EF8DFF89AE1A}" type="parTrans">
      <dgm:prSet/>
      <dgm:spPr/>
      <dgm:t>
        <a:bodyPr/>
        <a:lstStyle/>
        <a:p>
          <a:endParaRPr lang="en-US"/>
        </a:p>
      </dgm:t>
    </dgm:pt>
    <dgm:pt modelId="{E731C1E3-D3D0-4AB3-B391-420768CE6F5A}" cxnId="{8FE7EB2A-DAB6-4EBC-A84E-EF8DFF89AE1A}" type="sibTrans">
      <dgm:prSet/>
      <dgm:spPr/>
      <dgm:t>
        <a:bodyPr/>
        <a:lstStyle/>
        <a:p>
          <a:endParaRPr lang="en-US"/>
        </a:p>
      </dgm:t>
    </dgm:pt>
    <dgm:pt modelId="{567836BE-0CF5-481B-A0FE-02D8798F91DD}">
      <dgm:prSet custT="1"/>
      <dgm:spPr/>
      <dgm:t>
        <a:bodyPr/>
        <a:lstStyle/>
        <a:p>
          <a:pPr algn="just">
            <a:buFont typeface="Wingdings" panose="05000000000000000000" pitchFamily="2" charset="2"/>
            <a:buChar char="Ø"/>
          </a:pPr>
          <a:r>
            <a:rPr lang="en-US" sz="1400" dirty="0" err="1"/>
            <a:t>Phân</a:t>
          </a:r>
          <a:r>
            <a:rPr lang="en-US" sz="1400" dirty="0"/>
            <a:t> chia </a:t>
          </a:r>
          <a:r>
            <a:rPr lang="en-US" sz="1400" dirty="0" err="1"/>
            <a:t>không</a:t>
          </a:r>
          <a:r>
            <a:rPr lang="en-US" sz="1400" dirty="0"/>
            <a:t> </a:t>
          </a:r>
          <a:r>
            <a:rPr lang="en-US" sz="1400" dirty="0" err="1"/>
            <a:t>gian</a:t>
          </a:r>
          <a:r>
            <a:rPr lang="en-US" sz="1400" dirty="0"/>
            <a:t>:</a:t>
          </a:r>
        </a:p>
      </dgm:t>
    </dgm:pt>
    <dgm:pt modelId="{4A7E6170-3497-40DD-AF33-984A3A49C439}" cxnId="{7A9644EA-5441-4BF3-AC34-0E1C1396F249}" type="parTrans">
      <dgm:prSet/>
      <dgm:spPr/>
      <dgm:t>
        <a:bodyPr/>
        <a:lstStyle/>
        <a:p>
          <a:endParaRPr lang="en-US"/>
        </a:p>
      </dgm:t>
    </dgm:pt>
    <dgm:pt modelId="{ECC41622-7842-4E71-B541-C0233A42D60A}" cxnId="{7A9644EA-5441-4BF3-AC34-0E1C1396F249}" type="sibTrans">
      <dgm:prSet/>
      <dgm:spPr/>
      <dgm:t>
        <a:bodyPr/>
        <a:lstStyle/>
        <a:p>
          <a:endParaRPr lang="en-US"/>
        </a:p>
      </dgm:t>
    </dgm:pt>
    <dgm:pt modelId="{B29180C4-211C-4515-9015-7B6EF3BFC375}">
      <dgm:prSet custT="1"/>
      <dgm:spPr/>
      <dgm:t>
        <a:bodyPr/>
        <a:lstStyle/>
        <a:p>
          <a:pPr algn="just"/>
          <a:r>
            <a:rPr lang="en-US" sz="1400" dirty="0" err="1"/>
            <a:t>Đầu</a:t>
          </a:r>
          <a:r>
            <a:rPr lang="en-US" sz="1400" dirty="0"/>
            <a:t> </a:t>
          </a:r>
          <a:r>
            <a:rPr lang="en-US" sz="1400" dirty="0" err="1"/>
            <a:t>tiên</a:t>
          </a:r>
          <a:r>
            <a:rPr lang="en-US" sz="1400" dirty="0"/>
            <a:t>, </a:t>
          </a:r>
          <a:r>
            <a:rPr lang="en-US" sz="1400" dirty="0" err="1"/>
            <a:t>các</a:t>
          </a:r>
          <a:r>
            <a:rPr lang="en-US" sz="1400" dirty="0"/>
            <a:t> vector </a:t>
          </a:r>
          <a:r>
            <a:rPr lang="en-US" sz="1400" dirty="0" err="1"/>
            <a:t>đầu</a:t>
          </a:r>
          <a:r>
            <a:rPr lang="en-US" sz="1400" dirty="0"/>
            <a:t> </a:t>
          </a:r>
          <a:r>
            <a:rPr lang="en-US" sz="1400" dirty="0" err="1"/>
            <a:t>vào</a:t>
          </a:r>
          <a:r>
            <a:rPr lang="en-US" sz="1400" dirty="0"/>
            <a:t> </a:t>
          </a:r>
          <a:r>
            <a:rPr lang="en-US" sz="1400" dirty="0" err="1"/>
            <a:t>được</a:t>
          </a:r>
          <a:r>
            <a:rPr lang="en-US" sz="1400" dirty="0"/>
            <a:t> chia </a:t>
          </a:r>
          <a:r>
            <a:rPr lang="en-US" sz="1400" dirty="0" err="1"/>
            <a:t>thành</a:t>
          </a:r>
          <a:r>
            <a:rPr lang="en-US" sz="1400" dirty="0"/>
            <a:t> </a:t>
          </a:r>
          <a:r>
            <a:rPr lang="en-US" sz="1400" dirty="0" err="1"/>
            <a:t>nhiều</a:t>
          </a:r>
          <a:r>
            <a:rPr lang="en-US" sz="1400" dirty="0"/>
            <a:t> </a:t>
          </a:r>
          <a:r>
            <a:rPr lang="en-US" sz="1400" dirty="0" err="1"/>
            <a:t>không</a:t>
          </a:r>
          <a:r>
            <a:rPr lang="en-US" sz="1400" dirty="0"/>
            <a:t> </a:t>
          </a:r>
          <a:r>
            <a:rPr lang="en-US" sz="1400" dirty="0" err="1"/>
            <a:t>gian</a:t>
          </a:r>
          <a:r>
            <a:rPr lang="en-US" sz="1400" dirty="0"/>
            <a:t> con </a:t>
          </a:r>
          <a:r>
            <a:rPr lang="en-US" sz="1400" dirty="0" err="1"/>
            <a:t>khác</a:t>
          </a:r>
          <a:r>
            <a:rPr lang="en-US" sz="1400" dirty="0"/>
            <a:t> </a:t>
          </a:r>
          <a:r>
            <a:rPr lang="en-US" sz="1400" dirty="0" err="1"/>
            <a:t>nhau</a:t>
          </a:r>
          <a:r>
            <a:rPr lang="en-US" sz="1400" dirty="0"/>
            <a:t>.</a:t>
          </a:r>
        </a:p>
      </dgm:t>
    </dgm:pt>
    <dgm:pt modelId="{B3CAC1AE-BDC3-4272-9AD6-5DD63F91D4C9}" cxnId="{8C3F8CC8-AE5F-42CC-BDCA-3653A4E0F4CF}" type="parTrans">
      <dgm:prSet/>
      <dgm:spPr/>
      <dgm:t>
        <a:bodyPr/>
        <a:lstStyle/>
        <a:p>
          <a:endParaRPr lang="en-US"/>
        </a:p>
      </dgm:t>
    </dgm:pt>
    <dgm:pt modelId="{C9C602DE-3636-43AB-9F15-B6EE1604DDE4}" cxnId="{8C3F8CC8-AE5F-42CC-BDCA-3653A4E0F4CF}" type="sibTrans">
      <dgm:prSet/>
      <dgm:spPr/>
      <dgm:t>
        <a:bodyPr/>
        <a:lstStyle/>
        <a:p>
          <a:endParaRPr lang="en-US"/>
        </a:p>
      </dgm:t>
    </dgm:pt>
    <dgm:pt modelId="{D23B8BEB-ECE2-4D7D-9692-72633210A292}">
      <dgm:prSet custT="1"/>
      <dgm:spPr/>
      <dgm:t>
        <a:bodyPr/>
        <a:lstStyle/>
        <a:p>
          <a:pPr algn="just">
            <a:buFont typeface="Wingdings" panose="05000000000000000000" pitchFamily="2" charset="2"/>
            <a:buChar char="Ø"/>
          </a:pPr>
          <a:r>
            <a:rPr lang="en-US" sz="1400" dirty="0"/>
            <a:t>Attention </a:t>
          </a:r>
          <a:r>
            <a:rPr lang="en-US" sz="1400" dirty="0" err="1"/>
            <a:t>đa</a:t>
          </a:r>
          <a:r>
            <a:rPr lang="en-US" sz="1400" dirty="0"/>
            <a:t> </a:t>
          </a:r>
          <a:r>
            <a:rPr lang="en-US" sz="1400" dirty="0" err="1"/>
            <a:t>đầu</a:t>
          </a:r>
          <a:r>
            <a:rPr lang="en-US" sz="1400" dirty="0"/>
            <a:t>:</a:t>
          </a:r>
        </a:p>
      </dgm:t>
    </dgm:pt>
    <dgm:pt modelId="{6B3919D9-1FFC-4E5A-B991-268077167875}" cxnId="{E6F80991-4304-43E8-9CDC-2712DDA0BC8D}" type="parTrans">
      <dgm:prSet/>
      <dgm:spPr/>
      <dgm:t>
        <a:bodyPr/>
        <a:lstStyle/>
        <a:p>
          <a:endParaRPr lang="en-US"/>
        </a:p>
      </dgm:t>
    </dgm:pt>
    <dgm:pt modelId="{7BFB9F1B-FBD4-4F1C-BB89-D22817C9E594}" cxnId="{E6F80991-4304-43E8-9CDC-2712DDA0BC8D}" type="sibTrans">
      <dgm:prSet/>
      <dgm:spPr/>
      <dgm:t>
        <a:bodyPr/>
        <a:lstStyle/>
        <a:p>
          <a:endParaRPr lang="en-US"/>
        </a:p>
      </dgm:t>
    </dgm:pt>
    <dgm:pt modelId="{D1A1806E-AE5E-4B0D-91F2-93D7F024EE7C}">
      <dgm:prSet custT="1"/>
      <dgm:spPr/>
      <dgm:t>
        <a:bodyPr/>
        <a:lstStyle/>
        <a:p>
          <a:pPr algn="just"/>
          <a:r>
            <a:rPr lang="en-US" sz="1400" dirty="0" err="1"/>
            <a:t>Trên</a:t>
          </a:r>
          <a:r>
            <a:rPr lang="en-US" sz="1400" dirty="0"/>
            <a:t> </a:t>
          </a:r>
          <a:r>
            <a:rPr lang="en-US" sz="1400" dirty="0" err="1"/>
            <a:t>mỗi</a:t>
          </a:r>
          <a:r>
            <a:rPr lang="en-US" sz="1400" dirty="0"/>
            <a:t> </a:t>
          </a:r>
          <a:r>
            <a:rPr lang="en-US" sz="1400" dirty="0" err="1"/>
            <a:t>không</a:t>
          </a:r>
          <a:r>
            <a:rPr lang="en-US" sz="1400" dirty="0"/>
            <a:t> </a:t>
          </a:r>
          <a:r>
            <a:rPr lang="en-US" sz="1400" dirty="0" err="1"/>
            <a:t>gian</a:t>
          </a:r>
          <a:r>
            <a:rPr lang="en-US" sz="1400" dirty="0"/>
            <a:t> con, </a:t>
          </a:r>
          <a:r>
            <a:rPr lang="en-US" sz="1400" dirty="0" err="1"/>
            <a:t>một</a:t>
          </a:r>
          <a:r>
            <a:rPr lang="en-US" sz="1400" dirty="0"/>
            <a:t> </a:t>
          </a:r>
          <a:r>
            <a:rPr lang="en-US" sz="1400" dirty="0" err="1"/>
            <a:t>đầu</a:t>
          </a:r>
          <a:r>
            <a:rPr lang="en-US" sz="1400" dirty="0"/>
            <a:t> attention </a:t>
          </a:r>
          <a:r>
            <a:rPr lang="en-US" sz="1400" dirty="0" err="1"/>
            <a:t>riêng</a:t>
          </a:r>
          <a:r>
            <a:rPr lang="en-US" sz="1400" dirty="0"/>
            <a:t> </a:t>
          </a:r>
          <a:r>
            <a:rPr lang="en-US" sz="1400" dirty="0" err="1"/>
            <a:t>biệt</a:t>
          </a:r>
          <a:r>
            <a:rPr lang="en-US" sz="1400" dirty="0"/>
            <a:t> </a:t>
          </a:r>
          <a:r>
            <a:rPr lang="en-US" sz="1400" dirty="0" err="1"/>
            <a:t>được</a:t>
          </a:r>
          <a:r>
            <a:rPr lang="en-US" sz="1400" dirty="0"/>
            <a:t> </a:t>
          </a:r>
          <a:r>
            <a:rPr lang="en-US" sz="1400" dirty="0" err="1"/>
            <a:t>áp</a:t>
          </a:r>
          <a:r>
            <a:rPr lang="en-US" sz="1400" dirty="0"/>
            <a:t> </a:t>
          </a:r>
          <a:r>
            <a:rPr lang="en-US" sz="1400" dirty="0" err="1"/>
            <a:t>dụng</a:t>
          </a:r>
          <a:r>
            <a:rPr lang="en-US" sz="1400" dirty="0"/>
            <a:t> </a:t>
          </a:r>
          <a:r>
            <a:rPr lang="en-US" sz="1400" dirty="0" err="1"/>
            <a:t>để</a:t>
          </a:r>
          <a:r>
            <a:rPr lang="en-US" sz="1400" dirty="0"/>
            <a:t> </a:t>
          </a:r>
          <a:r>
            <a:rPr lang="en-US" sz="1400" dirty="0" err="1"/>
            <a:t>tính</a:t>
          </a:r>
          <a:r>
            <a:rPr lang="en-US" sz="1400" dirty="0"/>
            <a:t> </a:t>
          </a:r>
          <a:r>
            <a:rPr lang="en-US" sz="1400" dirty="0" err="1"/>
            <a:t>toán</a:t>
          </a:r>
          <a:r>
            <a:rPr lang="en-US" sz="1400" dirty="0"/>
            <a:t> </a:t>
          </a:r>
          <a:r>
            <a:rPr lang="en-US" sz="1400" dirty="0" err="1"/>
            <a:t>trọng</a:t>
          </a:r>
          <a:r>
            <a:rPr lang="en-US" sz="1400" dirty="0"/>
            <a:t> </a:t>
          </a:r>
          <a:r>
            <a:rPr lang="en-US" sz="1400" dirty="0" err="1"/>
            <a:t>số</a:t>
          </a:r>
          <a:r>
            <a:rPr lang="en-US" sz="1400" dirty="0"/>
            <a:t> </a:t>
          </a:r>
          <a:r>
            <a:rPr lang="en-US" sz="1400" dirty="0" err="1"/>
            <a:t>và</a:t>
          </a:r>
          <a:r>
            <a:rPr lang="en-US" sz="1400" dirty="0"/>
            <a:t> </a:t>
          </a:r>
          <a:r>
            <a:rPr lang="en-US" sz="1400" dirty="0" err="1"/>
            <a:t>tổng</a:t>
          </a:r>
          <a:r>
            <a:rPr lang="en-US" sz="1400" dirty="0"/>
            <a:t> </a:t>
          </a:r>
          <a:r>
            <a:rPr lang="en-US" sz="1400" dirty="0" err="1"/>
            <a:t>hợp</a:t>
          </a:r>
          <a:r>
            <a:rPr lang="en-US" sz="1400" dirty="0"/>
            <a:t> </a:t>
          </a:r>
          <a:r>
            <a:rPr lang="en-US" sz="1400" dirty="0" err="1"/>
            <a:t>thông</a:t>
          </a:r>
          <a:r>
            <a:rPr lang="en-US" sz="1400" dirty="0"/>
            <a:t> tin.</a:t>
          </a:r>
        </a:p>
      </dgm:t>
    </dgm:pt>
    <dgm:pt modelId="{C271E9CF-52A3-444C-A7AE-EEC623210ED2}" cxnId="{27FCB8AB-9D0B-4804-B50B-6BB692EF0AF5}" type="parTrans">
      <dgm:prSet/>
      <dgm:spPr/>
      <dgm:t>
        <a:bodyPr/>
        <a:lstStyle/>
        <a:p>
          <a:endParaRPr lang="en-US"/>
        </a:p>
      </dgm:t>
    </dgm:pt>
    <dgm:pt modelId="{33556BAF-FBBA-4B58-885F-AC333EA575AB}" cxnId="{27FCB8AB-9D0B-4804-B50B-6BB692EF0AF5}" type="sibTrans">
      <dgm:prSet/>
      <dgm:spPr/>
      <dgm:t>
        <a:bodyPr/>
        <a:lstStyle/>
        <a:p>
          <a:endParaRPr lang="en-US"/>
        </a:p>
      </dgm:t>
    </dgm:pt>
    <dgm:pt modelId="{2C77B1C6-E63D-4FFF-89A9-3E8DBDCDC21F}">
      <dgm:prSet custT="1"/>
      <dgm:spPr/>
      <dgm:t>
        <a:bodyPr/>
        <a:lstStyle/>
        <a:p>
          <a:pPr algn="just">
            <a:buFont typeface="Wingdings" panose="05000000000000000000" pitchFamily="2" charset="2"/>
            <a:buChar char="Ø"/>
          </a:pPr>
          <a:r>
            <a:rPr lang="en-US" sz="1400" dirty="0" err="1"/>
            <a:t>Kết</a:t>
          </a:r>
          <a:r>
            <a:rPr lang="en-US" sz="1400" dirty="0"/>
            <a:t> </a:t>
          </a:r>
          <a:r>
            <a:rPr lang="en-US" sz="1400" dirty="0" err="1"/>
            <a:t>hợp</a:t>
          </a:r>
          <a:r>
            <a:rPr lang="en-US" sz="1400" dirty="0"/>
            <a:t> </a:t>
          </a:r>
          <a:r>
            <a:rPr lang="en-US" sz="1400" dirty="0" err="1"/>
            <a:t>kết</a:t>
          </a:r>
          <a:r>
            <a:rPr lang="en-US" sz="1400" dirty="0"/>
            <a:t> </a:t>
          </a:r>
          <a:r>
            <a:rPr lang="en-US" sz="1400" dirty="0" err="1"/>
            <a:t>quả</a:t>
          </a:r>
          <a:r>
            <a:rPr lang="en-US" sz="1400" dirty="0"/>
            <a:t>:</a:t>
          </a:r>
        </a:p>
      </dgm:t>
    </dgm:pt>
    <dgm:pt modelId="{79A42AE2-F852-4A2C-8922-4CB2057FF42F}" cxnId="{E53FBC7F-A8F1-44C7-B06D-1EE455D6B447}" type="parTrans">
      <dgm:prSet/>
      <dgm:spPr/>
      <dgm:t>
        <a:bodyPr/>
        <a:lstStyle/>
        <a:p>
          <a:endParaRPr lang="en-US"/>
        </a:p>
      </dgm:t>
    </dgm:pt>
    <dgm:pt modelId="{DC27FC02-BD85-4E02-BB03-5356C060CC61}" cxnId="{E53FBC7F-A8F1-44C7-B06D-1EE455D6B447}" type="sibTrans">
      <dgm:prSet/>
      <dgm:spPr/>
      <dgm:t>
        <a:bodyPr/>
        <a:lstStyle/>
        <a:p>
          <a:endParaRPr lang="en-US"/>
        </a:p>
      </dgm:t>
    </dgm:pt>
    <dgm:pt modelId="{99C2BB61-C9BA-4FD5-94CE-5649818BE60E}">
      <dgm:prSet custT="1"/>
      <dgm:spPr/>
      <dgm:t>
        <a:bodyPr/>
        <a:lstStyle/>
        <a:p>
          <a:pPr algn="just"/>
          <a:r>
            <a:rPr lang="en-US" sz="1400" dirty="0" err="1"/>
            <a:t>Kết</a:t>
          </a:r>
          <a:r>
            <a:rPr lang="en-US" sz="1400" dirty="0"/>
            <a:t> </a:t>
          </a:r>
          <a:r>
            <a:rPr lang="en-US" sz="1400" dirty="0" err="1"/>
            <a:t>quả</a:t>
          </a:r>
          <a:r>
            <a:rPr lang="en-US" sz="1400" dirty="0"/>
            <a:t> </a:t>
          </a:r>
          <a:r>
            <a:rPr lang="en-US" sz="1400" dirty="0" err="1"/>
            <a:t>từ</a:t>
          </a:r>
          <a:r>
            <a:rPr lang="en-US" sz="1400" dirty="0"/>
            <a:t> </a:t>
          </a:r>
          <a:r>
            <a:rPr lang="en-US" sz="1400" dirty="0" err="1"/>
            <a:t>tất</a:t>
          </a:r>
          <a:r>
            <a:rPr lang="en-US" sz="1400" dirty="0"/>
            <a:t> </a:t>
          </a:r>
          <a:r>
            <a:rPr lang="en-US" sz="1400" dirty="0" err="1"/>
            <a:t>cả</a:t>
          </a:r>
          <a:r>
            <a:rPr lang="en-US" sz="1400" dirty="0"/>
            <a:t> </a:t>
          </a:r>
          <a:r>
            <a:rPr lang="en-US" sz="1400" dirty="0" err="1"/>
            <a:t>các</a:t>
          </a:r>
          <a:r>
            <a:rPr lang="en-US" sz="1400" dirty="0"/>
            <a:t> </a:t>
          </a:r>
          <a:r>
            <a:rPr lang="en-US" sz="1400" dirty="0" err="1"/>
            <a:t>đầu</a:t>
          </a:r>
          <a:r>
            <a:rPr lang="en-US" sz="1400" dirty="0"/>
            <a:t> attention </a:t>
          </a:r>
          <a:r>
            <a:rPr lang="en-US" sz="1400" dirty="0" err="1"/>
            <a:t>được</a:t>
          </a:r>
          <a:r>
            <a:rPr lang="en-US" sz="1400" dirty="0"/>
            <a:t> </a:t>
          </a:r>
          <a:r>
            <a:rPr lang="en-US" sz="1400" dirty="0" err="1"/>
            <a:t>kết</a:t>
          </a:r>
          <a:r>
            <a:rPr lang="en-US" sz="1400" dirty="0"/>
            <a:t> </a:t>
          </a:r>
          <a:r>
            <a:rPr lang="en-US" sz="1400" dirty="0" err="1"/>
            <a:t>hợp</a:t>
          </a:r>
          <a:r>
            <a:rPr lang="en-US" sz="1400" dirty="0"/>
            <a:t> </a:t>
          </a:r>
          <a:r>
            <a:rPr lang="en-US" sz="1400" dirty="0" err="1"/>
            <a:t>lại</a:t>
          </a:r>
          <a:r>
            <a:rPr lang="en-US" sz="1400" dirty="0"/>
            <a:t> </a:t>
          </a:r>
          <a:r>
            <a:rPr lang="en-US" sz="1400" dirty="0" err="1"/>
            <a:t>để</a:t>
          </a:r>
          <a:r>
            <a:rPr lang="en-US" sz="1400" dirty="0"/>
            <a:t> </a:t>
          </a:r>
          <a:r>
            <a:rPr lang="en-US" sz="1400" dirty="0" err="1"/>
            <a:t>tạo</a:t>
          </a:r>
          <a:r>
            <a:rPr lang="en-US" sz="1400" dirty="0"/>
            <a:t> </a:t>
          </a:r>
          <a:r>
            <a:rPr lang="en-US" sz="1400" dirty="0" err="1"/>
            <a:t>thành</a:t>
          </a:r>
          <a:r>
            <a:rPr lang="en-US" sz="1400" dirty="0"/>
            <a:t> </a:t>
          </a:r>
          <a:r>
            <a:rPr lang="en-US" sz="1400" dirty="0" err="1"/>
            <a:t>một</a:t>
          </a:r>
          <a:r>
            <a:rPr lang="en-US" sz="1400" dirty="0"/>
            <a:t> </a:t>
          </a:r>
          <a:r>
            <a:rPr lang="en-US" sz="1400" dirty="0" err="1"/>
            <a:t>biểu</a:t>
          </a:r>
          <a:r>
            <a:rPr lang="en-US" sz="1400" dirty="0"/>
            <a:t> </a:t>
          </a:r>
          <a:r>
            <a:rPr lang="en-US" sz="1400" dirty="0" err="1"/>
            <a:t>diễn</a:t>
          </a:r>
          <a:r>
            <a:rPr lang="en-US" sz="1400" dirty="0"/>
            <a:t> </a:t>
          </a:r>
          <a:r>
            <a:rPr lang="en-US" sz="1400" dirty="0" err="1"/>
            <a:t>cuối</a:t>
          </a:r>
          <a:r>
            <a:rPr lang="en-US" sz="1400" dirty="0"/>
            <a:t> </a:t>
          </a:r>
          <a:r>
            <a:rPr lang="en-US" sz="1400" dirty="0" err="1"/>
            <a:t>cùng</a:t>
          </a:r>
          <a:r>
            <a:rPr lang="en-US" sz="1400" dirty="0"/>
            <a:t>, </a:t>
          </a:r>
          <a:r>
            <a:rPr lang="en-US" sz="1400" dirty="0" err="1"/>
            <a:t>giúp</a:t>
          </a:r>
          <a:r>
            <a:rPr lang="en-US" sz="1400" dirty="0"/>
            <a:t> </a:t>
          </a:r>
          <a:r>
            <a:rPr lang="en-US" sz="1400" dirty="0" err="1"/>
            <a:t>nắm</a:t>
          </a:r>
          <a:r>
            <a:rPr lang="en-US" sz="1400" dirty="0"/>
            <a:t> </a:t>
          </a:r>
          <a:r>
            <a:rPr lang="en-US" sz="1400" dirty="0" err="1"/>
            <a:t>bắt</a:t>
          </a:r>
          <a:r>
            <a:rPr lang="en-US" sz="1400" dirty="0"/>
            <a:t> </a:t>
          </a:r>
          <a:r>
            <a:rPr lang="en-US" sz="1400" dirty="0" err="1"/>
            <a:t>thông</a:t>
          </a:r>
          <a:r>
            <a:rPr lang="en-US" sz="1400" dirty="0"/>
            <a:t> tin </a:t>
          </a:r>
          <a:r>
            <a:rPr lang="en-US" sz="1400" dirty="0" err="1"/>
            <a:t>đa</a:t>
          </a:r>
          <a:r>
            <a:rPr lang="en-US" sz="1400" dirty="0"/>
            <a:t> </a:t>
          </a:r>
          <a:r>
            <a:rPr lang="en-US" sz="1400" dirty="0" err="1"/>
            <a:t>dạng</a:t>
          </a:r>
          <a:r>
            <a:rPr lang="en-US" sz="1400" dirty="0"/>
            <a:t> </a:t>
          </a:r>
          <a:r>
            <a:rPr lang="en-US" sz="1400" dirty="0" err="1"/>
            <a:t>và</a:t>
          </a:r>
          <a:r>
            <a:rPr lang="en-US" sz="1400" dirty="0"/>
            <a:t> </a:t>
          </a:r>
          <a:r>
            <a:rPr lang="en-US" sz="1400" dirty="0" err="1"/>
            <a:t>phong</a:t>
          </a:r>
          <a:r>
            <a:rPr lang="en-US" sz="1400" dirty="0"/>
            <a:t> </a:t>
          </a:r>
          <a:r>
            <a:rPr lang="en-US" sz="1400" dirty="0" err="1"/>
            <a:t>phú</a:t>
          </a:r>
          <a:r>
            <a:rPr lang="en-US" sz="1400" dirty="0"/>
            <a:t> </a:t>
          </a:r>
          <a:r>
            <a:rPr lang="en-US" sz="1400" dirty="0" err="1"/>
            <a:t>hơn</a:t>
          </a:r>
          <a:r>
            <a:rPr lang="en-US" sz="1400" dirty="0"/>
            <a:t>.</a:t>
          </a:r>
        </a:p>
      </dgm:t>
    </dgm:pt>
    <dgm:pt modelId="{F41320C8-5811-42FF-B1A0-E0520B6FDF76}" cxnId="{2D1ED545-5427-4D6C-A6A6-64114896C94D}" type="parTrans">
      <dgm:prSet/>
      <dgm:spPr/>
      <dgm:t>
        <a:bodyPr/>
        <a:lstStyle/>
        <a:p>
          <a:endParaRPr lang="en-US"/>
        </a:p>
      </dgm:t>
    </dgm:pt>
    <dgm:pt modelId="{BFE38C92-6716-4449-82FE-59A59D17950D}" cxnId="{2D1ED545-5427-4D6C-A6A6-64114896C94D}" type="sibTrans">
      <dgm:prSet/>
      <dgm:spPr/>
      <dgm:t>
        <a:bodyPr/>
        <a:lstStyle/>
        <a:p>
          <a:endParaRPr lang="en-US"/>
        </a:p>
      </dgm:t>
    </dgm:pt>
    <dgm:pt modelId="{086BC22C-F978-41F4-B376-FF1CDD63D937}">
      <dgm:prSet/>
      <dgm:spPr/>
      <dgm:t>
        <a:bodyPr/>
        <a:lstStyle/>
        <a:p>
          <a:r>
            <a:rPr lang="en-US" b="1"/>
            <a:t>Lợi ích của Multi-Head Attention:</a:t>
          </a:r>
          <a:endParaRPr lang="en-US"/>
        </a:p>
      </dgm:t>
    </dgm:pt>
    <dgm:pt modelId="{9E0D12FC-8D47-4936-B032-9E96668F284D}" cxnId="{28D39308-D0BB-4FAB-9804-EA7F21C00528}" type="parTrans">
      <dgm:prSet/>
      <dgm:spPr/>
      <dgm:t>
        <a:bodyPr/>
        <a:lstStyle/>
        <a:p>
          <a:endParaRPr lang="en-US"/>
        </a:p>
      </dgm:t>
    </dgm:pt>
    <dgm:pt modelId="{3D342A73-AFCC-4BDC-91DD-26B8354AEAB1}" cxnId="{28D39308-D0BB-4FAB-9804-EA7F21C00528}" type="sibTrans">
      <dgm:prSet/>
      <dgm:spPr/>
      <dgm:t>
        <a:bodyPr/>
        <a:lstStyle/>
        <a:p>
          <a:endParaRPr lang="en-US"/>
        </a:p>
      </dgm:t>
    </dgm:pt>
    <dgm:pt modelId="{2985BC1D-FC84-4687-B340-23FA7DD8BADE}">
      <dgm:prSet custT="1"/>
      <dgm:spPr/>
      <dgm:t>
        <a:bodyPr/>
        <a:lstStyle/>
        <a:p>
          <a:pPr algn="just">
            <a:buFont typeface="Arial" panose="020B0604020202090204" pitchFamily="34" charset="0"/>
            <a:buChar char="•"/>
          </a:pPr>
          <a:r>
            <a:rPr lang="vi-VN" sz="1400" dirty="0">
              <a:latin typeface="Aptos" panose="020B0004020202020204" pitchFamily="34" charset="0"/>
            </a:rPr>
            <a:t>Cho phép mô hình tập trung vào các phần khác nhau của câu đầu vào đồng thời.</a:t>
          </a:r>
          <a:endParaRPr lang="en-US" sz="1400" dirty="0">
            <a:latin typeface="Aptos" panose="020B0004020202020204" pitchFamily="34" charset="0"/>
          </a:endParaRPr>
        </a:p>
      </dgm:t>
    </dgm:pt>
    <dgm:pt modelId="{ED7FBD98-0487-41E6-9E52-AE242E50157F}" cxnId="{649B520D-1E52-4160-A3DB-79A0E78F1D73}" type="parTrans">
      <dgm:prSet/>
      <dgm:spPr/>
      <dgm:t>
        <a:bodyPr/>
        <a:lstStyle/>
        <a:p>
          <a:endParaRPr lang="en-US"/>
        </a:p>
      </dgm:t>
    </dgm:pt>
    <dgm:pt modelId="{7BD113D6-6FB1-4513-8D33-C61AB3134EFA}" cxnId="{649B520D-1E52-4160-A3DB-79A0E78F1D73}" type="sibTrans">
      <dgm:prSet/>
      <dgm:spPr/>
      <dgm:t>
        <a:bodyPr/>
        <a:lstStyle/>
        <a:p>
          <a:endParaRPr lang="en-US"/>
        </a:p>
      </dgm:t>
    </dgm:pt>
    <dgm:pt modelId="{09517B35-A027-4D77-847F-CF8F5EA2ACBB}">
      <dgm:prSet custT="1"/>
      <dgm:spPr/>
      <dgm:t>
        <a:bodyPr/>
        <a:lstStyle/>
        <a:p>
          <a:pPr algn="just">
            <a:buFont typeface="Arial" panose="020B0604020202090204" pitchFamily="34" charset="0"/>
            <a:buChar char="•"/>
          </a:pPr>
          <a:r>
            <a:rPr lang="vi-VN" sz="1400" dirty="0">
              <a:latin typeface="Aptos" panose="020B0004020202020204" pitchFamily="34" charset="0"/>
            </a:rPr>
            <a:t>Giúp mô hình học được các biểu diễn phong phú và đa dạng hơn về câu đầu vào.</a:t>
          </a:r>
        </a:p>
      </dgm:t>
    </dgm:pt>
    <dgm:pt modelId="{83C2AD50-E5D5-4A8D-AC08-E6459AA91B49}" cxnId="{9A0136A5-0CB2-4990-99D5-AFBCA5F43776}" type="parTrans">
      <dgm:prSet/>
      <dgm:spPr/>
      <dgm:t>
        <a:bodyPr/>
        <a:lstStyle/>
        <a:p>
          <a:endParaRPr lang="en-US"/>
        </a:p>
      </dgm:t>
    </dgm:pt>
    <dgm:pt modelId="{DCA78E52-25BB-4753-8E53-F145C7685609}" cxnId="{9A0136A5-0CB2-4990-99D5-AFBCA5F43776}" type="sibTrans">
      <dgm:prSet/>
      <dgm:spPr/>
      <dgm:t>
        <a:bodyPr/>
        <a:lstStyle/>
        <a:p>
          <a:endParaRPr lang="en-US"/>
        </a:p>
      </dgm:t>
    </dgm:pt>
    <dgm:pt modelId="{D6EA1B11-B866-4705-A49D-13E371566A5D}" type="pres">
      <dgm:prSet presAssocID="{0B5F81FB-2A2A-4413-823F-7EC32555834C}" presName="linear" presStyleCnt="0">
        <dgm:presLayoutVars>
          <dgm:dir/>
          <dgm:animLvl val="lvl"/>
          <dgm:resizeHandles val="exact"/>
        </dgm:presLayoutVars>
      </dgm:prSet>
      <dgm:spPr/>
    </dgm:pt>
    <dgm:pt modelId="{682F02E5-5251-4472-8380-154D1558D496}" type="pres">
      <dgm:prSet presAssocID="{F78A5056-1604-4D73-83CB-BD0EC4DE0BD9}" presName="parentLin" presStyleCnt="0"/>
      <dgm:spPr/>
    </dgm:pt>
    <dgm:pt modelId="{297AD841-BAB2-4659-B364-68B967FA8647}" type="pres">
      <dgm:prSet presAssocID="{F78A5056-1604-4D73-83CB-BD0EC4DE0BD9}" presName="parentLeftMargin" presStyleLbl="node1" presStyleIdx="0" presStyleCnt="3"/>
      <dgm:spPr/>
    </dgm:pt>
    <dgm:pt modelId="{B3EE14B9-AA75-41F0-A084-533067AE647F}" type="pres">
      <dgm:prSet presAssocID="{F78A5056-1604-4D73-83CB-BD0EC4DE0BD9}" presName="parentText" presStyleLbl="node1" presStyleIdx="0" presStyleCnt="3">
        <dgm:presLayoutVars>
          <dgm:chMax val="0"/>
          <dgm:bulletEnabled val="1"/>
        </dgm:presLayoutVars>
      </dgm:prSet>
      <dgm:spPr/>
    </dgm:pt>
    <dgm:pt modelId="{D8C53551-5259-4FAA-8737-3D34D2B27745}" type="pres">
      <dgm:prSet presAssocID="{F78A5056-1604-4D73-83CB-BD0EC4DE0BD9}" presName="negativeSpace" presStyleCnt="0"/>
      <dgm:spPr/>
    </dgm:pt>
    <dgm:pt modelId="{6C664A99-4805-403D-823A-05E524BBB164}" type="pres">
      <dgm:prSet presAssocID="{F78A5056-1604-4D73-83CB-BD0EC4DE0BD9}" presName="childText" presStyleLbl="conFgAcc1" presStyleIdx="0" presStyleCnt="3">
        <dgm:presLayoutVars>
          <dgm:bulletEnabled val="1"/>
        </dgm:presLayoutVars>
      </dgm:prSet>
      <dgm:spPr/>
    </dgm:pt>
    <dgm:pt modelId="{4BF4BB82-6F42-41FD-8BED-9CC3F8B77561}" type="pres">
      <dgm:prSet presAssocID="{8937A9A4-7D08-4CAD-A75A-24CEF80400B1}" presName="spaceBetweenRectangles" presStyleCnt="0"/>
      <dgm:spPr/>
    </dgm:pt>
    <dgm:pt modelId="{A321FC2E-A35F-4147-B624-E4D827D74CB0}" type="pres">
      <dgm:prSet presAssocID="{DA1FEBEE-EDEF-44ED-8527-DF9D55D74214}" presName="parentLin" presStyleCnt="0"/>
      <dgm:spPr/>
    </dgm:pt>
    <dgm:pt modelId="{5CD3565D-5426-4905-8F41-DA6BD14CDD29}" type="pres">
      <dgm:prSet presAssocID="{DA1FEBEE-EDEF-44ED-8527-DF9D55D74214}" presName="parentLeftMargin" presStyleLbl="node1" presStyleIdx="0" presStyleCnt="3"/>
      <dgm:spPr/>
    </dgm:pt>
    <dgm:pt modelId="{6A17AFB8-A315-43A5-B85D-0429900DF57A}" type="pres">
      <dgm:prSet presAssocID="{DA1FEBEE-EDEF-44ED-8527-DF9D55D74214}" presName="parentText" presStyleLbl="node1" presStyleIdx="1" presStyleCnt="3">
        <dgm:presLayoutVars>
          <dgm:chMax val="0"/>
          <dgm:bulletEnabled val="1"/>
        </dgm:presLayoutVars>
      </dgm:prSet>
      <dgm:spPr/>
    </dgm:pt>
    <dgm:pt modelId="{1DE26896-5239-4B57-85B3-12224A708E92}" type="pres">
      <dgm:prSet presAssocID="{DA1FEBEE-EDEF-44ED-8527-DF9D55D74214}" presName="negativeSpace" presStyleCnt="0"/>
      <dgm:spPr/>
    </dgm:pt>
    <dgm:pt modelId="{7058E722-9B00-4E1A-99EE-B9E16D424224}" type="pres">
      <dgm:prSet presAssocID="{DA1FEBEE-EDEF-44ED-8527-DF9D55D74214}" presName="childText" presStyleLbl="conFgAcc1" presStyleIdx="1" presStyleCnt="3">
        <dgm:presLayoutVars>
          <dgm:bulletEnabled val="1"/>
        </dgm:presLayoutVars>
      </dgm:prSet>
      <dgm:spPr/>
    </dgm:pt>
    <dgm:pt modelId="{913749AD-3C4F-44B2-A574-0E3886342339}" type="pres">
      <dgm:prSet presAssocID="{E731C1E3-D3D0-4AB3-B391-420768CE6F5A}" presName="spaceBetweenRectangles" presStyleCnt="0"/>
      <dgm:spPr/>
    </dgm:pt>
    <dgm:pt modelId="{F5867F1A-7F1C-4863-94C7-2E1D9C6CF3E8}" type="pres">
      <dgm:prSet presAssocID="{086BC22C-F978-41F4-B376-FF1CDD63D937}" presName="parentLin" presStyleCnt="0"/>
      <dgm:spPr/>
    </dgm:pt>
    <dgm:pt modelId="{7CCFE2A0-722A-4403-A558-B3ECE40735A7}" type="pres">
      <dgm:prSet presAssocID="{086BC22C-F978-41F4-B376-FF1CDD63D937}" presName="parentLeftMargin" presStyleLbl="node1" presStyleIdx="1" presStyleCnt="3"/>
      <dgm:spPr/>
    </dgm:pt>
    <dgm:pt modelId="{3AF6F49A-FD98-40A0-9B62-C0B16B414E65}" type="pres">
      <dgm:prSet presAssocID="{086BC22C-F978-41F4-B376-FF1CDD63D937}" presName="parentText" presStyleLbl="node1" presStyleIdx="2" presStyleCnt="3">
        <dgm:presLayoutVars>
          <dgm:chMax val="0"/>
          <dgm:bulletEnabled val="1"/>
        </dgm:presLayoutVars>
      </dgm:prSet>
      <dgm:spPr/>
    </dgm:pt>
    <dgm:pt modelId="{E40A22E7-AF6C-4622-A6D0-37FDCBDECB8D}" type="pres">
      <dgm:prSet presAssocID="{086BC22C-F978-41F4-B376-FF1CDD63D937}" presName="negativeSpace" presStyleCnt="0"/>
      <dgm:spPr/>
    </dgm:pt>
    <dgm:pt modelId="{36989350-30F9-4D2C-9E35-5E54CAFEBCBB}" type="pres">
      <dgm:prSet presAssocID="{086BC22C-F978-41F4-B376-FF1CDD63D937}" presName="childText" presStyleLbl="conFgAcc1" presStyleIdx="2" presStyleCnt="3">
        <dgm:presLayoutVars>
          <dgm:bulletEnabled val="1"/>
        </dgm:presLayoutVars>
      </dgm:prSet>
      <dgm:spPr/>
    </dgm:pt>
  </dgm:ptLst>
  <dgm:cxnLst>
    <dgm:cxn modelId="{F3E73702-A842-486A-BA5C-45F0144F393C}" type="presOf" srcId="{09517B35-A027-4D77-847F-CF8F5EA2ACBB}" destId="{36989350-30F9-4D2C-9E35-5E54CAFEBCBB}" srcOrd="0" destOrd="1" presId="urn:microsoft.com/office/officeart/2005/8/layout/list1"/>
    <dgm:cxn modelId="{EEED5A06-72EC-4F17-AE44-0CD4520A7762}" type="presOf" srcId="{2C77B1C6-E63D-4FFF-89A9-3E8DBDCDC21F}" destId="{7058E722-9B00-4E1A-99EE-B9E16D424224}" srcOrd="0" destOrd="4" presId="urn:microsoft.com/office/officeart/2005/8/layout/list1"/>
    <dgm:cxn modelId="{28D39308-D0BB-4FAB-9804-EA7F21C00528}" srcId="{0B5F81FB-2A2A-4413-823F-7EC32555834C}" destId="{086BC22C-F978-41F4-B376-FF1CDD63D937}" srcOrd="2" destOrd="0" parTransId="{9E0D12FC-8D47-4936-B032-9E96668F284D}" sibTransId="{3D342A73-AFCC-4BDC-91DD-26B8354AEAB1}"/>
    <dgm:cxn modelId="{7DEF8809-5FAA-4F84-898F-6E7DDD8AB5E3}" type="presOf" srcId="{B29180C4-211C-4515-9015-7B6EF3BFC375}" destId="{7058E722-9B00-4E1A-99EE-B9E16D424224}" srcOrd="0" destOrd="1" presId="urn:microsoft.com/office/officeart/2005/8/layout/list1"/>
    <dgm:cxn modelId="{649B520D-1E52-4160-A3DB-79A0E78F1D73}" srcId="{086BC22C-F978-41F4-B376-FF1CDD63D937}" destId="{2985BC1D-FC84-4687-B340-23FA7DD8BADE}" srcOrd="0" destOrd="0" parTransId="{ED7FBD98-0487-41E6-9E52-AE242E50157F}" sibTransId="{7BD113D6-6FB1-4513-8D33-C61AB3134EFA}"/>
    <dgm:cxn modelId="{C580561F-1364-4594-8F49-B7C8E5A245C3}" type="presOf" srcId="{2985BC1D-FC84-4687-B340-23FA7DD8BADE}" destId="{36989350-30F9-4D2C-9E35-5E54CAFEBCBB}" srcOrd="0" destOrd="0" presId="urn:microsoft.com/office/officeart/2005/8/layout/list1"/>
    <dgm:cxn modelId="{8FE7EB2A-DAB6-4EBC-A84E-EF8DFF89AE1A}" srcId="{0B5F81FB-2A2A-4413-823F-7EC32555834C}" destId="{DA1FEBEE-EDEF-44ED-8527-DF9D55D74214}" srcOrd="1" destOrd="0" parTransId="{A108AEDB-03EF-4DDE-B5A9-AEBC137CD921}" sibTransId="{E731C1E3-D3D0-4AB3-B391-420768CE6F5A}"/>
    <dgm:cxn modelId="{2860822D-7E0D-4673-80A2-40B128068C95}" type="presOf" srcId="{086BC22C-F978-41F4-B376-FF1CDD63D937}" destId="{7CCFE2A0-722A-4403-A558-B3ECE40735A7}" srcOrd="0" destOrd="0" presId="urn:microsoft.com/office/officeart/2005/8/layout/list1"/>
    <dgm:cxn modelId="{A30DF95E-5D5B-466B-94CC-37268D1938FE}" srcId="{0B5F81FB-2A2A-4413-823F-7EC32555834C}" destId="{F78A5056-1604-4D73-83CB-BD0EC4DE0BD9}" srcOrd="0" destOrd="0" parTransId="{75C1C494-4F8A-4EA5-9D18-502951AF3B59}" sibTransId="{8937A9A4-7D08-4CAD-A75A-24CEF80400B1}"/>
    <dgm:cxn modelId="{2D1ED545-5427-4D6C-A6A6-64114896C94D}" srcId="{2C77B1C6-E63D-4FFF-89A9-3E8DBDCDC21F}" destId="{99C2BB61-C9BA-4FD5-94CE-5649818BE60E}" srcOrd="0" destOrd="0" parTransId="{F41320C8-5811-42FF-B1A0-E0520B6FDF76}" sibTransId="{BFE38C92-6716-4449-82FE-59A59D17950D}"/>
    <dgm:cxn modelId="{F5F73E4C-1D28-4575-A657-A45704B45615}" type="presOf" srcId="{086BC22C-F978-41F4-B376-FF1CDD63D937}" destId="{3AF6F49A-FD98-40A0-9B62-C0B16B414E65}" srcOrd="1" destOrd="0" presId="urn:microsoft.com/office/officeart/2005/8/layout/list1"/>
    <dgm:cxn modelId="{DCB96073-8054-48FF-8D9D-60CF0A8B169E}" type="presOf" srcId="{DA1FEBEE-EDEF-44ED-8527-DF9D55D74214}" destId="{6A17AFB8-A315-43A5-B85D-0429900DF57A}" srcOrd="1" destOrd="0" presId="urn:microsoft.com/office/officeart/2005/8/layout/list1"/>
    <dgm:cxn modelId="{98D02C79-A4C9-4AFE-A856-A44A6C6C8A07}" type="presOf" srcId="{0B5F81FB-2A2A-4413-823F-7EC32555834C}" destId="{D6EA1B11-B866-4705-A49D-13E371566A5D}" srcOrd="0" destOrd="0" presId="urn:microsoft.com/office/officeart/2005/8/layout/list1"/>
    <dgm:cxn modelId="{E53FBC7F-A8F1-44C7-B06D-1EE455D6B447}" srcId="{DA1FEBEE-EDEF-44ED-8527-DF9D55D74214}" destId="{2C77B1C6-E63D-4FFF-89A9-3E8DBDCDC21F}" srcOrd="2" destOrd="0" parTransId="{79A42AE2-F852-4A2C-8922-4CB2057FF42F}" sibTransId="{DC27FC02-BD85-4E02-BB03-5356C060CC61}"/>
    <dgm:cxn modelId="{4BFEC28F-3098-4F99-BE7B-59DD635C947A}" type="presOf" srcId="{DA1FEBEE-EDEF-44ED-8527-DF9D55D74214}" destId="{5CD3565D-5426-4905-8F41-DA6BD14CDD29}" srcOrd="0" destOrd="0" presId="urn:microsoft.com/office/officeart/2005/8/layout/list1"/>
    <dgm:cxn modelId="{E6F80991-4304-43E8-9CDC-2712DDA0BC8D}" srcId="{DA1FEBEE-EDEF-44ED-8527-DF9D55D74214}" destId="{D23B8BEB-ECE2-4D7D-9692-72633210A292}" srcOrd="1" destOrd="0" parTransId="{6B3919D9-1FFC-4E5A-B991-268077167875}" sibTransId="{7BFB9F1B-FBD4-4F1C-BB89-D22817C9E594}"/>
    <dgm:cxn modelId="{25B1EE91-A015-4192-A011-D94448322959}" srcId="{F78A5056-1604-4D73-83CB-BD0EC4DE0BD9}" destId="{BE424D50-AEE5-4A38-A76A-EC5E49C3483E}" srcOrd="0" destOrd="0" parTransId="{751F55F5-71A2-4DE3-9FA8-46CBDB227A37}" sibTransId="{F3D783B9-5372-4835-A53D-2AADEC0A636D}"/>
    <dgm:cxn modelId="{0C7A3C94-5696-4E59-A90E-DE81C5D456EC}" type="presOf" srcId="{D1A1806E-AE5E-4B0D-91F2-93D7F024EE7C}" destId="{7058E722-9B00-4E1A-99EE-B9E16D424224}" srcOrd="0" destOrd="3" presId="urn:microsoft.com/office/officeart/2005/8/layout/list1"/>
    <dgm:cxn modelId="{7F72FA9C-11A0-445C-A9B1-6DB792CA40D7}" type="presOf" srcId="{99C2BB61-C9BA-4FD5-94CE-5649818BE60E}" destId="{7058E722-9B00-4E1A-99EE-B9E16D424224}" srcOrd="0" destOrd="5" presId="urn:microsoft.com/office/officeart/2005/8/layout/list1"/>
    <dgm:cxn modelId="{9A0136A5-0CB2-4990-99D5-AFBCA5F43776}" srcId="{086BC22C-F978-41F4-B376-FF1CDD63D937}" destId="{09517B35-A027-4D77-847F-CF8F5EA2ACBB}" srcOrd="1" destOrd="0" parTransId="{83C2AD50-E5D5-4A8D-AC08-E6459AA91B49}" sibTransId="{DCA78E52-25BB-4753-8E53-F145C7685609}"/>
    <dgm:cxn modelId="{C39B16A8-10DB-481B-9D94-D8A192B293D3}" type="presOf" srcId="{BE424D50-AEE5-4A38-A76A-EC5E49C3483E}" destId="{6C664A99-4805-403D-823A-05E524BBB164}" srcOrd="0" destOrd="0" presId="urn:microsoft.com/office/officeart/2005/8/layout/list1"/>
    <dgm:cxn modelId="{27FCB8AB-9D0B-4804-B50B-6BB692EF0AF5}" srcId="{D23B8BEB-ECE2-4D7D-9692-72633210A292}" destId="{D1A1806E-AE5E-4B0D-91F2-93D7F024EE7C}" srcOrd="0" destOrd="0" parTransId="{C271E9CF-52A3-444C-A7AE-EEC623210ED2}" sibTransId="{33556BAF-FBBA-4B58-885F-AC333EA575AB}"/>
    <dgm:cxn modelId="{2AFCA0B0-65B4-4F2F-9455-FA95D3B2392A}" type="presOf" srcId="{F78A5056-1604-4D73-83CB-BD0EC4DE0BD9}" destId="{297AD841-BAB2-4659-B364-68B967FA8647}" srcOrd="0" destOrd="0" presId="urn:microsoft.com/office/officeart/2005/8/layout/list1"/>
    <dgm:cxn modelId="{CB77BAB6-9842-4DCB-B54B-D068642AFD15}" type="presOf" srcId="{567836BE-0CF5-481B-A0FE-02D8798F91DD}" destId="{7058E722-9B00-4E1A-99EE-B9E16D424224}" srcOrd="0" destOrd="0" presId="urn:microsoft.com/office/officeart/2005/8/layout/list1"/>
    <dgm:cxn modelId="{5E86E2C6-1073-40F5-98AB-FC0072A2DC8C}" type="presOf" srcId="{F78A5056-1604-4D73-83CB-BD0EC4DE0BD9}" destId="{B3EE14B9-AA75-41F0-A084-533067AE647F}" srcOrd="1" destOrd="0" presId="urn:microsoft.com/office/officeart/2005/8/layout/list1"/>
    <dgm:cxn modelId="{8C3F8CC8-AE5F-42CC-BDCA-3653A4E0F4CF}" srcId="{567836BE-0CF5-481B-A0FE-02D8798F91DD}" destId="{B29180C4-211C-4515-9015-7B6EF3BFC375}" srcOrd="0" destOrd="0" parTransId="{B3CAC1AE-BDC3-4272-9AD6-5DD63F91D4C9}" sibTransId="{C9C602DE-3636-43AB-9F15-B6EE1604DDE4}"/>
    <dgm:cxn modelId="{7A9644EA-5441-4BF3-AC34-0E1C1396F249}" srcId="{DA1FEBEE-EDEF-44ED-8527-DF9D55D74214}" destId="{567836BE-0CF5-481B-A0FE-02D8798F91DD}" srcOrd="0" destOrd="0" parTransId="{4A7E6170-3497-40DD-AF33-984A3A49C439}" sibTransId="{ECC41622-7842-4E71-B541-C0233A42D60A}"/>
    <dgm:cxn modelId="{A1E2C5EF-5F84-4F83-9D20-08DE1B1A059A}" type="presOf" srcId="{D23B8BEB-ECE2-4D7D-9692-72633210A292}" destId="{7058E722-9B00-4E1A-99EE-B9E16D424224}" srcOrd="0" destOrd="2" presId="urn:microsoft.com/office/officeart/2005/8/layout/list1"/>
    <dgm:cxn modelId="{4CCC71CE-B11A-406C-A77B-7F53E155F758}" type="presParOf" srcId="{D6EA1B11-B866-4705-A49D-13E371566A5D}" destId="{682F02E5-5251-4472-8380-154D1558D496}" srcOrd="0" destOrd="0" presId="urn:microsoft.com/office/officeart/2005/8/layout/list1"/>
    <dgm:cxn modelId="{30388185-AD6E-4528-A383-74D9845B8FC6}" type="presParOf" srcId="{682F02E5-5251-4472-8380-154D1558D496}" destId="{297AD841-BAB2-4659-B364-68B967FA8647}" srcOrd="0" destOrd="0" presId="urn:microsoft.com/office/officeart/2005/8/layout/list1"/>
    <dgm:cxn modelId="{D0DA319D-6A5E-4378-B737-714C0DCD2ECE}" type="presParOf" srcId="{682F02E5-5251-4472-8380-154D1558D496}" destId="{B3EE14B9-AA75-41F0-A084-533067AE647F}" srcOrd="1" destOrd="0" presId="urn:microsoft.com/office/officeart/2005/8/layout/list1"/>
    <dgm:cxn modelId="{FCEAC110-E07D-4B38-B47B-0CFA4A78FEAE}" type="presParOf" srcId="{D6EA1B11-B866-4705-A49D-13E371566A5D}" destId="{D8C53551-5259-4FAA-8737-3D34D2B27745}" srcOrd="1" destOrd="0" presId="urn:microsoft.com/office/officeart/2005/8/layout/list1"/>
    <dgm:cxn modelId="{662FF3ED-F8CE-4002-9281-94E19F8C8A56}" type="presParOf" srcId="{D6EA1B11-B866-4705-A49D-13E371566A5D}" destId="{6C664A99-4805-403D-823A-05E524BBB164}" srcOrd="2" destOrd="0" presId="urn:microsoft.com/office/officeart/2005/8/layout/list1"/>
    <dgm:cxn modelId="{5B4683E6-9E96-43E6-B887-8EA70AA99053}" type="presParOf" srcId="{D6EA1B11-B866-4705-A49D-13E371566A5D}" destId="{4BF4BB82-6F42-41FD-8BED-9CC3F8B77561}" srcOrd="3" destOrd="0" presId="urn:microsoft.com/office/officeart/2005/8/layout/list1"/>
    <dgm:cxn modelId="{785A7CDB-21A7-4063-8850-A6420644A383}" type="presParOf" srcId="{D6EA1B11-B866-4705-A49D-13E371566A5D}" destId="{A321FC2E-A35F-4147-B624-E4D827D74CB0}" srcOrd="4" destOrd="0" presId="urn:microsoft.com/office/officeart/2005/8/layout/list1"/>
    <dgm:cxn modelId="{3C26E161-B103-4E1C-9AC7-0E92A3CD5849}" type="presParOf" srcId="{A321FC2E-A35F-4147-B624-E4D827D74CB0}" destId="{5CD3565D-5426-4905-8F41-DA6BD14CDD29}" srcOrd="0" destOrd="0" presId="urn:microsoft.com/office/officeart/2005/8/layout/list1"/>
    <dgm:cxn modelId="{39DB7318-BBE1-4322-8755-CB9480F2293B}" type="presParOf" srcId="{A321FC2E-A35F-4147-B624-E4D827D74CB0}" destId="{6A17AFB8-A315-43A5-B85D-0429900DF57A}" srcOrd="1" destOrd="0" presId="urn:microsoft.com/office/officeart/2005/8/layout/list1"/>
    <dgm:cxn modelId="{0C0454D4-B5A4-4AAF-9574-11C1112A2D3B}" type="presParOf" srcId="{D6EA1B11-B866-4705-A49D-13E371566A5D}" destId="{1DE26896-5239-4B57-85B3-12224A708E92}" srcOrd="5" destOrd="0" presId="urn:microsoft.com/office/officeart/2005/8/layout/list1"/>
    <dgm:cxn modelId="{99102E9B-E0AB-4022-B684-79C023CE2326}" type="presParOf" srcId="{D6EA1B11-B866-4705-A49D-13E371566A5D}" destId="{7058E722-9B00-4E1A-99EE-B9E16D424224}" srcOrd="6" destOrd="0" presId="urn:microsoft.com/office/officeart/2005/8/layout/list1"/>
    <dgm:cxn modelId="{07653F73-79D9-4F59-9FF4-435A7E8152AB}" type="presParOf" srcId="{D6EA1B11-B866-4705-A49D-13E371566A5D}" destId="{913749AD-3C4F-44B2-A574-0E3886342339}" srcOrd="7" destOrd="0" presId="urn:microsoft.com/office/officeart/2005/8/layout/list1"/>
    <dgm:cxn modelId="{92D53F79-287C-4DCC-B5CF-6A74E91EB6DE}" type="presParOf" srcId="{D6EA1B11-B866-4705-A49D-13E371566A5D}" destId="{F5867F1A-7F1C-4863-94C7-2E1D9C6CF3E8}" srcOrd="8" destOrd="0" presId="urn:microsoft.com/office/officeart/2005/8/layout/list1"/>
    <dgm:cxn modelId="{AD61BAFF-CE0B-401E-90B1-582E33298905}" type="presParOf" srcId="{F5867F1A-7F1C-4863-94C7-2E1D9C6CF3E8}" destId="{7CCFE2A0-722A-4403-A558-B3ECE40735A7}" srcOrd="0" destOrd="0" presId="urn:microsoft.com/office/officeart/2005/8/layout/list1"/>
    <dgm:cxn modelId="{9DFB2623-BCC3-46BD-9098-ACF6310B42FF}" type="presParOf" srcId="{F5867F1A-7F1C-4863-94C7-2E1D9C6CF3E8}" destId="{3AF6F49A-FD98-40A0-9B62-C0B16B414E65}" srcOrd="1" destOrd="0" presId="urn:microsoft.com/office/officeart/2005/8/layout/list1"/>
    <dgm:cxn modelId="{0AF35A67-110C-43F8-8AD0-DD0D0938B543}" type="presParOf" srcId="{D6EA1B11-B866-4705-A49D-13E371566A5D}" destId="{E40A22E7-AF6C-4622-A6D0-37FDCBDECB8D}" srcOrd="9" destOrd="0" presId="urn:microsoft.com/office/officeart/2005/8/layout/list1"/>
    <dgm:cxn modelId="{CCD10903-A5AE-4C36-8406-4D28E00113B2}" type="presParOf" srcId="{D6EA1B11-B866-4705-A49D-13E371566A5D}" destId="{36989350-30F9-4D2C-9E35-5E54CAFEBCB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E2F7EA-0FA3-4A4F-8208-10B5919A5C9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411F91A-C21A-4094-84D6-B6C3A3E96161}">
      <dgm:prSet/>
      <dgm:spPr/>
      <dgm:t>
        <a:bodyPr/>
        <a:lstStyle/>
        <a:p>
          <a:r>
            <a:rPr lang="vi-VN" dirty="0">
              <a:latin typeface="Aptos" panose="020B0004020202020204" pitchFamily="34" charset="0"/>
            </a:rPr>
            <a:t>Trên tác vụ dịch máy từ Anh sang Đức và từ Anh sang Pháp, mô hình </a:t>
          </a:r>
          <a:r>
            <a:rPr lang="vi-VN" dirty="0" err="1">
              <a:latin typeface="Aptos" panose="020B0004020202020204" pitchFamily="34" charset="0"/>
            </a:rPr>
            <a:t>Transformer</a:t>
          </a:r>
          <a:r>
            <a:rPr lang="vi-VN" dirty="0">
              <a:latin typeface="Aptos" panose="020B0004020202020204" pitchFamily="34" charset="0"/>
            </a:rPr>
            <a:t> đạt được điểm BLEU cao hơn so với các mô hình </a:t>
          </a:r>
          <a:r>
            <a:rPr lang="vi-VN" dirty="0" err="1">
              <a:latin typeface="Aptos" panose="020B0004020202020204" pitchFamily="34" charset="0"/>
            </a:rPr>
            <a:t>state</a:t>
          </a:r>
          <a:r>
            <a:rPr lang="vi-VN" dirty="0">
              <a:latin typeface="Aptos" panose="020B0004020202020204" pitchFamily="34" charset="0"/>
            </a:rPr>
            <a:t>-of-the-</a:t>
          </a:r>
          <a:r>
            <a:rPr lang="vi-VN" dirty="0" err="1">
              <a:latin typeface="Aptos" panose="020B0004020202020204" pitchFamily="34" charset="0"/>
            </a:rPr>
            <a:t>art</a:t>
          </a:r>
          <a:r>
            <a:rPr lang="vi-VN" dirty="0">
              <a:latin typeface="Aptos" panose="020B0004020202020204" pitchFamily="34" charset="0"/>
            </a:rPr>
            <a:t> trước đó.</a:t>
          </a:r>
          <a:endParaRPr lang="en-US" dirty="0">
            <a:latin typeface="Aptos" panose="020B0004020202020204" pitchFamily="34" charset="0"/>
          </a:endParaRPr>
        </a:p>
      </dgm:t>
    </dgm:pt>
    <dgm:pt modelId="{520224BA-A250-48A3-86B7-0FF891834483}" cxnId="{95A91D74-4C53-452A-87A6-5A491E0D6C7D}" type="parTrans">
      <dgm:prSet/>
      <dgm:spPr/>
      <dgm:t>
        <a:bodyPr/>
        <a:lstStyle/>
        <a:p>
          <a:endParaRPr lang="en-US"/>
        </a:p>
      </dgm:t>
    </dgm:pt>
    <dgm:pt modelId="{F206AC41-0701-4283-810D-410CB74E6302}" cxnId="{95A91D74-4C53-452A-87A6-5A491E0D6C7D}" type="sibTrans">
      <dgm:prSet/>
      <dgm:spPr/>
      <dgm:t>
        <a:bodyPr/>
        <a:lstStyle/>
        <a:p>
          <a:endParaRPr lang="en-US"/>
        </a:p>
      </dgm:t>
    </dgm:pt>
    <dgm:pt modelId="{95525B7C-30BE-423F-BFA2-82DAF380FDCF}">
      <dgm:prSet/>
      <dgm:spPr/>
      <dgm:t>
        <a:bodyPr/>
        <a:lstStyle/>
        <a:p>
          <a:r>
            <a:rPr lang="vi-VN" dirty="0">
              <a:latin typeface="Aptos" panose="020B0004020202020204" pitchFamily="34" charset="0"/>
            </a:rPr>
            <a:t>Cụ thể, trên tác vụ dịch Anh-Đức, </a:t>
          </a:r>
          <a:r>
            <a:rPr lang="vi-VN" dirty="0" err="1">
              <a:latin typeface="Aptos" panose="020B0004020202020204" pitchFamily="34" charset="0"/>
            </a:rPr>
            <a:t>Transformer</a:t>
          </a:r>
          <a:r>
            <a:rPr lang="vi-VN" dirty="0">
              <a:latin typeface="Aptos" panose="020B0004020202020204" pitchFamily="34" charset="0"/>
            </a:rPr>
            <a:t> đạt 28.4 BLEU, cao hơn 2.0 BLEU so với mô hình tốt nhất trước đó.</a:t>
          </a:r>
          <a:endParaRPr lang="en-US" dirty="0">
            <a:latin typeface="Aptos" panose="020B0004020202020204" pitchFamily="34" charset="0"/>
          </a:endParaRPr>
        </a:p>
      </dgm:t>
    </dgm:pt>
    <dgm:pt modelId="{1A4B21AE-E865-4483-BC06-FA51767F70AB}" cxnId="{498AB2F9-4C51-4DEA-B175-848F61EF93FE}" type="parTrans">
      <dgm:prSet/>
      <dgm:spPr/>
      <dgm:t>
        <a:bodyPr/>
        <a:lstStyle/>
        <a:p>
          <a:endParaRPr lang="en-US"/>
        </a:p>
      </dgm:t>
    </dgm:pt>
    <dgm:pt modelId="{4936AC66-5BB9-4788-8CD7-FFAE67047C93}" cxnId="{498AB2F9-4C51-4DEA-B175-848F61EF93FE}" type="sibTrans">
      <dgm:prSet/>
      <dgm:spPr/>
      <dgm:t>
        <a:bodyPr/>
        <a:lstStyle/>
        <a:p>
          <a:endParaRPr lang="en-US"/>
        </a:p>
      </dgm:t>
    </dgm:pt>
    <dgm:pt modelId="{607D5AD3-DE10-485A-AF1A-847629A1FD7D}">
      <dgm:prSet/>
      <dgm:spPr/>
      <dgm:t>
        <a:bodyPr/>
        <a:lstStyle/>
        <a:p>
          <a:r>
            <a:rPr lang="vi-VN" dirty="0">
              <a:latin typeface="Aptos" panose="020B0004020202020204" pitchFamily="34" charset="0"/>
            </a:rPr>
            <a:t>Trên tác vụ dịch Anh-Pháp, </a:t>
          </a:r>
          <a:r>
            <a:rPr lang="vi-VN" dirty="0" err="1">
              <a:latin typeface="Aptos" panose="020B0004020202020204" pitchFamily="34" charset="0"/>
            </a:rPr>
            <a:t>Transformer</a:t>
          </a:r>
          <a:r>
            <a:rPr lang="vi-VN" dirty="0">
              <a:latin typeface="Aptos" panose="020B0004020202020204" pitchFamily="34" charset="0"/>
            </a:rPr>
            <a:t> đạt 41.8 BLEU, cũng cao hơn đáng kể so với các mô hình khác.</a:t>
          </a:r>
          <a:endParaRPr lang="en-US" dirty="0">
            <a:latin typeface="Aptos" panose="020B0004020202020204" pitchFamily="34" charset="0"/>
          </a:endParaRPr>
        </a:p>
      </dgm:t>
    </dgm:pt>
    <dgm:pt modelId="{D5F09439-53BE-4680-80E9-09914905B51C}" cxnId="{852072C3-7D70-486A-81FD-11299B382C4C}" type="parTrans">
      <dgm:prSet/>
      <dgm:spPr/>
      <dgm:t>
        <a:bodyPr/>
        <a:lstStyle/>
        <a:p>
          <a:endParaRPr lang="en-US"/>
        </a:p>
      </dgm:t>
    </dgm:pt>
    <dgm:pt modelId="{BEFB445E-C282-48EC-A0F3-0D77714C7A3E}" cxnId="{852072C3-7D70-486A-81FD-11299B382C4C}" type="sibTrans">
      <dgm:prSet/>
      <dgm:spPr/>
      <dgm:t>
        <a:bodyPr/>
        <a:lstStyle/>
        <a:p>
          <a:endParaRPr lang="en-US"/>
        </a:p>
      </dgm:t>
    </dgm:pt>
    <dgm:pt modelId="{209A5AB1-0C1C-429B-B45C-BD8AE12FB490}" type="pres">
      <dgm:prSet presAssocID="{8BE2F7EA-0FA3-4A4F-8208-10B5919A5C9C}" presName="linear" presStyleCnt="0">
        <dgm:presLayoutVars>
          <dgm:animLvl val="lvl"/>
          <dgm:resizeHandles val="exact"/>
        </dgm:presLayoutVars>
      </dgm:prSet>
      <dgm:spPr/>
    </dgm:pt>
    <dgm:pt modelId="{A040E686-3DE1-4C8A-906F-86614D913C13}" type="pres">
      <dgm:prSet presAssocID="{1411F91A-C21A-4094-84D6-B6C3A3E96161}" presName="parentText" presStyleLbl="node1" presStyleIdx="0" presStyleCnt="3">
        <dgm:presLayoutVars>
          <dgm:chMax val="0"/>
          <dgm:bulletEnabled val="1"/>
        </dgm:presLayoutVars>
      </dgm:prSet>
      <dgm:spPr/>
    </dgm:pt>
    <dgm:pt modelId="{CE3812E6-1F16-4F4B-B07B-D54B08621706}" type="pres">
      <dgm:prSet presAssocID="{F206AC41-0701-4283-810D-410CB74E6302}" presName="spacer" presStyleCnt="0"/>
      <dgm:spPr/>
    </dgm:pt>
    <dgm:pt modelId="{4FF72388-B7E4-41BC-A28D-DDC4EFBE5F83}" type="pres">
      <dgm:prSet presAssocID="{95525B7C-30BE-423F-BFA2-82DAF380FDCF}" presName="parentText" presStyleLbl="node1" presStyleIdx="1" presStyleCnt="3">
        <dgm:presLayoutVars>
          <dgm:chMax val="0"/>
          <dgm:bulletEnabled val="1"/>
        </dgm:presLayoutVars>
      </dgm:prSet>
      <dgm:spPr/>
    </dgm:pt>
    <dgm:pt modelId="{14690BA3-AB28-4CE5-BC95-45F6505F55F0}" type="pres">
      <dgm:prSet presAssocID="{4936AC66-5BB9-4788-8CD7-FFAE67047C93}" presName="spacer" presStyleCnt="0"/>
      <dgm:spPr/>
    </dgm:pt>
    <dgm:pt modelId="{10680D7A-ECD5-47F9-911D-7244779B67B7}" type="pres">
      <dgm:prSet presAssocID="{607D5AD3-DE10-485A-AF1A-847629A1FD7D}" presName="parentText" presStyleLbl="node1" presStyleIdx="2" presStyleCnt="3">
        <dgm:presLayoutVars>
          <dgm:chMax val="0"/>
          <dgm:bulletEnabled val="1"/>
        </dgm:presLayoutVars>
      </dgm:prSet>
      <dgm:spPr/>
    </dgm:pt>
  </dgm:ptLst>
  <dgm:cxnLst>
    <dgm:cxn modelId="{6C0CA538-52B6-4D94-84D9-43E2EEF23CD2}" type="presOf" srcId="{607D5AD3-DE10-485A-AF1A-847629A1FD7D}" destId="{10680D7A-ECD5-47F9-911D-7244779B67B7}" srcOrd="0" destOrd="0" presId="urn:microsoft.com/office/officeart/2005/8/layout/vList2"/>
    <dgm:cxn modelId="{95A91D74-4C53-452A-87A6-5A491E0D6C7D}" srcId="{8BE2F7EA-0FA3-4A4F-8208-10B5919A5C9C}" destId="{1411F91A-C21A-4094-84D6-B6C3A3E96161}" srcOrd="0" destOrd="0" parTransId="{520224BA-A250-48A3-86B7-0FF891834483}" sibTransId="{F206AC41-0701-4283-810D-410CB74E6302}"/>
    <dgm:cxn modelId="{D4A92A8B-ACD8-42CE-84BA-EB14B6115CFA}" type="presOf" srcId="{1411F91A-C21A-4094-84D6-B6C3A3E96161}" destId="{A040E686-3DE1-4C8A-906F-86614D913C13}" srcOrd="0" destOrd="0" presId="urn:microsoft.com/office/officeart/2005/8/layout/vList2"/>
    <dgm:cxn modelId="{C6724D91-F169-40D9-A778-0AB958E7CC79}" type="presOf" srcId="{95525B7C-30BE-423F-BFA2-82DAF380FDCF}" destId="{4FF72388-B7E4-41BC-A28D-DDC4EFBE5F83}" srcOrd="0" destOrd="0" presId="urn:microsoft.com/office/officeart/2005/8/layout/vList2"/>
    <dgm:cxn modelId="{ACED719A-A7AC-4B43-92E7-805398877E1D}" type="presOf" srcId="{8BE2F7EA-0FA3-4A4F-8208-10B5919A5C9C}" destId="{209A5AB1-0C1C-429B-B45C-BD8AE12FB490}" srcOrd="0" destOrd="0" presId="urn:microsoft.com/office/officeart/2005/8/layout/vList2"/>
    <dgm:cxn modelId="{852072C3-7D70-486A-81FD-11299B382C4C}" srcId="{8BE2F7EA-0FA3-4A4F-8208-10B5919A5C9C}" destId="{607D5AD3-DE10-485A-AF1A-847629A1FD7D}" srcOrd="2" destOrd="0" parTransId="{D5F09439-53BE-4680-80E9-09914905B51C}" sibTransId="{BEFB445E-C282-48EC-A0F3-0D77714C7A3E}"/>
    <dgm:cxn modelId="{498AB2F9-4C51-4DEA-B175-848F61EF93FE}" srcId="{8BE2F7EA-0FA3-4A4F-8208-10B5919A5C9C}" destId="{95525B7C-30BE-423F-BFA2-82DAF380FDCF}" srcOrd="1" destOrd="0" parTransId="{1A4B21AE-E865-4483-BC06-FA51767F70AB}" sibTransId="{4936AC66-5BB9-4788-8CD7-FFAE67047C93}"/>
    <dgm:cxn modelId="{C5EE633B-5647-4909-AB6D-FFA6B5E11A01}" type="presParOf" srcId="{209A5AB1-0C1C-429B-B45C-BD8AE12FB490}" destId="{A040E686-3DE1-4C8A-906F-86614D913C13}" srcOrd="0" destOrd="0" presId="urn:microsoft.com/office/officeart/2005/8/layout/vList2"/>
    <dgm:cxn modelId="{E56ECB5B-CA0E-4043-9C2E-6B5206C90448}" type="presParOf" srcId="{209A5AB1-0C1C-429B-B45C-BD8AE12FB490}" destId="{CE3812E6-1F16-4F4B-B07B-D54B08621706}" srcOrd="1" destOrd="0" presId="urn:microsoft.com/office/officeart/2005/8/layout/vList2"/>
    <dgm:cxn modelId="{3620FD6B-F07A-4089-9644-CED084E45135}" type="presParOf" srcId="{209A5AB1-0C1C-429B-B45C-BD8AE12FB490}" destId="{4FF72388-B7E4-41BC-A28D-DDC4EFBE5F83}" srcOrd="2" destOrd="0" presId="urn:microsoft.com/office/officeart/2005/8/layout/vList2"/>
    <dgm:cxn modelId="{F79BAAC7-1766-4CE7-BDFD-B69D448443E3}" type="presParOf" srcId="{209A5AB1-0C1C-429B-B45C-BD8AE12FB490}" destId="{14690BA3-AB28-4CE5-BC95-45F6505F55F0}" srcOrd="3" destOrd="0" presId="urn:microsoft.com/office/officeart/2005/8/layout/vList2"/>
    <dgm:cxn modelId="{BF32A9C2-242E-4D37-A1DA-5215EFA67197}" type="presParOf" srcId="{209A5AB1-0C1C-429B-B45C-BD8AE12FB490}" destId="{10680D7A-ECD5-47F9-911D-7244779B67B7}"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A2B3AE-A9FA-4E55-8EF2-3CF99FC5D68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7AF6DD8F-EB91-46EE-BBFD-CBDEB3A45AEE}">
      <dgm:prSet/>
      <dgm:spPr/>
      <dgm:t>
        <a:bodyPr/>
        <a:lstStyle/>
        <a:p>
          <a:r>
            <a:rPr lang="vi-VN" b="1" i="0">
              <a:latin typeface="Aptos" panose="020B0004020202020204" pitchFamily="34" charset="0"/>
            </a:rPr>
            <a:t>Lợi ích:</a:t>
          </a:r>
          <a:endParaRPr lang="en-US">
            <a:latin typeface="Aptos" panose="020B0004020202020204" pitchFamily="34" charset="0"/>
          </a:endParaRPr>
        </a:p>
      </dgm:t>
    </dgm:pt>
    <dgm:pt modelId="{C6F8C474-C613-451A-98A8-97A1BBF90FED}" cxnId="{CBC58321-EC6B-4682-B3B4-D05B4E17D407}" type="parTrans">
      <dgm:prSet/>
      <dgm:spPr/>
      <dgm:t>
        <a:bodyPr/>
        <a:lstStyle/>
        <a:p>
          <a:endParaRPr lang="en-US"/>
        </a:p>
      </dgm:t>
    </dgm:pt>
    <dgm:pt modelId="{2C7212AC-A6E9-4EC5-8AA7-1E6F2A698B6A}" cxnId="{CBC58321-EC6B-4682-B3B4-D05B4E17D407}" type="sibTrans">
      <dgm:prSet/>
      <dgm:spPr/>
      <dgm:t>
        <a:bodyPr/>
        <a:lstStyle/>
        <a:p>
          <a:endParaRPr lang="en-US"/>
        </a:p>
      </dgm:t>
    </dgm:pt>
    <dgm:pt modelId="{20B582EC-2503-47DA-A50C-9146ECB9BAFA}">
      <dgm:prSet/>
      <dgm:spPr/>
      <dgm:t>
        <a:bodyPr/>
        <a:lstStyle/>
        <a:p>
          <a:r>
            <a:rPr lang="vi-VN" i="0">
              <a:latin typeface="Aptos" panose="020B0004020202020204" pitchFamily="34" charset="0"/>
            </a:rPr>
            <a:t>Khả năng học tương quan dài hạn</a:t>
          </a:r>
          <a:endParaRPr lang="en-US">
            <a:latin typeface="Aptos" panose="020B0004020202020204" pitchFamily="34" charset="0"/>
          </a:endParaRPr>
        </a:p>
      </dgm:t>
    </dgm:pt>
    <dgm:pt modelId="{0565882D-041D-4DE6-BED3-35EF6365E3C4}" cxnId="{B6D0EB8E-EA9F-4FF6-ADBF-E1639DACA538}" type="parTrans">
      <dgm:prSet/>
      <dgm:spPr/>
      <dgm:t>
        <a:bodyPr/>
        <a:lstStyle/>
        <a:p>
          <a:endParaRPr lang="en-US"/>
        </a:p>
      </dgm:t>
    </dgm:pt>
    <dgm:pt modelId="{0D126534-03D3-41E1-9C5E-BAD8FF4608AC}" cxnId="{B6D0EB8E-EA9F-4FF6-ADBF-E1639DACA538}" type="sibTrans">
      <dgm:prSet/>
      <dgm:spPr/>
      <dgm:t>
        <a:bodyPr/>
        <a:lstStyle/>
        <a:p>
          <a:endParaRPr lang="en-US"/>
        </a:p>
      </dgm:t>
    </dgm:pt>
    <dgm:pt modelId="{22E00E95-FDB2-434C-AEFF-F81F2C115E22}">
      <dgm:prSet/>
      <dgm:spPr/>
      <dgm:t>
        <a:bodyPr/>
        <a:lstStyle/>
        <a:p>
          <a:r>
            <a:rPr lang="vi-VN" i="0" dirty="0">
              <a:latin typeface="Aptos" panose="020B0004020202020204" pitchFamily="34" charset="0"/>
            </a:rPr>
            <a:t>Hiệu suất cao trong xử lý ngôn ngữ tự nhiên</a:t>
          </a:r>
          <a:endParaRPr lang="en-US" dirty="0">
            <a:latin typeface="Aptos" panose="020B0004020202020204" pitchFamily="34" charset="0"/>
          </a:endParaRPr>
        </a:p>
      </dgm:t>
    </dgm:pt>
    <dgm:pt modelId="{936A7951-8FC1-4C08-B7B8-CD7EE60E9E04}" cxnId="{B72EE590-8F0C-41A9-99D9-164D03925A73}" type="parTrans">
      <dgm:prSet/>
      <dgm:spPr/>
      <dgm:t>
        <a:bodyPr/>
        <a:lstStyle/>
        <a:p>
          <a:endParaRPr lang="en-US"/>
        </a:p>
      </dgm:t>
    </dgm:pt>
    <dgm:pt modelId="{9017C34C-882F-4302-A046-72EE03116401}" cxnId="{B72EE590-8F0C-41A9-99D9-164D03925A73}" type="sibTrans">
      <dgm:prSet/>
      <dgm:spPr/>
      <dgm:t>
        <a:bodyPr/>
        <a:lstStyle/>
        <a:p>
          <a:endParaRPr lang="en-US"/>
        </a:p>
      </dgm:t>
    </dgm:pt>
    <dgm:pt modelId="{F3AED344-089A-4949-B66C-5BE6E9003586}">
      <dgm:prSet/>
      <dgm:spPr/>
      <dgm:t>
        <a:bodyPr/>
        <a:lstStyle/>
        <a:p>
          <a:r>
            <a:rPr lang="vi-VN" i="0" dirty="0">
              <a:latin typeface="Aptos" panose="020B0004020202020204" pitchFamily="34" charset="0"/>
            </a:rPr>
            <a:t>Có thể áp dụng cho nhiều tác vụ khác nhau</a:t>
          </a:r>
          <a:endParaRPr lang="en-US" dirty="0">
            <a:latin typeface="Aptos" panose="020B0004020202020204" pitchFamily="34" charset="0"/>
          </a:endParaRPr>
        </a:p>
      </dgm:t>
    </dgm:pt>
    <dgm:pt modelId="{2BECF350-1A38-46A7-B8DD-945ECC1D9E0F}" cxnId="{F50D1BFB-8421-4BED-851B-EC302FF92E4F}" type="parTrans">
      <dgm:prSet/>
      <dgm:spPr/>
      <dgm:t>
        <a:bodyPr/>
        <a:lstStyle/>
        <a:p>
          <a:endParaRPr lang="en-US"/>
        </a:p>
      </dgm:t>
    </dgm:pt>
    <dgm:pt modelId="{A434D99D-F7B2-423F-A391-520F12D46FA0}" cxnId="{F50D1BFB-8421-4BED-851B-EC302FF92E4F}" type="sibTrans">
      <dgm:prSet/>
      <dgm:spPr/>
      <dgm:t>
        <a:bodyPr/>
        <a:lstStyle/>
        <a:p>
          <a:endParaRPr lang="en-US"/>
        </a:p>
      </dgm:t>
    </dgm:pt>
    <dgm:pt modelId="{4D8161CC-09D5-4400-94A2-3512FDC3418A}">
      <dgm:prSet/>
      <dgm:spPr/>
      <dgm:t>
        <a:bodyPr/>
        <a:lstStyle/>
        <a:p>
          <a:r>
            <a:rPr lang="vi-VN" i="0" dirty="0">
              <a:latin typeface="Aptos" panose="020B0004020202020204" pitchFamily="34" charset="0"/>
            </a:rPr>
            <a:t>Tính Parallelizable cao</a:t>
          </a:r>
          <a:endParaRPr lang="en-US" dirty="0">
            <a:latin typeface="Aptos" panose="020B0004020202020204" pitchFamily="34" charset="0"/>
          </a:endParaRPr>
        </a:p>
      </dgm:t>
    </dgm:pt>
    <dgm:pt modelId="{63B379A8-8BE0-452D-A3D8-A9A106DE0C05}" cxnId="{7E8858FB-45B8-4AFB-8F72-F84EB324F7FA}" type="parTrans">
      <dgm:prSet/>
      <dgm:spPr/>
      <dgm:t>
        <a:bodyPr/>
        <a:lstStyle/>
        <a:p>
          <a:endParaRPr lang="en-US"/>
        </a:p>
      </dgm:t>
    </dgm:pt>
    <dgm:pt modelId="{BCC94499-3DD9-4326-A977-F27F28BBF5B7}" cxnId="{7E8858FB-45B8-4AFB-8F72-F84EB324F7FA}" type="sibTrans">
      <dgm:prSet/>
      <dgm:spPr/>
      <dgm:t>
        <a:bodyPr/>
        <a:lstStyle/>
        <a:p>
          <a:endParaRPr lang="en-US"/>
        </a:p>
      </dgm:t>
    </dgm:pt>
    <dgm:pt modelId="{9382FF31-AB1A-47C4-B4C5-34FCB3FDC3A2}" type="pres">
      <dgm:prSet presAssocID="{0AA2B3AE-A9FA-4E55-8EF2-3CF99FC5D680}" presName="compositeShape" presStyleCnt="0">
        <dgm:presLayoutVars>
          <dgm:chMax val="7"/>
          <dgm:dir/>
          <dgm:resizeHandles val="exact"/>
        </dgm:presLayoutVars>
      </dgm:prSet>
      <dgm:spPr/>
    </dgm:pt>
    <dgm:pt modelId="{5D5B1783-5653-4CFA-B854-EFE9DD7FD29C}" type="pres">
      <dgm:prSet presAssocID="{0AA2B3AE-A9FA-4E55-8EF2-3CF99FC5D680}" presName="wedge1" presStyleLbl="node1" presStyleIdx="0" presStyleCnt="1"/>
      <dgm:spPr/>
    </dgm:pt>
    <dgm:pt modelId="{960CFFB0-E5D5-4543-8D36-6664CA457322}" type="pres">
      <dgm:prSet presAssocID="{0AA2B3AE-A9FA-4E55-8EF2-3CF99FC5D680}" presName="dummy1a" presStyleCnt="0"/>
      <dgm:spPr/>
    </dgm:pt>
    <dgm:pt modelId="{77A9F77A-CBEA-4E9A-A74D-D7C8AA144069}" type="pres">
      <dgm:prSet presAssocID="{0AA2B3AE-A9FA-4E55-8EF2-3CF99FC5D680}" presName="dummy1b" presStyleCnt="0"/>
      <dgm:spPr/>
    </dgm:pt>
    <dgm:pt modelId="{3FE431E6-8CD5-4E5E-809F-80BEEC5A0200}" type="pres">
      <dgm:prSet presAssocID="{0AA2B3AE-A9FA-4E55-8EF2-3CF99FC5D680}" presName="wedge1Tx" presStyleLbl="node1" presStyleIdx="0" presStyleCnt="1">
        <dgm:presLayoutVars>
          <dgm:chMax val="0"/>
          <dgm:chPref val="0"/>
          <dgm:bulletEnabled val="1"/>
        </dgm:presLayoutVars>
      </dgm:prSet>
      <dgm:spPr/>
    </dgm:pt>
    <dgm:pt modelId="{EEBD7F36-8A29-4CB0-B0AC-E62A1D7A6EFF}" type="pres">
      <dgm:prSet presAssocID="{2C7212AC-A6E9-4EC5-8AA7-1E6F2A698B6A}" presName="arrowWedge1single" presStyleLbl="fgSibTrans2D1" presStyleIdx="0" presStyleCnt="1"/>
      <dgm:spPr/>
    </dgm:pt>
  </dgm:ptLst>
  <dgm:cxnLst>
    <dgm:cxn modelId="{DBCC4802-FE6B-4F81-A758-519D10A6B3BC}" type="presOf" srcId="{4D8161CC-09D5-4400-94A2-3512FDC3418A}" destId="{3FE431E6-8CD5-4E5E-809F-80BEEC5A0200}" srcOrd="1" destOrd="4" presId="urn:microsoft.com/office/officeart/2005/8/layout/cycle8"/>
    <dgm:cxn modelId="{CBC58321-EC6B-4682-B3B4-D05B4E17D407}" srcId="{0AA2B3AE-A9FA-4E55-8EF2-3CF99FC5D680}" destId="{7AF6DD8F-EB91-46EE-BBFD-CBDEB3A45AEE}" srcOrd="0" destOrd="0" parTransId="{C6F8C474-C613-451A-98A8-97A1BBF90FED}" sibTransId="{2C7212AC-A6E9-4EC5-8AA7-1E6F2A698B6A}"/>
    <dgm:cxn modelId="{C5E29929-5AD2-407B-B478-42259677246D}" type="presOf" srcId="{7AF6DD8F-EB91-46EE-BBFD-CBDEB3A45AEE}" destId="{5D5B1783-5653-4CFA-B854-EFE9DD7FD29C}" srcOrd="0" destOrd="0" presId="urn:microsoft.com/office/officeart/2005/8/layout/cycle8"/>
    <dgm:cxn modelId="{8EEF0B2F-FA99-4B56-B606-F5C7F386CD42}" type="presOf" srcId="{20B582EC-2503-47DA-A50C-9146ECB9BAFA}" destId="{5D5B1783-5653-4CFA-B854-EFE9DD7FD29C}" srcOrd="0" destOrd="1" presId="urn:microsoft.com/office/officeart/2005/8/layout/cycle8"/>
    <dgm:cxn modelId="{950EB338-17F4-495C-8ACC-7BE4E72E5750}" type="presOf" srcId="{7AF6DD8F-EB91-46EE-BBFD-CBDEB3A45AEE}" destId="{3FE431E6-8CD5-4E5E-809F-80BEEC5A0200}" srcOrd="1" destOrd="0" presId="urn:microsoft.com/office/officeart/2005/8/layout/cycle8"/>
    <dgm:cxn modelId="{50E51E49-6D1E-478D-B343-0CB8C8F768E7}" type="presOf" srcId="{22E00E95-FDB2-434C-AEFF-F81F2C115E22}" destId="{5D5B1783-5653-4CFA-B854-EFE9DD7FD29C}" srcOrd="0" destOrd="2" presId="urn:microsoft.com/office/officeart/2005/8/layout/cycle8"/>
    <dgm:cxn modelId="{EDC6D970-72AC-4358-9E18-54D8FF873517}" type="presOf" srcId="{4D8161CC-09D5-4400-94A2-3512FDC3418A}" destId="{5D5B1783-5653-4CFA-B854-EFE9DD7FD29C}" srcOrd="0" destOrd="4" presId="urn:microsoft.com/office/officeart/2005/8/layout/cycle8"/>
    <dgm:cxn modelId="{B6D0EB8E-EA9F-4FF6-ADBF-E1639DACA538}" srcId="{7AF6DD8F-EB91-46EE-BBFD-CBDEB3A45AEE}" destId="{20B582EC-2503-47DA-A50C-9146ECB9BAFA}" srcOrd="0" destOrd="0" parTransId="{0565882D-041D-4DE6-BED3-35EF6365E3C4}" sibTransId="{0D126534-03D3-41E1-9C5E-BAD8FF4608AC}"/>
    <dgm:cxn modelId="{B72EE590-8F0C-41A9-99D9-164D03925A73}" srcId="{7AF6DD8F-EB91-46EE-BBFD-CBDEB3A45AEE}" destId="{22E00E95-FDB2-434C-AEFF-F81F2C115E22}" srcOrd="1" destOrd="0" parTransId="{936A7951-8FC1-4C08-B7B8-CD7EE60E9E04}" sibTransId="{9017C34C-882F-4302-A046-72EE03116401}"/>
    <dgm:cxn modelId="{ACC584D8-A900-444C-8C28-3D5BD7ED4B29}" type="presOf" srcId="{20B582EC-2503-47DA-A50C-9146ECB9BAFA}" destId="{3FE431E6-8CD5-4E5E-809F-80BEEC5A0200}" srcOrd="1" destOrd="1" presId="urn:microsoft.com/office/officeart/2005/8/layout/cycle8"/>
    <dgm:cxn modelId="{5B2975E8-D1E2-40BE-A3FC-32B1FB866149}" type="presOf" srcId="{F3AED344-089A-4949-B66C-5BE6E9003586}" destId="{3FE431E6-8CD5-4E5E-809F-80BEEC5A0200}" srcOrd="1" destOrd="3" presId="urn:microsoft.com/office/officeart/2005/8/layout/cycle8"/>
    <dgm:cxn modelId="{D8958CE8-DC95-45F0-A14D-0B1BA6F7AF0F}" type="presOf" srcId="{22E00E95-FDB2-434C-AEFF-F81F2C115E22}" destId="{3FE431E6-8CD5-4E5E-809F-80BEEC5A0200}" srcOrd="1" destOrd="2" presId="urn:microsoft.com/office/officeart/2005/8/layout/cycle8"/>
    <dgm:cxn modelId="{B76950F1-73AF-4459-9337-CF2F883FBB75}" type="presOf" srcId="{F3AED344-089A-4949-B66C-5BE6E9003586}" destId="{5D5B1783-5653-4CFA-B854-EFE9DD7FD29C}" srcOrd="0" destOrd="3" presId="urn:microsoft.com/office/officeart/2005/8/layout/cycle8"/>
    <dgm:cxn modelId="{F50D1BFB-8421-4BED-851B-EC302FF92E4F}" srcId="{7AF6DD8F-EB91-46EE-BBFD-CBDEB3A45AEE}" destId="{F3AED344-089A-4949-B66C-5BE6E9003586}" srcOrd="2" destOrd="0" parTransId="{2BECF350-1A38-46A7-B8DD-945ECC1D9E0F}" sibTransId="{A434D99D-F7B2-423F-A391-520F12D46FA0}"/>
    <dgm:cxn modelId="{7E8858FB-45B8-4AFB-8F72-F84EB324F7FA}" srcId="{7AF6DD8F-EB91-46EE-BBFD-CBDEB3A45AEE}" destId="{4D8161CC-09D5-4400-94A2-3512FDC3418A}" srcOrd="3" destOrd="0" parTransId="{63B379A8-8BE0-452D-A3D8-A9A106DE0C05}" sibTransId="{BCC94499-3DD9-4326-A977-F27F28BBF5B7}"/>
    <dgm:cxn modelId="{2B1D8EFD-505D-41F8-A57C-901A8DABA40A}" type="presOf" srcId="{0AA2B3AE-A9FA-4E55-8EF2-3CF99FC5D680}" destId="{9382FF31-AB1A-47C4-B4C5-34FCB3FDC3A2}" srcOrd="0" destOrd="0" presId="urn:microsoft.com/office/officeart/2005/8/layout/cycle8"/>
    <dgm:cxn modelId="{2ACA3543-CD4D-45DA-BFA9-B2D99C551444}" type="presParOf" srcId="{9382FF31-AB1A-47C4-B4C5-34FCB3FDC3A2}" destId="{5D5B1783-5653-4CFA-B854-EFE9DD7FD29C}" srcOrd="0" destOrd="0" presId="urn:microsoft.com/office/officeart/2005/8/layout/cycle8"/>
    <dgm:cxn modelId="{00F96BDC-B211-43A8-9682-4E3E9D72B2FB}" type="presParOf" srcId="{9382FF31-AB1A-47C4-B4C5-34FCB3FDC3A2}" destId="{960CFFB0-E5D5-4543-8D36-6664CA457322}" srcOrd="1" destOrd="0" presId="urn:microsoft.com/office/officeart/2005/8/layout/cycle8"/>
    <dgm:cxn modelId="{B6C2855C-300D-4597-80C8-5D7D986FBDD9}" type="presParOf" srcId="{9382FF31-AB1A-47C4-B4C5-34FCB3FDC3A2}" destId="{77A9F77A-CBEA-4E9A-A74D-D7C8AA144069}" srcOrd="2" destOrd="0" presId="urn:microsoft.com/office/officeart/2005/8/layout/cycle8"/>
    <dgm:cxn modelId="{BAA6076D-B705-454B-BD84-EFF08DFCEEFD}" type="presParOf" srcId="{9382FF31-AB1A-47C4-B4C5-34FCB3FDC3A2}" destId="{3FE431E6-8CD5-4E5E-809F-80BEEC5A0200}" srcOrd="3" destOrd="0" presId="urn:microsoft.com/office/officeart/2005/8/layout/cycle8"/>
    <dgm:cxn modelId="{38F669F0-3A1D-43DD-A694-EB5006147151}" type="presParOf" srcId="{9382FF31-AB1A-47C4-B4C5-34FCB3FDC3A2}" destId="{EEBD7F36-8A29-4CB0-B0AC-E62A1D7A6EFF}" srcOrd="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D5C413-68F9-45F0-93BF-B8A4B200FEE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E8C85D45-254E-49C7-A33D-FBD676B52D1B}">
      <dgm:prSet/>
      <dgm:spPr/>
      <dgm:t>
        <a:bodyPr/>
        <a:lstStyle/>
        <a:p>
          <a:r>
            <a:rPr lang="en-US" b="1" i="0"/>
            <a:t>Hạn chế:</a:t>
          </a:r>
          <a:endParaRPr lang="en-US"/>
        </a:p>
      </dgm:t>
    </dgm:pt>
    <dgm:pt modelId="{46A6E43C-86B5-4207-B6CC-B13C2EF427D5}" cxnId="{A308CAF7-1E6C-4326-914D-D49CAE72FF21}" type="parTrans">
      <dgm:prSet/>
      <dgm:spPr/>
      <dgm:t>
        <a:bodyPr/>
        <a:lstStyle/>
        <a:p>
          <a:endParaRPr lang="en-US"/>
        </a:p>
      </dgm:t>
    </dgm:pt>
    <dgm:pt modelId="{2228B943-9350-41BA-91EF-C469A7725973}" cxnId="{A308CAF7-1E6C-4326-914D-D49CAE72FF21}" type="sibTrans">
      <dgm:prSet/>
      <dgm:spPr/>
      <dgm:t>
        <a:bodyPr/>
        <a:lstStyle/>
        <a:p>
          <a:endParaRPr lang="en-US"/>
        </a:p>
      </dgm:t>
    </dgm:pt>
    <dgm:pt modelId="{A79906AB-A63B-4E1D-9D03-00CA38F46204}">
      <dgm:prSet/>
      <dgm:spPr/>
      <dgm:t>
        <a:bodyPr/>
        <a:lstStyle/>
        <a:p>
          <a:r>
            <a:rPr lang="en-US" i="0"/>
            <a:t>Yêu cầu tài nguyên tính toán lớn</a:t>
          </a:r>
          <a:endParaRPr lang="en-US"/>
        </a:p>
      </dgm:t>
    </dgm:pt>
    <dgm:pt modelId="{52996F8D-EC74-43E8-BC25-E2FCED9B5E39}" cxnId="{9744374B-CA59-4A57-9E1C-CB34E01ED819}" type="parTrans">
      <dgm:prSet/>
      <dgm:spPr/>
      <dgm:t>
        <a:bodyPr/>
        <a:lstStyle/>
        <a:p>
          <a:endParaRPr lang="en-US"/>
        </a:p>
      </dgm:t>
    </dgm:pt>
    <dgm:pt modelId="{39685603-8F42-421A-A2D0-A57F151735AA}" cxnId="{9744374B-CA59-4A57-9E1C-CB34E01ED819}" type="sibTrans">
      <dgm:prSet/>
      <dgm:spPr/>
      <dgm:t>
        <a:bodyPr/>
        <a:lstStyle/>
        <a:p>
          <a:endParaRPr lang="en-US"/>
        </a:p>
      </dgm:t>
    </dgm:pt>
    <dgm:pt modelId="{ABB68EA7-CABA-4700-830D-6DD310B486E0}">
      <dgm:prSet/>
      <dgm:spPr/>
      <dgm:t>
        <a:bodyPr/>
        <a:lstStyle/>
        <a:p>
          <a:r>
            <a:rPr lang="en-US" i="0"/>
            <a:t>Độ phức tạp cao</a:t>
          </a:r>
          <a:endParaRPr lang="en-US"/>
        </a:p>
      </dgm:t>
    </dgm:pt>
    <dgm:pt modelId="{7AFEC1A8-6595-4320-81A7-F5BDD6DCF87F}" cxnId="{7A0A06D8-806D-4C80-BC64-8276C8110A75}" type="parTrans">
      <dgm:prSet/>
      <dgm:spPr/>
      <dgm:t>
        <a:bodyPr/>
        <a:lstStyle/>
        <a:p>
          <a:endParaRPr lang="en-US"/>
        </a:p>
      </dgm:t>
    </dgm:pt>
    <dgm:pt modelId="{72ABD205-663A-421F-9BD7-8FFB4CE5A765}" cxnId="{7A0A06D8-806D-4C80-BC64-8276C8110A75}" type="sibTrans">
      <dgm:prSet/>
      <dgm:spPr/>
      <dgm:t>
        <a:bodyPr/>
        <a:lstStyle/>
        <a:p>
          <a:endParaRPr lang="en-US"/>
        </a:p>
      </dgm:t>
    </dgm:pt>
    <dgm:pt modelId="{97BE0727-4C93-47ED-8E73-2E2950FE6D6E}">
      <dgm:prSet/>
      <dgm:spPr/>
      <dgm:t>
        <a:bodyPr/>
        <a:lstStyle/>
        <a:p>
          <a:r>
            <a:rPr lang="en-US" i="0" dirty="0" err="1"/>
            <a:t>Dễ</a:t>
          </a:r>
          <a:r>
            <a:rPr lang="en-US" i="0" dirty="0"/>
            <a:t> </a:t>
          </a:r>
          <a:r>
            <a:rPr lang="en-US" i="0" dirty="0" err="1"/>
            <a:t>bị</a:t>
          </a:r>
          <a:r>
            <a:rPr lang="en-US" i="0" dirty="0"/>
            <a:t> overfitting</a:t>
          </a:r>
          <a:endParaRPr lang="en-US" dirty="0"/>
        </a:p>
      </dgm:t>
    </dgm:pt>
    <dgm:pt modelId="{AFEE35D9-F1FA-46F1-B0E9-B3013FD3AB66}" cxnId="{DDAE74EF-CF7F-4106-B34C-FD3A862EB926}" type="parTrans">
      <dgm:prSet/>
      <dgm:spPr/>
      <dgm:t>
        <a:bodyPr/>
        <a:lstStyle/>
        <a:p>
          <a:endParaRPr lang="en-US"/>
        </a:p>
      </dgm:t>
    </dgm:pt>
    <dgm:pt modelId="{9C0768A4-CB88-443D-B265-BE60B365A788}" cxnId="{DDAE74EF-CF7F-4106-B34C-FD3A862EB926}" type="sibTrans">
      <dgm:prSet/>
      <dgm:spPr/>
      <dgm:t>
        <a:bodyPr/>
        <a:lstStyle/>
        <a:p>
          <a:endParaRPr lang="en-US"/>
        </a:p>
      </dgm:t>
    </dgm:pt>
    <dgm:pt modelId="{4802399D-6931-4B6B-91EC-8D549B3FD0C7}">
      <dgm:prSet/>
      <dgm:spPr/>
      <dgm:t>
        <a:bodyPr/>
        <a:lstStyle/>
        <a:p>
          <a:r>
            <a:rPr lang="en-US" i="0" dirty="0" err="1"/>
            <a:t>Khó</a:t>
          </a:r>
          <a:r>
            <a:rPr lang="en-US" i="0" dirty="0"/>
            <a:t> </a:t>
          </a:r>
          <a:r>
            <a:rPr lang="en-US" i="0" dirty="0" err="1"/>
            <a:t>khăn</a:t>
          </a:r>
          <a:r>
            <a:rPr lang="en-US" i="0" dirty="0"/>
            <a:t> </a:t>
          </a:r>
          <a:r>
            <a:rPr lang="en-US" i="0" dirty="0" err="1"/>
            <a:t>trong</a:t>
          </a:r>
          <a:r>
            <a:rPr lang="en-US" i="0" dirty="0"/>
            <a:t> </a:t>
          </a:r>
          <a:r>
            <a:rPr lang="en-US" i="0" dirty="0" err="1"/>
            <a:t>việc</a:t>
          </a:r>
          <a:r>
            <a:rPr lang="en-US" i="0" dirty="0"/>
            <a:t> </a:t>
          </a:r>
          <a:r>
            <a:rPr lang="en-US" i="0" dirty="0" err="1"/>
            <a:t>giải</a:t>
          </a:r>
          <a:r>
            <a:rPr lang="en-US" i="0" dirty="0"/>
            <a:t> </a:t>
          </a:r>
          <a:r>
            <a:rPr lang="en-US" i="0" dirty="0" err="1"/>
            <a:t>thích</a:t>
          </a:r>
          <a:endParaRPr lang="en-US" dirty="0"/>
        </a:p>
      </dgm:t>
    </dgm:pt>
    <dgm:pt modelId="{755CA65B-B177-49CD-8DD8-F65EF17014FB}" cxnId="{29CE93F2-8243-4D49-AA86-DC3FDC96E77B}" type="parTrans">
      <dgm:prSet/>
      <dgm:spPr/>
      <dgm:t>
        <a:bodyPr/>
        <a:lstStyle/>
        <a:p>
          <a:endParaRPr lang="en-US"/>
        </a:p>
      </dgm:t>
    </dgm:pt>
    <dgm:pt modelId="{802C8E1D-EB49-49D3-ACE2-61F3DD5B3442}" cxnId="{29CE93F2-8243-4D49-AA86-DC3FDC96E77B}" type="sibTrans">
      <dgm:prSet/>
      <dgm:spPr/>
      <dgm:t>
        <a:bodyPr/>
        <a:lstStyle/>
        <a:p>
          <a:endParaRPr lang="en-US"/>
        </a:p>
      </dgm:t>
    </dgm:pt>
    <dgm:pt modelId="{8B2F8D7B-AC90-4A26-96C0-5612525A7249}" type="pres">
      <dgm:prSet presAssocID="{C8D5C413-68F9-45F0-93BF-B8A4B200FEE0}" presName="compositeShape" presStyleCnt="0">
        <dgm:presLayoutVars>
          <dgm:chMax val="7"/>
          <dgm:dir/>
          <dgm:resizeHandles val="exact"/>
        </dgm:presLayoutVars>
      </dgm:prSet>
      <dgm:spPr/>
    </dgm:pt>
    <dgm:pt modelId="{A4329F15-5857-48A4-A2B6-77FA229981AB}" type="pres">
      <dgm:prSet presAssocID="{C8D5C413-68F9-45F0-93BF-B8A4B200FEE0}" presName="wedge1" presStyleLbl="node1" presStyleIdx="0" presStyleCnt="1"/>
      <dgm:spPr/>
    </dgm:pt>
    <dgm:pt modelId="{351EA497-9AED-44FA-B831-AC1228F4B709}" type="pres">
      <dgm:prSet presAssocID="{C8D5C413-68F9-45F0-93BF-B8A4B200FEE0}" presName="dummy1a" presStyleCnt="0"/>
      <dgm:spPr/>
    </dgm:pt>
    <dgm:pt modelId="{7D3D5095-5C21-4D36-ADBE-CDB817701AC4}" type="pres">
      <dgm:prSet presAssocID="{C8D5C413-68F9-45F0-93BF-B8A4B200FEE0}" presName="dummy1b" presStyleCnt="0"/>
      <dgm:spPr/>
    </dgm:pt>
    <dgm:pt modelId="{82490362-9413-4807-B5F4-547CB8C18751}" type="pres">
      <dgm:prSet presAssocID="{C8D5C413-68F9-45F0-93BF-B8A4B200FEE0}" presName="wedge1Tx" presStyleLbl="node1" presStyleIdx="0" presStyleCnt="1">
        <dgm:presLayoutVars>
          <dgm:chMax val="0"/>
          <dgm:chPref val="0"/>
          <dgm:bulletEnabled val="1"/>
        </dgm:presLayoutVars>
      </dgm:prSet>
      <dgm:spPr/>
    </dgm:pt>
    <dgm:pt modelId="{DA7E7E4C-B7A5-4F34-A3BD-3875A224B9CB}" type="pres">
      <dgm:prSet presAssocID="{2228B943-9350-41BA-91EF-C469A7725973}" presName="arrowWedge1single" presStyleLbl="fgSibTrans2D1" presStyleIdx="0" presStyleCnt="1"/>
      <dgm:spPr/>
    </dgm:pt>
  </dgm:ptLst>
  <dgm:cxnLst>
    <dgm:cxn modelId="{6F4BFE19-2826-461D-9120-CAEF9435057A}" type="presOf" srcId="{A79906AB-A63B-4E1D-9D03-00CA38F46204}" destId="{82490362-9413-4807-B5F4-547CB8C18751}" srcOrd="1" destOrd="1" presId="urn:microsoft.com/office/officeart/2005/8/layout/cycle8"/>
    <dgm:cxn modelId="{75A3431F-F07C-4A4E-B206-A15F1FDE1CC5}" type="presOf" srcId="{97BE0727-4C93-47ED-8E73-2E2950FE6D6E}" destId="{82490362-9413-4807-B5F4-547CB8C18751}" srcOrd="1" destOrd="3" presId="urn:microsoft.com/office/officeart/2005/8/layout/cycle8"/>
    <dgm:cxn modelId="{D0A6F048-C9BA-44CE-9483-C356886A9016}" type="presOf" srcId="{C8D5C413-68F9-45F0-93BF-B8A4B200FEE0}" destId="{8B2F8D7B-AC90-4A26-96C0-5612525A7249}" srcOrd="0" destOrd="0" presId="urn:microsoft.com/office/officeart/2005/8/layout/cycle8"/>
    <dgm:cxn modelId="{9744374B-CA59-4A57-9E1C-CB34E01ED819}" srcId="{E8C85D45-254E-49C7-A33D-FBD676B52D1B}" destId="{A79906AB-A63B-4E1D-9D03-00CA38F46204}" srcOrd="0" destOrd="0" parTransId="{52996F8D-EC74-43E8-BC25-E2FCED9B5E39}" sibTransId="{39685603-8F42-421A-A2D0-A57F151735AA}"/>
    <dgm:cxn modelId="{52761C57-BB21-4970-B913-66B0B3D77F25}" type="presOf" srcId="{ABB68EA7-CABA-4700-830D-6DD310B486E0}" destId="{82490362-9413-4807-B5F4-547CB8C18751}" srcOrd="1" destOrd="2" presId="urn:microsoft.com/office/officeart/2005/8/layout/cycle8"/>
    <dgm:cxn modelId="{6F50D078-7BAB-4422-97F9-533CA8BEE059}" type="presOf" srcId="{4802399D-6931-4B6B-91EC-8D549B3FD0C7}" destId="{82490362-9413-4807-B5F4-547CB8C18751}" srcOrd="1" destOrd="4" presId="urn:microsoft.com/office/officeart/2005/8/layout/cycle8"/>
    <dgm:cxn modelId="{E520D979-A73B-480B-AF58-383B2587104C}" type="presOf" srcId="{ABB68EA7-CABA-4700-830D-6DD310B486E0}" destId="{A4329F15-5857-48A4-A2B6-77FA229981AB}" srcOrd="0" destOrd="2" presId="urn:microsoft.com/office/officeart/2005/8/layout/cycle8"/>
    <dgm:cxn modelId="{1A41BF9B-A8F9-4884-9320-78AB88BEEC3F}" type="presOf" srcId="{97BE0727-4C93-47ED-8E73-2E2950FE6D6E}" destId="{A4329F15-5857-48A4-A2B6-77FA229981AB}" srcOrd="0" destOrd="3" presId="urn:microsoft.com/office/officeart/2005/8/layout/cycle8"/>
    <dgm:cxn modelId="{15866FA3-A83D-4939-8CB8-B2D7D2AAD99F}" type="presOf" srcId="{A79906AB-A63B-4E1D-9D03-00CA38F46204}" destId="{A4329F15-5857-48A4-A2B6-77FA229981AB}" srcOrd="0" destOrd="1" presId="urn:microsoft.com/office/officeart/2005/8/layout/cycle8"/>
    <dgm:cxn modelId="{CAE2B9A9-FC12-45ED-8339-051208A1BCB9}" type="presOf" srcId="{E8C85D45-254E-49C7-A33D-FBD676B52D1B}" destId="{A4329F15-5857-48A4-A2B6-77FA229981AB}" srcOrd="0" destOrd="0" presId="urn:microsoft.com/office/officeart/2005/8/layout/cycle8"/>
    <dgm:cxn modelId="{BC8F66AE-5EB4-470E-902E-5D19B0EE8653}" type="presOf" srcId="{E8C85D45-254E-49C7-A33D-FBD676B52D1B}" destId="{82490362-9413-4807-B5F4-547CB8C18751}" srcOrd="1" destOrd="0" presId="urn:microsoft.com/office/officeart/2005/8/layout/cycle8"/>
    <dgm:cxn modelId="{B40ED0B2-F529-440B-9BF9-63B784F5F7B3}" type="presOf" srcId="{4802399D-6931-4B6B-91EC-8D549B3FD0C7}" destId="{A4329F15-5857-48A4-A2B6-77FA229981AB}" srcOrd="0" destOrd="4" presId="urn:microsoft.com/office/officeart/2005/8/layout/cycle8"/>
    <dgm:cxn modelId="{7A0A06D8-806D-4C80-BC64-8276C8110A75}" srcId="{E8C85D45-254E-49C7-A33D-FBD676B52D1B}" destId="{ABB68EA7-CABA-4700-830D-6DD310B486E0}" srcOrd="1" destOrd="0" parTransId="{7AFEC1A8-6595-4320-81A7-F5BDD6DCF87F}" sibTransId="{72ABD205-663A-421F-9BD7-8FFB4CE5A765}"/>
    <dgm:cxn modelId="{DDAE74EF-CF7F-4106-B34C-FD3A862EB926}" srcId="{E8C85D45-254E-49C7-A33D-FBD676B52D1B}" destId="{97BE0727-4C93-47ED-8E73-2E2950FE6D6E}" srcOrd="2" destOrd="0" parTransId="{AFEE35D9-F1FA-46F1-B0E9-B3013FD3AB66}" sibTransId="{9C0768A4-CB88-443D-B265-BE60B365A788}"/>
    <dgm:cxn modelId="{29CE93F2-8243-4D49-AA86-DC3FDC96E77B}" srcId="{E8C85D45-254E-49C7-A33D-FBD676B52D1B}" destId="{4802399D-6931-4B6B-91EC-8D549B3FD0C7}" srcOrd="3" destOrd="0" parTransId="{755CA65B-B177-49CD-8DD8-F65EF17014FB}" sibTransId="{802C8E1D-EB49-49D3-ACE2-61F3DD5B3442}"/>
    <dgm:cxn modelId="{A308CAF7-1E6C-4326-914D-D49CAE72FF21}" srcId="{C8D5C413-68F9-45F0-93BF-B8A4B200FEE0}" destId="{E8C85D45-254E-49C7-A33D-FBD676B52D1B}" srcOrd="0" destOrd="0" parTransId="{46A6E43C-86B5-4207-B6CC-B13C2EF427D5}" sibTransId="{2228B943-9350-41BA-91EF-C469A7725973}"/>
    <dgm:cxn modelId="{E64B244E-6F7D-4E8A-8CAA-63ED8E20EF1E}" type="presParOf" srcId="{8B2F8D7B-AC90-4A26-96C0-5612525A7249}" destId="{A4329F15-5857-48A4-A2B6-77FA229981AB}" srcOrd="0" destOrd="0" presId="urn:microsoft.com/office/officeart/2005/8/layout/cycle8"/>
    <dgm:cxn modelId="{6ECE9785-F883-46F4-A9F5-E9125058F5A6}" type="presParOf" srcId="{8B2F8D7B-AC90-4A26-96C0-5612525A7249}" destId="{351EA497-9AED-44FA-B831-AC1228F4B709}" srcOrd="1" destOrd="0" presId="urn:microsoft.com/office/officeart/2005/8/layout/cycle8"/>
    <dgm:cxn modelId="{BA7DAD2A-D866-4F96-9C7B-215DAD2E819E}" type="presParOf" srcId="{8B2F8D7B-AC90-4A26-96C0-5612525A7249}" destId="{7D3D5095-5C21-4D36-ADBE-CDB817701AC4}" srcOrd="2" destOrd="0" presId="urn:microsoft.com/office/officeart/2005/8/layout/cycle8"/>
    <dgm:cxn modelId="{BD7FA845-E1CF-4C32-84D8-3A2BB28DACEC}" type="presParOf" srcId="{8B2F8D7B-AC90-4A26-96C0-5612525A7249}" destId="{82490362-9413-4807-B5F4-547CB8C18751}" srcOrd="3" destOrd="0" presId="urn:microsoft.com/office/officeart/2005/8/layout/cycle8"/>
    <dgm:cxn modelId="{CA7581F4-33A3-4688-BFC6-BF18C69DEE24}" type="presParOf" srcId="{8B2F8D7B-AC90-4A26-96C0-5612525A7249}" destId="{DA7E7E4C-B7A5-4F34-A3BD-3875A224B9CB}" srcOrd="4" destOrd="0" presId="urn:microsoft.com/office/officeart/2005/8/layout/cycle8"/>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7F156-3A46-42C4-AB02-18063FBFAFD8}">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654553-23FF-426F-9795-C3A9FE13AAA9}">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i="0" kern="1200" dirty="0"/>
            <a:t>Mục tiêu:</a:t>
          </a:r>
          <a:r>
            <a:rPr lang="vi-VN" sz="2600" b="0" i="0" kern="1200" dirty="0"/>
            <a:t> Đề xuất một kiến trúc mạng </a:t>
          </a:r>
          <a:r>
            <a:rPr lang="vi-VN" sz="2600" b="0" i="0" kern="1200" dirty="0" err="1"/>
            <a:t>mới,Transformer</a:t>
          </a:r>
          <a:r>
            <a:rPr lang="vi-VN" sz="2600" b="0" i="0" kern="1200" dirty="0"/>
            <a:t> dựa hoàn toàn vào cơ chế attention, không sử dụng các lớp hồi quy (RNN) hay tích chập (CNN).</a:t>
          </a:r>
          <a:endParaRPr lang="en-US" sz="2600" kern="1200" dirty="0"/>
        </a:p>
      </dsp:txBody>
      <dsp:txXfrm>
        <a:off x="585701" y="1066737"/>
        <a:ext cx="4337991" cy="2693452"/>
      </dsp:txXfrm>
    </dsp:sp>
    <dsp:sp modelId="{B49A709D-9EB8-448A-AB16-57A69C7E4B2F}">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CC06C-2311-4A64-9B96-2AB82AE03DD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i="0" kern="1200" dirty="0"/>
            <a:t>Đóng góp:</a:t>
          </a:r>
          <a:r>
            <a:rPr lang="vi-VN" sz="2600" b="0" i="0" kern="1200" dirty="0"/>
            <a:t> Chứng minh Transformer vượt trội về chất lượng dịch máy so với các mô hình trước đó, với khả năng </a:t>
          </a:r>
          <a:r>
            <a:rPr lang="vi-VN" sz="2600" b="0" i="0" u="sng" kern="1200" dirty="0"/>
            <a:t>song song hóa cao</a:t>
          </a:r>
          <a:r>
            <a:rPr lang="vi-VN" sz="2600" b="0" i="0" kern="1200" dirty="0"/>
            <a:t> và </a:t>
          </a:r>
          <a:r>
            <a:rPr lang="vi-VN" sz="2600" b="0" i="0" u="sng" kern="1200" dirty="0"/>
            <a:t>thời gian huấn luyện ngắn</a:t>
          </a:r>
          <a:r>
            <a:rPr lang="vi-VN" sz="2600" b="0" i="0" kern="1200" dirty="0"/>
            <a:t> hơn đáng kể.</a:t>
          </a:r>
          <a:endParaRPr lang="en-US" sz="2600" kern="1200" dirty="0"/>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479F5-B36E-4CE2-BA6A-34C831D55127}">
      <dsp:nvSpPr>
        <dsp:cNvPr id="0" name=""/>
        <dsp:cNvSpPr/>
      </dsp:nvSpPr>
      <dsp:spPr>
        <a:xfrm>
          <a:off x="0" y="136288"/>
          <a:ext cx="7559504" cy="687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1. </a:t>
          </a:r>
          <a:r>
            <a:rPr lang="en-US" sz="2800" b="1" kern="1200" dirty="0" err="1"/>
            <a:t>Mô</a:t>
          </a:r>
          <a:r>
            <a:rPr lang="en-US" sz="2800" b="1" kern="1200" dirty="0"/>
            <a:t> </a:t>
          </a:r>
          <a:r>
            <a:rPr lang="en-US" sz="2800" b="1" kern="1200" dirty="0" err="1"/>
            <a:t>hình</a:t>
          </a:r>
          <a:r>
            <a:rPr lang="en-US" sz="2800" b="1" kern="1200" dirty="0"/>
            <a:t> </a:t>
          </a:r>
          <a:r>
            <a:rPr lang="en-US" sz="2800" b="1" kern="1200" dirty="0" err="1"/>
            <a:t>dịch</a:t>
          </a:r>
          <a:r>
            <a:rPr lang="en-US" sz="2800" b="1" kern="1200" dirty="0"/>
            <a:t> </a:t>
          </a:r>
          <a:r>
            <a:rPr lang="en-US" sz="2800" b="1" kern="1200" dirty="0" err="1"/>
            <a:t>chuỗi</a:t>
          </a:r>
          <a:r>
            <a:rPr lang="en-US" sz="2800" b="1" kern="1200" dirty="0"/>
            <a:t> </a:t>
          </a:r>
          <a:r>
            <a:rPr lang="en-US" sz="2800" b="1" kern="1200" dirty="0" err="1"/>
            <a:t>hiện</a:t>
          </a:r>
          <a:r>
            <a:rPr lang="en-US" sz="2800" b="1" kern="1200" dirty="0"/>
            <a:t> nay: RNN </a:t>
          </a:r>
          <a:r>
            <a:rPr lang="en-US" sz="2800" b="1" kern="1200" dirty="0" err="1"/>
            <a:t>và</a:t>
          </a:r>
          <a:r>
            <a:rPr lang="en-US" sz="2800" b="1" kern="1200" dirty="0"/>
            <a:t> CNN</a:t>
          </a:r>
          <a:endParaRPr lang="en-US" sz="2800" kern="1200" dirty="0"/>
        </a:p>
      </dsp:txBody>
      <dsp:txXfrm>
        <a:off x="33583" y="169871"/>
        <a:ext cx="7492338" cy="620794"/>
      </dsp:txXfrm>
    </dsp:sp>
    <dsp:sp modelId="{FF14B93D-A554-4EE0-B240-0747DF1770F5}">
      <dsp:nvSpPr>
        <dsp:cNvPr id="0" name=""/>
        <dsp:cNvSpPr/>
      </dsp:nvSpPr>
      <dsp:spPr>
        <a:xfrm>
          <a:off x="0" y="824248"/>
          <a:ext cx="755950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just" defTabSz="977900">
            <a:lnSpc>
              <a:spcPct val="90000"/>
            </a:lnSpc>
            <a:spcBef>
              <a:spcPct val="0"/>
            </a:spcBef>
            <a:spcAft>
              <a:spcPct val="20000"/>
            </a:spcAft>
            <a:buChar char="•"/>
          </a:pPr>
          <a:r>
            <a:rPr lang="en-US" sz="2200" kern="1200" dirty="0"/>
            <a:t>Recurrent Neural Networks (RNNs) </a:t>
          </a:r>
          <a:r>
            <a:rPr lang="en-US" sz="2200" kern="1200" dirty="0" err="1"/>
            <a:t>và</a:t>
          </a:r>
          <a:r>
            <a:rPr lang="en-US" sz="2200" kern="1200" dirty="0"/>
            <a:t> </a:t>
          </a:r>
          <a:r>
            <a:rPr lang="en-US" sz="2200" kern="1200" dirty="0" err="1"/>
            <a:t>các</a:t>
          </a:r>
          <a:r>
            <a:rPr lang="en-US" sz="2200" kern="1200" dirty="0"/>
            <a:t> </a:t>
          </a:r>
          <a:r>
            <a:rPr lang="en-US" sz="2200" kern="1200" dirty="0" err="1"/>
            <a:t>biến</a:t>
          </a:r>
          <a:r>
            <a:rPr lang="en-US" sz="2200" kern="1200" dirty="0"/>
            <a:t> </a:t>
          </a:r>
          <a:r>
            <a:rPr lang="en-US" sz="2200" kern="1200" dirty="0" err="1"/>
            <a:t>thể</a:t>
          </a:r>
          <a:r>
            <a:rPr lang="en-US" sz="2200" kern="1200" dirty="0"/>
            <a:t> </a:t>
          </a:r>
          <a:r>
            <a:rPr lang="en-US" sz="2200" kern="1200" dirty="0" err="1"/>
            <a:t>của</a:t>
          </a:r>
          <a:r>
            <a:rPr lang="en-US" sz="2200" kern="1200" dirty="0"/>
            <a:t> </a:t>
          </a:r>
          <a:r>
            <a:rPr lang="en-US" sz="2200" kern="1200" dirty="0" err="1"/>
            <a:t>chúng</a:t>
          </a:r>
          <a:r>
            <a:rPr lang="en-US" sz="2200" kern="1200" dirty="0"/>
            <a:t> </a:t>
          </a:r>
          <a:r>
            <a:rPr lang="en-US" sz="2200" kern="1200" dirty="0" err="1"/>
            <a:t>như</a:t>
          </a:r>
          <a:r>
            <a:rPr lang="en-US" sz="2200" kern="1200" dirty="0"/>
            <a:t> Long Short-Term Memory (LSTM) </a:t>
          </a:r>
          <a:r>
            <a:rPr lang="en-US" sz="2200" kern="1200" dirty="0" err="1"/>
            <a:t>và</a:t>
          </a:r>
          <a:r>
            <a:rPr lang="en-US" sz="2200" kern="1200" dirty="0"/>
            <a:t> Gated Recurrent Units (GRU) </a:t>
          </a:r>
          <a:r>
            <a:rPr lang="en-US" sz="2200" kern="1200" dirty="0" err="1"/>
            <a:t>đã</a:t>
          </a:r>
          <a:r>
            <a:rPr lang="en-US" sz="2200" kern="1200" dirty="0"/>
            <a:t> </a:t>
          </a:r>
          <a:r>
            <a:rPr lang="en-US" sz="2200" kern="1200" dirty="0" err="1"/>
            <a:t>được</a:t>
          </a:r>
          <a:r>
            <a:rPr lang="en-US" sz="2200" kern="1200" dirty="0"/>
            <a:t> </a:t>
          </a:r>
          <a:r>
            <a:rPr lang="en-US" sz="2200" kern="1200" dirty="0" err="1"/>
            <a:t>sử</a:t>
          </a:r>
          <a:r>
            <a:rPr lang="en-US" sz="2200" kern="1200" dirty="0"/>
            <a:t> </a:t>
          </a:r>
          <a:r>
            <a:rPr lang="en-US" sz="2200" kern="1200" dirty="0" err="1"/>
            <a:t>dụng</a:t>
          </a:r>
          <a:r>
            <a:rPr lang="en-US" sz="2200" kern="1200" dirty="0"/>
            <a:t> </a:t>
          </a:r>
          <a:r>
            <a:rPr lang="en-US" sz="2200" kern="1200" dirty="0" err="1"/>
            <a:t>rộng</a:t>
          </a:r>
          <a:r>
            <a:rPr lang="en-US" sz="2200" kern="1200" dirty="0"/>
            <a:t> </a:t>
          </a:r>
          <a:r>
            <a:rPr lang="en-US" sz="2200" kern="1200" dirty="0" err="1"/>
            <a:t>rãi</a:t>
          </a:r>
          <a:r>
            <a:rPr lang="en-US" sz="2200" kern="1200" dirty="0"/>
            <a:t> </a:t>
          </a:r>
          <a:r>
            <a:rPr lang="en-US" sz="2200" kern="1200" dirty="0" err="1"/>
            <a:t>trong</a:t>
          </a:r>
          <a:r>
            <a:rPr lang="en-US" sz="2200" kern="1200" dirty="0"/>
            <a:t> </a:t>
          </a:r>
          <a:r>
            <a:rPr lang="en-US" sz="2200" kern="1200" dirty="0" err="1"/>
            <a:t>các</a:t>
          </a:r>
          <a:r>
            <a:rPr lang="en-US" sz="2200" kern="1200" dirty="0"/>
            <a:t> </a:t>
          </a:r>
          <a:r>
            <a:rPr lang="en-US" sz="2200" kern="1200" dirty="0" err="1"/>
            <a:t>bài</a:t>
          </a:r>
          <a:r>
            <a:rPr lang="en-US" sz="2200" kern="1200" dirty="0"/>
            <a:t> </a:t>
          </a:r>
          <a:r>
            <a:rPr lang="en-US" sz="2200" kern="1200" dirty="0" err="1"/>
            <a:t>toán</a:t>
          </a:r>
          <a:r>
            <a:rPr lang="en-US" sz="2200" kern="1200" dirty="0"/>
            <a:t> </a:t>
          </a:r>
          <a:r>
            <a:rPr lang="en-US" sz="2200" kern="1200" dirty="0" err="1"/>
            <a:t>dịch</a:t>
          </a:r>
          <a:r>
            <a:rPr lang="en-US" sz="2200" kern="1200" dirty="0"/>
            <a:t> </a:t>
          </a:r>
          <a:r>
            <a:rPr lang="en-US" sz="2200" kern="1200" dirty="0" err="1"/>
            <a:t>chuỗi</a:t>
          </a:r>
          <a:r>
            <a:rPr lang="en-US" sz="2200" kern="1200" dirty="0"/>
            <a:t> (sequence transduction).</a:t>
          </a:r>
        </a:p>
        <a:p>
          <a:pPr marL="228600" lvl="1" indent="-228600" algn="just" defTabSz="977900">
            <a:lnSpc>
              <a:spcPct val="90000"/>
            </a:lnSpc>
            <a:spcBef>
              <a:spcPct val="0"/>
            </a:spcBef>
            <a:spcAft>
              <a:spcPct val="20000"/>
            </a:spcAft>
            <a:buChar char="•"/>
          </a:pPr>
          <a:r>
            <a:rPr lang="en-US" sz="2200" kern="1200" dirty="0"/>
            <a:t>Convolutional Neural Networks (CNNs) </a:t>
          </a:r>
          <a:r>
            <a:rPr lang="en-US" sz="2200" kern="1200" dirty="0" err="1"/>
            <a:t>cũng</a:t>
          </a:r>
          <a:r>
            <a:rPr lang="en-US" sz="2200" kern="1200" dirty="0"/>
            <a:t> </a:t>
          </a:r>
          <a:r>
            <a:rPr lang="en-US" sz="2200" kern="1200" dirty="0" err="1"/>
            <a:t>đã</a:t>
          </a:r>
          <a:r>
            <a:rPr lang="en-US" sz="2200" kern="1200" dirty="0"/>
            <a:t> </a:t>
          </a:r>
          <a:r>
            <a:rPr lang="en-US" sz="2200" kern="1200" dirty="0" err="1"/>
            <a:t>được</a:t>
          </a:r>
          <a:r>
            <a:rPr lang="en-US" sz="2200" kern="1200" dirty="0"/>
            <a:t> </a:t>
          </a:r>
          <a:r>
            <a:rPr lang="en-US" sz="2200" kern="1200" dirty="0" err="1"/>
            <a:t>sử</a:t>
          </a:r>
          <a:r>
            <a:rPr lang="en-US" sz="2200" kern="1200" dirty="0"/>
            <a:t> </a:t>
          </a:r>
          <a:r>
            <a:rPr lang="en-US" sz="2200" kern="1200" dirty="0" err="1"/>
            <a:t>dụng</a:t>
          </a:r>
          <a:r>
            <a:rPr lang="en-US" sz="2200" kern="1200" dirty="0"/>
            <a:t> </a:t>
          </a:r>
          <a:r>
            <a:rPr lang="en-US" sz="2200" kern="1200" dirty="0" err="1"/>
            <a:t>để</a:t>
          </a:r>
          <a:r>
            <a:rPr lang="en-US" sz="2200" kern="1200" dirty="0"/>
            <a:t> </a:t>
          </a:r>
          <a:r>
            <a:rPr lang="en-US" sz="2200" kern="1200" dirty="0" err="1"/>
            <a:t>xử</a:t>
          </a:r>
          <a:r>
            <a:rPr lang="en-US" sz="2200" kern="1200" dirty="0"/>
            <a:t> </a:t>
          </a:r>
          <a:r>
            <a:rPr lang="en-US" sz="2200" kern="1200" dirty="0" err="1"/>
            <a:t>lý</a:t>
          </a:r>
          <a:r>
            <a:rPr lang="en-US" sz="2200" kern="1200" dirty="0"/>
            <a:t> </a:t>
          </a:r>
          <a:r>
            <a:rPr lang="en-US" sz="2200" kern="1200" dirty="0" err="1"/>
            <a:t>các</a:t>
          </a:r>
          <a:r>
            <a:rPr lang="en-US" sz="2200" kern="1200" dirty="0"/>
            <a:t> </a:t>
          </a:r>
          <a:r>
            <a:rPr lang="en-US" sz="2200" kern="1200" dirty="0" err="1"/>
            <a:t>chuỗi</a:t>
          </a:r>
          <a:r>
            <a:rPr lang="en-US" sz="2200" kern="1200" dirty="0"/>
            <a:t> </a:t>
          </a:r>
          <a:r>
            <a:rPr lang="en-US" sz="2200" kern="1200" dirty="0" err="1"/>
            <a:t>bằng</a:t>
          </a:r>
          <a:r>
            <a:rPr lang="en-US" sz="2200" kern="1200" dirty="0"/>
            <a:t> </a:t>
          </a:r>
          <a:r>
            <a:rPr lang="en-US" sz="2200" kern="1200" dirty="0" err="1"/>
            <a:t>cách</a:t>
          </a:r>
          <a:r>
            <a:rPr lang="en-US" sz="2200" kern="1200" dirty="0"/>
            <a:t> </a:t>
          </a:r>
          <a:r>
            <a:rPr lang="en-US" sz="2200" kern="1200" dirty="0" err="1"/>
            <a:t>áp</a:t>
          </a:r>
          <a:r>
            <a:rPr lang="en-US" sz="2200" kern="1200" dirty="0"/>
            <a:t> </a:t>
          </a:r>
          <a:r>
            <a:rPr lang="en-US" sz="2200" kern="1200" dirty="0" err="1"/>
            <a:t>dụng</a:t>
          </a:r>
          <a:r>
            <a:rPr lang="en-US" sz="2200" kern="1200" dirty="0"/>
            <a:t> </a:t>
          </a:r>
          <a:r>
            <a:rPr lang="en-US" sz="2200" kern="1200" dirty="0" err="1"/>
            <a:t>các</a:t>
          </a:r>
          <a:r>
            <a:rPr lang="en-US" sz="2200" kern="1200" dirty="0"/>
            <a:t> </a:t>
          </a:r>
          <a:r>
            <a:rPr lang="en-US" sz="2200" kern="1200" dirty="0" err="1"/>
            <a:t>lớp</a:t>
          </a:r>
          <a:r>
            <a:rPr lang="en-US" sz="2200" kern="1200" dirty="0"/>
            <a:t> </a:t>
          </a:r>
          <a:r>
            <a:rPr lang="en-US" sz="2200" kern="1200" dirty="0" err="1"/>
            <a:t>tích</a:t>
          </a:r>
          <a:r>
            <a:rPr lang="en-US" sz="2200" kern="1200" dirty="0"/>
            <a:t> </a:t>
          </a:r>
          <a:r>
            <a:rPr lang="en-US" sz="2200" kern="1200" dirty="0" err="1"/>
            <a:t>chập</a:t>
          </a:r>
          <a:r>
            <a:rPr lang="en-US" sz="2200" kern="1200" dirty="0"/>
            <a:t> </a:t>
          </a:r>
          <a:r>
            <a:rPr lang="en-US" sz="2200" kern="1200" dirty="0" err="1"/>
            <a:t>để</a:t>
          </a:r>
          <a:r>
            <a:rPr lang="en-US" sz="2200" kern="1200" dirty="0"/>
            <a:t> </a:t>
          </a:r>
          <a:r>
            <a:rPr lang="en-US" sz="2200" kern="1200" dirty="0" err="1"/>
            <a:t>nắm</a:t>
          </a:r>
          <a:r>
            <a:rPr lang="en-US" sz="2200" kern="1200" dirty="0"/>
            <a:t> </a:t>
          </a:r>
          <a:r>
            <a:rPr lang="en-US" sz="2200" kern="1200" dirty="0" err="1"/>
            <a:t>bắt</a:t>
          </a:r>
          <a:r>
            <a:rPr lang="en-US" sz="2200" kern="1200" dirty="0"/>
            <a:t> </a:t>
          </a:r>
          <a:r>
            <a:rPr lang="en-US" sz="2200" kern="1200" dirty="0" err="1"/>
            <a:t>các</a:t>
          </a:r>
          <a:r>
            <a:rPr lang="en-US" sz="2200" kern="1200" dirty="0"/>
            <a:t> </a:t>
          </a:r>
          <a:r>
            <a:rPr lang="en-US" sz="2200" kern="1200" dirty="0" err="1"/>
            <a:t>phụ</a:t>
          </a:r>
          <a:r>
            <a:rPr lang="en-US" sz="2200" kern="1200" dirty="0"/>
            <a:t> </a:t>
          </a:r>
          <a:r>
            <a:rPr lang="en-US" sz="2200" kern="1200" dirty="0" err="1"/>
            <a:t>thuộc</a:t>
          </a:r>
          <a:r>
            <a:rPr lang="en-US" sz="2200" kern="1200" dirty="0"/>
            <a:t> </a:t>
          </a:r>
          <a:r>
            <a:rPr lang="en-US" sz="2200" kern="1200" dirty="0" err="1"/>
            <a:t>trong</a:t>
          </a:r>
          <a:r>
            <a:rPr lang="en-US" sz="2200" kern="1200" dirty="0"/>
            <a:t> </a:t>
          </a:r>
          <a:r>
            <a:rPr lang="en-US" sz="2200" kern="1200" dirty="0" err="1"/>
            <a:t>chuỗi</a:t>
          </a:r>
          <a:r>
            <a:rPr lang="en-US" sz="2200" kern="1200" dirty="0"/>
            <a:t>.</a:t>
          </a:r>
        </a:p>
      </dsp:txBody>
      <dsp:txXfrm>
        <a:off x="0" y="824248"/>
        <a:ext cx="7559504" cy="2318400"/>
      </dsp:txXfrm>
    </dsp:sp>
    <dsp:sp modelId="{462DC976-AFF6-4164-A386-A8BE530B01C3}">
      <dsp:nvSpPr>
        <dsp:cNvPr id="0" name=""/>
        <dsp:cNvSpPr/>
      </dsp:nvSpPr>
      <dsp:spPr>
        <a:xfrm>
          <a:off x="0" y="3142648"/>
          <a:ext cx="7559504" cy="6879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2. Hạn chế của mô hình hồi quy:</a:t>
          </a:r>
          <a:endParaRPr lang="en-US" sz="2800" kern="1200"/>
        </a:p>
      </dsp:txBody>
      <dsp:txXfrm>
        <a:off x="33583" y="3176231"/>
        <a:ext cx="7492338" cy="620794"/>
      </dsp:txXfrm>
    </dsp:sp>
    <dsp:sp modelId="{684CE965-8E1B-4F6D-84D3-AB5400274104}">
      <dsp:nvSpPr>
        <dsp:cNvPr id="0" name=""/>
        <dsp:cNvSpPr/>
      </dsp:nvSpPr>
      <dsp:spPr>
        <a:xfrm>
          <a:off x="0" y="3830608"/>
          <a:ext cx="755950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just" defTabSz="977900">
            <a:lnSpc>
              <a:spcPct val="90000"/>
            </a:lnSpc>
            <a:spcBef>
              <a:spcPct val="0"/>
            </a:spcBef>
            <a:spcAft>
              <a:spcPct val="20000"/>
            </a:spcAft>
            <a:buChar char="•"/>
          </a:pPr>
          <a:r>
            <a:rPr lang="en-US" sz="2200" b="1" kern="1200" dirty="0" err="1"/>
            <a:t>Khó</a:t>
          </a:r>
          <a:r>
            <a:rPr lang="en-US" sz="2200" b="1" kern="1200" dirty="0"/>
            <a:t> song </a:t>
          </a:r>
          <a:r>
            <a:rPr lang="en-US" sz="2200" b="1" kern="1200" dirty="0" err="1"/>
            <a:t>song</a:t>
          </a:r>
          <a:r>
            <a:rPr lang="en-US" sz="2200" b="1" kern="1200" dirty="0"/>
            <a:t> </a:t>
          </a:r>
          <a:r>
            <a:rPr lang="en-US" sz="2200" b="1" kern="1200" dirty="0" err="1"/>
            <a:t>hóa</a:t>
          </a:r>
          <a:r>
            <a:rPr lang="en-US" sz="2200" b="1" kern="1200" dirty="0"/>
            <a:t>: </a:t>
          </a:r>
          <a:r>
            <a:rPr lang="en-US" sz="2200" kern="1200" dirty="0"/>
            <a:t>Do </a:t>
          </a:r>
          <a:r>
            <a:rPr lang="en-US" sz="2200" kern="1200" dirty="0" err="1"/>
            <a:t>tính</a:t>
          </a:r>
          <a:r>
            <a:rPr lang="en-US" sz="2200" kern="1200" dirty="0"/>
            <a:t> </a:t>
          </a:r>
          <a:r>
            <a:rPr lang="en-US" sz="2200" kern="1200" dirty="0" err="1"/>
            <a:t>tuần</a:t>
          </a:r>
          <a:r>
            <a:rPr lang="en-US" sz="2200" kern="1200" dirty="0"/>
            <a:t> </a:t>
          </a:r>
          <a:r>
            <a:rPr lang="en-US" sz="2200" kern="1200" dirty="0" err="1"/>
            <a:t>tự</a:t>
          </a:r>
          <a:r>
            <a:rPr lang="en-US" sz="2200" kern="1200" dirty="0"/>
            <a:t> </a:t>
          </a:r>
          <a:r>
            <a:rPr lang="en-US" sz="2200" kern="1200" dirty="0" err="1"/>
            <a:t>của</a:t>
          </a:r>
          <a:r>
            <a:rPr lang="en-US" sz="2200" kern="1200" dirty="0"/>
            <a:t> RNN, </a:t>
          </a:r>
          <a:r>
            <a:rPr lang="en-US" sz="2200" kern="1200" dirty="0" err="1"/>
            <a:t>các</a:t>
          </a:r>
          <a:r>
            <a:rPr lang="en-US" sz="2200" kern="1200" dirty="0"/>
            <a:t> </a:t>
          </a:r>
          <a:r>
            <a:rPr lang="en-US" sz="2200" kern="1200" dirty="0" err="1"/>
            <a:t>bước</a:t>
          </a:r>
          <a:r>
            <a:rPr lang="en-US" sz="2200" kern="1200" dirty="0"/>
            <a:t> </a:t>
          </a:r>
          <a:r>
            <a:rPr lang="en-US" sz="2200" kern="1200" dirty="0" err="1"/>
            <a:t>tính</a:t>
          </a:r>
          <a:r>
            <a:rPr lang="en-US" sz="2200" kern="1200" dirty="0"/>
            <a:t> </a:t>
          </a:r>
          <a:r>
            <a:rPr lang="en-US" sz="2200" kern="1200" dirty="0" err="1"/>
            <a:t>toán</a:t>
          </a:r>
          <a:r>
            <a:rPr lang="en-US" sz="2200" kern="1200" dirty="0"/>
            <a:t> </a:t>
          </a:r>
          <a:r>
            <a:rPr lang="en-US" sz="2200" kern="1200" dirty="0" err="1"/>
            <a:t>phải</a:t>
          </a:r>
          <a:r>
            <a:rPr lang="en-US" sz="2200" kern="1200" dirty="0"/>
            <a:t> </a:t>
          </a:r>
          <a:r>
            <a:rPr lang="en-US" sz="2200" kern="1200" dirty="0" err="1"/>
            <a:t>được</a:t>
          </a:r>
          <a:r>
            <a:rPr lang="en-US" sz="2200" kern="1200" dirty="0"/>
            <a:t> </a:t>
          </a:r>
          <a:r>
            <a:rPr lang="en-US" sz="2200" kern="1200" dirty="0" err="1"/>
            <a:t>thực</a:t>
          </a:r>
          <a:r>
            <a:rPr lang="en-US" sz="2200" kern="1200" dirty="0"/>
            <a:t> </a:t>
          </a:r>
          <a:r>
            <a:rPr lang="en-US" sz="2200" kern="1200" dirty="0" err="1"/>
            <a:t>hiện</a:t>
          </a:r>
          <a:r>
            <a:rPr lang="en-US" sz="2200" kern="1200" dirty="0"/>
            <a:t> </a:t>
          </a:r>
          <a:r>
            <a:rPr lang="en-US" sz="2200" kern="1200" dirty="0" err="1"/>
            <a:t>theo</a:t>
          </a:r>
          <a:r>
            <a:rPr lang="en-US" sz="2200" kern="1200" dirty="0"/>
            <a:t> </a:t>
          </a:r>
          <a:r>
            <a:rPr lang="en-US" sz="2200" kern="1200" dirty="0" err="1"/>
            <a:t>thứ</a:t>
          </a:r>
          <a:r>
            <a:rPr lang="en-US" sz="2200" kern="1200" dirty="0"/>
            <a:t> </a:t>
          </a:r>
          <a:r>
            <a:rPr lang="en-US" sz="2200" kern="1200" dirty="0" err="1"/>
            <a:t>tự</a:t>
          </a:r>
          <a:r>
            <a:rPr lang="en-US" sz="2200" kern="1200" dirty="0"/>
            <a:t>, </a:t>
          </a:r>
          <a:r>
            <a:rPr lang="en-US" sz="2200" kern="1200" dirty="0" err="1"/>
            <a:t>làm</a:t>
          </a:r>
          <a:r>
            <a:rPr lang="en-US" sz="2200" kern="1200" dirty="0"/>
            <a:t> </a:t>
          </a:r>
          <a:r>
            <a:rPr lang="en-US" sz="2200" kern="1200" dirty="0" err="1"/>
            <a:t>giảm</a:t>
          </a:r>
          <a:r>
            <a:rPr lang="en-US" sz="2200" kern="1200" dirty="0"/>
            <a:t> </a:t>
          </a:r>
          <a:r>
            <a:rPr lang="en-US" sz="2200" kern="1200" dirty="0" err="1"/>
            <a:t>khả</a:t>
          </a:r>
          <a:r>
            <a:rPr lang="en-US" sz="2200" kern="1200" dirty="0"/>
            <a:t> </a:t>
          </a:r>
          <a:r>
            <a:rPr lang="en-US" sz="2200" kern="1200" dirty="0" err="1"/>
            <a:t>năng</a:t>
          </a:r>
          <a:r>
            <a:rPr lang="en-US" sz="2200" kern="1200" dirty="0"/>
            <a:t> song </a:t>
          </a:r>
          <a:r>
            <a:rPr lang="en-US" sz="2200" kern="1200" dirty="0" err="1"/>
            <a:t>song</a:t>
          </a:r>
          <a:r>
            <a:rPr lang="en-US" sz="2200" kern="1200" dirty="0"/>
            <a:t> </a:t>
          </a:r>
          <a:r>
            <a:rPr lang="en-US" sz="2200" kern="1200" dirty="0" err="1"/>
            <a:t>hóa</a:t>
          </a:r>
          <a:r>
            <a:rPr lang="en-US" sz="2200" kern="1200" dirty="0"/>
            <a:t> </a:t>
          </a:r>
          <a:r>
            <a:rPr lang="en-US" sz="2200" kern="1200" dirty="0" err="1"/>
            <a:t>trong</a:t>
          </a:r>
          <a:r>
            <a:rPr lang="en-US" sz="2200" kern="1200" dirty="0"/>
            <a:t> </a:t>
          </a:r>
          <a:r>
            <a:rPr lang="en-US" sz="2200" kern="1200" dirty="0" err="1"/>
            <a:t>quá</a:t>
          </a:r>
          <a:r>
            <a:rPr lang="en-US" sz="2200" kern="1200" dirty="0"/>
            <a:t> </a:t>
          </a:r>
          <a:r>
            <a:rPr lang="en-US" sz="2200" kern="1200" dirty="0" err="1"/>
            <a:t>trình</a:t>
          </a:r>
          <a:r>
            <a:rPr lang="en-US" sz="2200" kern="1200" dirty="0"/>
            <a:t> </a:t>
          </a:r>
          <a:r>
            <a:rPr lang="en-US" sz="2200" kern="1200" dirty="0" err="1"/>
            <a:t>huấn</a:t>
          </a:r>
          <a:r>
            <a:rPr lang="en-US" sz="2200" kern="1200" dirty="0"/>
            <a:t> </a:t>
          </a:r>
          <a:r>
            <a:rPr lang="en-US" sz="2200" kern="1200" dirty="0" err="1"/>
            <a:t>luyện</a:t>
          </a:r>
          <a:r>
            <a:rPr lang="en-US" sz="2200" kern="1200" dirty="0"/>
            <a:t>.</a:t>
          </a:r>
        </a:p>
        <a:p>
          <a:pPr marL="228600" lvl="1" indent="-228600" algn="just" defTabSz="977900">
            <a:lnSpc>
              <a:spcPct val="90000"/>
            </a:lnSpc>
            <a:spcBef>
              <a:spcPct val="0"/>
            </a:spcBef>
            <a:spcAft>
              <a:spcPct val="20000"/>
            </a:spcAft>
            <a:buChar char="•"/>
          </a:pPr>
          <a:r>
            <a:rPr lang="en-US" sz="2200" b="1" kern="1200" dirty="0" err="1"/>
            <a:t>Giới</a:t>
          </a:r>
          <a:r>
            <a:rPr lang="en-US" sz="2200" b="1" kern="1200" dirty="0"/>
            <a:t> </a:t>
          </a:r>
          <a:r>
            <a:rPr lang="en-US" sz="2200" b="1" kern="1200" dirty="0" err="1"/>
            <a:t>hạn</a:t>
          </a:r>
          <a:r>
            <a:rPr lang="en-US" sz="2200" b="1" kern="1200" dirty="0"/>
            <a:t> </a:t>
          </a:r>
          <a:r>
            <a:rPr lang="en-US" sz="2200" b="1" kern="1200" dirty="0" err="1"/>
            <a:t>về</a:t>
          </a:r>
          <a:r>
            <a:rPr lang="en-US" sz="2200" b="1" kern="1200" dirty="0"/>
            <a:t> </a:t>
          </a:r>
          <a:r>
            <a:rPr lang="en-US" sz="2200" b="1" kern="1200" dirty="0" err="1"/>
            <a:t>độ</a:t>
          </a:r>
          <a:r>
            <a:rPr lang="en-US" sz="2200" b="1" kern="1200" dirty="0"/>
            <a:t> </a:t>
          </a:r>
          <a:r>
            <a:rPr lang="en-US" sz="2200" b="1" kern="1200" dirty="0" err="1"/>
            <a:t>dài</a:t>
          </a:r>
          <a:r>
            <a:rPr lang="en-US" sz="2200" b="1" kern="1200" dirty="0"/>
            <a:t> </a:t>
          </a:r>
          <a:r>
            <a:rPr lang="en-US" sz="2200" b="1" kern="1200" dirty="0" err="1"/>
            <a:t>chuỗi</a:t>
          </a:r>
          <a:r>
            <a:rPr lang="en-US" sz="2200" b="1" kern="1200" dirty="0"/>
            <a:t>: </a:t>
          </a:r>
          <a:r>
            <a:rPr lang="en-US" sz="2200" kern="1200" dirty="0"/>
            <a:t>RNN </a:t>
          </a:r>
          <a:r>
            <a:rPr lang="en-US" sz="2200" kern="1200" dirty="0" err="1"/>
            <a:t>gặp</a:t>
          </a:r>
          <a:r>
            <a:rPr lang="en-US" sz="2200" kern="1200" dirty="0"/>
            <a:t> </a:t>
          </a:r>
          <a:r>
            <a:rPr lang="en-US" sz="2200" kern="1200" dirty="0" err="1"/>
            <a:t>khó</a:t>
          </a:r>
          <a:r>
            <a:rPr lang="en-US" sz="2200" kern="1200" dirty="0"/>
            <a:t> </a:t>
          </a:r>
          <a:r>
            <a:rPr lang="en-US" sz="2200" kern="1200" dirty="0" err="1"/>
            <a:t>khăn</a:t>
          </a:r>
          <a:r>
            <a:rPr lang="en-US" sz="2200" kern="1200" dirty="0"/>
            <a:t> </a:t>
          </a:r>
          <a:r>
            <a:rPr lang="en-US" sz="2200" kern="1200" dirty="0" err="1"/>
            <a:t>khi</a:t>
          </a:r>
          <a:r>
            <a:rPr lang="en-US" sz="2200" kern="1200" dirty="0"/>
            <a:t> </a:t>
          </a:r>
          <a:r>
            <a:rPr lang="en-US" sz="2200" kern="1200" dirty="0" err="1"/>
            <a:t>xử</a:t>
          </a:r>
          <a:r>
            <a:rPr lang="en-US" sz="2200" kern="1200" dirty="0"/>
            <a:t> </a:t>
          </a:r>
          <a:r>
            <a:rPr lang="en-US" sz="2200" kern="1200" dirty="0" err="1"/>
            <a:t>lý</a:t>
          </a:r>
          <a:r>
            <a:rPr lang="en-US" sz="2200" kern="1200" dirty="0"/>
            <a:t> </a:t>
          </a:r>
          <a:r>
            <a:rPr lang="en-US" sz="2200" kern="1200" dirty="0" err="1"/>
            <a:t>các</a:t>
          </a:r>
          <a:r>
            <a:rPr lang="en-US" sz="2200" kern="1200" dirty="0"/>
            <a:t> </a:t>
          </a:r>
          <a:r>
            <a:rPr lang="en-US" sz="2200" kern="1200" dirty="0" err="1"/>
            <a:t>chuỗi</a:t>
          </a:r>
          <a:r>
            <a:rPr lang="en-US" sz="2200" kern="1200" dirty="0"/>
            <a:t> </a:t>
          </a:r>
          <a:r>
            <a:rPr lang="en-US" sz="2200" kern="1200" dirty="0" err="1"/>
            <a:t>dài</a:t>
          </a:r>
          <a:r>
            <a:rPr lang="en-US" sz="2200" kern="1200" dirty="0"/>
            <a:t> do </a:t>
          </a:r>
          <a:r>
            <a:rPr lang="en-US" sz="2200" kern="1200" dirty="0" err="1"/>
            <a:t>vấn</a:t>
          </a:r>
          <a:r>
            <a:rPr lang="en-US" sz="2200" kern="1200" dirty="0"/>
            <a:t> </a:t>
          </a:r>
          <a:r>
            <a:rPr lang="en-US" sz="2200" kern="1200" dirty="0" err="1"/>
            <a:t>đề</a:t>
          </a:r>
          <a:r>
            <a:rPr lang="en-US" sz="2200" kern="1200" dirty="0"/>
            <a:t> </a:t>
          </a:r>
          <a:r>
            <a:rPr lang="en-US" sz="2200" kern="1200" dirty="0" err="1"/>
            <a:t>về</a:t>
          </a:r>
          <a:r>
            <a:rPr lang="en-US" sz="2200" kern="1200" dirty="0"/>
            <a:t> gradient (gradient vanishing </a:t>
          </a:r>
          <a:r>
            <a:rPr lang="en-US" sz="2200" kern="1200" dirty="0" err="1"/>
            <a:t>hoặc</a:t>
          </a:r>
          <a:r>
            <a:rPr lang="en-US" sz="2200" kern="1200" dirty="0"/>
            <a:t> exploding), </a:t>
          </a:r>
          <a:r>
            <a:rPr lang="en-US" sz="2200" kern="1200" dirty="0" err="1"/>
            <a:t>làm</a:t>
          </a:r>
          <a:r>
            <a:rPr lang="en-US" sz="2200" kern="1200" dirty="0"/>
            <a:t> </a:t>
          </a:r>
          <a:r>
            <a:rPr lang="en-US" sz="2200" kern="1200" dirty="0" err="1"/>
            <a:t>giảm</a:t>
          </a:r>
          <a:r>
            <a:rPr lang="en-US" sz="2200" kern="1200" dirty="0"/>
            <a:t> </a:t>
          </a:r>
          <a:r>
            <a:rPr lang="en-US" sz="2200" kern="1200" dirty="0" err="1"/>
            <a:t>khả</a:t>
          </a:r>
          <a:r>
            <a:rPr lang="en-US" sz="2200" kern="1200" dirty="0"/>
            <a:t> </a:t>
          </a:r>
          <a:r>
            <a:rPr lang="en-US" sz="2200" kern="1200" dirty="0" err="1"/>
            <a:t>năng</a:t>
          </a:r>
          <a:r>
            <a:rPr lang="en-US" sz="2200" kern="1200" dirty="0"/>
            <a:t> </a:t>
          </a:r>
          <a:r>
            <a:rPr lang="en-US" sz="2200" kern="1200" dirty="0" err="1"/>
            <a:t>học</a:t>
          </a:r>
          <a:r>
            <a:rPr lang="en-US" sz="2200" kern="1200" dirty="0"/>
            <a:t> </a:t>
          </a:r>
          <a:r>
            <a:rPr lang="en-US" sz="2200" kern="1200" dirty="0" err="1"/>
            <a:t>các</a:t>
          </a:r>
          <a:r>
            <a:rPr lang="en-US" sz="2200" kern="1200" dirty="0"/>
            <a:t> </a:t>
          </a:r>
          <a:r>
            <a:rPr lang="en-US" sz="2200" kern="1200" dirty="0" err="1"/>
            <a:t>phụ</a:t>
          </a:r>
          <a:r>
            <a:rPr lang="en-US" sz="2200" kern="1200" dirty="0"/>
            <a:t> </a:t>
          </a:r>
          <a:r>
            <a:rPr lang="en-US" sz="2200" kern="1200" dirty="0" err="1"/>
            <a:t>thuộc</a:t>
          </a:r>
          <a:r>
            <a:rPr lang="en-US" sz="2200" kern="1200" dirty="0"/>
            <a:t> </a:t>
          </a:r>
          <a:r>
            <a:rPr lang="en-US" sz="2200" kern="1200" dirty="0" err="1"/>
            <a:t>dài</a:t>
          </a:r>
          <a:r>
            <a:rPr lang="en-US" sz="2200" kern="1200" dirty="0"/>
            <a:t> </a:t>
          </a:r>
          <a:r>
            <a:rPr lang="en-US" sz="2200" kern="1200" dirty="0" err="1"/>
            <a:t>hạn</a:t>
          </a:r>
          <a:r>
            <a:rPr lang="en-US" sz="2200" kern="1200" dirty="0"/>
            <a:t> </a:t>
          </a:r>
          <a:r>
            <a:rPr lang="en-US" sz="2200" kern="1200" dirty="0" err="1"/>
            <a:t>trong</a:t>
          </a:r>
          <a:r>
            <a:rPr lang="en-US" sz="2200" kern="1200" dirty="0"/>
            <a:t> </a:t>
          </a:r>
          <a:r>
            <a:rPr lang="en-US" sz="2200" kern="1200" dirty="0" err="1"/>
            <a:t>chuỗi</a:t>
          </a:r>
          <a:r>
            <a:rPr lang="en-US" sz="2200" kern="1200" dirty="0"/>
            <a:t>.</a:t>
          </a:r>
        </a:p>
      </dsp:txBody>
      <dsp:txXfrm>
        <a:off x="0" y="3830608"/>
        <a:ext cx="7559504" cy="231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85642-CC4B-4C4A-8E0E-61EA116A0420}">
      <dsp:nvSpPr>
        <dsp:cNvPr id="0" name=""/>
        <dsp:cNvSpPr/>
      </dsp:nvSpPr>
      <dsp:spPr>
        <a:xfrm>
          <a:off x="10280" y="137836"/>
          <a:ext cx="4068428" cy="1220528"/>
        </a:xfrm>
        <a:prstGeom prst="chevron">
          <a:avLst>
            <a:gd name="adj" fmla="val 30000"/>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Định</a:t>
          </a:r>
          <a:r>
            <a:rPr lang="en-US" sz="2800" b="1" kern="1200" dirty="0"/>
            <a:t> </a:t>
          </a:r>
          <a:r>
            <a:rPr lang="en-US" sz="2800" b="1" kern="1200" dirty="0" err="1"/>
            <a:t>nghĩa</a:t>
          </a:r>
          <a:r>
            <a:rPr lang="en-US" sz="2800" b="1" kern="1200" dirty="0"/>
            <a:t> Attention</a:t>
          </a:r>
          <a:endParaRPr lang="en-US" sz="2800" kern="1200" dirty="0"/>
        </a:p>
      </dsp:txBody>
      <dsp:txXfrm>
        <a:off x="376438" y="137836"/>
        <a:ext cx="3336112" cy="1220528"/>
      </dsp:txXfrm>
    </dsp:sp>
    <dsp:sp modelId="{4F5CA156-D181-4982-B6A5-6A750BDB154B}">
      <dsp:nvSpPr>
        <dsp:cNvPr id="0" name=""/>
        <dsp:cNvSpPr/>
      </dsp:nvSpPr>
      <dsp:spPr>
        <a:xfrm>
          <a:off x="10280" y="1358365"/>
          <a:ext cx="3702269" cy="3536162"/>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None/>
          </a:pPr>
          <a:r>
            <a:rPr lang="en-US" sz="1800" kern="1200" dirty="0"/>
            <a:t>Attention </a:t>
          </a:r>
          <a:r>
            <a:rPr lang="en-US" sz="1800" kern="1200" dirty="0" err="1"/>
            <a:t>là</a:t>
          </a:r>
          <a:r>
            <a:rPr lang="en-US" sz="1800" kern="1200" dirty="0"/>
            <a:t> </a:t>
          </a:r>
          <a:r>
            <a:rPr lang="en-US" sz="1800" kern="1200" dirty="0" err="1"/>
            <a:t>một</a:t>
          </a:r>
          <a:r>
            <a:rPr lang="en-US" sz="1800" kern="1200" dirty="0"/>
            <a:t> </a:t>
          </a:r>
          <a:r>
            <a:rPr lang="en-US" sz="1800" kern="1200" dirty="0" err="1"/>
            <a:t>cơ</a:t>
          </a:r>
          <a:r>
            <a:rPr lang="en-US" sz="1800" kern="1200" dirty="0"/>
            <a:t> </a:t>
          </a:r>
          <a:r>
            <a:rPr lang="en-US" sz="1800" kern="1200" dirty="0" err="1"/>
            <a:t>chế</a:t>
          </a:r>
          <a:r>
            <a:rPr lang="en-US" sz="1800" kern="1200" dirty="0"/>
            <a:t> </a:t>
          </a:r>
          <a:r>
            <a:rPr lang="en-US" sz="1800" kern="1200" dirty="0" err="1"/>
            <a:t>trong</a:t>
          </a:r>
          <a:r>
            <a:rPr lang="en-US" sz="1800" kern="1200" dirty="0"/>
            <a:t> </a:t>
          </a:r>
          <a:r>
            <a:rPr lang="en-US" sz="1800" kern="1200" dirty="0" err="1"/>
            <a:t>các</a:t>
          </a:r>
          <a:r>
            <a:rPr lang="en-US" sz="1800" kern="1200" dirty="0"/>
            <a:t> </a:t>
          </a:r>
          <a:r>
            <a:rPr lang="en-US" sz="1800" kern="1200" dirty="0" err="1"/>
            <a:t>mô</a:t>
          </a:r>
          <a:r>
            <a:rPr lang="en-US" sz="1800" kern="1200" dirty="0"/>
            <a:t> </a:t>
          </a:r>
          <a:r>
            <a:rPr lang="en-US" sz="1800" kern="1200" dirty="0" err="1"/>
            <a:t>hình</a:t>
          </a:r>
          <a:r>
            <a:rPr lang="en-US" sz="1800" kern="1200" dirty="0"/>
            <a:t> </a:t>
          </a:r>
          <a:r>
            <a:rPr lang="en-US" sz="1800" kern="1200" dirty="0" err="1"/>
            <a:t>học</a:t>
          </a:r>
          <a:r>
            <a:rPr lang="en-US" sz="1800" kern="1200" dirty="0"/>
            <a:t> </a:t>
          </a:r>
          <a:r>
            <a:rPr lang="en-US" sz="1800" kern="1200" dirty="0" err="1"/>
            <a:t>sâu</a:t>
          </a:r>
          <a:r>
            <a:rPr lang="en-US" sz="1800" kern="1200" dirty="0"/>
            <a:t>, </a:t>
          </a:r>
          <a:r>
            <a:rPr lang="en-US" sz="1800" kern="1200" dirty="0" err="1"/>
            <a:t>đặc</a:t>
          </a:r>
          <a:r>
            <a:rPr lang="en-US" sz="1800" kern="1200" dirty="0"/>
            <a:t> </a:t>
          </a:r>
          <a:r>
            <a:rPr lang="en-US" sz="1800" kern="1200" dirty="0" err="1"/>
            <a:t>biệt</a:t>
          </a:r>
          <a:r>
            <a:rPr lang="en-US" sz="1800" kern="1200" dirty="0"/>
            <a:t> </a:t>
          </a:r>
          <a:r>
            <a:rPr lang="en-US" sz="1800" kern="1200" dirty="0" err="1"/>
            <a:t>là</a:t>
          </a:r>
          <a:r>
            <a:rPr lang="en-US" sz="1800" kern="1200" dirty="0"/>
            <a:t> </a:t>
          </a:r>
          <a:r>
            <a:rPr lang="en-US" sz="1800" kern="1200" dirty="0" err="1"/>
            <a:t>trong</a:t>
          </a:r>
          <a:r>
            <a:rPr lang="en-US" sz="1800" kern="1200" dirty="0"/>
            <a:t> </a:t>
          </a:r>
          <a:r>
            <a:rPr lang="en-US" sz="1800" kern="1200" dirty="0" err="1"/>
            <a:t>các</a:t>
          </a:r>
          <a:r>
            <a:rPr lang="en-US" sz="1800" kern="1200" dirty="0"/>
            <a:t> </a:t>
          </a:r>
          <a:r>
            <a:rPr lang="en-US" sz="1800" kern="1200" dirty="0" err="1"/>
            <a:t>bài</a:t>
          </a:r>
          <a:r>
            <a:rPr lang="en-US" sz="1800" kern="1200" dirty="0"/>
            <a:t> </a:t>
          </a:r>
          <a:r>
            <a:rPr lang="en-US" sz="1800" kern="1200" dirty="0" err="1"/>
            <a:t>toán</a:t>
          </a:r>
          <a:r>
            <a:rPr lang="en-US" sz="1800" kern="1200" dirty="0"/>
            <a:t> </a:t>
          </a:r>
          <a:r>
            <a:rPr lang="en-US" sz="1800" kern="1200" dirty="0" err="1"/>
            <a:t>xử</a:t>
          </a:r>
          <a:r>
            <a:rPr lang="en-US" sz="1800" kern="1200" dirty="0"/>
            <a:t> </a:t>
          </a:r>
          <a:r>
            <a:rPr lang="en-US" sz="1800" kern="1200" dirty="0" err="1"/>
            <a:t>lý</a:t>
          </a:r>
          <a:r>
            <a:rPr lang="en-US" sz="1800" kern="1200" dirty="0"/>
            <a:t> </a:t>
          </a:r>
          <a:r>
            <a:rPr lang="en-US" sz="1800" kern="1200" dirty="0" err="1"/>
            <a:t>ngôn</a:t>
          </a:r>
          <a:r>
            <a:rPr lang="en-US" sz="1800" kern="1200" dirty="0"/>
            <a:t> </a:t>
          </a:r>
          <a:r>
            <a:rPr lang="en-US" sz="1800" kern="1200" dirty="0" err="1"/>
            <a:t>ngữ</a:t>
          </a:r>
          <a:r>
            <a:rPr lang="en-US" sz="1800" kern="1200" dirty="0"/>
            <a:t> </a:t>
          </a:r>
          <a:r>
            <a:rPr lang="en-US" sz="1800" kern="1200" dirty="0" err="1"/>
            <a:t>tự</a:t>
          </a:r>
          <a:r>
            <a:rPr lang="en-US" sz="1800" kern="1200" dirty="0"/>
            <a:t> </a:t>
          </a:r>
          <a:r>
            <a:rPr lang="en-US" sz="1800" kern="1200" dirty="0" err="1"/>
            <a:t>nhiên</a:t>
          </a:r>
          <a:r>
            <a:rPr lang="en-US" sz="1800" kern="1200" dirty="0"/>
            <a:t> </a:t>
          </a:r>
          <a:r>
            <a:rPr lang="en-US" sz="1800" kern="1200" dirty="0" err="1"/>
            <a:t>và</a:t>
          </a:r>
          <a:r>
            <a:rPr lang="en-US" sz="1800" kern="1200" dirty="0"/>
            <a:t> </a:t>
          </a:r>
          <a:r>
            <a:rPr lang="en-US" sz="1800" kern="1200" dirty="0" err="1"/>
            <a:t>dịch</a:t>
          </a:r>
          <a:r>
            <a:rPr lang="en-US" sz="1800" kern="1200" dirty="0"/>
            <a:t> </a:t>
          </a:r>
          <a:r>
            <a:rPr lang="en-US" sz="1800" kern="1200" dirty="0" err="1"/>
            <a:t>máy</a:t>
          </a:r>
          <a:r>
            <a:rPr lang="en-US" sz="1800" kern="1200" dirty="0"/>
            <a:t>.</a:t>
          </a:r>
        </a:p>
        <a:p>
          <a:pPr marL="0" lvl="0" indent="0" algn="just" defTabSz="800100">
            <a:lnSpc>
              <a:spcPct val="90000"/>
            </a:lnSpc>
            <a:spcBef>
              <a:spcPct val="0"/>
            </a:spcBef>
            <a:spcAft>
              <a:spcPct val="35000"/>
            </a:spcAft>
            <a:buNone/>
          </a:pPr>
          <a:r>
            <a:rPr lang="en-US" sz="1800" kern="1200" dirty="0" err="1"/>
            <a:t>Nó</a:t>
          </a:r>
          <a:r>
            <a:rPr lang="en-US" sz="1800" kern="1200" dirty="0"/>
            <a:t> </a:t>
          </a:r>
          <a:r>
            <a:rPr lang="en-US" sz="1800" kern="1200" dirty="0" err="1"/>
            <a:t>cho</a:t>
          </a:r>
          <a:r>
            <a:rPr lang="en-US" sz="1800" kern="1200" dirty="0"/>
            <a:t> </a:t>
          </a:r>
          <a:r>
            <a:rPr lang="en-US" sz="1800" kern="1200" dirty="0" err="1"/>
            <a:t>phép</a:t>
          </a:r>
          <a:r>
            <a:rPr lang="en-US" sz="1800" kern="1200" dirty="0"/>
            <a:t> </a:t>
          </a:r>
          <a:r>
            <a:rPr lang="en-US" sz="1800" kern="1200" dirty="0" err="1"/>
            <a:t>mô</a:t>
          </a:r>
          <a:r>
            <a:rPr lang="en-US" sz="1800" kern="1200" dirty="0"/>
            <a:t> </a:t>
          </a:r>
          <a:r>
            <a:rPr lang="en-US" sz="1800" kern="1200" dirty="0" err="1"/>
            <a:t>hình</a:t>
          </a:r>
          <a:r>
            <a:rPr lang="en-US" sz="1800" kern="1200" dirty="0"/>
            <a:t> </a:t>
          </a:r>
          <a:r>
            <a:rPr lang="en-US" sz="1800" kern="1200" dirty="0" err="1"/>
            <a:t>tập</a:t>
          </a:r>
          <a:r>
            <a:rPr lang="en-US" sz="1800" kern="1200" dirty="0"/>
            <a:t> </a:t>
          </a:r>
          <a:r>
            <a:rPr lang="en-US" sz="1800" kern="1200" dirty="0" err="1"/>
            <a:t>trung</a:t>
          </a:r>
          <a:r>
            <a:rPr lang="en-US" sz="1800" kern="1200" dirty="0"/>
            <a:t> </a:t>
          </a:r>
          <a:r>
            <a:rPr lang="en-US" sz="1800" kern="1200" dirty="0" err="1"/>
            <a:t>vào</a:t>
          </a:r>
          <a:r>
            <a:rPr lang="en-US" sz="1800" kern="1200" dirty="0"/>
            <a:t> </a:t>
          </a:r>
          <a:r>
            <a:rPr lang="en-US" sz="1800" kern="1200" dirty="0" err="1"/>
            <a:t>các</a:t>
          </a:r>
          <a:r>
            <a:rPr lang="en-US" sz="1800" kern="1200" dirty="0"/>
            <a:t> </a:t>
          </a:r>
          <a:r>
            <a:rPr lang="en-US" sz="1800" kern="1200" dirty="0" err="1"/>
            <a:t>phần</a:t>
          </a:r>
          <a:r>
            <a:rPr lang="en-US" sz="1800" kern="1200" dirty="0"/>
            <a:t> </a:t>
          </a:r>
          <a:r>
            <a:rPr lang="en-US" sz="1800" kern="1200" dirty="0" err="1"/>
            <a:t>quan</a:t>
          </a:r>
          <a:r>
            <a:rPr lang="en-US" sz="1800" kern="1200" dirty="0"/>
            <a:t> </a:t>
          </a:r>
          <a:r>
            <a:rPr lang="en-US" sz="1800" kern="1200" dirty="0" err="1"/>
            <a:t>trọng</a:t>
          </a:r>
          <a:r>
            <a:rPr lang="en-US" sz="1800" kern="1200" dirty="0"/>
            <a:t> </a:t>
          </a:r>
          <a:r>
            <a:rPr lang="en-US" sz="1800" kern="1200" dirty="0" err="1"/>
            <a:t>của</a:t>
          </a:r>
          <a:r>
            <a:rPr lang="en-US" sz="1800" kern="1200" dirty="0"/>
            <a:t> </a:t>
          </a:r>
          <a:r>
            <a:rPr lang="en-US" sz="1800" kern="1200" dirty="0" err="1"/>
            <a:t>chuỗi</a:t>
          </a:r>
          <a:r>
            <a:rPr lang="en-US" sz="1800" kern="1200" dirty="0"/>
            <a:t> </a:t>
          </a:r>
          <a:r>
            <a:rPr lang="en-US" sz="1800" kern="1200" dirty="0" err="1"/>
            <a:t>đầu</a:t>
          </a:r>
          <a:r>
            <a:rPr lang="en-US" sz="1800" kern="1200" dirty="0"/>
            <a:t> </a:t>
          </a:r>
          <a:r>
            <a:rPr lang="en-US" sz="1800" kern="1200" dirty="0" err="1"/>
            <a:t>vào</a:t>
          </a:r>
          <a:r>
            <a:rPr lang="en-US" sz="1800" kern="1200" dirty="0"/>
            <a:t> </a:t>
          </a:r>
          <a:r>
            <a:rPr lang="en-US" sz="1800" kern="1200" dirty="0" err="1"/>
            <a:t>khi</a:t>
          </a:r>
          <a:r>
            <a:rPr lang="en-US" sz="1800" kern="1200" dirty="0"/>
            <a:t> </a:t>
          </a:r>
          <a:r>
            <a:rPr lang="en-US" sz="1800" kern="1200" dirty="0" err="1"/>
            <a:t>tạo</a:t>
          </a:r>
          <a:r>
            <a:rPr lang="en-US" sz="1800" kern="1200" dirty="0"/>
            <a:t> </a:t>
          </a:r>
          <a:r>
            <a:rPr lang="en-US" sz="1800" kern="1200" dirty="0" err="1"/>
            <a:t>ra</a:t>
          </a:r>
          <a:r>
            <a:rPr lang="en-US" sz="1800" kern="1200" dirty="0"/>
            <a:t> </a:t>
          </a:r>
          <a:r>
            <a:rPr lang="en-US" sz="1800" kern="1200" dirty="0" err="1"/>
            <a:t>chuỗi</a:t>
          </a:r>
          <a:r>
            <a:rPr lang="en-US" sz="1800" kern="1200" dirty="0"/>
            <a:t> </a:t>
          </a:r>
          <a:r>
            <a:rPr lang="en-US" sz="1800" kern="1200" dirty="0" err="1"/>
            <a:t>đầu</a:t>
          </a:r>
          <a:r>
            <a:rPr lang="en-US" sz="1800" kern="1200" dirty="0"/>
            <a:t> </a:t>
          </a:r>
          <a:r>
            <a:rPr lang="en-US" sz="1800" kern="1200" dirty="0" err="1"/>
            <a:t>ra</a:t>
          </a:r>
          <a:r>
            <a:rPr lang="en-US" sz="1800" kern="1200" dirty="0"/>
            <a:t>, </a:t>
          </a:r>
          <a:r>
            <a:rPr lang="en-US" sz="1800" kern="1200" dirty="0" err="1"/>
            <a:t>thay</a:t>
          </a:r>
          <a:r>
            <a:rPr lang="en-US" sz="1800" kern="1200" dirty="0"/>
            <a:t> </a:t>
          </a:r>
          <a:r>
            <a:rPr lang="en-US" sz="1800" kern="1200" dirty="0" err="1"/>
            <a:t>vì</a:t>
          </a:r>
          <a:r>
            <a:rPr lang="en-US" sz="1800" kern="1200" dirty="0"/>
            <a:t> </a:t>
          </a:r>
          <a:r>
            <a:rPr lang="en-US" sz="1800" kern="1200" dirty="0" err="1"/>
            <a:t>xử</a:t>
          </a:r>
          <a:r>
            <a:rPr lang="en-US" sz="1800" kern="1200" dirty="0"/>
            <a:t> </a:t>
          </a:r>
          <a:r>
            <a:rPr lang="en-US" sz="1800" kern="1200" dirty="0" err="1"/>
            <a:t>lý</a:t>
          </a:r>
          <a:r>
            <a:rPr lang="en-US" sz="1800" kern="1200" dirty="0"/>
            <a:t> </a:t>
          </a:r>
          <a:r>
            <a:rPr lang="en-US" sz="1800" kern="1200" dirty="0" err="1"/>
            <a:t>toàn</a:t>
          </a:r>
          <a:r>
            <a:rPr lang="en-US" sz="1800" kern="1200" dirty="0"/>
            <a:t> </a:t>
          </a:r>
          <a:r>
            <a:rPr lang="en-US" sz="1800" kern="1200" dirty="0" err="1"/>
            <a:t>bộ</a:t>
          </a:r>
          <a:r>
            <a:rPr lang="en-US" sz="1800" kern="1200" dirty="0"/>
            <a:t> </a:t>
          </a:r>
          <a:r>
            <a:rPr lang="en-US" sz="1800" kern="1200" dirty="0" err="1"/>
            <a:t>chuỗi</a:t>
          </a:r>
          <a:r>
            <a:rPr lang="en-US" sz="1800" kern="1200" dirty="0"/>
            <a:t> </a:t>
          </a:r>
          <a:r>
            <a:rPr lang="en-US" sz="1800" kern="1200" dirty="0" err="1"/>
            <a:t>một</a:t>
          </a:r>
          <a:r>
            <a:rPr lang="en-US" sz="1800" kern="1200" dirty="0"/>
            <a:t> </a:t>
          </a:r>
          <a:r>
            <a:rPr lang="en-US" sz="1800" kern="1200" dirty="0" err="1"/>
            <a:t>cách</a:t>
          </a:r>
          <a:r>
            <a:rPr lang="en-US" sz="1800" kern="1200" dirty="0"/>
            <a:t> </a:t>
          </a:r>
          <a:r>
            <a:rPr lang="en-US" sz="1800" kern="1200" dirty="0" err="1"/>
            <a:t>đồng</a:t>
          </a:r>
          <a:r>
            <a:rPr lang="en-US" sz="1800" kern="1200" dirty="0"/>
            <a:t> </a:t>
          </a:r>
          <a:r>
            <a:rPr lang="en-US" sz="1800" kern="1200" dirty="0" err="1"/>
            <a:t>đều</a:t>
          </a:r>
          <a:r>
            <a:rPr lang="en-US" sz="1800" kern="1200" dirty="0"/>
            <a:t>.</a:t>
          </a:r>
        </a:p>
      </dsp:txBody>
      <dsp:txXfrm>
        <a:off x="10280" y="1358365"/>
        <a:ext cx="3702269" cy="3536162"/>
      </dsp:txXfrm>
    </dsp:sp>
    <dsp:sp modelId="{A1B8E730-93A8-463C-9212-867158CCFD76}">
      <dsp:nvSpPr>
        <dsp:cNvPr id="0" name=""/>
        <dsp:cNvSpPr/>
      </dsp:nvSpPr>
      <dsp:spPr>
        <a:xfrm>
          <a:off x="4018242" y="137836"/>
          <a:ext cx="4068428" cy="1220528"/>
        </a:xfrm>
        <a:prstGeom prst="chevron">
          <a:avLst>
            <a:gd name="adj" fmla="val 30000"/>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Cách</a:t>
          </a:r>
          <a:r>
            <a:rPr lang="en-US" sz="2800" b="1" kern="1200" dirty="0"/>
            <a:t> </a:t>
          </a:r>
          <a:r>
            <a:rPr lang="en-US" sz="2800" b="1" kern="1200" dirty="0" err="1"/>
            <a:t>hoạt</a:t>
          </a:r>
          <a:r>
            <a:rPr lang="en-US" sz="2800" b="1" kern="1200" dirty="0"/>
            <a:t> </a:t>
          </a:r>
          <a:r>
            <a:rPr lang="en-US" sz="2800" b="1" kern="1200" dirty="0" err="1"/>
            <a:t>động</a:t>
          </a:r>
          <a:r>
            <a:rPr lang="en-US" sz="2800" b="1" kern="1200" dirty="0"/>
            <a:t> </a:t>
          </a:r>
          <a:r>
            <a:rPr lang="en-US" sz="2800" b="1" kern="1200" dirty="0" err="1"/>
            <a:t>của</a:t>
          </a:r>
          <a:r>
            <a:rPr lang="en-US" sz="2800" b="1" kern="1200" dirty="0"/>
            <a:t> Attention</a:t>
          </a:r>
          <a:endParaRPr lang="en-US" sz="2800" kern="1200" dirty="0"/>
        </a:p>
      </dsp:txBody>
      <dsp:txXfrm>
        <a:off x="4384400" y="137836"/>
        <a:ext cx="3336112" cy="1220528"/>
      </dsp:txXfrm>
    </dsp:sp>
    <dsp:sp modelId="{95005D65-D4FE-4CE9-B9B4-96A7A3242A13}">
      <dsp:nvSpPr>
        <dsp:cNvPr id="0" name=""/>
        <dsp:cNvSpPr/>
      </dsp:nvSpPr>
      <dsp:spPr>
        <a:xfrm>
          <a:off x="4018242" y="1358365"/>
          <a:ext cx="3702269" cy="3536162"/>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None/>
          </a:pPr>
          <a:r>
            <a:rPr lang="vi-VN" sz="1800" b="0" kern="1200" dirty="0">
              <a:latin typeface="Aptos" panose="020B0004020202020204" pitchFamily="34" charset="0"/>
            </a:rPr>
            <a:t>1. Tạo các ma trận truy vấn (</a:t>
          </a:r>
          <a:r>
            <a:rPr lang="vi-VN" sz="1800" b="0" kern="1200" dirty="0" err="1">
              <a:latin typeface="Aptos" panose="020B0004020202020204" pitchFamily="34" charset="0"/>
            </a:rPr>
            <a:t>Query</a:t>
          </a:r>
          <a:r>
            <a:rPr lang="vi-VN" sz="1800" b="0" kern="1200" dirty="0">
              <a:latin typeface="Aptos" panose="020B0004020202020204" pitchFamily="34" charset="0"/>
            </a:rPr>
            <a:t>), khóa (</a:t>
          </a:r>
          <a:r>
            <a:rPr lang="vi-VN" sz="1800" b="0" kern="1200" dirty="0" err="1">
              <a:latin typeface="Aptos" panose="020B0004020202020204" pitchFamily="34" charset="0"/>
            </a:rPr>
            <a:t>Key</a:t>
          </a:r>
          <a:r>
            <a:rPr lang="vi-VN" sz="1800" b="0" kern="1200" dirty="0">
              <a:latin typeface="Aptos" panose="020B0004020202020204" pitchFamily="34" charset="0"/>
            </a:rPr>
            <a:t>) và giá trị (</a:t>
          </a:r>
          <a:r>
            <a:rPr lang="vi-VN" sz="1800" b="0" kern="1200" dirty="0" err="1">
              <a:latin typeface="Aptos" panose="020B0004020202020204" pitchFamily="34" charset="0"/>
            </a:rPr>
            <a:t>Value</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2. Tính toán điểm chú ý (</a:t>
          </a:r>
          <a:r>
            <a:rPr lang="vi-VN" sz="1800" b="0" kern="1200" dirty="0" err="1">
              <a:latin typeface="Aptos" panose="020B0004020202020204" pitchFamily="34" charset="0"/>
            </a:rPr>
            <a:t>Attention</a:t>
          </a:r>
          <a:r>
            <a:rPr lang="vi-VN" sz="1800" b="0" kern="1200" dirty="0">
              <a:latin typeface="Aptos" panose="020B0004020202020204" pitchFamily="34" charset="0"/>
            </a:rPr>
            <a:t> </a:t>
          </a:r>
          <a:r>
            <a:rPr lang="vi-VN" sz="1800" b="0" kern="1200" dirty="0" err="1">
              <a:latin typeface="Aptos" panose="020B0004020202020204" pitchFamily="34" charset="0"/>
            </a:rPr>
            <a:t>Scores</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3.</a:t>
          </a:r>
          <a:r>
            <a:rPr lang="en-US" sz="1800" b="0" kern="1200" dirty="0">
              <a:latin typeface="Aptos" panose="020B0004020202020204" pitchFamily="34" charset="0"/>
            </a:rPr>
            <a:t> </a:t>
          </a:r>
          <a:r>
            <a:rPr lang="vi-VN" sz="1800" b="0" kern="1200" dirty="0">
              <a:latin typeface="Aptos" panose="020B0004020202020204" pitchFamily="34" charset="0"/>
            </a:rPr>
            <a:t>Chuẩn hóa điểm chú ý:</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4.</a:t>
          </a:r>
          <a:r>
            <a:rPr lang="en-US" sz="1800" b="0" kern="1200" dirty="0">
              <a:latin typeface="Aptos" panose="020B0004020202020204" pitchFamily="34" charset="0"/>
            </a:rPr>
            <a:t> </a:t>
          </a:r>
          <a:r>
            <a:rPr lang="vi-VN" sz="1800" b="0" kern="1200" dirty="0">
              <a:latin typeface="Aptos" panose="020B0004020202020204" pitchFamily="34" charset="0"/>
            </a:rPr>
            <a:t>Tính toán giá trị chú ý (</a:t>
          </a:r>
          <a:r>
            <a:rPr lang="vi-VN" sz="1800" b="0" kern="1200" dirty="0" err="1">
              <a:latin typeface="Aptos" panose="020B0004020202020204" pitchFamily="34" charset="0"/>
            </a:rPr>
            <a:t>Attention</a:t>
          </a:r>
          <a:r>
            <a:rPr lang="vi-VN" sz="1800" b="0" kern="1200" dirty="0">
              <a:latin typeface="Aptos" panose="020B0004020202020204" pitchFamily="34" charset="0"/>
            </a:rPr>
            <a:t> </a:t>
          </a:r>
          <a:r>
            <a:rPr lang="vi-VN" sz="1800" b="0" kern="1200" dirty="0" err="1">
              <a:latin typeface="Aptos" panose="020B0004020202020204" pitchFamily="34" charset="0"/>
            </a:rPr>
            <a:t>Value</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endParaRPr lang="en-US" sz="1800" b="0" kern="1200" dirty="0">
            <a:latin typeface="Aptos" panose="020B0004020202020204" pitchFamily="34" charset="0"/>
          </a:endParaRPr>
        </a:p>
      </dsp:txBody>
      <dsp:txXfrm>
        <a:off x="4018242" y="1358365"/>
        <a:ext cx="3702269" cy="3536162"/>
      </dsp:txXfrm>
    </dsp:sp>
    <dsp:sp modelId="{DDCAC16D-CA79-49C7-80FB-692C61EE7C9E}">
      <dsp:nvSpPr>
        <dsp:cNvPr id="0" name=""/>
        <dsp:cNvSpPr/>
      </dsp:nvSpPr>
      <dsp:spPr>
        <a:xfrm>
          <a:off x="8026205" y="137836"/>
          <a:ext cx="4068428" cy="1220528"/>
        </a:xfrm>
        <a:prstGeom prst="chevron">
          <a:avLst>
            <a:gd name="adj" fmla="val 30000"/>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Ưu</a:t>
          </a:r>
          <a:r>
            <a:rPr lang="en-US" sz="2800" b="1" kern="1200" dirty="0"/>
            <a:t> </a:t>
          </a:r>
          <a:r>
            <a:rPr lang="en-US" sz="2800" b="1" kern="1200" dirty="0" err="1"/>
            <a:t>điểm</a:t>
          </a:r>
          <a:r>
            <a:rPr lang="en-US" sz="2800" b="1" kern="1200" dirty="0"/>
            <a:t> </a:t>
          </a:r>
          <a:r>
            <a:rPr lang="en-US" sz="2800" b="1" kern="1200" dirty="0" err="1"/>
            <a:t>của</a:t>
          </a:r>
          <a:r>
            <a:rPr lang="en-US" sz="2800" b="1" kern="1200" dirty="0"/>
            <a:t> Attention</a:t>
          </a:r>
          <a:endParaRPr lang="en-US" sz="2800" kern="1200" dirty="0"/>
        </a:p>
      </dsp:txBody>
      <dsp:txXfrm>
        <a:off x="8392363" y="137836"/>
        <a:ext cx="3336112" cy="1220528"/>
      </dsp:txXfrm>
    </dsp:sp>
    <dsp:sp modelId="{7BE53624-F09D-46B3-B19C-4748CD27D722}">
      <dsp:nvSpPr>
        <dsp:cNvPr id="0" name=""/>
        <dsp:cNvSpPr/>
      </dsp:nvSpPr>
      <dsp:spPr>
        <a:xfrm>
          <a:off x="8026205" y="1358365"/>
          <a:ext cx="3702269" cy="3536162"/>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Font typeface="+mj-lt"/>
            <a:buNone/>
          </a:pPr>
          <a:r>
            <a:rPr lang="en-US" sz="1800" kern="1200" dirty="0"/>
            <a:t>1. </a:t>
          </a:r>
          <a:r>
            <a:rPr lang="en-US" sz="1800" kern="1200" dirty="0" err="1"/>
            <a:t>Khả</a:t>
          </a:r>
          <a:r>
            <a:rPr lang="en-US" sz="1800" kern="1200" dirty="0"/>
            <a:t> </a:t>
          </a:r>
          <a:r>
            <a:rPr lang="en-US" sz="1800" kern="1200" dirty="0" err="1"/>
            <a:t>năng</a:t>
          </a:r>
          <a:r>
            <a:rPr lang="en-US" sz="1800" kern="1200" dirty="0"/>
            <a:t> </a:t>
          </a:r>
          <a:r>
            <a:rPr lang="en-US" sz="1800" kern="1200" dirty="0" err="1"/>
            <a:t>học</a:t>
          </a:r>
          <a:r>
            <a:rPr lang="en-US" sz="1800" kern="1200" dirty="0"/>
            <a:t> </a:t>
          </a:r>
          <a:r>
            <a:rPr lang="en-US" sz="1800" kern="1200" dirty="0" err="1"/>
            <a:t>các</a:t>
          </a:r>
          <a:r>
            <a:rPr lang="en-US" sz="1800" kern="1200" dirty="0"/>
            <a:t> </a:t>
          </a:r>
          <a:r>
            <a:rPr lang="en-US" sz="1800" kern="1200" dirty="0" err="1"/>
            <a:t>phụ</a:t>
          </a:r>
          <a:r>
            <a:rPr lang="en-US" sz="1800" kern="1200" dirty="0"/>
            <a:t> </a:t>
          </a:r>
          <a:r>
            <a:rPr lang="en-US" sz="1800" kern="1200" dirty="0" err="1"/>
            <a:t>thuộc</a:t>
          </a:r>
          <a:r>
            <a:rPr lang="en-US" sz="1800" kern="1200" dirty="0"/>
            <a:t> </a:t>
          </a:r>
          <a:r>
            <a:rPr lang="en-US" sz="1800" kern="1200" dirty="0" err="1"/>
            <a:t>dài</a:t>
          </a:r>
          <a:r>
            <a:rPr lang="en-US" sz="1800" kern="1200" dirty="0"/>
            <a:t> </a:t>
          </a:r>
          <a:r>
            <a:rPr lang="en-US" sz="1800" kern="1200" dirty="0" err="1"/>
            <a:t>hạn</a:t>
          </a:r>
          <a:endParaRPr lang="en-US" sz="1800" kern="1200" dirty="0"/>
        </a:p>
        <a:p>
          <a:pPr marL="0" lvl="0" indent="0" algn="just" defTabSz="800100">
            <a:lnSpc>
              <a:spcPct val="90000"/>
            </a:lnSpc>
            <a:spcBef>
              <a:spcPct val="0"/>
            </a:spcBef>
            <a:spcAft>
              <a:spcPct val="35000"/>
            </a:spcAft>
            <a:buFont typeface="+mj-lt"/>
            <a:buNone/>
          </a:pPr>
          <a:r>
            <a:rPr lang="en-US" sz="1800" kern="1200" dirty="0"/>
            <a:t>2. </a:t>
          </a:r>
          <a:r>
            <a:rPr lang="en-US" sz="1800" kern="1200" dirty="0" err="1"/>
            <a:t>Xử</a:t>
          </a:r>
          <a:r>
            <a:rPr lang="en-US" sz="1800" kern="1200" dirty="0"/>
            <a:t> </a:t>
          </a:r>
          <a:r>
            <a:rPr lang="en-US" sz="1800" kern="1200" dirty="0" err="1"/>
            <a:t>lý</a:t>
          </a:r>
          <a:r>
            <a:rPr lang="en-US" sz="1800" kern="1200" dirty="0"/>
            <a:t> </a:t>
          </a:r>
          <a:r>
            <a:rPr lang="en-US" sz="1800" kern="1200" dirty="0" err="1"/>
            <a:t>chuỗi</a:t>
          </a:r>
          <a:r>
            <a:rPr lang="en-US" sz="1800" kern="1200" dirty="0"/>
            <a:t> </a:t>
          </a:r>
          <a:r>
            <a:rPr lang="en-US" sz="1800" kern="1200" dirty="0" err="1"/>
            <a:t>biến</a:t>
          </a:r>
          <a:r>
            <a:rPr lang="en-US" sz="1800" kern="1200" dirty="0"/>
            <a:t> </a:t>
          </a:r>
          <a:r>
            <a:rPr lang="en-US" sz="1800" kern="1200" dirty="0" err="1"/>
            <a:t>đổi</a:t>
          </a:r>
          <a:endParaRPr lang="en-US" sz="1800" kern="1200" dirty="0"/>
        </a:p>
        <a:p>
          <a:pPr marL="0" lvl="0" indent="0" algn="just" defTabSz="800100">
            <a:lnSpc>
              <a:spcPct val="90000"/>
            </a:lnSpc>
            <a:spcBef>
              <a:spcPct val="0"/>
            </a:spcBef>
            <a:spcAft>
              <a:spcPct val="35000"/>
            </a:spcAft>
            <a:buFont typeface="+mj-lt"/>
            <a:buNone/>
          </a:pPr>
          <a:r>
            <a:rPr lang="en-US" sz="1800" kern="1200" dirty="0"/>
            <a:t>3. </a:t>
          </a:r>
          <a:r>
            <a:rPr lang="en-US" sz="1800" kern="1200" dirty="0" err="1"/>
            <a:t>Hiệu</a:t>
          </a:r>
          <a:r>
            <a:rPr lang="en-US" sz="1800" kern="1200" dirty="0"/>
            <a:t> </a:t>
          </a:r>
          <a:r>
            <a:rPr lang="en-US" sz="1800" kern="1200" dirty="0" err="1"/>
            <a:t>quả</a:t>
          </a:r>
          <a:r>
            <a:rPr lang="en-US" sz="1800" kern="1200" dirty="0"/>
            <a:t> </a:t>
          </a:r>
          <a:r>
            <a:rPr lang="en-US" sz="1800" kern="1200" dirty="0" err="1"/>
            <a:t>tính</a:t>
          </a:r>
          <a:r>
            <a:rPr lang="en-US" sz="1800" kern="1200" dirty="0"/>
            <a:t> </a:t>
          </a:r>
          <a:r>
            <a:rPr lang="en-US" sz="1800" kern="1200" dirty="0" err="1"/>
            <a:t>toán</a:t>
          </a:r>
          <a:endParaRPr lang="en-US" sz="1800" kern="1200" dirty="0"/>
        </a:p>
        <a:p>
          <a:pPr marL="0" lvl="0" indent="0" algn="just" defTabSz="800100">
            <a:lnSpc>
              <a:spcPct val="90000"/>
            </a:lnSpc>
            <a:spcBef>
              <a:spcPct val="0"/>
            </a:spcBef>
            <a:spcAft>
              <a:spcPct val="35000"/>
            </a:spcAft>
            <a:buFont typeface="+mj-lt"/>
            <a:buNone/>
          </a:pPr>
          <a:r>
            <a:rPr lang="en-US" sz="1800" kern="1200" dirty="0"/>
            <a:t>4. </a:t>
          </a:r>
          <a:r>
            <a:rPr lang="en-US" sz="1800" kern="1200" dirty="0" err="1"/>
            <a:t>Tính</a:t>
          </a:r>
          <a:r>
            <a:rPr lang="en-US" sz="1800" kern="1200" dirty="0"/>
            <a:t> </a:t>
          </a:r>
          <a:r>
            <a:rPr lang="en-US" sz="1800" kern="1200" dirty="0" err="1"/>
            <a:t>linh</a:t>
          </a:r>
          <a:r>
            <a:rPr lang="en-US" sz="1800" kern="1200" dirty="0"/>
            <a:t> </a:t>
          </a:r>
          <a:r>
            <a:rPr lang="en-US" sz="1800" kern="1200" dirty="0" err="1"/>
            <a:t>hoạt</a:t>
          </a:r>
          <a:endParaRPr lang="en-US" sz="1800" kern="1200" dirty="0"/>
        </a:p>
        <a:p>
          <a:pPr marL="0" lvl="0" indent="0" algn="just" defTabSz="800100">
            <a:lnSpc>
              <a:spcPct val="90000"/>
            </a:lnSpc>
            <a:spcBef>
              <a:spcPct val="0"/>
            </a:spcBef>
            <a:spcAft>
              <a:spcPct val="35000"/>
            </a:spcAft>
            <a:buFont typeface="+mj-lt"/>
            <a:buNone/>
          </a:pPr>
          <a:r>
            <a:rPr lang="en-US" sz="1800" kern="1200" dirty="0"/>
            <a:t>5. </a:t>
          </a:r>
          <a:r>
            <a:rPr lang="en-US" sz="1800" kern="1200" dirty="0" err="1"/>
            <a:t>Hiệu</a:t>
          </a:r>
          <a:r>
            <a:rPr lang="en-US" sz="1800" kern="1200" dirty="0"/>
            <a:t> </a:t>
          </a:r>
          <a:r>
            <a:rPr lang="en-US" sz="1800" kern="1200" dirty="0" err="1"/>
            <a:t>suất</a:t>
          </a:r>
          <a:r>
            <a:rPr lang="en-US" sz="1800" kern="1200" dirty="0"/>
            <a:t> </a:t>
          </a:r>
          <a:r>
            <a:rPr lang="en-US" sz="1800" kern="1200" dirty="0" err="1"/>
            <a:t>cao</a:t>
          </a:r>
          <a:endParaRPr lang="en-US" sz="1800" kern="1200" dirty="0"/>
        </a:p>
        <a:p>
          <a:pPr marL="0" lvl="0" indent="0" algn="just" defTabSz="800100">
            <a:lnSpc>
              <a:spcPct val="90000"/>
            </a:lnSpc>
            <a:spcBef>
              <a:spcPct val="0"/>
            </a:spcBef>
            <a:spcAft>
              <a:spcPct val="35000"/>
            </a:spcAft>
            <a:buFont typeface="+mj-lt"/>
            <a:buNone/>
          </a:pPr>
          <a:r>
            <a:rPr lang="en-US" sz="1800" kern="1200" dirty="0"/>
            <a:t>6. </a:t>
          </a:r>
          <a:r>
            <a:rPr lang="en-US" sz="1800" kern="1200" dirty="0" err="1"/>
            <a:t>Tính</a:t>
          </a:r>
          <a:r>
            <a:rPr lang="en-US" sz="1800" kern="1200" dirty="0"/>
            <a:t> </a:t>
          </a:r>
          <a:r>
            <a:rPr lang="en-US" sz="1800" kern="1200" dirty="0" err="1"/>
            <a:t>minh</a:t>
          </a:r>
          <a:r>
            <a:rPr lang="en-US" sz="1800" kern="1200" dirty="0"/>
            <a:t> </a:t>
          </a:r>
          <a:r>
            <a:rPr lang="en-US" sz="1800" kern="1200" dirty="0" err="1"/>
            <a:t>bạch</a:t>
          </a:r>
          <a:endParaRPr lang="en-US" sz="1800" kern="1200" dirty="0"/>
        </a:p>
      </dsp:txBody>
      <dsp:txXfrm>
        <a:off x="8026205" y="1358365"/>
        <a:ext cx="3702269" cy="3536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49680-F174-4FF5-9969-40CDFA0B9F79}">
      <dsp:nvSpPr>
        <dsp:cNvPr id="0" name=""/>
        <dsp:cNvSpPr/>
      </dsp:nvSpPr>
      <dsp:spPr>
        <a:xfrm>
          <a:off x="0" y="13798"/>
          <a:ext cx="7559504" cy="15970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err="1"/>
            <a:t>Định</a:t>
          </a:r>
          <a:r>
            <a:rPr lang="en-US" sz="4000" b="1" kern="1200" dirty="0"/>
            <a:t> </a:t>
          </a:r>
          <a:r>
            <a:rPr lang="en-US" sz="4000" b="1" kern="1200" dirty="0" err="1"/>
            <a:t>nghĩa</a:t>
          </a:r>
          <a:r>
            <a:rPr lang="en-US" sz="4000" b="1" kern="1200" dirty="0"/>
            <a:t> Self-Attention:</a:t>
          </a:r>
          <a:endParaRPr lang="en-US" sz="4000" kern="1200" dirty="0"/>
        </a:p>
      </dsp:txBody>
      <dsp:txXfrm>
        <a:off x="77962" y="91760"/>
        <a:ext cx="7403580" cy="1441126"/>
      </dsp:txXfrm>
    </dsp:sp>
    <dsp:sp modelId="{8CC52882-4E6A-4189-8552-F7333013B1BA}">
      <dsp:nvSpPr>
        <dsp:cNvPr id="0" name=""/>
        <dsp:cNvSpPr/>
      </dsp:nvSpPr>
      <dsp:spPr>
        <a:xfrm>
          <a:off x="0" y="1610848"/>
          <a:ext cx="7559504" cy="140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en-US" sz="2400" kern="1200" dirty="0"/>
            <a:t>Self-Attention, hay </a:t>
          </a:r>
          <a:r>
            <a:rPr lang="en-US" sz="2400" kern="1200" dirty="0" err="1"/>
            <a:t>còn</a:t>
          </a:r>
          <a:r>
            <a:rPr lang="en-US" sz="2400" kern="1200" dirty="0"/>
            <a:t> </a:t>
          </a:r>
          <a:r>
            <a:rPr lang="en-US" sz="2400" kern="1200" dirty="0" err="1"/>
            <a:t>gọi</a:t>
          </a:r>
          <a:r>
            <a:rPr lang="en-US" sz="2400" kern="1200" dirty="0"/>
            <a:t> </a:t>
          </a:r>
          <a:r>
            <a:rPr lang="en-US" sz="2400" kern="1200" dirty="0" err="1"/>
            <a:t>là</a:t>
          </a:r>
          <a:r>
            <a:rPr lang="en-US" sz="2400" kern="1200" dirty="0"/>
            <a:t> Intra-Attention, </a:t>
          </a:r>
          <a:r>
            <a:rPr lang="en-US" sz="2400" kern="1200" dirty="0" err="1"/>
            <a:t>là</a:t>
          </a:r>
          <a:r>
            <a:rPr lang="en-US" sz="2400" kern="1200" dirty="0"/>
            <a:t> </a:t>
          </a:r>
          <a:r>
            <a:rPr lang="en-US" sz="2400" kern="1200" dirty="0" err="1"/>
            <a:t>một</a:t>
          </a:r>
          <a:r>
            <a:rPr lang="en-US" sz="2400" kern="1200" dirty="0"/>
            <a:t> </a:t>
          </a:r>
          <a:r>
            <a:rPr lang="en-US" sz="2400" kern="1200" dirty="0" err="1"/>
            <a:t>dạng</a:t>
          </a:r>
          <a:r>
            <a:rPr lang="en-US" sz="2400" kern="1200" dirty="0"/>
            <a:t> attention </a:t>
          </a:r>
          <a:r>
            <a:rPr lang="en-US" sz="2400" kern="1200" dirty="0" err="1"/>
            <a:t>mà</a:t>
          </a:r>
          <a:r>
            <a:rPr lang="en-US" sz="2400" kern="1200" dirty="0"/>
            <a:t> </a:t>
          </a:r>
          <a:r>
            <a:rPr lang="en-US" sz="2400" kern="1200" dirty="0" err="1"/>
            <a:t>trong</a:t>
          </a:r>
          <a:r>
            <a:rPr lang="en-US" sz="2400" kern="1200" dirty="0"/>
            <a:t> </a:t>
          </a:r>
          <a:r>
            <a:rPr lang="en-US" sz="2400" kern="1200" dirty="0" err="1"/>
            <a:t>đó</a:t>
          </a:r>
          <a:r>
            <a:rPr lang="en-US" sz="2400" kern="1200" dirty="0"/>
            <a:t> </a:t>
          </a:r>
          <a:r>
            <a:rPr lang="en-US" sz="2400" kern="1200" dirty="0" err="1"/>
            <a:t>các</a:t>
          </a:r>
          <a:r>
            <a:rPr lang="en-US" sz="2400" kern="1200" dirty="0"/>
            <a:t> </a:t>
          </a:r>
          <a:r>
            <a:rPr lang="en-US" sz="2400" kern="1200" dirty="0" err="1"/>
            <a:t>từ</a:t>
          </a:r>
          <a:r>
            <a:rPr lang="en-US" sz="2400" kern="1200" dirty="0"/>
            <a:t> </a:t>
          </a:r>
          <a:r>
            <a:rPr lang="en-US" sz="2400" kern="1200" dirty="0" err="1"/>
            <a:t>trong</a:t>
          </a:r>
          <a:r>
            <a:rPr lang="en-US" sz="2400" kern="1200" dirty="0"/>
            <a:t> </a:t>
          </a:r>
          <a:r>
            <a:rPr lang="en-US" sz="2400" kern="1200" dirty="0" err="1"/>
            <a:t>chuỗi</a:t>
          </a:r>
          <a:r>
            <a:rPr lang="en-US" sz="2400" kern="1200" dirty="0"/>
            <a:t> </a:t>
          </a:r>
          <a:r>
            <a:rPr lang="en-US" sz="2400" kern="1200" dirty="0" err="1"/>
            <a:t>đầu</a:t>
          </a:r>
          <a:r>
            <a:rPr lang="en-US" sz="2400" kern="1200" dirty="0"/>
            <a:t> </a:t>
          </a:r>
          <a:r>
            <a:rPr lang="en-US" sz="2400" kern="1200" dirty="0" err="1"/>
            <a:t>vào</a:t>
          </a:r>
          <a:r>
            <a:rPr lang="en-US" sz="2400" kern="1200" dirty="0"/>
            <a:t> </a:t>
          </a:r>
          <a:r>
            <a:rPr lang="en-US" sz="2400" kern="1200" dirty="0" err="1"/>
            <a:t>tự</a:t>
          </a:r>
          <a:r>
            <a:rPr lang="en-US" sz="2400" kern="1200" dirty="0"/>
            <a:t> </a:t>
          </a:r>
          <a:r>
            <a:rPr lang="en-US" sz="2400" kern="1200" dirty="0" err="1"/>
            <a:t>liên</a:t>
          </a:r>
          <a:r>
            <a:rPr lang="en-US" sz="2400" kern="1200" dirty="0"/>
            <a:t> </a:t>
          </a:r>
          <a:r>
            <a:rPr lang="en-US" sz="2400" kern="1200" dirty="0" err="1"/>
            <a:t>hệ</a:t>
          </a:r>
          <a:r>
            <a:rPr lang="en-US" sz="2400" kern="1200" dirty="0"/>
            <a:t> </a:t>
          </a:r>
          <a:r>
            <a:rPr lang="en-US" sz="2400" kern="1200" dirty="0" err="1"/>
            <a:t>với</a:t>
          </a:r>
          <a:r>
            <a:rPr lang="en-US" sz="2400" kern="1200" dirty="0"/>
            <a:t> </a:t>
          </a:r>
          <a:r>
            <a:rPr lang="en-US" sz="2400" kern="1200" dirty="0" err="1"/>
            <a:t>nhau</a:t>
          </a:r>
          <a:r>
            <a:rPr lang="en-US" sz="2400" kern="1200" dirty="0"/>
            <a:t> </a:t>
          </a:r>
          <a:r>
            <a:rPr lang="en-US" sz="2400" kern="1200" dirty="0" err="1"/>
            <a:t>để</a:t>
          </a:r>
          <a:r>
            <a:rPr lang="en-US" sz="2400" kern="1200" dirty="0"/>
            <a:t> </a:t>
          </a:r>
          <a:r>
            <a:rPr lang="en-US" sz="2400" kern="1200" dirty="0" err="1"/>
            <a:t>tính</a:t>
          </a:r>
          <a:r>
            <a:rPr lang="en-US" sz="2400" kern="1200" dirty="0"/>
            <a:t> </a:t>
          </a:r>
          <a:r>
            <a:rPr lang="en-US" sz="2400" kern="1200" dirty="0" err="1"/>
            <a:t>toán</a:t>
          </a:r>
          <a:r>
            <a:rPr lang="en-US" sz="2400" kern="1200" dirty="0"/>
            <a:t> </a:t>
          </a:r>
          <a:r>
            <a:rPr lang="en-US" sz="2400" kern="1200" dirty="0" err="1"/>
            <a:t>biểu</a:t>
          </a:r>
          <a:r>
            <a:rPr lang="en-US" sz="2400" kern="1200" dirty="0"/>
            <a:t> </a:t>
          </a:r>
          <a:r>
            <a:rPr lang="en-US" sz="2400" kern="1200" dirty="0" err="1"/>
            <a:t>diễn</a:t>
          </a:r>
          <a:r>
            <a:rPr lang="en-US" sz="2400" kern="1200" dirty="0"/>
            <a:t> </a:t>
          </a:r>
          <a:r>
            <a:rPr lang="en-US" sz="2400" kern="1200" dirty="0" err="1"/>
            <a:t>của</a:t>
          </a:r>
          <a:r>
            <a:rPr lang="en-US" sz="2400" kern="1200" dirty="0"/>
            <a:t> </a:t>
          </a:r>
          <a:r>
            <a:rPr lang="en-US" sz="2400" kern="1200" dirty="0" err="1"/>
            <a:t>chuỗi</a:t>
          </a:r>
          <a:r>
            <a:rPr lang="en-US" sz="2400" kern="1200" dirty="0"/>
            <a:t>.</a:t>
          </a:r>
        </a:p>
      </dsp:txBody>
      <dsp:txXfrm>
        <a:off x="0" y="1610848"/>
        <a:ext cx="7559504" cy="1407600"/>
      </dsp:txXfrm>
    </dsp:sp>
    <dsp:sp modelId="{CA611A87-7095-4E5D-8781-2EBC1AE1475A}">
      <dsp:nvSpPr>
        <dsp:cNvPr id="0" name=""/>
        <dsp:cNvSpPr/>
      </dsp:nvSpPr>
      <dsp:spPr>
        <a:xfrm>
          <a:off x="0" y="3018448"/>
          <a:ext cx="7559504" cy="159705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err="1"/>
            <a:t>Cách</a:t>
          </a:r>
          <a:r>
            <a:rPr lang="en-US" sz="4000" b="1" kern="1200" dirty="0"/>
            <a:t> </a:t>
          </a:r>
          <a:r>
            <a:rPr lang="en-US" sz="4000" b="1" kern="1200" dirty="0" err="1"/>
            <a:t>hoạt</a:t>
          </a:r>
          <a:r>
            <a:rPr lang="en-US" sz="4000" b="1" kern="1200" dirty="0"/>
            <a:t> </a:t>
          </a:r>
          <a:r>
            <a:rPr lang="en-US" sz="4000" b="1" kern="1200" dirty="0" err="1"/>
            <a:t>động</a:t>
          </a:r>
          <a:r>
            <a:rPr lang="en-US" sz="4000" b="1" kern="1200" dirty="0"/>
            <a:t> </a:t>
          </a:r>
          <a:r>
            <a:rPr lang="en-US" sz="4000" b="1" kern="1200" dirty="0" err="1"/>
            <a:t>của</a:t>
          </a:r>
          <a:r>
            <a:rPr lang="en-US" sz="4000" b="1" kern="1200" dirty="0"/>
            <a:t> Self-Attention:</a:t>
          </a:r>
          <a:endParaRPr lang="en-US" sz="4000" kern="1200" dirty="0"/>
        </a:p>
      </dsp:txBody>
      <dsp:txXfrm>
        <a:off x="77962" y="3096410"/>
        <a:ext cx="7403580" cy="1441126"/>
      </dsp:txXfrm>
    </dsp:sp>
    <dsp:sp modelId="{797524E4-4F0A-48AC-A201-6217A7B25EDA}">
      <dsp:nvSpPr>
        <dsp:cNvPr id="0" name=""/>
        <dsp:cNvSpPr/>
      </dsp:nvSpPr>
      <dsp:spPr>
        <a:xfrm>
          <a:off x="0" y="4615498"/>
          <a:ext cx="7559504"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vi-VN" sz="2400" b="0" kern="1200" dirty="0">
              <a:latin typeface="Aptos" panose="020B0004020202020204" pitchFamily="34" charset="0"/>
            </a:rPr>
            <a:t>Tạo </a:t>
          </a:r>
          <a:r>
            <a:rPr lang="vi-VN" sz="2400" b="0" kern="1200" dirty="0" err="1">
              <a:latin typeface="Aptos" panose="020B0004020202020204" pitchFamily="34" charset="0"/>
            </a:rPr>
            <a:t>query</a:t>
          </a:r>
          <a:r>
            <a:rPr lang="vi-VN" sz="2400" b="0" kern="1200" dirty="0">
              <a:latin typeface="Aptos" panose="020B0004020202020204" pitchFamily="34" charset="0"/>
            </a:rPr>
            <a:t>, </a:t>
          </a:r>
          <a:r>
            <a:rPr lang="vi-VN" sz="2400" b="0" kern="1200" dirty="0" err="1">
              <a:latin typeface="Aptos" panose="020B0004020202020204" pitchFamily="34" charset="0"/>
            </a:rPr>
            <a:t>key</a:t>
          </a:r>
          <a:r>
            <a:rPr lang="vi-VN" sz="2400" b="0" kern="1200" dirty="0">
              <a:latin typeface="Aptos" panose="020B0004020202020204" pitchFamily="34" charset="0"/>
            </a:rPr>
            <a:t>, </a:t>
          </a:r>
          <a:r>
            <a:rPr lang="vi-VN" sz="2400" b="0" kern="1200" dirty="0" err="1">
              <a:latin typeface="Aptos" panose="020B0004020202020204" pitchFamily="34" charset="0"/>
            </a:rPr>
            <a:t>value</a:t>
          </a:r>
          <a:endParaRPr lang="en-US" sz="2400" b="0" kern="1200" dirty="0">
            <a:latin typeface="Aptos" panose="020B0004020202020204" pitchFamily="34" charset="0"/>
          </a:endParaRP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Tính</a:t>
          </a:r>
          <a:r>
            <a:rPr lang="en-US" sz="2400" kern="1200" dirty="0">
              <a:latin typeface="Aptos" panose="020B0004020202020204" pitchFamily="34" charset="0"/>
            </a:rPr>
            <a:t> </a:t>
          </a:r>
          <a:r>
            <a:rPr lang="en-US" sz="2400" kern="1200" dirty="0" err="1">
              <a:latin typeface="Aptos" panose="020B0004020202020204" pitchFamily="34" charset="0"/>
            </a:rPr>
            <a:t>điểm</a:t>
          </a:r>
          <a:r>
            <a:rPr lang="en-US" sz="2400" kern="1200" dirty="0">
              <a:latin typeface="Aptos" panose="020B0004020202020204" pitchFamily="34" charset="0"/>
            </a:rPr>
            <a:t> attention</a:t>
          </a: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Chuẩn</a:t>
          </a:r>
          <a:r>
            <a:rPr lang="en-US" sz="2400" kern="1200" dirty="0">
              <a:latin typeface="Aptos" panose="020B0004020202020204" pitchFamily="34" charset="0"/>
            </a:rPr>
            <a:t> </a:t>
          </a:r>
          <a:r>
            <a:rPr lang="en-US" sz="2400" kern="1200" dirty="0" err="1">
              <a:latin typeface="Aptos" panose="020B0004020202020204" pitchFamily="34" charset="0"/>
            </a:rPr>
            <a:t>hóa</a:t>
          </a:r>
          <a:r>
            <a:rPr lang="en-US" sz="2400" kern="1200" dirty="0">
              <a:latin typeface="Aptos" panose="020B0004020202020204" pitchFamily="34" charset="0"/>
            </a:rPr>
            <a:t> </a:t>
          </a:r>
          <a:r>
            <a:rPr lang="en-US" sz="2400" kern="1200" dirty="0" err="1">
              <a:latin typeface="Aptos" panose="020B0004020202020204" pitchFamily="34" charset="0"/>
            </a:rPr>
            <a:t>điểm</a:t>
          </a:r>
          <a:r>
            <a:rPr lang="en-US" sz="2400" kern="1200" dirty="0">
              <a:latin typeface="Aptos" panose="020B0004020202020204" pitchFamily="34" charset="0"/>
            </a:rPr>
            <a:t> attention</a:t>
          </a: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Tính</a:t>
          </a:r>
          <a:r>
            <a:rPr lang="en-US" sz="2400" kern="1200" dirty="0">
              <a:latin typeface="Aptos" panose="020B0004020202020204" pitchFamily="34" charset="0"/>
            </a:rPr>
            <a:t> </a:t>
          </a:r>
          <a:r>
            <a:rPr lang="en-US" sz="2400" kern="1200" dirty="0" err="1">
              <a:latin typeface="Aptos" panose="020B0004020202020204" pitchFamily="34" charset="0"/>
            </a:rPr>
            <a:t>tóa</a:t>
          </a:r>
          <a:r>
            <a:rPr lang="en-US" sz="2400" kern="1200" dirty="0">
              <a:latin typeface="Aptos" panose="020B0004020202020204" pitchFamily="34" charset="0"/>
            </a:rPr>
            <a:t> </a:t>
          </a:r>
          <a:r>
            <a:rPr lang="en-US" sz="2400" kern="1200" dirty="0" err="1">
              <a:latin typeface="Aptos" panose="020B0004020202020204" pitchFamily="34" charset="0"/>
            </a:rPr>
            <a:t>giá</a:t>
          </a:r>
          <a:r>
            <a:rPr lang="en-US" sz="2400" kern="1200" dirty="0">
              <a:latin typeface="Aptos" panose="020B0004020202020204" pitchFamily="34" charset="0"/>
            </a:rPr>
            <a:t> </a:t>
          </a:r>
          <a:r>
            <a:rPr lang="en-US" sz="2400" kern="1200" dirty="0" err="1">
              <a:latin typeface="Aptos" panose="020B0004020202020204" pitchFamily="34" charset="0"/>
            </a:rPr>
            <a:t>trị</a:t>
          </a:r>
          <a:r>
            <a:rPr lang="en-US" sz="2400" kern="1200" dirty="0">
              <a:latin typeface="Aptos" panose="020B0004020202020204" pitchFamily="34" charset="0"/>
            </a:rPr>
            <a:t> attention</a:t>
          </a:r>
        </a:p>
      </dsp:txBody>
      <dsp:txXfrm>
        <a:off x="0" y="4615498"/>
        <a:ext cx="7559504" cy="165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64A99-4805-403D-823A-05E524BBB164}">
      <dsp:nvSpPr>
        <dsp:cNvPr id="0" name=""/>
        <dsp:cNvSpPr/>
      </dsp:nvSpPr>
      <dsp:spPr>
        <a:xfrm>
          <a:off x="0" y="616984"/>
          <a:ext cx="6552062" cy="10442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Char char="•"/>
          </a:pPr>
          <a:r>
            <a:rPr lang="en-US" sz="1400" kern="1200" dirty="0"/>
            <a:t>Multi-Head Attention </a:t>
          </a:r>
          <a:r>
            <a:rPr lang="en-US" sz="1400" kern="1200" dirty="0" err="1"/>
            <a:t>là</a:t>
          </a:r>
          <a:r>
            <a:rPr lang="en-US" sz="1400" kern="1200" dirty="0"/>
            <a:t>  </a:t>
          </a:r>
          <a:r>
            <a:rPr lang="en-US" sz="1400" kern="1200" dirty="0" err="1"/>
            <a:t>một</a:t>
          </a:r>
          <a:r>
            <a:rPr lang="en-US" sz="1400" kern="1200" dirty="0"/>
            <a:t> </a:t>
          </a:r>
          <a:r>
            <a:rPr lang="en-US" sz="1400" kern="1200" dirty="0" err="1"/>
            <a:t>biến</a:t>
          </a:r>
          <a:r>
            <a:rPr lang="en-US" sz="1400" kern="1200" dirty="0"/>
            <a:t> </a:t>
          </a:r>
          <a:r>
            <a:rPr lang="en-US" sz="1400" kern="1200" dirty="0" err="1"/>
            <a:t>thể</a:t>
          </a:r>
          <a:r>
            <a:rPr lang="en-US" sz="1400" kern="1200" dirty="0"/>
            <a:t> </a:t>
          </a:r>
          <a:r>
            <a:rPr lang="en-US" sz="1400" kern="1200" dirty="0" err="1"/>
            <a:t>của</a:t>
          </a:r>
          <a:r>
            <a:rPr lang="en-US" sz="1400" kern="1200" dirty="0"/>
            <a:t> Self-attention </a:t>
          </a:r>
          <a:r>
            <a:rPr lang="en-US" sz="1400" kern="1200" dirty="0" err="1"/>
            <a:t>bằng</a:t>
          </a:r>
          <a:r>
            <a:rPr lang="en-US" sz="1400" kern="1200" dirty="0"/>
            <a:t> </a:t>
          </a:r>
          <a:r>
            <a:rPr lang="en-US" sz="1400" kern="1200" dirty="0" err="1"/>
            <a:t>cách</a:t>
          </a:r>
          <a:r>
            <a:rPr lang="en-US" sz="1400" kern="1200" dirty="0"/>
            <a:t> </a:t>
          </a:r>
          <a:r>
            <a:rPr lang="en-US" sz="1400" kern="1200" dirty="0" err="1"/>
            <a:t>sử</a:t>
          </a:r>
          <a:r>
            <a:rPr lang="en-US" sz="1400" kern="1200" dirty="0"/>
            <a:t> </a:t>
          </a:r>
          <a:r>
            <a:rPr lang="en-US" sz="1400" kern="1200" dirty="0" err="1"/>
            <a:t>dụng</a:t>
          </a:r>
          <a:r>
            <a:rPr lang="en-US" sz="1400" kern="1200" dirty="0"/>
            <a:t> </a:t>
          </a:r>
          <a:r>
            <a:rPr lang="en-US" sz="1400" kern="1200" dirty="0" err="1"/>
            <a:t>nhiều</a:t>
          </a:r>
          <a:r>
            <a:rPr lang="en-US" sz="1400" kern="1200" dirty="0"/>
            <a:t> "</a:t>
          </a:r>
          <a:r>
            <a:rPr lang="en-US" sz="1400" kern="1200" dirty="0" err="1"/>
            <a:t>đầu</a:t>
          </a:r>
          <a:r>
            <a:rPr lang="en-US" sz="1400" kern="1200" dirty="0"/>
            <a:t>" attention </a:t>
          </a:r>
          <a:r>
            <a:rPr lang="en-US" sz="1400" kern="1200" dirty="0" err="1"/>
            <a:t>hoạt</a:t>
          </a:r>
          <a:r>
            <a:rPr lang="en-US" sz="1400" kern="1200" dirty="0"/>
            <a:t> </a:t>
          </a:r>
          <a:r>
            <a:rPr lang="en-US" sz="1400" kern="1200" dirty="0" err="1"/>
            <a:t>động</a:t>
          </a:r>
          <a:r>
            <a:rPr lang="en-US" sz="1400" kern="1200" dirty="0"/>
            <a:t> song </a:t>
          </a:r>
          <a:r>
            <a:rPr lang="en-US" sz="1400" kern="1200" dirty="0" err="1"/>
            <a:t>song</a:t>
          </a:r>
          <a:r>
            <a:rPr lang="en-US" sz="1400" kern="1200" dirty="0"/>
            <a:t>, </a:t>
          </a:r>
          <a:r>
            <a:rPr lang="en-US" sz="1400" kern="1200" dirty="0" err="1"/>
            <a:t>giúp</a:t>
          </a:r>
          <a:r>
            <a:rPr lang="en-US" sz="1400" kern="1200" dirty="0"/>
            <a:t> </a:t>
          </a:r>
          <a:r>
            <a:rPr lang="en-US" sz="1400" kern="1200" dirty="0" err="1"/>
            <a:t>mô</a:t>
          </a:r>
          <a:r>
            <a:rPr lang="en-US" sz="1400" kern="1200" dirty="0"/>
            <a:t> </a:t>
          </a:r>
          <a:r>
            <a:rPr lang="en-US" sz="1400" kern="1200" dirty="0" err="1"/>
            <a:t>hình</a:t>
          </a:r>
          <a:r>
            <a:rPr lang="en-US" sz="1400" kern="1200" dirty="0"/>
            <a:t> </a:t>
          </a:r>
          <a:r>
            <a:rPr lang="en-US" sz="1400" kern="1200" dirty="0" err="1"/>
            <a:t>có</a:t>
          </a:r>
          <a:r>
            <a:rPr lang="en-US" sz="1400" kern="1200" dirty="0"/>
            <a:t> </a:t>
          </a:r>
          <a:r>
            <a:rPr lang="en-US" sz="1400" kern="1200" dirty="0" err="1"/>
            <a:t>thể</a:t>
          </a:r>
          <a:r>
            <a:rPr lang="en-US" sz="1400" kern="1200" dirty="0"/>
            <a:t> </a:t>
          </a:r>
          <a:r>
            <a:rPr lang="en-US" sz="1400" kern="1200" dirty="0" err="1"/>
            <a:t>học</a:t>
          </a:r>
          <a:r>
            <a:rPr lang="en-US" sz="1400" kern="1200" dirty="0"/>
            <a:t> </a:t>
          </a:r>
          <a:r>
            <a:rPr lang="en-US" sz="1400" kern="1200" dirty="0" err="1"/>
            <a:t>được</a:t>
          </a:r>
          <a:r>
            <a:rPr lang="en-US" sz="1400" kern="1200" dirty="0"/>
            <a:t> </a:t>
          </a:r>
          <a:r>
            <a:rPr lang="en-US" sz="1400" kern="1200" dirty="0" err="1"/>
            <a:t>nhiều</a:t>
          </a:r>
          <a:r>
            <a:rPr lang="en-US" sz="1400" kern="1200" dirty="0"/>
            <a:t> </a:t>
          </a:r>
          <a:r>
            <a:rPr lang="en-US" sz="1400" kern="1200" dirty="0" err="1"/>
            <a:t>khía</a:t>
          </a:r>
          <a:r>
            <a:rPr lang="en-US" sz="1400" kern="1200" dirty="0"/>
            <a:t> </a:t>
          </a:r>
          <a:r>
            <a:rPr lang="en-US" sz="1400" kern="1200" dirty="0" err="1"/>
            <a:t>cạnh</a:t>
          </a:r>
          <a:r>
            <a:rPr lang="en-US" sz="1400" kern="1200" dirty="0"/>
            <a:t> </a:t>
          </a:r>
          <a:r>
            <a:rPr lang="en-US" sz="1400" kern="1200" dirty="0" err="1"/>
            <a:t>khác</a:t>
          </a:r>
          <a:r>
            <a:rPr lang="en-US" sz="1400" kern="1200" dirty="0"/>
            <a:t> </a:t>
          </a:r>
          <a:r>
            <a:rPr lang="en-US" sz="1400" kern="1200" dirty="0" err="1"/>
            <a:t>nhau</a:t>
          </a:r>
          <a:r>
            <a:rPr lang="en-US" sz="1400" kern="1200" dirty="0"/>
            <a:t> </a:t>
          </a:r>
          <a:r>
            <a:rPr lang="en-US" sz="1400" kern="1200" dirty="0" err="1"/>
            <a:t>của</a:t>
          </a:r>
          <a:r>
            <a:rPr lang="en-US" sz="1400" kern="1200" dirty="0"/>
            <a:t> </a:t>
          </a:r>
          <a:r>
            <a:rPr lang="en-US" sz="1400" kern="1200" dirty="0" err="1"/>
            <a:t>dữ</a:t>
          </a:r>
          <a:r>
            <a:rPr lang="en-US" sz="1400" kern="1200" dirty="0"/>
            <a:t> </a:t>
          </a:r>
          <a:r>
            <a:rPr lang="en-US" sz="1400" kern="1200" dirty="0" err="1"/>
            <a:t>liệu</a:t>
          </a:r>
          <a:r>
            <a:rPr lang="en-US" sz="1400" kern="1200" dirty="0"/>
            <a:t> </a:t>
          </a:r>
          <a:r>
            <a:rPr lang="en-US" sz="1400" kern="1200" dirty="0" err="1"/>
            <a:t>đầu</a:t>
          </a:r>
          <a:r>
            <a:rPr lang="en-US" sz="1400" kern="1200" dirty="0"/>
            <a:t> </a:t>
          </a:r>
          <a:r>
            <a:rPr lang="en-US" sz="1400" kern="1200" dirty="0" err="1"/>
            <a:t>vào</a:t>
          </a:r>
          <a:r>
            <a:rPr lang="en-US" sz="1400" kern="1200" dirty="0"/>
            <a:t>.</a:t>
          </a:r>
        </a:p>
      </dsp:txBody>
      <dsp:txXfrm>
        <a:off x="0" y="616984"/>
        <a:ext cx="6552062" cy="1044225"/>
      </dsp:txXfrm>
    </dsp:sp>
    <dsp:sp modelId="{B3EE14B9-AA75-41F0-A084-533067AE647F}">
      <dsp:nvSpPr>
        <dsp:cNvPr id="0" name=""/>
        <dsp:cNvSpPr/>
      </dsp:nvSpPr>
      <dsp:spPr>
        <a:xfrm>
          <a:off x="327603" y="366064"/>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dirty="0" err="1"/>
            <a:t>Định</a:t>
          </a:r>
          <a:r>
            <a:rPr lang="en-US" sz="1700" b="1" kern="1200" dirty="0"/>
            <a:t> </a:t>
          </a:r>
          <a:r>
            <a:rPr lang="en-US" sz="1700" b="1" kern="1200" dirty="0" err="1"/>
            <a:t>nghĩa</a:t>
          </a:r>
          <a:r>
            <a:rPr lang="en-US" sz="1700" b="1" kern="1200" dirty="0"/>
            <a:t> Multi-Head Attention:</a:t>
          </a:r>
          <a:endParaRPr lang="en-US" sz="1700" kern="1200" dirty="0"/>
        </a:p>
      </dsp:txBody>
      <dsp:txXfrm>
        <a:off x="352101" y="390562"/>
        <a:ext cx="4537447" cy="452844"/>
      </dsp:txXfrm>
    </dsp:sp>
    <dsp:sp modelId="{7058E722-9B00-4E1A-99EE-B9E16D424224}">
      <dsp:nvSpPr>
        <dsp:cNvPr id="0" name=""/>
        <dsp:cNvSpPr/>
      </dsp:nvSpPr>
      <dsp:spPr>
        <a:xfrm>
          <a:off x="0" y="2003929"/>
          <a:ext cx="6552062" cy="26239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err="1"/>
            <a:t>Phân</a:t>
          </a:r>
          <a:r>
            <a:rPr lang="en-US" sz="1400" kern="1200" dirty="0"/>
            <a:t> chia </a:t>
          </a:r>
          <a:r>
            <a:rPr lang="en-US" sz="1400" kern="1200" dirty="0" err="1"/>
            <a:t>không</a:t>
          </a:r>
          <a:r>
            <a:rPr lang="en-US" sz="1400" kern="1200" dirty="0"/>
            <a:t> </a:t>
          </a:r>
          <a:r>
            <a:rPr lang="en-US" sz="1400" kern="1200" dirty="0" err="1"/>
            <a:t>gian</a:t>
          </a:r>
          <a:r>
            <a:rPr lang="en-US" sz="1400" kern="1200" dirty="0"/>
            <a:t>:</a:t>
          </a:r>
        </a:p>
        <a:p>
          <a:pPr marL="228600" lvl="2" indent="-114300" algn="just" defTabSz="622300">
            <a:lnSpc>
              <a:spcPct val="90000"/>
            </a:lnSpc>
            <a:spcBef>
              <a:spcPct val="0"/>
            </a:spcBef>
            <a:spcAft>
              <a:spcPct val="15000"/>
            </a:spcAft>
            <a:buChar char="•"/>
          </a:pPr>
          <a:r>
            <a:rPr lang="en-US" sz="1400" kern="1200" dirty="0" err="1"/>
            <a:t>Đầu</a:t>
          </a:r>
          <a:r>
            <a:rPr lang="en-US" sz="1400" kern="1200" dirty="0"/>
            <a:t> </a:t>
          </a:r>
          <a:r>
            <a:rPr lang="en-US" sz="1400" kern="1200" dirty="0" err="1"/>
            <a:t>tiên</a:t>
          </a:r>
          <a:r>
            <a:rPr lang="en-US" sz="1400" kern="1200" dirty="0"/>
            <a:t>, </a:t>
          </a:r>
          <a:r>
            <a:rPr lang="en-US" sz="1400" kern="1200" dirty="0" err="1"/>
            <a:t>các</a:t>
          </a:r>
          <a:r>
            <a:rPr lang="en-US" sz="1400" kern="1200" dirty="0"/>
            <a:t> vector </a:t>
          </a:r>
          <a:r>
            <a:rPr lang="en-US" sz="1400" kern="1200" dirty="0" err="1"/>
            <a:t>đầu</a:t>
          </a:r>
          <a:r>
            <a:rPr lang="en-US" sz="1400" kern="1200" dirty="0"/>
            <a:t> </a:t>
          </a:r>
          <a:r>
            <a:rPr lang="en-US" sz="1400" kern="1200" dirty="0" err="1"/>
            <a:t>vào</a:t>
          </a:r>
          <a:r>
            <a:rPr lang="en-US" sz="1400" kern="1200" dirty="0"/>
            <a:t> </a:t>
          </a:r>
          <a:r>
            <a:rPr lang="en-US" sz="1400" kern="1200" dirty="0" err="1"/>
            <a:t>được</a:t>
          </a:r>
          <a:r>
            <a:rPr lang="en-US" sz="1400" kern="1200" dirty="0"/>
            <a:t> chia </a:t>
          </a:r>
          <a:r>
            <a:rPr lang="en-US" sz="1400" kern="1200" dirty="0" err="1"/>
            <a:t>thành</a:t>
          </a:r>
          <a:r>
            <a:rPr lang="en-US" sz="1400" kern="1200" dirty="0"/>
            <a:t> </a:t>
          </a:r>
          <a:r>
            <a:rPr lang="en-US" sz="1400" kern="1200" dirty="0" err="1"/>
            <a:t>nhiều</a:t>
          </a:r>
          <a:r>
            <a:rPr lang="en-US" sz="1400" kern="1200" dirty="0"/>
            <a:t> </a:t>
          </a:r>
          <a:r>
            <a:rPr lang="en-US" sz="1400" kern="1200" dirty="0" err="1"/>
            <a:t>không</a:t>
          </a:r>
          <a:r>
            <a:rPr lang="en-US" sz="1400" kern="1200" dirty="0"/>
            <a:t> </a:t>
          </a:r>
          <a:r>
            <a:rPr lang="en-US" sz="1400" kern="1200" dirty="0" err="1"/>
            <a:t>gian</a:t>
          </a:r>
          <a:r>
            <a:rPr lang="en-US" sz="1400" kern="1200" dirty="0"/>
            <a:t> con </a:t>
          </a:r>
          <a:r>
            <a:rPr lang="en-US" sz="1400" kern="1200" dirty="0" err="1"/>
            <a:t>khác</a:t>
          </a:r>
          <a:r>
            <a:rPr lang="en-US" sz="1400" kern="1200" dirty="0"/>
            <a:t> </a:t>
          </a:r>
          <a:r>
            <a:rPr lang="en-US" sz="1400" kern="1200" dirty="0" err="1"/>
            <a:t>nhau</a:t>
          </a:r>
          <a:r>
            <a:rPr lang="en-US" sz="1400" kern="1200" dirty="0"/>
            <a:t>.</a:t>
          </a:r>
        </a:p>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a:t>Attention </a:t>
          </a:r>
          <a:r>
            <a:rPr lang="en-US" sz="1400" kern="1200" dirty="0" err="1"/>
            <a:t>đa</a:t>
          </a:r>
          <a:r>
            <a:rPr lang="en-US" sz="1400" kern="1200" dirty="0"/>
            <a:t> </a:t>
          </a:r>
          <a:r>
            <a:rPr lang="en-US" sz="1400" kern="1200" dirty="0" err="1"/>
            <a:t>đầu</a:t>
          </a:r>
          <a:r>
            <a:rPr lang="en-US" sz="1400" kern="1200" dirty="0"/>
            <a:t>:</a:t>
          </a:r>
        </a:p>
        <a:p>
          <a:pPr marL="228600" lvl="2" indent="-114300" algn="just" defTabSz="622300">
            <a:lnSpc>
              <a:spcPct val="90000"/>
            </a:lnSpc>
            <a:spcBef>
              <a:spcPct val="0"/>
            </a:spcBef>
            <a:spcAft>
              <a:spcPct val="15000"/>
            </a:spcAft>
            <a:buChar char="•"/>
          </a:pPr>
          <a:r>
            <a:rPr lang="en-US" sz="1400" kern="1200" dirty="0" err="1"/>
            <a:t>Trên</a:t>
          </a:r>
          <a:r>
            <a:rPr lang="en-US" sz="1400" kern="1200" dirty="0"/>
            <a:t> </a:t>
          </a:r>
          <a:r>
            <a:rPr lang="en-US" sz="1400" kern="1200" dirty="0" err="1"/>
            <a:t>mỗi</a:t>
          </a:r>
          <a:r>
            <a:rPr lang="en-US" sz="1400" kern="1200" dirty="0"/>
            <a:t> </a:t>
          </a:r>
          <a:r>
            <a:rPr lang="en-US" sz="1400" kern="1200" dirty="0" err="1"/>
            <a:t>không</a:t>
          </a:r>
          <a:r>
            <a:rPr lang="en-US" sz="1400" kern="1200" dirty="0"/>
            <a:t> </a:t>
          </a:r>
          <a:r>
            <a:rPr lang="en-US" sz="1400" kern="1200" dirty="0" err="1"/>
            <a:t>gian</a:t>
          </a:r>
          <a:r>
            <a:rPr lang="en-US" sz="1400" kern="1200" dirty="0"/>
            <a:t> con, </a:t>
          </a:r>
          <a:r>
            <a:rPr lang="en-US" sz="1400" kern="1200" dirty="0" err="1"/>
            <a:t>một</a:t>
          </a:r>
          <a:r>
            <a:rPr lang="en-US" sz="1400" kern="1200" dirty="0"/>
            <a:t> </a:t>
          </a:r>
          <a:r>
            <a:rPr lang="en-US" sz="1400" kern="1200" dirty="0" err="1"/>
            <a:t>đầu</a:t>
          </a:r>
          <a:r>
            <a:rPr lang="en-US" sz="1400" kern="1200" dirty="0"/>
            <a:t> attention </a:t>
          </a:r>
          <a:r>
            <a:rPr lang="en-US" sz="1400" kern="1200" dirty="0" err="1"/>
            <a:t>riêng</a:t>
          </a:r>
          <a:r>
            <a:rPr lang="en-US" sz="1400" kern="1200" dirty="0"/>
            <a:t> </a:t>
          </a:r>
          <a:r>
            <a:rPr lang="en-US" sz="1400" kern="1200" dirty="0" err="1"/>
            <a:t>biệt</a:t>
          </a:r>
          <a:r>
            <a:rPr lang="en-US" sz="1400" kern="1200" dirty="0"/>
            <a:t> </a:t>
          </a:r>
          <a:r>
            <a:rPr lang="en-US" sz="1400" kern="1200" dirty="0" err="1"/>
            <a:t>được</a:t>
          </a:r>
          <a:r>
            <a:rPr lang="en-US" sz="1400" kern="1200" dirty="0"/>
            <a:t> </a:t>
          </a:r>
          <a:r>
            <a:rPr lang="en-US" sz="1400" kern="1200" dirty="0" err="1"/>
            <a:t>áp</a:t>
          </a:r>
          <a:r>
            <a:rPr lang="en-US" sz="1400" kern="1200" dirty="0"/>
            <a:t> </a:t>
          </a:r>
          <a:r>
            <a:rPr lang="en-US" sz="1400" kern="1200" dirty="0" err="1"/>
            <a:t>dụng</a:t>
          </a:r>
          <a:r>
            <a:rPr lang="en-US" sz="1400" kern="1200" dirty="0"/>
            <a:t> </a:t>
          </a:r>
          <a:r>
            <a:rPr lang="en-US" sz="1400" kern="1200" dirty="0" err="1"/>
            <a:t>để</a:t>
          </a:r>
          <a:r>
            <a:rPr lang="en-US" sz="1400" kern="1200" dirty="0"/>
            <a:t> </a:t>
          </a:r>
          <a:r>
            <a:rPr lang="en-US" sz="1400" kern="1200" dirty="0" err="1"/>
            <a:t>tính</a:t>
          </a:r>
          <a:r>
            <a:rPr lang="en-US" sz="1400" kern="1200" dirty="0"/>
            <a:t> </a:t>
          </a:r>
          <a:r>
            <a:rPr lang="en-US" sz="1400" kern="1200" dirty="0" err="1"/>
            <a:t>toán</a:t>
          </a:r>
          <a:r>
            <a:rPr lang="en-US" sz="1400" kern="1200" dirty="0"/>
            <a:t> </a:t>
          </a:r>
          <a:r>
            <a:rPr lang="en-US" sz="1400" kern="1200" dirty="0" err="1"/>
            <a:t>trọng</a:t>
          </a:r>
          <a:r>
            <a:rPr lang="en-US" sz="1400" kern="1200" dirty="0"/>
            <a:t> </a:t>
          </a:r>
          <a:r>
            <a:rPr lang="en-US" sz="1400" kern="1200" dirty="0" err="1"/>
            <a:t>số</a:t>
          </a:r>
          <a:r>
            <a:rPr lang="en-US" sz="1400" kern="1200" dirty="0"/>
            <a:t> </a:t>
          </a:r>
          <a:r>
            <a:rPr lang="en-US" sz="1400" kern="1200" dirty="0" err="1"/>
            <a:t>và</a:t>
          </a:r>
          <a:r>
            <a:rPr lang="en-US" sz="1400" kern="1200" dirty="0"/>
            <a:t> </a:t>
          </a:r>
          <a:r>
            <a:rPr lang="en-US" sz="1400" kern="1200" dirty="0" err="1"/>
            <a:t>tổng</a:t>
          </a:r>
          <a:r>
            <a:rPr lang="en-US" sz="1400" kern="1200" dirty="0"/>
            <a:t> </a:t>
          </a:r>
          <a:r>
            <a:rPr lang="en-US" sz="1400" kern="1200" dirty="0" err="1"/>
            <a:t>hợp</a:t>
          </a:r>
          <a:r>
            <a:rPr lang="en-US" sz="1400" kern="1200" dirty="0"/>
            <a:t> </a:t>
          </a:r>
          <a:r>
            <a:rPr lang="en-US" sz="1400" kern="1200" dirty="0" err="1"/>
            <a:t>thông</a:t>
          </a:r>
          <a:r>
            <a:rPr lang="en-US" sz="1400" kern="1200" dirty="0"/>
            <a:t> tin.</a:t>
          </a:r>
        </a:p>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err="1"/>
            <a:t>Kết</a:t>
          </a:r>
          <a:r>
            <a:rPr lang="en-US" sz="1400" kern="1200" dirty="0"/>
            <a:t> </a:t>
          </a:r>
          <a:r>
            <a:rPr lang="en-US" sz="1400" kern="1200" dirty="0" err="1"/>
            <a:t>hợp</a:t>
          </a:r>
          <a:r>
            <a:rPr lang="en-US" sz="1400" kern="1200" dirty="0"/>
            <a:t> </a:t>
          </a:r>
          <a:r>
            <a:rPr lang="en-US" sz="1400" kern="1200" dirty="0" err="1"/>
            <a:t>kết</a:t>
          </a:r>
          <a:r>
            <a:rPr lang="en-US" sz="1400" kern="1200" dirty="0"/>
            <a:t> </a:t>
          </a:r>
          <a:r>
            <a:rPr lang="en-US" sz="1400" kern="1200" dirty="0" err="1"/>
            <a:t>quả</a:t>
          </a:r>
          <a:r>
            <a:rPr lang="en-US" sz="1400" kern="1200" dirty="0"/>
            <a:t>:</a:t>
          </a:r>
        </a:p>
        <a:p>
          <a:pPr marL="228600" lvl="2" indent="-114300" algn="just" defTabSz="622300">
            <a:lnSpc>
              <a:spcPct val="90000"/>
            </a:lnSpc>
            <a:spcBef>
              <a:spcPct val="0"/>
            </a:spcBef>
            <a:spcAft>
              <a:spcPct val="15000"/>
            </a:spcAft>
            <a:buChar char="•"/>
          </a:pPr>
          <a:r>
            <a:rPr lang="en-US" sz="1400" kern="1200" dirty="0" err="1"/>
            <a:t>Kết</a:t>
          </a:r>
          <a:r>
            <a:rPr lang="en-US" sz="1400" kern="1200" dirty="0"/>
            <a:t> </a:t>
          </a:r>
          <a:r>
            <a:rPr lang="en-US" sz="1400" kern="1200" dirty="0" err="1"/>
            <a:t>quả</a:t>
          </a:r>
          <a:r>
            <a:rPr lang="en-US" sz="1400" kern="1200" dirty="0"/>
            <a:t> </a:t>
          </a:r>
          <a:r>
            <a:rPr lang="en-US" sz="1400" kern="1200" dirty="0" err="1"/>
            <a:t>từ</a:t>
          </a:r>
          <a:r>
            <a:rPr lang="en-US" sz="1400" kern="1200" dirty="0"/>
            <a:t> </a:t>
          </a:r>
          <a:r>
            <a:rPr lang="en-US" sz="1400" kern="1200" dirty="0" err="1"/>
            <a:t>tất</a:t>
          </a:r>
          <a:r>
            <a:rPr lang="en-US" sz="1400" kern="1200" dirty="0"/>
            <a:t> </a:t>
          </a:r>
          <a:r>
            <a:rPr lang="en-US" sz="1400" kern="1200" dirty="0" err="1"/>
            <a:t>cả</a:t>
          </a:r>
          <a:r>
            <a:rPr lang="en-US" sz="1400" kern="1200" dirty="0"/>
            <a:t> </a:t>
          </a:r>
          <a:r>
            <a:rPr lang="en-US" sz="1400" kern="1200" dirty="0" err="1"/>
            <a:t>các</a:t>
          </a:r>
          <a:r>
            <a:rPr lang="en-US" sz="1400" kern="1200" dirty="0"/>
            <a:t> </a:t>
          </a:r>
          <a:r>
            <a:rPr lang="en-US" sz="1400" kern="1200" dirty="0" err="1"/>
            <a:t>đầu</a:t>
          </a:r>
          <a:r>
            <a:rPr lang="en-US" sz="1400" kern="1200" dirty="0"/>
            <a:t> attention </a:t>
          </a:r>
          <a:r>
            <a:rPr lang="en-US" sz="1400" kern="1200" dirty="0" err="1"/>
            <a:t>được</a:t>
          </a:r>
          <a:r>
            <a:rPr lang="en-US" sz="1400" kern="1200" dirty="0"/>
            <a:t> </a:t>
          </a:r>
          <a:r>
            <a:rPr lang="en-US" sz="1400" kern="1200" dirty="0" err="1"/>
            <a:t>kết</a:t>
          </a:r>
          <a:r>
            <a:rPr lang="en-US" sz="1400" kern="1200" dirty="0"/>
            <a:t> </a:t>
          </a:r>
          <a:r>
            <a:rPr lang="en-US" sz="1400" kern="1200" dirty="0" err="1"/>
            <a:t>hợp</a:t>
          </a:r>
          <a:r>
            <a:rPr lang="en-US" sz="1400" kern="1200" dirty="0"/>
            <a:t> </a:t>
          </a:r>
          <a:r>
            <a:rPr lang="en-US" sz="1400" kern="1200" dirty="0" err="1"/>
            <a:t>lại</a:t>
          </a:r>
          <a:r>
            <a:rPr lang="en-US" sz="1400" kern="1200" dirty="0"/>
            <a:t> </a:t>
          </a:r>
          <a:r>
            <a:rPr lang="en-US" sz="1400" kern="1200" dirty="0" err="1"/>
            <a:t>để</a:t>
          </a:r>
          <a:r>
            <a:rPr lang="en-US" sz="1400" kern="1200" dirty="0"/>
            <a:t> </a:t>
          </a:r>
          <a:r>
            <a:rPr lang="en-US" sz="1400" kern="1200" dirty="0" err="1"/>
            <a:t>tạo</a:t>
          </a:r>
          <a:r>
            <a:rPr lang="en-US" sz="1400" kern="1200" dirty="0"/>
            <a:t> </a:t>
          </a:r>
          <a:r>
            <a:rPr lang="en-US" sz="1400" kern="1200" dirty="0" err="1"/>
            <a:t>thành</a:t>
          </a:r>
          <a:r>
            <a:rPr lang="en-US" sz="1400" kern="1200" dirty="0"/>
            <a:t> </a:t>
          </a:r>
          <a:r>
            <a:rPr lang="en-US" sz="1400" kern="1200" dirty="0" err="1"/>
            <a:t>một</a:t>
          </a:r>
          <a:r>
            <a:rPr lang="en-US" sz="1400" kern="1200" dirty="0"/>
            <a:t> </a:t>
          </a:r>
          <a:r>
            <a:rPr lang="en-US" sz="1400" kern="1200" dirty="0" err="1"/>
            <a:t>biểu</a:t>
          </a:r>
          <a:r>
            <a:rPr lang="en-US" sz="1400" kern="1200" dirty="0"/>
            <a:t> </a:t>
          </a:r>
          <a:r>
            <a:rPr lang="en-US" sz="1400" kern="1200" dirty="0" err="1"/>
            <a:t>diễn</a:t>
          </a:r>
          <a:r>
            <a:rPr lang="en-US" sz="1400" kern="1200" dirty="0"/>
            <a:t> </a:t>
          </a:r>
          <a:r>
            <a:rPr lang="en-US" sz="1400" kern="1200" dirty="0" err="1"/>
            <a:t>cuối</a:t>
          </a:r>
          <a:r>
            <a:rPr lang="en-US" sz="1400" kern="1200" dirty="0"/>
            <a:t> </a:t>
          </a:r>
          <a:r>
            <a:rPr lang="en-US" sz="1400" kern="1200" dirty="0" err="1"/>
            <a:t>cùng</a:t>
          </a:r>
          <a:r>
            <a:rPr lang="en-US" sz="1400" kern="1200" dirty="0"/>
            <a:t>, </a:t>
          </a:r>
          <a:r>
            <a:rPr lang="en-US" sz="1400" kern="1200" dirty="0" err="1"/>
            <a:t>giúp</a:t>
          </a:r>
          <a:r>
            <a:rPr lang="en-US" sz="1400" kern="1200" dirty="0"/>
            <a:t> </a:t>
          </a:r>
          <a:r>
            <a:rPr lang="en-US" sz="1400" kern="1200" dirty="0" err="1"/>
            <a:t>nắm</a:t>
          </a:r>
          <a:r>
            <a:rPr lang="en-US" sz="1400" kern="1200" dirty="0"/>
            <a:t> </a:t>
          </a:r>
          <a:r>
            <a:rPr lang="en-US" sz="1400" kern="1200" dirty="0" err="1"/>
            <a:t>bắt</a:t>
          </a:r>
          <a:r>
            <a:rPr lang="en-US" sz="1400" kern="1200" dirty="0"/>
            <a:t> </a:t>
          </a:r>
          <a:r>
            <a:rPr lang="en-US" sz="1400" kern="1200" dirty="0" err="1"/>
            <a:t>thông</a:t>
          </a:r>
          <a:r>
            <a:rPr lang="en-US" sz="1400" kern="1200" dirty="0"/>
            <a:t> tin </a:t>
          </a:r>
          <a:r>
            <a:rPr lang="en-US" sz="1400" kern="1200" dirty="0" err="1"/>
            <a:t>đa</a:t>
          </a:r>
          <a:r>
            <a:rPr lang="en-US" sz="1400" kern="1200" dirty="0"/>
            <a:t> </a:t>
          </a:r>
          <a:r>
            <a:rPr lang="en-US" sz="1400" kern="1200" dirty="0" err="1"/>
            <a:t>dạng</a:t>
          </a:r>
          <a:r>
            <a:rPr lang="en-US" sz="1400" kern="1200" dirty="0"/>
            <a:t> </a:t>
          </a:r>
          <a:r>
            <a:rPr lang="en-US" sz="1400" kern="1200" dirty="0" err="1"/>
            <a:t>và</a:t>
          </a:r>
          <a:r>
            <a:rPr lang="en-US" sz="1400" kern="1200" dirty="0"/>
            <a:t> </a:t>
          </a:r>
          <a:r>
            <a:rPr lang="en-US" sz="1400" kern="1200" dirty="0" err="1"/>
            <a:t>phong</a:t>
          </a:r>
          <a:r>
            <a:rPr lang="en-US" sz="1400" kern="1200" dirty="0"/>
            <a:t> </a:t>
          </a:r>
          <a:r>
            <a:rPr lang="en-US" sz="1400" kern="1200" dirty="0" err="1"/>
            <a:t>phú</a:t>
          </a:r>
          <a:r>
            <a:rPr lang="en-US" sz="1400" kern="1200" dirty="0"/>
            <a:t> </a:t>
          </a:r>
          <a:r>
            <a:rPr lang="en-US" sz="1400" kern="1200" dirty="0" err="1"/>
            <a:t>hơn</a:t>
          </a:r>
          <a:r>
            <a:rPr lang="en-US" sz="1400" kern="1200" dirty="0"/>
            <a:t>.</a:t>
          </a:r>
        </a:p>
      </dsp:txBody>
      <dsp:txXfrm>
        <a:off x="0" y="2003929"/>
        <a:ext cx="6552062" cy="2623950"/>
      </dsp:txXfrm>
    </dsp:sp>
    <dsp:sp modelId="{6A17AFB8-A315-43A5-B85D-0429900DF57A}">
      <dsp:nvSpPr>
        <dsp:cNvPr id="0" name=""/>
        <dsp:cNvSpPr/>
      </dsp:nvSpPr>
      <dsp:spPr>
        <a:xfrm>
          <a:off x="327603" y="1753009"/>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a:t>Cách hoạt động của Multi-Head Attention:</a:t>
          </a:r>
          <a:endParaRPr lang="en-US" sz="1700" kern="1200"/>
        </a:p>
      </dsp:txBody>
      <dsp:txXfrm>
        <a:off x="352101" y="1777507"/>
        <a:ext cx="4537447" cy="452844"/>
      </dsp:txXfrm>
    </dsp:sp>
    <dsp:sp modelId="{36989350-30F9-4D2C-9E35-5E54CAFEBCBB}">
      <dsp:nvSpPr>
        <dsp:cNvPr id="0" name=""/>
        <dsp:cNvSpPr/>
      </dsp:nvSpPr>
      <dsp:spPr>
        <a:xfrm>
          <a:off x="0" y="4970599"/>
          <a:ext cx="6552062" cy="1285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Font typeface="Arial" panose="020B0604020202020204" pitchFamily="34" charset="0"/>
            <a:buChar char="•"/>
          </a:pPr>
          <a:r>
            <a:rPr lang="vi-VN" sz="1400" kern="1200" dirty="0">
              <a:latin typeface="Aptos" panose="020B0004020202020204" pitchFamily="34" charset="0"/>
            </a:rPr>
            <a:t>Cho phép mô hình tập trung vào các phần khác nhau của câu đầu vào đồng thời.</a:t>
          </a:r>
          <a:endParaRPr lang="en-US" sz="1400" kern="1200" dirty="0">
            <a:latin typeface="Aptos" panose="020B0004020202020204" pitchFamily="34" charset="0"/>
          </a:endParaRPr>
        </a:p>
        <a:p>
          <a:pPr marL="114300" lvl="1" indent="-114300" algn="just" defTabSz="622300">
            <a:lnSpc>
              <a:spcPct val="90000"/>
            </a:lnSpc>
            <a:spcBef>
              <a:spcPct val="0"/>
            </a:spcBef>
            <a:spcAft>
              <a:spcPct val="15000"/>
            </a:spcAft>
            <a:buFont typeface="Arial" panose="020B0604020202020204" pitchFamily="34" charset="0"/>
            <a:buChar char="•"/>
          </a:pPr>
          <a:r>
            <a:rPr lang="vi-VN" sz="1400" kern="1200" dirty="0">
              <a:latin typeface="Aptos" panose="020B0004020202020204" pitchFamily="34" charset="0"/>
            </a:rPr>
            <a:t>Giúp mô hình học được các biểu diễn phong phú và đa dạng hơn về câu đầu vào.</a:t>
          </a:r>
        </a:p>
      </dsp:txBody>
      <dsp:txXfrm>
        <a:off x="0" y="4970599"/>
        <a:ext cx="6552062" cy="1285200"/>
      </dsp:txXfrm>
    </dsp:sp>
    <dsp:sp modelId="{3AF6F49A-FD98-40A0-9B62-C0B16B414E65}">
      <dsp:nvSpPr>
        <dsp:cNvPr id="0" name=""/>
        <dsp:cNvSpPr/>
      </dsp:nvSpPr>
      <dsp:spPr>
        <a:xfrm>
          <a:off x="327603" y="4719679"/>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a:t>Lợi ích của Multi-Head Attention:</a:t>
          </a:r>
          <a:endParaRPr lang="en-US" sz="1700" kern="1200"/>
        </a:p>
      </dsp:txBody>
      <dsp:txXfrm>
        <a:off x="352101" y="4744177"/>
        <a:ext cx="4537447"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E686-3DE1-4C8A-906F-86614D913C13}">
      <dsp:nvSpPr>
        <dsp:cNvPr id="0" name=""/>
        <dsp:cNvSpPr/>
      </dsp:nvSpPr>
      <dsp:spPr>
        <a:xfrm>
          <a:off x="0" y="88520"/>
          <a:ext cx="6666833" cy="1712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Trên tác vụ dịch máy từ Anh sang Đức và từ Anh sang Pháp, mô hình </a:t>
          </a:r>
          <a:r>
            <a:rPr lang="vi-VN" sz="2400" kern="1200" dirty="0" err="1">
              <a:latin typeface="Aptos" panose="020B0004020202020204" pitchFamily="34" charset="0"/>
            </a:rPr>
            <a:t>Transformer</a:t>
          </a:r>
          <a:r>
            <a:rPr lang="vi-VN" sz="2400" kern="1200" dirty="0">
              <a:latin typeface="Aptos" panose="020B0004020202020204" pitchFamily="34" charset="0"/>
            </a:rPr>
            <a:t> đạt được điểm BLEU cao hơn so với các mô hình </a:t>
          </a:r>
          <a:r>
            <a:rPr lang="vi-VN" sz="2400" kern="1200" dirty="0" err="1">
              <a:latin typeface="Aptos" panose="020B0004020202020204" pitchFamily="34" charset="0"/>
            </a:rPr>
            <a:t>state</a:t>
          </a:r>
          <a:r>
            <a:rPr lang="vi-VN" sz="2400" kern="1200" dirty="0">
              <a:latin typeface="Aptos" panose="020B0004020202020204" pitchFamily="34" charset="0"/>
            </a:rPr>
            <a:t>-of-the-</a:t>
          </a:r>
          <a:r>
            <a:rPr lang="vi-VN" sz="2400" kern="1200" dirty="0" err="1">
              <a:latin typeface="Aptos" panose="020B0004020202020204" pitchFamily="34" charset="0"/>
            </a:rPr>
            <a:t>art</a:t>
          </a:r>
          <a:r>
            <a:rPr lang="vi-VN" sz="2400" kern="1200" dirty="0">
              <a:latin typeface="Aptos" panose="020B0004020202020204" pitchFamily="34" charset="0"/>
            </a:rPr>
            <a:t> trước đó.</a:t>
          </a:r>
          <a:endParaRPr lang="en-US" sz="2400" kern="1200" dirty="0">
            <a:latin typeface="Aptos" panose="020B0004020202020204" pitchFamily="34" charset="0"/>
          </a:endParaRPr>
        </a:p>
      </dsp:txBody>
      <dsp:txXfrm>
        <a:off x="83616" y="172136"/>
        <a:ext cx="6499601" cy="1545648"/>
      </dsp:txXfrm>
    </dsp:sp>
    <dsp:sp modelId="{4FF72388-B7E4-41BC-A28D-DDC4EFBE5F83}">
      <dsp:nvSpPr>
        <dsp:cNvPr id="0" name=""/>
        <dsp:cNvSpPr/>
      </dsp:nvSpPr>
      <dsp:spPr>
        <a:xfrm>
          <a:off x="0" y="1870520"/>
          <a:ext cx="6666833" cy="171288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Cụ thể, trên tác vụ dịch Anh-Đức, </a:t>
          </a:r>
          <a:r>
            <a:rPr lang="vi-VN" sz="2400" kern="1200" dirty="0" err="1">
              <a:latin typeface="Aptos" panose="020B0004020202020204" pitchFamily="34" charset="0"/>
            </a:rPr>
            <a:t>Transformer</a:t>
          </a:r>
          <a:r>
            <a:rPr lang="vi-VN" sz="2400" kern="1200" dirty="0">
              <a:latin typeface="Aptos" panose="020B0004020202020204" pitchFamily="34" charset="0"/>
            </a:rPr>
            <a:t> đạt 28.4 BLEU, cao hơn 2.0 BLEU so với mô hình tốt nhất trước đó.</a:t>
          </a:r>
          <a:endParaRPr lang="en-US" sz="2400" kern="1200" dirty="0">
            <a:latin typeface="Aptos" panose="020B0004020202020204" pitchFamily="34" charset="0"/>
          </a:endParaRPr>
        </a:p>
      </dsp:txBody>
      <dsp:txXfrm>
        <a:off x="83616" y="1954136"/>
        <a:ext cx="6499601" cy="1545648"/>
      </dsp:txXfrm>
    </dsp:sp>
    <dsp:sp modelId="{10680D7A-ECD5-47F9-911D-7244779B67B7}">
      <dsp:nvSpPr>
        <dsp:cNvPr id="0" name=""/>
        <dsp:cNvSpPr/>
      </dsp:nvSpPr>
      <dsp:spPr>
        <a:xfrm>
          <a:off x="0" y="3652520"/>
          <a:ext cx="6666833" cy="171288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Trên tác vụ dịch Anh-Pháp, </a:t>
          </a:r>
          <a:r>
            <a:rPr lang="vi-VN" sz="2400" kern="1200" dirty="0" err="1">
              <a:latin typeface="Aptos" panose="020B0004020202020204" pitchFamily="34" charset="0"/>
            </a:rPr>
            <a:t>Transformer</a:t>
          </a:r>
          <a:r>
            <a:rPr lang="vi-VN" sz="2400" kern="1200" dirty="0">
              <a:latin typeface="Aptos" panose="020B0004020202020204" pitchFamily="34" charset="0"/>
            </a:rPr>
            <a:t> đạt 41.8 BLEU, cũng cao hơn đáng kể so với các mô hình khác.</a:t>
          </a:r>
          <a:endParaRPr lang="en-US" sz="2400" kern="1200" dirty="0">
            <a:latin typeface="Aptos" panose="020B0004020202020204" pitchFamily="34" charset="0"/>
          </a:endParaRPr>
        </a:p>
      </dsp:txBody>
      <dsp:txXfrm>
        <a:off x="83616" y="3736136"/>
        <a:ext cx="6499601" cy="1545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B1783-5653-4CFA-B854-EFE9DD7FD29C}">
      <dsp:nvSpPr>
        <dsp:cNvPr id="0" name=""/>
        <dsp:cNvSpPr/>
      </dsp:nvSpPr>
      <dsp:spPr>
        <a:xfrm>
          <a:off x="763238" y="348107"/>
          <a:ext cx="3655123" cy="36551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t" anchorCtr="0">
          <a:noAutofit/>
        </a:bodyPr>
        <a:lstStyle/>
        <a:p>
          <a:pPr marL="0" lvl="0" indent="0" algn="l" defTabSz="977900">
            <a:lnSpc>
              <a:spcPct val="90000"/>
            </a:lnSpc>
            <a:spcBef>
              <a:spcPct val="0"/>
            </a:spcBef>
            <a:spcAft>
              <a:spcPct val="35000"/>
            </a:spcAft>
            <a:buNone/>
          </a:pPr>
          <a:r>
            <a:rPr lang="vi-VN" sz="2200" b="1" i="0" kern="1200">
              <a:latin typeface="Aptos" panose="020B0004020202020204" pitchFamily="34" charset="0"/>
            </a:rPr>
            <a:t>Lợi ích:</a:t>
          </a:r>
          <a:endParaRPr lang="en-US" sz="2200" kern="120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a:latin typeface="Aptos" panose="020B0004020202020204" pitchFamily="34" charset="0"/>
            </a:rPr>
            <a:t>Khả năng học tương quan dài hạn</a:t>
          </a:r>
          <a:endParaRPr lang="en-US" sz="1700" kern="120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Hiệu suất cao trong xử lý ngôn ngữ tự nhiên</a:t>
          </a:r>
          <a:endParaRPr lang="en-US" sz="1700" kern="1200" dirty="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Có thể áp dụng cho nhiều tác vụ khác nhau</a:t>
          </a:r>
          <a:endParaRPr lang="en-US" sz="1700" kern="1200" dirty="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Tính Parallelizable cao</a:t>
          </a:r>
          <a:endParaRPr lang="en-US" sz="1700" kern="1200" dirty="0">
            <a:latin typeface="Aptos" panose="020B0004020202020204" pitchFamily="34" charset="0"/>
          </a:endParaRPr>
        </a:p>
      </dsp:txBody>
      <dsp:txXfrm>
        <a:off x="1372425" y="957294"/>
        <a:ext cx="2436749" cy="2436749"/>
      </dsp:txXfrm>
    </dsp:sp>
    <dsp:sp modelId="{EEBD7F36-8A29-4CB0-B0AC-E62A1D7A6EFF}">
      <dsp:nvSpPr>
        <dsp:cNvPr id="0" name=""/>
        <dsp:cNvSpPr/>
      </dsp:nvSpPr>
      <dsp:spPr>
        <a:xfrm>
          <a:off x="554968" y="121748"/>
          <a:ext cx="4107663" cy="4107663"/>
        </a:xfrm>
        <a:prstGeom prst="circularArrow">
          <a:avLst>
            <a:gd name="adj1" fmla="val 5085"/>
            <a:gd name="adj2" fmla="val 327528"/>
            <a:gd name="adj3" fmla="val 15838612"/>
            <a:gd name="adj4" fmla="val 1623386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29F15-5857-48A4-A2B6-77FA229981AB}">
      <dsp:nvSpPr>
        <dsp:cNvPr id="0" name=""/>
        <dsp:cNvSpPr/>
      </dsp:nvSpPr>
      <dsp:spPr>
        <a:xfrm>
          <a:off x="763238" y="348107"/>
          <a:ext cx="3655123" cy="36551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1155700">
            <a:lnSpc>
              <a:spcPct val="90000"/>
            </a:lnSpc>
            <a:spcBef>
              <a:spcPct val="0"/>
            </a:spcBef>
            <a:spcAft>
              <a:spcPct val="35000"/>
            </a:spcAft>
            <a:buNone/>
          </a:pPr>
          <a:r>
            <a:rPr lang="en-US" sz="2600" b="1" i="0" kern="1200"/>
            <a:t>Hạn chế:</a:t>
          </a:r>
          <a:endParaRPr lang="en-US" sz="2600" kern="1200"/>
        </a:p>
        <a:p>
          <a:pPr marL="228600" lvl="1" indent="-228600" algn="l" defTabSz="889000">
            <a:lnSpc>
              <a:spcPct val="90000"/>
            </a:lnSpc>
            <a:spcBef>
              <a:spcPct val="0"/>
            </a:spcBef>
            <a:spcAft>
              <a:spcPct val="15000"/>
            </a:spcAft>
            <a:buChar char="•"/>
          </a:pPr>
          <a:r>
            <a:rPr lang="en-US" sz="2000" i="0" kern="1200"/>
            <a:t>Yêu cầu tài nguyên tính toán lớn</a:t>
          </a:r>
          <a:endParaRPr lang="en-US" sz="2000" kern="1200"/>
        </a:p>
        <a:p>
          <a:pPr marL="228600" lvl="1" indent="-228600" algn="l" defTabSz="889000">
            <a:lnSpc>
              <a:spcPct val="90000"/>
            </a:lnSpc>
            <a:spcBef>
              <a:spcPct val="0"/>
            </a:spcBef>
            <a:spcAft>
              <a:spcPct val="15000"/>
            </a:spcAft>
            <a:buChar char="•"/>
          </a:pPr>
          <a:r>
            <a:rPr lang="en-US" sz="2000" i="0" kern="1200"/>
            <a:t>Độ phức tạp cao</a:t>
          </a:r>
          <a:endParaRPr lang="en-US" sz="2000" kern="1200"/>
        </a:p>
        <a:p>
          <a:pPr marL="228600" lvl="1" indent="-228600" algn="l" defTabSz="889000">
            <a:lnSpc>
              <a:spcPct val="90000"/>
            </a:lnSpc>
            <a:spcBef>
              <a:spcPct val="0"/>
            </a:spcBef>
            <a:spcAft>
              <a:spcPct val="15000"/>
            </a:spcAft>
            <a:buChar char="•"/>
          </a:pPr>
          <a:r>
            <a:rPr lang="en-US" sz="2000" i="0" kern="1200" dirty="0" err="1"/>
            <a:t>Dễ</a:t>
          </a:r>
          <a:r>
            <a:rPr lang="en-US" sz="2000" i="0" kern="1200" dirty="0"/>
            <a:t> </a:t>
          </a:r>
          <a:r>
            <a:rPr lang="en-US" sz="2000" i="0" kern="1200" dirty="0" err="1"/>
            <a:t>bị</a:t>
          </a:r>
          <a:r>
            <a:rPr lang="en-US" sz="2000" i="0" kern="1200" dirty="0"/>
            <a:t> overfitting</a:t>
          </a:r>
          <a:endParaRPr lang="en-US" sz="2000" kern="1200" dirty="0"/>
        </a:p>
        <a:p>
          <a:pPr marL="228600" lvl="1" indent="-228600" algn="l" defTabSz="889000">
            <a:lnSpc>
              <a:spcPct val="90000"/>
            </a:lnSpc>
            <a:spcBef>
              <a:spcPct val="0"/>
            </a:spcBef>
            <a:spcAft>
              <a:spcPct val="15000"/>
            </a:spcAft>
            <a:buChar char="•"/>
          </a:pPr>
          <a:r>
            <a:rPr lang="en-US" sz="2000" i="0" kern="1200" dirty="0" err="1"/>
            <a:t>Khó</a:t>
          </a:r>
          <a:r>
            <a:rPr lang="en-US" sz="2000" i="0" kern="1200" dirty="0"/>
            <a:t> </a:t>
          </a:r>
          <a:r>
            <a:rPr lang="en-US" sz="2000" i="0" kern="1200" dirty="0" err="1"/>
            <a:t>khăn</a:t>
          </a:r>
          <a:r>
            <a:rPr lang="en-US" sz="2000" i="0" kern="1200" dirty="0"/>
            <a:t> </a:t>
          </a:r>
          <a:r>
            <a:rPr lang="en-US" sz="2000" i="0" kern="1200" dirty="0" err="1"/>
            <a:t>trong</a:t>
          </a:r>
          <a:r>
            <a:rPr lang="en-US" sz="2000" i="0" kern="1200" dirty="0"/>
            <a:t> </a:t>
          </a:r>
          <a:r>
            <a:rPr lang="en-US" sz="2000" i="0" kern="1200" dirty="0" err="1"/>
            <a:t>việc</a:t>
          </a:r>
          <a:r>
            <a:rPr lang="en-US" sz="2000" i="0" kern="1200" dirty="0"/>
            <a:t> </a:t>
          </a:r>
          <a:r>
            <a:rPr lang="en-US" sz="2000" i="0" kern="1200" dirty="0" err="1"/>
            <a:t>giải</a:t>
          </a:r>
          <a:r>
            <a:rPr lang="en-US" sz="2000" i="0" kern="1200" dirty="0"/>
            <a:t> </a:t>
          </a:r>
          <a:r>
            <a:rPr lang="en-US" sz="2000" i="0" kern="1200" dirty="0" err="1"/>
            <a:t>thích</a:t>
          </a:r>
          <a:endParaRPr lang="en-US" sz="2000" kern="1200" dirty="0"/>
        </a:p>
      </dsp:txBody>
      <dsp:txXfrm>
        <a:off x="1372425" y="957294"/>
        <a:ext cx="2436749" cy="2436749"/>
      </dsp:txXfrm>
    </dsp:sp>
    <dsp:sp modelId="{DA7E7E4C-B7A5-4F34-A3BD-3875A224B9CB}">
      <dsp:nvSpPr>
        <dsp:cNvPr id="0" name=""/>
        <dsp:cNvSpPr/>
      </dsp:nvSpPr>
      <dsp:spPr>
        <a:xfrm>
          <a:off x="554968" y="121748"/>
          <a:ext cx="4107663" cy="4107663"/>
        </a:xfrm>
        <a:prstGeom prst="circularArrow">
          <a:avLst>
            <a:gd name="adj1" fmla="val 5085"/>
            <a:gd name="adj2" fmla="val 327528"/>
            <a:gd name="adj3" fmla="val 15838612"/>
            <a:gd name="adj4" fmla="val 1623386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D77B-3339-46E2-A7F6-F77A656DF76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F8527-E101-49DC-AF51-1711EA95CA6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a:t>
            </a:r>
            <a:r>
              <a:rPr lang="vi-VN" b="1" dirty="0" err="1"/>
              <a:t>Gradient</a:t>
            </a:r>
            <a:r>
              <a:rPr lang="vi-VN" b="1" dirty="0"/>
              <a:t> </a:t>
            </a:r>
            <a:r>
              <a:rPr lang="vi-VN" b="1" dirty="0" err="1"/>
              <a:t>Vanishing</a:t>
            </a:r>
            <a:r>
              <a:rPr lang="vi-VN" b="1" dirty="0"/>
              <a:t> (Độ dốc biến mất):</a:t>
            </a:r>
            <a:endParaRPr lang="vi-VN" dirty="0"/>
          </a:p>
          <a:p>
            <a:pPr>
              <a:buFont typeface="Arial" panose="020B0604020202090204" pitchFamily="34" charset="0"/>
              <a:buChar char="•"/>
            </a:pPr>
            <a:r>
              <a:rPr lang="vi-VN" b="1" dirty="0"/>
              <a:t>Mô tả:</a:t>
            </a:r>
            <a:r>
              <a:rPr lang="vi-VN" dirty="0"/>
              <a:t> Trong quá trình lan truyền ngược (</a:t>
            </a:r>
            <a:r>
              <a:rPr lang="vi-VN" dirty="0" err="1"/>
              <a:t>backpropagation</a:t>
            </a:r>
            <a:r>
              <a:rPr lang="vi-VN" dirty="0"/>
              <a:t>) để cập nhật trọng số của mạng nơ-</a:t>
            </a:r>
            <a:r>
              <a:rPr lang="vi-VN" dirty="0" err="1"/>
              <a:t>ron</a:t>
            </a:r>
            <a:r>
              <a:rPr lang="vi-VN" dirty="0"/>
              <a:t>, </a:t>
            </a:r>
            <a:r>
              <a:rPr lang="vi-VN" dirty="0" err="1"/>
              <a:t>gradient</a:t>
            </a:r>
            <a:r>
              <a:rPr lang="vi-VN" dirty="0"/>
              <a:t> (độ dốc) của hàm mất mát (</a:t>
            </a:r>
            <a:r>
              <a:rPr lang="vi-VN" dirty="0" err="1"/>
              <a:t>loss</a:t>
            </a:r>
            <a:r>
              <a:rPr lang="vi-VN" dirty="0"/>
              <a:t> </a:t>
            </a:r>
            <a:r>
              <a:rPr lang="vi-VN" dirty="0" err="1"/>
              <a:t>function</a:t>
            </a:r>
            <a:r>
              <a:rPr lang="vi-VN" dirty="0"/>
              <a:t>) có thể trở nên rất nhỏ khi đi qua nhiều lớp. Điều này làm cho việc cập nhật trọng số ở các lớp đầu trở nên không đáng kể, khiến mạng khó học được các phụ thuộc dài hạn trong dữ liệu.</a:t>
            </a:r>
            <a:endParaRPr lang="vi-VN" dirty="0"/>
          </a:p>
          <a:p>
            <a:pPr>
              <a:buFont typeface="Arial" panose="020B0604020202090204" pitchFamily="34" charset="0"/>
              <a:buChar char="•"/>
            </a:pPr>
            <a:r>
              <a:rPr lang="vi-VN" b="1" dirty="0"/>
              <a:t>Ảnh hưởng đến RNN:</a:t>
            </a:r>
            <a:r>
              <a:rPr lang="vi-VN" dirty="0"/>
              <a:t> RNN đặc biệt dễ bị ảnh hưởng bởi vấn đề này do tính chất chuỗi của nó. Khi chuỗi dài, </a:t>
            </a:r>
            <a:r>
              <a:rPr lang="vi-VN" dirty="0" err="1"/>
              <a:t>gradient</a:t>
            </a:r>
            <a:r>
              <a:rPr lang="vi-VN" dirty="0"/>
              <a:t> có thể biến mất trước khi lan truyền đến các bước thời gian trước đó, khiến mạng khó nắm bắt được các phụ thuộc giữa các từ cách xa nhau.</a:t>
            </a:r>
            <a:endParaRPr lang="vi-VN" dirty="0"/>
          </a:p>
          <a:p>
            <a:r>
              <a:rPr lang="vi-VN" b="1" dirty="0" err="1"/>
              <a:t>Gradient</a:t>
            </a:r>
            <a:r>
              <a:rPr lang="vi-VN" b="1" dirty="0"/>
              <a:t> </a:t>
            </a:r>
            <a:r>
              <a:rPr lang="vi-VN" b="1" dirty="0" err="1"/>
              <a:t>Exploding</a:t>
            </a:r>
            <a:r>
              <a:rPr lang="vi-VN" b="1" dirty="0"/>
              <a:t> (Độ dốc bùng nổ):</a:t>
            </a:r>
            <a:endParaRPr lang="vi-VN" dirty="0"/>
          </a:p>
          <a:p>
            <a:pPr>
              <a:buFont typeface="Arial" panose="020B0604020202090204" pitchFamily="34" charset="0"/>
              <a:buChar char="•"/>
            </a:pPr>
            <a:r>
              <a:rPr lang="vi-VN" b="1" dirty="0"/>
              <a:t>Mô tả:</a:t>
            </a:r>
            <a:r>
              <a:rPr lang="vi-VN" dirty="0"/>
              <a:t> Ngược lại với </a:t>
            </a:r>
            <a:r>
              <a:rPr lang="vi-VN" dirty="0" err="1"/>
              <a:t>gradient</a:t>
            </a:r>
            <a:r>
              <a:rPr lang="vi-VN" dirty="0"/>
              <a:t> </a:t>
            </a:r>
            <a:r>
              <a:rPr lang="vi-VN" dirty="0" err="1"/>
              <a:t>vanishing</a:t>
            </a:r>
            <a:r>
              <a:rPr lang="vi-VN" dirty="0"/>
              <a:t>, </a:t>
            </a:r>
            <a:r>
              <a:rPr lang="vi-VN" dirty="0" err="1"/>
              <a:t>gradient</a:t>
            </a:r>
            <a:r>
              <a:rPr lang="vi-VN" dirty="0"/>
              <a:t> </a:t>
            </a:r>
            <a:r>
              <a:rPr lang="vi-VN" dirty="0" err="1"/>
              <a:t>exploding</a:t>
            </a:r>
            <a:r>
              <a:rPr lang="vi-VN" dirty="0"/>
              <a:t> xảy ra khi </a:t>
            </a:r>
            <a:r>
              <a:rPr lang="vi-VN" dirty="0" err="1"/>
              <a:t>gradient</a:t>
            </a:r>
            <a:r>
              <a:rPr lang="vi-VN" dirty="0"/>
              <a:t> trở nên rất lớn trong quá trình lan truyền ngược. Điều này có thể dẫn đến việc cập nhật trọng số quá mạnh, khiến mạng trở nên không ổn định và khó hội tụ.</a:t>
            </a:r>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Ý tưởng chính:</a:t>
            </a:r>
            <a:endParaRPr lang="vi-VN" dirty="0"/>
          </a:p>
          <a:p>
            <a:pPr>
              <a:buFont typeface="Arial" panose="020B0604020202090204" pitchFamily="34" charset="0"/>
              <a:buChar char="•"/>
            </a:pPr>
            <a:r>
              <a:rPr lang="vi-VN" b="1" dirty="0"/>
              <a:t>Tập trung vào thông tin liên quan:</a:t>
            </a:r>
            <a:r>
              <a:rPr lang="vi-VN" dirty="0"/>
              <a:t> Giống như con người tập trung vào các từ hoặc cụm từ cụ thể khi đọc một câu, cơ chế </a:t>
            </a:r>
            <a:r>
              <a:rPr lang="vi-VN" dirty="0" err="1"/>
              <a:t>Attention</a:t>
            </a:r>
            <a:r>
              <a:rPr lang="vi-VN" dirty="0"/>
              <a:t> cho phép mô hình </a:t>
            </a:r>
            <a:r>
              <a:rPr lang="vi-VN" dirty="0" err="1"/>
              <a:t>Transformer</a:t>
            </a:r>
            <a:r>
              <a:rPr lang="vi-VN" dirty="0"/>
              <a:t> gán trọng số (mức độ quan trọng) khác nhau cho các từ khác nhau trong câu đầu vào. Trọng số này được tính toán dựa trên mối quan hệ ngữ nghĩa giữa các từ.</a:t>
            </a:r>
            <a:endParaRPr lang="vi-VN" dirty="0"/>
          </a:p>
          <a:p>
            <a:pPr>
              <a:buFont typeface="Arial" panose="020B0604020202090204" pitchFamily="34" charset="0"/>
              <a:buChar char="•"/>
            </a:pPr>
            <a:r>
              <a:rPr lang="vi-VN" b="1" dirty="0"/>
              <a:t>Xử lý song </a:t>
            </a:r>
            <a:r>
              <a:rPr lang="vi-VN" b="1" dirty="0" err="1"/>
              <a:t>song</a:t>
            </a:r>
            <a:r>
              <a:rPr lang="vi-VN" b="1" dirty="0"/>
              <a:t>:</a:t>
            </a:r>
            <a:r>
              <a:rPr lang="vi-VN" dirty="0"/>
              <a:t> Không giống như RNN, cơ chế </a:t>
            </a:r>
            <a:r>
              <a:rPr lang="vi-VN" dirty="0" err="1"/>
              <a:t>Attention</a:t>
            </a:r>
            <a:r>
              <a:rPr lang="vi-VN" dirty="0"/>
              <a:t> cho phép xử lý song </a:t>
            </a:r>
            <a:r>
              <a:rPr lang="vi-VN" dirty="0" err="1"/>
              <a:t>song</a:t>
            </a:r>
            <a:r>
              <a:rPr lang="vi-VN" dirty="0"/>
              <a:t> tất cả các từ trong câu đầu vào, giúp tăng tốc độ tính toán.</a:t>
            </a:r>
            <a:endParaRPr lang="vi-VN" dirty="0"/>
          </a:p>
          <a:p>
            <a:r>
              <a:rPr lang="vi-VN" dirty="0"/>
              <a:t>Cơ chế </a:t>
            </a:r>
            <a:r>
              <a:rPr lang="vi-VN" dirty="0" err="1"/>
              <a:t>Attention</a:t>
            </a:r>
            <a:r>
              <a:rPr lang="vi-VN" dirty="0"/>
              <a:t> trong mô hình </a:t>
            </a:r>
            <a:r>
              <a:rPr lang="vi-VN" dirty="0" err="1"/>
              <a:t>Transformer</a:t>
            </a:r>
            <a:r>
              <a:rPr lang="vi-VN" dirty="0"/>
              <a:t> hoạt động theo các bước chính sau đây:</a:t>
            </a:r>
            <a:endParaRPr lang="vi-VN" dirty="0"/>
          </a:p>
          <a:p>
            <a:r>
              <a:rPr lang="vi-VN" b="1" dirty="0"/>
              <a:t>1. Tạo các ma trận truy vấn (</a:t>
            </a:r>
            <a:r>
              <a:rPr lang="vi-VN" b="1" dirty="0" err="1"/>
              <a:t>Query</a:t>
            </a:r>
            <a:r>
              <a:rPr lang="vi-VN" b="1" dirty="0"/>
              <a:t>), khóa (</a:t>
            </a:r>
            <a:r>
              <a:rPr lang="vi-VN" b="1" dirty="0" err="1"/>
              <a:t>Key</a:t>
            </a:r>
            <a:r>
              <a:rPr lang="vi-VN" b="1" dirty="0"/>
              <a:t>) và giá trị (</a:t>
            </a:r>
            <a:r>
              <a:rPr lang="vi-VN" b="1" dirty="0" err="1"/>
              <a:t>Value</a:t>
            </a:r>
            <a:r>
              <a:rPr lang="vi-VN" b="1" dirty="0"/>
              <a:t>):</a:t>
            </a:r>
            <a:endParaRPr lang="vi-VN" dirty="0"/>
          </a:p>
          <a:p>
            <a:pPr>
              <a:buFont typeface="Arial" panose="020B0604020202090204" pitchFamily="34" charset="0"/>
              <a:buChar char="•"/>
            </a:pPr>
            <a:r>
              <a:rPr lang="vi-VN" dirty="0"/>
              <a:t>Đầu vào của cơ chế </a:t>
            </a:r>
            <a:r>
              <a:rPr lang="vi-VN" dirty="0" err="1"/>
              <a:t>Attention</a:t>
            </a:r>
            <a:r>
              <a:rPr lang="vi-VN" dirty="0"/>
              <a:t> là một tập hợp các </a:t>
            </a:r>
            <a:r>
              <a:rPr lang="vi-VN" dirty="0" err="1"/>
              <a:t>vector</a:t>
            </a:r>
            <a:r>
              <a:rPr lang="vi-VN" dirty="0"/>
              <a:t> đại diện cho các từ trong câu (thường là đầu ra của lớp nhúng từ - </a:t>
            </a:r>
            <a:r>
              <a:rPr lang="vi-VN" dirty="0" err="1"/>
              <a:t>word</a:t>
            </a:r>
            <a:r>
              <a:rPr lang="vi-VN" dirty="0"/>
              <a:t> </a:t>
            </a:r>
            <a:r>
              <a:rPr lang="vi-VN" dirty="0" err="1"/>
              <a:t>embedding</a:t>
            </a:r>
            <a:r>
              <a:rPr lang="vi-VN" dirty="0"/>
              <a:t>).</a:t>
            </a:r>
            <a:endParaRPr lang="vi-VN" dirty="0"/>
          </a:p>
          <a:p>
            <a:pPr>
              <a:buFont typeface="Arial" panose="020B0604020202090204" pitchFamily="34" charset="0"/>
              <a:buChar char="•"/>
            </a:pPr>
            <a:r>
              <a:rPr lang="vi-VN" dirty="0"/>
              <a:t>Mỗi </a:t>
            </a:r>
            <a:r>
              <a:rPr lang="vi-VN" dirty="0" err="1"/>
              <a:t>vector</a:t>
            </a:r>
            <a:r>
              <a:rPr lang="vi-VN" dirty="0"/>
              <a:t> đầu vào được nhân với ba ma trận trọng số khác nhau để tạo ra ba </a:t>
            </a:r>
            <a:r>
              <a:rPr lang="vi-VN" dirty="0" err="1"/>
              <a:t>vector</a:t>
            </a:r>
            <a:r>
              <a:rPr lang="vi-VN" dirty="0"/>
              <a:t> mới: </a:t>
            </a:r>
            <a:r>
              <a:rPr lang="vi-VN" dirty="0" err="1"/>
              <a:t>Query</a:t>
            </a:r>
            <a:r>
              <a:rPr lang="vi-VN" dirty="0"/>
              <a:t>, </a:t>
            </a:r>
            <a:r>
              <a:rPr lang="vi-VN" dirty="0" err="1"/>
              <a:t>Key</a:t>
            </a:r>
            <a:r>
              <a:rPr lang="vi-VN" dirty="0"/>
              <a:t> và </a:t>
            </a:r>
            <a:r>
              <a:rPr lang="vi-VN" dirty="0" err="1"/>
              <a:t>Value</a:t>
            </a:r>
            <a:r>
              <a:rPr lang="vi-VN" dirty="0"/>
              <a:t>.</a:t>
            </a:r>
            <a:endParaRPr lang="vi-VN" dirty="0"/>
          </a:p>
          <a:p>
            <a:pPr marL="742950" lvl="1" indent="-285750">
              <a:buFont typeface="Arial" panose="020B0604020202090204" pitchFamily="34" charset="0"/>
              <a:buChar char="•"/>
            </a:pPr>
            <a:r>
              <a:rPr lang="vi-VN" dirty="0" err="1"/>
              <a:t>Query</a:t>
            </a:r>
            <a:r>
              <a:rPr lang="vi-VN" dirty="0"/>
              <a:t>: Đại diện cho từ hiện tại mà mô hình đang tập trung vào.</a:t>
            </a:r>
            <a:endParaRPr lang="vi-VN" dirty="0"/>
          </a:p>
          <a:p>
            <a:pPr marL="742950" lvl="1" indent="-285750">
              <a:buFont typeface="Arial" panose="020B0604020202090204" pitchFamily="34" charset="0"/>
              <a:buChar char="•"/>
            </a:pPr>
            <a:r>
              <a:rPr lang="vi-VN" dirty="0" err="1"/>
              <a:t>Key</a:t>
            </a:r>
            <a:r>
              <a:rPr lang="vi-VN" dirty="0"/>
              <a:t>: Đại diện cho tất cả các từ khác trong câu.</a:t>
            </a:r>
            <a:endParaRPr lang="vi-VN" dirty="0"/>
          </a:p>
          <a:p>
            <a:pPr marL="742950" lvl="1" indent="-285750">
              <a:buFont typeface="Arial" panose="020B0604020202090204" pitchFamily="34" charset="0"/>
              <a:buChar char="•"/>
            </a:pPr>
            <a:r>
              <a:rPr lang="vi-VN" dirty="0" err="1"/>
              <a:t>Value</a:t>
            </a:r>
            <a:r>
              <a:rPr lang="vi-VN" dirty="0"/>
              <a:t>: Chứa thông tin ngữ nghĩa của từ tương ứng.</a:t>
            </a:r>
            <a:endParaRPr lang="vi-VN" dirty="0"/>
          </a:p>
          <a:p>
            <a:r>
              <a:rPr lang="vi-VN" b="1" dirty="0"/>
              <a:t>2. Tính toán điểm chú ý (</a:t>
            </a:r>
            <a:r>
              <a:rPr lang="vi-VN" b="1" dirty="0" err="1"/>
              <a:t>Attention</a:t>
            </a:r>
            <a:r>
              <a:rPr lang="vi-VN" b="1" dirty="0"/>
              <a:t> </a:t>
            </a:r>
            <a:r>
              <a:rPr lang="vi-VN" b="1" dirty="0" err="1"/>
              <a:t>Scores</a:t>
            </a:r>
            <a:r>
              <a:rPr lang="vi-VN" b="1" dirty="0"/>
              <a:t>):</a:t>
            </a:r>
            <a:endParaRPr lang="vi-VN" dirty="0"/>
          </a:p>
          <a:p>
            <a:pPr>
              <a:buFont typeface="Arial" panose="020B0604020202090204" pitchFamily="34" charset="0"/>
              <a:buChar char="•"/>
            </a:pPr>
            <a:r>
              <a:rPr lang="vi-VN" dirty="0"/>
              <a:t>Điểm chú ý thể hiện mức độ liên quan giữa từ </a:t>
            </a:r>
            <a:r>
              <a:rPr lang="vi-VN" dirty="0" err="1"/>
              <a:t>Query</a:t>
            </a:r>
            <a:r>
              <a:rPr lang="vi-VN" dirty="0"/>
              <a:t> và từng từ </a:t>
            </a:r>
            <a:r>
              <a:rPr lang="vi-VN" dirty="0" err="1"/>
              <a:t>Key</a:t>
            </a:r>
            <a:r>
              <a:rPr lang="vi-VN" dirty="0"/>
              <a:t> trong câu.</a:t>
            </a:r>
            <a:endParaRPr lang="vi-VN" dirty="0"/>
          </a:p>
          <a:p>
            <a:pPr>
              <a:buFont typeface="Arial" panose="020B0604020202090204" pitchFamily="34" charset="0"/>
              <a:buChar char="•"/>
            </a:pPr>
            <a:r>
              <a:rPr lang="vi-VN" dirty="0"/>
              <a:t>Điểm chú ý được tính bằng cách lấy tích vô hướng (</a:t>
            </a:r>
            <a:r>
              <a:rPr lang="vi-VN" dirty="0" err="1"/>
              <a:t>dot</a:t>
            </a:r>
            <a:r>
              <a:rPr lang="vi-VN" dirty="0"/>
              <a:t> </a:t>
            </a:r>
            <a:r>
              <a:rPr lang="vi-VN" dirty="0" err="1"/>
              <a:t>product</a:t>
            </a:r>
            <a:r>
              <a:rPr lang="vi-VN" dirty="0"/>
              <a:t>) giữa </a:t>
            </a:r>
            <a:r>
              <a:rPr lang="vi-VN" dirty="0" err="1"/>
              <a:t>vector</a:t>
            </a:r>
            <a:r>
              <a:rPr lang="vi-VN" dirty="0"/>
              <a:t> </a:t>
            </a:r>
            <a:r>
              <a:rPr lang="vi-VN" dirty="0" err="1"/>
              <a:t>Query</a:t>
            </a:r>
            <a:r>
              <a:rPr lang="vi-VN" dirty="0"/>
              <a:t> và từng </a:t>
            </a:r>
            <a:r>
              <a:rPr lang="vi-VN" dirty="0" err="1"/>
              <a:t>vector</a:t>
            </a:r>
            <a:r>
              <a:rPr lang="vi-VN" dirty="0"/>
              <a:t> </a:t>
            </a:r>
            <a:r>
              <a:rPr lang="vi-VN" dirty="0" err="1"/>
              <a:t>Key</a:t>
            </a:r>
            <a:r>
              <a:rPr lang="vi-VN" dirty="0"/>
              <a:t>.</a:t>
            </a:r>
            <a:endParaRPr lang="vi-VN" dirty="0"/>
          </a:p>
          <a:p>
            <a:pPr>
              <a:buFont typeface="Arial" panose="020B0604020202090204" pitchFamily="34" charset="0"/>
              <a:buChar char="•"/>
            </a:pPr>
            <a:r>
              <a:rPr lang="vi-VN" dirty="0"/>
              <a:t>Để đảm bảo tính ổn định, kết quả tích vô hướng được chia cho căn bậc hai của chiều dài </a:t>
            </a:r>
            <a:r>
              <a:rPr lang="vi-VN" dirty="0" err="1"/>
              <a:t>vector</a:t>
            </a:r>
            <a:r>
              <a:rPr lang="vi-VN" dirty="0"/>
              <a:t> </a:t>
            </a:r>
            <a:r>
              <a:rPr lang="vi-VN" dirty="0" err="1"/>
              <a:t>Key</a:t>
            </a:r>
            <a:r>
              <a:rPr lang="vi-VN" dirty="0"/>
              <a:t> (còn gọi là "</a:t>
            </a:r>
            <a:r>
              <a:rPr lang="vi-VN" dirty="0" err="1"/>
              <a:t>scaled</a:t>
            </a:r>
            <a:r>
              <a:rPr lang="vi-VN" dirty="0"/>
              <a:t> </a:t>
            </a:r>
            <a:r>
              <a:rPr lang="vi-VN" dirty="0" err="1"/>
              <a:t>dot-product</a:t>
            </a:r>
            <a:r>
              <a:rPr lang="vi-VN" dirty="0"/>
              <a:t> </a:t>
            </a:r>
            <a:r>
              <a:rPr lang="vi-VN" dirty="0" err="1"/>
              <a:t>attention</a:t>
            </a:r>
            <a:r>
              <a:rPr lang="vi-VN" dirty="0"/>
              <a:t>").</a:t>
            </a:r>
            <a:endParaRPr lang="vi-VN" dirty="0"/>
          </a:p>
          <a:p>
            <a:r>
              <a:rPr lang="vi-VN" b="1" dirty="0"/>
              <a:t>3. Chuẩn hóa điểm chú ý:</a:t>
            </a:r>
            <a:endParaRPr lang="vi-VN" dirty="0"/>
          </a:p>
          <a:p>
            <a:pPr>
              <a:buFont typeface="Arial" panose="020B0604020202090204" pitchFamily="34" charset="0"/>
              <a:buChar char="•"/>
            </a:pPr>
            <a:r>
              <a:rPr lang="vi-VN" dirty="0"/>
              <a:t>Điểm chú ý được chuẩn hóa bằng hàm </a:t>
            </a:r>
            <a:r>
              <a:rPr lang="vi-VN" dirty="0" err="1"/>
              <a:t>softmax</a:t>
            </a:r>
            <a:r>
              <a:rPr lang="vi-VN" dirty="0"/>
              <a:t> để đảm bảo tổng của chúng bằng 1.</a:t>
            </a:r>
            <a:endParaRPr lang="vi-VN" dirty="0"/>
          </a:p>
          <a:p>
            <a:pPr>
              <a:buFont typeface="Arial" panose="020B0604020202090204" pitchFamily="34" charset="0"/>
              <a:buChar char="•"/>
            </a:pPr>
            <a:r>
              <a:rPr lang="vi-VN" dirty="0"/>
              <a:t>Sau khi chuẩn hóa, mỗi điểm chú ý đại diện cho trọng số của từ </a:t>
            </a:r>
            <a:r>
              <a:rPr lang="vi-VN" dirty="0" err="1"/>
              <a:t>Key</a:t>
            </a:r>
            <a:r>
              <a:rPr lang="vi-VN" dirty="0"/>
              <a:t> tương ứng trong việc tính toán giá trị chú ý cuối cùng.</a:t>
            </a:r>
            <a:endParaRPr lang="vi-VN" dirty="0"/>
          </a:p>
          <a:p>
            <a:r>
              <a:rPr lang="vi-VN" b="1" dirty="0"/>
              <a:t>4. Tính toán giá trị chú ý (</a:t>
            </a:r>
            <a:r>
              <a:rPr lang="vi-VN" b="1" dirty="0" err="1"/>
              <a:t>Attention</a:t>
            </a:r>
            <a:r>
              <a:rPr lang="vi-VN" b="1" dirty="0"/>
              <a:t> </a:t>
            </a:r>
            <a:r>
              <a:rPr lang="vi-VN" b="1" dirty="0" err="1"/>
              <a:t>Value</a:t>
            </a:r>
            <a:r>
              <a:rPr lang="vi-VN" b="1" dirty="0"/>
              <a:t>):</a:t>
            </a:r>
            <a:endParaRPr lang="vi-VN" dirty="0"/>
          </a:p>
          <a:p>
            <a:pPr>
              <a:buFont typeface="Arial" panose="020B0604020202090204" pitchFamily="34" charset="0"/>
              <a:buChar char="•"/>
            </a:pPr>
            <a:r>
              <a:rPr lang="vi-VN" dirty="0"/>
              <a:t>Giá trị chú ý được tính bằng cách nhân trọng số (điểm chú ý đã chuẩn hóa) với </a:t>
            </a:r>
            <a:r>
              <a:rPr lang="vi-VN" dirty="0" err="1"/>
              <a:t>vector</a:t>
            </a:r>
            <a:r>
              <a:rPr lang="vi-VN" dirty="0"/>
              <a:t> </a:t>
            </a:r>
            <a:r>
              <a:rPr lang="vi-VN" dirty="0" err="1"/>
              <a:t>Value</a:t>
            </a:r>
            <a:r>
              <a:rPr lang="vi-VN" dirty="0"/>
              <a:t> tương ứng và lấy tổng của tất cả các tích này.</a:t>
            </a:r>
            <a:endParaRPr lang="vi-VN" dirty="0"/>
          </a:p>
          <a:p>
            <a:pPr>
              <a:buFont typeface="Arial" panose="020B0604020202090204" pitchFamily="34" charset="0"/>
              <a:buChar char="•"/>
            </a:pPr>
            <a:r>
              <a:rPr lang="vi-VN" dirty="0"/>
              <a:t>Giá trị chú ý là một </a:t>
            </a:r>
            <a:r>
              <a:rPr lang="vi-VN" dirty="0" err="1"/>
              <a:t>vector</a:t>
            </a:r>
            <a:r>
              <a:rPr lang="vi-VN" dirty="0"/>
              <a:t> mới chứa thông tin ngữ nghĩa được tổng hợp từ tất cả các từ trong câu, nhưng tập trung vào các từ có liên quan nhiều nhất đến từ </a:t>
            </a:r>
            <a:r>
              <a:rPr lang="vi-VN" dirty="0" err="1"/>
              <a:t>Query</a:t>
            </a:r>
            <a:r>
              <a:rPr lang="vi-VN" dirty="0"/>
              <a:t>.</a:t>
            </a:r>
            <a:endParaRPr lang="vi-VN" dirty="0"/>
          </a:p>
          <a:p>
            <a:r>
              <a:rPr lang="vi-VN" b="1" dirty="0"/>
              <a:t>Tóm lại:</a:t>
            </a:r>
            <a:endParaRPr lang="vi-VN" dirty="0"/>
          </a:p>
          <a:p>
            <a:r>
              <a:rPr lang="vi-VN" dirty="0"/>
              <a:t>Cơ chế </a:t>
            </a:r>
            <a:r>
              <a:rPr lang="vi-VN" dirty="0" err="1"/>
              <a:t>Attention</a:t>
            </a:r>
            <a:r>
              <a:rPr lang="vi-VN" dirty="0"/>
              <a:t> trong </a:t>
            </a:r>
            <a:r>
              <a:rPr lang="vi-VN" dirty="0" err="1"/>
              <a:t>Transformer</a:t>
            </a:r>
            <a:r>
              <a:rPr lang="vi-VN" dirty="0"/>
              <a:t> hoạt động bằng cách tính toán mức độ liên quan giữa các từ trong câu và sử dụng thông tin này để tạo ra một đại diện mới cho mỗi từ, tập trung vào các từ có liên quan nhất. Điều này cho phép mô hình nắm bắt các phụ thuộc dài hạn và hiểu được ngữ cảnh của câu một cách hiệu quả.</a:t>
            </a:r>
            <a:endParaRPr lang="en-US" dirty="0"/>
          </a:p>
          <a:p>
            <a:pPr rtl="0"/>
            <a:endParaRPr lang="en-US" dirty="0">
              <a:solidFill>
                <a:srgbClr val="1F1F1F"/>
              </a:solidFill>
              <a:effectLst/>
              <a:latin typeface="Google Sans"/>
            </a:endParaRPr>
          </a:p>
          <a:p>
            <a:pPr rtl="0"/>
            <a:r>
              <a:rPr lang="vi-VN" dirty="0">
                <a:solidFill>
                  <a:srgbClr val="1F1F1F"/>
                </a:solidFill>
                <a:effectLst/>
                <a:latin typeface="Google Sans"/>
              </a:rPr>
              <a:t>Cơ chế </a:t>
            </a:r>
            <a:r>
              <a:rPr lang="vi-VN" dirty="0" err="1">
                <a:solidFill>
                  <a:srgbClr val="1F1F1F"/>
                </a:solidFill>
                <a:effectLst/>
                <a:latin typeface="Google Sans"/>
              </a:rPr>
              <a:t>attention</a:t>
            </a:r>
            <a:r>
              <a:rPr lang="vi-VN" dirty="0">
                <a:solidFill>
                  <a:srgbClr val="1F1F1F"/>
                </a:solidFill>
                <a:effectLst/>
                <a:latin typeface="Google Sans"/>
              </a:rPr>
              <a:t> trong mô hình </a:t>
            </a:r>
            <a:r>
              <a:rPr lang="vi-VN" dirty="0" err="1">
                <a:solidFill>
                  <a:srgbClr val="1F1F1F"/>
                </a:solidFill>
                <a:effectLst/>
                <a:latin typeface="Google Sans"/>
              </a:rPr>
              <a:t>Transformer</a:t>
            </a:r>
            <a:r>
              <a:rPr lang="vi-VN" dirty="0">
                <a:solidFill>
                  <a:srgbClr val="1F1F1F"/>
                </a:solidFill>
                <a:effectLst/>
                <a:latin typeface="Google Sans"/>
              </a:rPr>
              <a:t> mang lại nhiều ưu điểm vượt trội:</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Khả năng học các phụ thuộc dài hạn:</a:t>
            </a:r>
            <a:r>
              <a:rPr lang="vi-VN" dirty="0">
                <a:solidFill>
                  <a:srgbClr val="1F1F1F"/>
                </a:solidFill>
                <a:effectLst/>
                <a:latin typeface="Google Sans"/>
              </a:rPr>
              <a:t> Cho phép mô hình nắm bắt các mối quan hệ giữa các từ ở khoảng cách xa nhau, khắc phục hạn chế của các mô hình truyền thống như RNN.</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Xử lý chuỗi biến đổi:</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không bị giới hạn bởi độ dài của chuỗi, cho phép xử lý các câu có độ dài khác nhau một cách hiệu quả.</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Hiệu quả tính toán:</a:t>
            </a:r>
            <a:r>
              <a:rPr lang="vi-VN" dirty="0">
                <a:solidFill>
                  <a:srgbClr val="1F1F1F"/>
                </a:solidFill>
                <a:effectLst/>
                <a:latin typeface="Google Sans"/>
              </a:rPr>
              <a:t> Cơ chế </a:t>
            </a:r>
            <a:r>
              <a:rPr lang="vi-VN" dirty="0" err="1">
                <a:solidFill>
                  <a:srgbClr val="1F1F1F"/>
                </a:solidFill>
                <a:effectLst/>
                <a:latin typeface="Google Sans"/>
              </a:rPr>
              <a:t>attention</a:t>
            </a:r>
            <a:r>
              <a:rPr lang="vi-VN" dirty="0">
                <a:solidFill>
                  <a:srgbClr val="1F1F1F"/>
                </a:solidFill>
                <a:effectLst/>
                <a:latin typeface="Google Sans"/>
              </a:rPr>
              <a:t> cho phép tính toán song </a:t>
            </a:r>
            <a:r>
              <a:rPr lang="vi-VN" dirty="0" err="1">
                <a:solidFill>
                  <a:srgbClr val="1F1F1F"/>
                </a:solidFill>
                <a:effectLst/>
                <a:latin typeface="Google Sans"/>
              </a:rPr>
              <a:t>song</a:t>
            </a:r>
            <a:r>
              <a:rPr lang="vi-VN" dirty="0">
                <a:solidFill>
                  <a:srgbClr val="1F1F1F"/>
                </a:solidFill>
                <a:effectLst/>
                <a:latin typeface="Google Sans"/>
              </a:rPr>
              <a:t>, tăng tốc độ huấn luyện và giảm thời gian xử lý.</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Tính linh hoạt:</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có thể được sử dụng trong nhiều tác vụ khác nhau như dịch máy, tóm tắt văn bản, phân tích cảm xúc, ...</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Hiệu suất cao:</a:t>
            </a:r>
            <a:r>
              <a:rPr lang="vi-VN" dirty="0">
                <a:solidFill>
                  <a:srgbClr val="1F1F1F"/>
                </a:solidFill>
                <a:effectLst/>
                <a:latin typeface="Google Sans"/>
              </a:rPr>
              <a:t> Mô hình </a:t>
            </a:r>
            <a:r>
              <a:rPr lang="vi-VN" dirty="0" err="1">
                <a:solidFill>
                  <a:srgbClr val="1F1F1F"/>
                </a:solidFill>
                <a:effectLst/>
                <a:latin typeface="Google Sans"/>
              </a:rPr>
              <a:t>Transformer</a:t>
            </a:r>
            <a:r>
              <a:rPr lang="vi-VN" dirty="0">
                <a:solidFill>
                  <a:srgbClr val="1F1F1F"/>
                </a:solidFill>
                <a:effectLst/>
                <a:latin typeface="Google Sans"/>
              </a:rPr>
              <a:t> dựa trên </a:t>
            </a:r>
            <a:r>
              <a:rPr lang="vi-VN" dirty="0" err="1">
                <a:solidFill>
                  <a:srgbClr val="1F1F1F"/>
                </a:solidFill>
                <a:effectLst/>
                <a:latin typeface="Google Sans"/>
              </a:rPr>
              <a:t>attention</a:t>
            </a:r>
            <a:r>
              <a:rPr lang="vi-VN" dirty="0">
                <a:solidFill>
                  <a:srgbClr val="1F1F1F"/>
                </a:solidFill>
                <a:effectLst/>
                <a:latin typeface="Google Sans"/>
              </a:rPr>
              <a:t> đã đạt được những kết quả vượt trội trong nhiều bài toán xử lý ngôn ngữ tự nhiên.</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Tính minh bạch:</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giúp chúng ta hiểu rõ hơn về cách mô hình đưa ra quyết định, bằng cách xem xét các trọng số </a:t>
            </a:r>
            <a:r>
              <a:rPr lang="vi-VN" dirty="0" err="1">
                <a:solidFill>
                  <a:srgbClr val="1F1F1F"/>
                </a:solidFill>
                <a:effectLst/>
                <a:latin typeface="Google Sans"/>
              </a:rPr>
              <a:t>attention</a:t>
            </a:r>
            <a:r>
              <a:rPr lang="vi-VN" dirty="0">
                <a:solidFill>
                  <a:srgbClr val="1F1F1F"/>
                </a:solidFill>
                <a:effectLst/>
                <a:latin typeface="Google Sans"/>
              </a:rPr>
              <a:t> được gán cho các từ khác nhau.</a:t>
            </a:r>
            <a:endParaRPr lang="vi-VN" dirty="0">
              <a:solidFill>
                <a:srgbClr val="1F1F1F"/>
              </a:solidFill>
              <a:effectLst/>
              <a:latin typeface="Google Sans"/>
            </a:endParaRPr>
          </a:p>
          <a:p>
            <a:pPr rtl="0"/>
            <a:r>
              <a:rPr lang="vi-VN" dirty="0">
                <a:solidFill>
                  <a:srgbClr val="1F1F1F"/>
                </a:solidFill>
                <a:effectLst/>
                <a:latin typeface="Google Sans"/>
              </a:rPr>
              <a:t>Tuy nhiên, </a:t>
            </a:r>
            <a:r>
              <a:rPr lang="vi-VN" dirty="0" err="1">
                <a:solidFill>
                  <a:srgbClr val="1F1F1F"/>
                </a:solidFill>
                <a:effectLst/>
                <a:latin typeface="Google Sans"/>
              </a:rPr>
              <a:t>attention</a:t>
            </a:r>
            <a:r>
              <a:rPr lang="vi-VN" dirty="0">
                <a:solidFill>
                  <a:srgbClr val="1F1F1F"/>
                </a:solidFill>
                <a:effectLst/>
                <a:latin typeface="Google Sans"/>
              </a:rPr>
              <a:t> cũng có một số hạn chế như yêu cầu tài nguyên tính toán lớn và độ phức tạp cao.</a:t>
            </a:r>
            <a:endParaRPr lang="vi-VN" dirty="0">
              <a:solidFill>
                <a:srgbClr val="1F1F1F"/>
              </a:solidFill>
              <a:effectLst/>
              <a:latin typeface="Google Sans"/>
            </a:endParaRPr>
          </a:p>
          <a:p>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err="1"/>
              <a:t>Self-Attention</a:t>
            </a:r>
            <a:r>
              <a:rPr lang="vi-VN" b="1" dirty="0"/>
              <a:t>:</a:t>
            </a:r>
            <a:r>
              <a:rPr lang="vi-VN" dirty="0"/>
              <a:t> Áp dụng cơ chế </a:t>
            </a:r>
            <a:r>
              <a:rPr lang="vi-VN" dirty="0" err="1"/>
              <a:t>Attention</a:t>
            </a:r>
            <a:r>
              <a:rPr lang="vi-VN" dirty="0"/>
              <a:t> lên chính dữ liệu đầu vào. Trong trường hợp của </a:t>
            </a:r>
            <a:r>
              <a:rPr lang="vi-VN" dirty="0" err="1"/>
              <a:t>Transformer</a:t>
            </a:r>
            <a:r>
              <a:rPr lang="vi-VN" dirty="0"/>
              <a:t>, </a:t>
            </a:r>
            <a:r>
              <a:rPr lang="vi-VN" dirty="0" err="1"/>
              <a:t>Self-Attention</a:t>
            </a:r>
            <a:r>
              <a:rPr lang="vi-VN" dirty="0"/>
              <a:t> được áp dụng cho từng câu, cho phép mô hình hiểu được mối quan hệ giữa các từ trong cùng một câu.</a:t>
            </a:r>
            <a:endParaRPr lang="en-US" dirty="0"/>
          </a:p>
          <a:p>
            <a:endParaRPr lang="en-US" dirty="0"/>
          </a:p>
          <a:p>
            <a:r>
              <a:rPr lang="vi-VN" b="1" dirty="0"/>
              <a:t>Cách hoạt động của </a:t>
            </a:r>
            <a:r>
              <a:rPr lang="vi-VN" b="1" dirty="0" err="1"/>
              <a:t>Self-Attention</a:t>
            </a:r>
            <a:endParaRPr lang="vi-VN" b="1" dirty="0"/>
          </a:p>
          <a:p>
            <a:r>
              <a:rPr lang="vi-VN" dirty="0"/>
              <a:t>Dưới đây là cách hoạt động của </a:t>
            </a:r>
            <a:r>
              <a:rPr lang="vi-VN" dirty="0" err="1"/>
              <a:t>self-attention</a:t>
            </a:r>
            <a:r>
              <a:rPr lang="vi-VN" dirty="0"/>
              <a:t>:</a:t>
            </a:r>
            <a:endParaRPr lang="vi-VN" dirty="0"/>
          </a:p>
          <a:p>
            <a:pPr>
              <a:buFont typeface="+mj-lt"/>
              <a:buAutoNum type="arabicPeriod"/>
            </a:pPr>
            <a:r>
              <a:rPr lang="vi-VN" b="1" dirty="0"/>
              <a:t>Tạo </a:t>
            </a:r>
            <a:r>
              <a:rPr lang="vi-VN" b="1" dirty="0" err="1"/>
              <a:t>query</a:t>
            </a:r>
            <a:r>
              <a:rPr lang="vi-VN" b="1" dirty="0"/>
              <a:t>, </a:t>
            </a:r>
            <a:r>
              <a:rPr lang="vi-VN" b="1" dirty="0" err="1"/>
              <a:t>key</a:t>
            </a:r>
            <a:r>
              <a:rPr lang="vi-VN" b="1" dirty="0"/>
              <a:t>, </a:t>
            </a:r>
            <a:r>
              <a:rPr lang="vi-VN" b="1" dirty="0" err="1"/>
              <a:t>value</a:t>
            </a:r>
            <a:r>
              <a:rPr lang="vi-VN" b="1" dirty="0"/>
              <a:t>:</a:t>
            </a:r>
            <a:r>
              <a:rPr lang="vi-VN" dirty="0"/>
              <a:t> Từ mỗi từ trong câu đầu vào, tạo ra 3 </a:t>
            </a:r>
            <a:r>
              <a:rPr lang="vi-VN" dirty="0" err="1"/>
              <a:t>vector</a:t>
            </a:r>
            <a:r>
              <a:rPr lang="vi-VN" dirty="0"/>
              <a:t>: </a:t>
            </a:r>
            <a:r>
              <a:rPr lang="vi-VN" dirty="0" err="1"/>
              <a:t>query</a:t>
            </a:r>
            <a:r>
              <a:rPr lang="vi-VN" dirty="0"/>
              <a:t>, </a:t>
            </a:r>
            <a:r>
              <a:rPr lang="vi-VN" dirty="0" err="1"/>
              <a:t>key</a:t>
            </a:r>
            <a:r>
              <a:rPr lang="vi-VN" dirty="0"/>
              <a:t>, và </a:t>
            </a:r>
            <a:r>
              <a:rPr lang="vi-VN" dirty="0" err="1"/>
              <a:t>value</a:t>
            </a:r>
            <a:r>
              <a:rPr lang="vi-VN" dirty="0"/>
              <a:t>. Các </a:t>
            </a:r>
            <a:r>
              <a:rPr lang="vi-VN" dirty="0" err="1"/>
              <a:t>vector</a:t>
            </a:r>
            <a:r>
              <a:rPr lang="vi-VN" dirty="0"/>
              <a:t> này được tạo ra bằng cách nhân </a:t>
            </a:r>
            <a:r>
              <a:rPr lang="vi-VN" dirty="0" err="1"/>
              <a:t>vector</a:t>
            </a:r>
            <a:r>
              <a:rPr lang="vi-VN" dirty="0"/>
              <a:t> </a:t>
            </a:r>
            <a:r>
              <a:rPr lang="vi-VN" dirty="0" err="1"/>
              <a:t>embedding</a:t>
            </a:r>
            <a:r>
              <a:rPr lang="vi-VN" dirty="0"/>
              <a:t> của từ với 3 ma trận trọng số đã được học.</a:t>
            </a:r>
            <a:endParaRPr lang="vi-VN" dirty="0"/>
          </a:p>
          <a:p>
            <a:pPr>
              <a:buFont typeface="+mj-lt"/>
              <a:buAutoNum type="arabicPeriod"/>
            </a:pPr>
            <a:r>
              <a:rPr lang="vi-VN" b="1" dirty="0"/>
              <a:t>Tính điểm </a:t>
            </a:r>
            <a:r>
              <a:rPr lang="vi-VN" b="1" dirty="0" err="1"/>
              <a:t>attention</a:t>
            </a:r>
            <a:r>
              <a:rPr lang="vi-VN" b="1" dirty="0"/>
              <a:t>:</a:t>
            </a:r>
            <a:r>
              <a:rPr lang="vi-VN" dirty="0"/>
              <a:t> Tính tích vô hướng giữa </a:t>
            </a:r>
            <a:r>
              <a:rPr lang="vi-VN" dirty="0" err="1"/>
              <a:t>query</a:t>
            </a:r>
            <a:r>
              <a:rPr lang="vi-VN" dirty="0"/>
              <a:t> của mỗi từ với </a:t>
            </a:r>
            <a:r>
              <a:rPr lang="vi-VN" dirty="0" err="1"/>
              <a:t>key</a:t>
            </a:r>
            <a:r>
              <a:rPr lang="vi-VN" dirty="0"/>
              <a:t> của tất cả các từ (bao gồm cả chính nó).</a:t>
            </a:r>
            <a:endParaRPr lang="vi-VN" dirty="0"/>
          </a:p>
          <a:p>
            <a:pPr>
              <a:buFont typeface="+mj-lt"/>
              <a:buAutoNum type="arabicPeriod"/>
            </a:pPr>
            <a:r>
              <a:rPr lang="vi-VN" b="1" dirty="0"/>
              <a:t>Chuẩn hóa điểm </a:t>
            </a:r>
            <a:r>
              <a:rPr lang="vi-VN" b="1" dirty="0" err="1"/>
              <a:t>attention</a:t>
            </a:r>
            <a:r>
              <a:rPr lang="vi-VN" b="1" dirty="0"/>
              <a:t>:</a:t>
            </a:r>
            <a:r>
              <a:rPr lang="vi-VN" dirty="0"/>
              <a:t> Chia điểm </a:t>
            </a:r>
            <a:r>
              <a:rPr lang="vi-VN" dirty="0" err="1"/>
              <a:t>attention</a:t>
            </a:r>
            <a:r>
              <a:rPr lang="vi-VN" dirty="0"/>
              <a:t> cho căn bậc hai của chiều dài của </a:t>
            </a:r>
            <a:r>
              <a:rPr lang="vi-VN" dirty="0" err="1"/>
              <a:t>key</a:t>
            </a:r>
            <a:r>
              <a:rPr lang="vi-VN" dirty="0"/>
              <a:t> để tránh các giá trị quá lớn, sau đó áp dụng hàm </a:t>
            </a:r>
            <a:r>
              <a:rPr lang="vi-VN" dirty="0" err="1"/>
              <a:t>softmax</a:t>
            </a:r>
            <a:r>
              <a:rPr lang="vi-VN" dirty="0"/>
              <a:t> để tạo ra các trọng số </a:t>
            </a:r>
            <a:r>
              <a:rPr lang="vi-VN" dirty="0" err="1"/>
              <a:t>attention</a:t>
            </a:r>
            <a:r>
              <a:rPr lang="vi-VN" dirty="0"/>
              <a:t>.</a:t>
            </a:r>
            <a:endParaRPr lang="vi-VN" dirty="0"/>
          </a:p>
          <a:p>
            <a:pPr>
              <a:buFont typeface="+mj-lt"/>
              <a:buAutoNum type="arabicPeriod"/>
            </a:pPr>
            <a:r>
              <a:rPr lang="vi-VN" b="1" dirty="0"/>
              <a:t>Tính toán giá trị </a:t>
            </a:r>
            <a:r>
              <a:rPr lang="vi-VN" b="1" dirty="0" err="1"/>
              <a:t>attention</a:t>
            </a:r>
            <a:r>
              <a:rPr lang="vi-VN" b="1" dirty="0"/>
              <a:t>:</a:t>
            </a:r>
            <a:r>
              <a:rPr lang="vi-VN" dirty="0"/>
              <a:t> Nhân các trọng số </a:t>
            </a:r>
            <a:r>
              <a:rPr lang="vi-VN" dirty="0" err="1"/>
              <a:t>attention</a:t>
            </a:r>
            <a:r>
              <a:rPr lang="vi-VN" dirty="0"/>
              <a:t> với </a:t>
            </a:r>
            <a:r>
              <a:rPr lang="vi-VN" dirty="0" err="1"/>
              <a:t>value</a:t>
            </a:r>
            <a:r>
              <a:rPr lang="vi-VN" dirty="0"/>
              <a:t> tương ứng và cộng lại để tạo ra đầu ra của </a:t>
            </a:r>
            <a:r>
              <a:rPr lang="vi-VN" dirty="0" err="1"/>
              <a:t>attention</a:t>
            </a:r>
            <a:r>
              <a:rPr lang="vi-VN" dirty="0"/>
              <a:t>.</a:t>
            </a:r>
            <a:endParaRPr lang="vi-VN" dirty="0"/>
          </a:p>
          <a:p>
            <a:endParaRPr lang="en-US"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Khả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năng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học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các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phụ</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thuộc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dài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hạn</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xem</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xét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tất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cả</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giúp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học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được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phụ</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thuộc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cảnh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toàn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diện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đặc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biệt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hữu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ích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ngôn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tự</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nhiên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nơi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ở </a:t>
            </a:r>
            <a:r>
              <a:rPr kumimoji="0" lang="en-US" altLang="en-US" sz="1200" b="0" i="0" u="none" strike="noStrike" cap="none" normalizeH="0" baseline="0" dirty="0" err="1">
                <a:ln>
                  <a:noFill/>
                </a:ln>
                <a:solidFill>
                  <a:schemeClr val="tx1"/>
                </a:solidFill>
                <a:effectLst/>
                <a:latin typeface="Arial" panose="020B0604020202090204" pitchFamily="34" charset="0"/>
              </a:rPr>
              <a:t>xa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nhau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mối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quan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hệ</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chặt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chẽ</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0"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Tăng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cường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khả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năng</a:t>
            </a:r>
            <a:r>
              <a:rPr kumimoji="0" lang="en-US" altLang="en-US" sz="1200" b="1" i="0" u="none" strike="noStrike" cap="none" normalizeH="0" baseline="0" dirty="0">
                <a:ln>
                  <a:noFill/>
                </a:ln>
                <a:solidFill>
                  <a:schemeClr val="tx1"/>
                </a:solidFill>
                <a:effectLst/>
                <a:latin typeface="Arial" panose="020B0604020202090204" pitchFamily="34" charset="0"/>
              </a:rPr>
              <a:t> song </a:t>
            </a:r>
            <a:r>
              <a:rPr kumimoji="0" lang="en-US" altLang="en-US" sz="1200" b="1" i="0" u="none" strike="noStrike" cap="none" normalizeH="0" baseline="0" dirty="0" err="1">
                <a:ln>
                  <a:noFill/>
                </a:ln>
                <a:solidFill>
                  <a:schemeClr val="tx1"/>
                </a:solidFill>
                <a:effectLst/>
                <a:latin typeface="Arial" panose="020B0604020202090204" pitchFamily="34" charset="0"/>
              </a:rPr>
              <a:t>song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hóa</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hồi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quy</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tính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song </a:t>
            </a:r>
            <a:r>
              <a:rPr kumimoji="0" lang="en-US" altLang="en-US" sz="1200" b="0" i="0" u="none" strike="noStrike" cap="none" normalizeH="0" baseline="0" dirty="0" err="1">
                <a:ln>
                  <a:noFill/>
                </a:ln>
                <a:solidFill>
                  <a:schemeClr val="tx1"/>
                </a:solidFill>
                <a:effectLst/>
                <a:latin typeface="Arial" panose="020B0604020202090204" pitchFamily="34" charset="0"/>
              </a:rPr>
              <a:t>song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toàn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cùng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lúc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giúp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tăng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tốc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huấn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luyện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tận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dụng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tối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nguyên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phần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cứng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hiện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đại</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1"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Hiệu</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quả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với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các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chuỗi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có</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độ</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dài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thay</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đổi</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không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bị</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bởi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của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chuỗi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chuỗi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thay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đổi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hiệu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quả</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làm</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trở</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việc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áp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dụng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thực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liệu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dạng</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1"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Tính</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linh</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hoạt</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của</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mô</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hình</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là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cơ</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dễ</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kết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hợp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kiến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trúc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nhau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nghiên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cứu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triển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việc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thiết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tùy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chỉnh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phù</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hợp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cụ</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endParaRPr kumimoji="0" lang="en-US" altLang="en-US" sz="1200" b="0" i="0" u="none" strike="noStrike" cap="none" normalizeH="0" baseline="0" dirty="0">
              <a:ln>
                <a:noFill/>
              </a:ln>
              <a:solidFill>
                <a:schemeClr val="tx1"/>
              </a:solidFill>
              <a:effectLst/>
              <a:latin typeface="Arial" panose="020B0604020202090204" pitchFamily="34" charset="0"/>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Cách hoạt động của </a:t>
            </a:r>
            <a:r>
              <a:rPr lang="vi-VN" b="1" dirty="0" err="1"/>
              <a:t>Multi-head</a:t>
            </a:r>
            <a:r>
              <a:rPr lang="vi-VN" b="1" dirty="0"/>
              <a:t> </a:t>
            </a:r>
            <a:r>
              <a:rPr lang="vi-VN" b="1" dirty="0" err="1"/>
              <a:t>attention</a:t>
            </a:r>
            <a:endParaRPr lang="vi-VN" b="1" dirty="0"/>
          </a:p>
          <a:p>
            <a:r>
              <a:rPr lang="vi-VN" dirty="0"/>
              <a:t>Phần này cần được sửa lại một chút để chính xác hơn. Dưới đây là cách hoạt động của cơ chế </a:t>
            </a:r>
            <a:r>
              <a:rPr lang="vi-VN" dirty="0" err="1"/>
              <a:t>multi-head</a:t>
            </a:r>
            <a:r>
              <a:rPr lang="vi-VN" dirty="0"/>
              <a:t> </a:t>
            </a:r>
            <a:r>
              <a:rPr lang="vi-VN" dirty="0" err="1"/>
              <a:t>attention</a:t>
            </a:r>
            <a:r>
              <a:rPr lang="vi-VN" dirty="0"/>
              <a:t>:</a:t>
            </a:r>
            <a:endParaRPr lang="vi-VN" dirty="0"/>
          </a:p>
          <a:p>
            <a:pPr>
              <a:buFont typeface="+mj-lt"/>
              <a:buAutoNum type="arabicPeriod"/>
            </a:pPr>
            <a:r>
              <a:rPr lang="vi-VN" b="1" dirty="0"/>
              <a:t>Chia không gian:</a:t>
            </a:r>
            <a:r>
              <a:rPr lang="vi-VN" dirty="0"/>
              <a:t> Chia các </a:t>
            </a:r>
            <a:r>
              <a:rPr lang="vi-VN" dirty="0" err="1"/>
              <a:t>vector</a:t>
            </a:r>
            <a:r>
              <a:rPr lang="vi-VN" dirty="0"/>
              <a:t> </a:t>
            </a:r>
            <a:r>
              <a:rPr lang="vi-VN" dirty="0" err="1"/>
              <a:t>query</a:t>
            </a:r>
            <a:r>
              <a:rPr lang="vi-VN" dirty="0"/>
              <a:t>, </a:t>
            </a:r>
            <a:r>
              <a:rPr lang="vi-VN" dirty="0" err="1"/>
              <a:t>key</a:t>
            </a:r>
            <a:r>
              <a:rPr lang="vi-VN" dirty="0"/>
              <a:t> và </a:t>
            </a:r>
            <a:r>
              <a:rPr lang="vi-VN" dirty="0" err="1"/>
              <a:t>value</a:t>
            </a:r>
            <a:r>
              <a:rPr lang="vi-VN" dirty="0"/>
              <a:t> thành h phần (h là số lượng </a:t>
            </a:r>
            <a:r>
              <a:rPr lang="vi-VN" dirty="0" err="1"/>
              <a:t>head</a:t>
            </a:r>
            <a:r>
              <a:rPr lang="vi-VN" dirty="0"/>
              <a:t>).</a:t>
            </a:r>
            <a:endParaRPr lang="vi-VN" dirty="0"/>
          </a:p>
          <a:p>
            <a:pPr>
              <a:buFont typeface="+mj-lt"/>
              <a:buAutoNum type="arabicPeriod"/>
            </a:pPr>
            <a:r>
              <a:rPr lang="vi-VN" b="1" dirty="0" err="1"/>
              <a:t>Attention</a:t>
            </a:r>
            <a:r>
              <a:rPr lang="vi-VN" b="1" dirty="0"/>
              <a:t> đa đầu:</a:t>
            </a:r>
            <a:r>
              <a:rPr lang="vi-VN" dirty="0"/>
              <a:t> Áp dụng cơ chế </a:t>
            </a:r>
            <a:r>
              <a:rPr lang="vi-VN" dirty="0" err="1"/>
              <a:t>attention</a:t>
            </a:r>
            <a:r>
              <a:rPr lang="vi-VN" dirty="0"/>
              <a:t> lên mỗi phần của </a:t>
            </a:r>
            <a:r>
              <a:rPr lang="vi-VN" dirty="0" err="1"/>
              <a:t>query</a:t>
            </a:r>
            <a:r>
              <a:rPr lang="vi-VN" dirty="0"/>
              <a:t>, </a:t>
            </a:r>
            <a:r>
              <a:rPr lang="vi-VN" dirty="0" err="1"/>
              <a:t>key</a:t>
            </a:r>
            <a:r>
              <a:rPr lang="vi-VN" dirty="0"/>
              <a:t> và </a:t>
            </a:r>
            <a:r>
              <a:rPr lang="vi-VN" dirty="0" err="1"/>
              <a:t>value</a:t>
            </a:r>
            <a:r>
              <a:rPr lang="vi-VN" dirty="0"/>
              <a:t>.</a:t>
            </a:r>
            <a:endParaRPr lang="vi-VN" dirty="0"/>
          </a:p>
          <a:p>
            <a:pPr>
              <a:buFont typeface="+mj-lt"/>
              <a:buAutoNum type="arabicPeriod"/>
            </a:pPr>
            <a:r>
              <a:rPr lang="vi-VN" b="1" dirty="0"/>
              <a:t>Kết hợp kết quả:</a:t>
            </a:r>
            <a:r>
              <a:rPr lang="vi-VN" dirty="0"/>
              <a:t> Nối các kết quả </a:t>
            </a:r>
            <a:r>
              <a:rPr lang="vi-VN" dirty="0" err="1"/>
              <a:t>attention</a:t>
            </a:r>
            <a:r>
              <a:rPr lang="vi-VN" dirty="0"/>
              <a:t> từ các </a:t>
            </a:r>
            <a:r>
              <a:rPr lang="vi-VN" dirty="0" err="1"/>
              <a:t>head</a:t>
            </a:r>
            <a:r>
              <a:rPr lang="vi-VN" dirty="0"/>
              <a:t> lại với nhau và nhân với một ma trận trọng số đã được học.</a:t>
            </a:r>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BiLingual</a:t>
            </a:r>
            <a:r>
              <a:rPr lang="en-US" dirty="0"/>
              <a:t> Evaluation Understudy (BLEU)</a:t>
            </a:r>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Giải thích các mô hình:</a:t>
            </a:r>
            <a:endParaRPr lang="vi-VN" b="1"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ByteNet:</a:t>
            </a:r>
            <a:r>
              <a:rPr lang="vi-VN" b="0" i="0" dirty="0">
                <a:solidFill>
                  <a:srgbClr val="0D0D0D"/>
                </a:solidFill>
                <a:effectLst/>
                <a:highlight>
                  <a:srgbClr val="FFFFFF"/>
                </a:highlight>
                <a:latin typeface="ui-sans-serif"/>
              </a:rPr>
              <a:t> Một mô hình dịch máy dựa trên mạng nơ-ron tích chập, áp dụng cho dịch từ Anh sang Đức.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Deep-Att + PosUnk:</a:t>
            </a:r>
            <a:r>
              <a:rPr lang="vi-VN" b="0" i="0" dirty="0">
                <a:solidFill>
                  <a:srgbClr val="0D0D0D"/>
                </a:solidFill>
                <a:effectLst/>
                <a:highlight>
                  <a:srgbClr val="FFFFFF"/>
                </a:highlight>
                <a:latin typeface="ui-sans-serif"/>
              </a:rPr>
              <a:t> Mô hình sử dụng cơ chế attention sâu và kỹ thuật từ chưa xác định (PosUnk), áp dụng cho dịch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GNMT + RL:</a:t>
            </a:r>
            <a:r>
              <a:rPr lang="vi-VN" b="0" i="0" dirty="0">
                <a:solidFill>
                  <a:srgbClr val="0D0D0D"/>
                </a:solidFill>
                <a:effectLst/>
                <a:highlight>
                  <a:srgbClr val="FFFFFF"/>
                </a:highlight>
                <a:latin typeface="ui-sans-serif"/>
              </a:rPr>
              <a:t> Mô hình Google Neural Machine Translation kết hợp với học tăng cường,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ConvS2S:</a:t>
            </a:r>
            <a:r>
              <a:rPr lang="vi-VN" b="0" i="0" dirty="0">
                <a:solidFill>
                  <a:srgbClr val="0D0D0D"/>
                </a:solidFill>
                <a:effectLst/>
                <a:highlight>
                  <a:srgbClr val="FFFFFF"/>
                </a:highlight>
                <a:latin typeface="ui-sans-serif"/>
              </a:rPr>
              <a:t> Mô hình sử dụng mạng tích chập để dịch chuỗi,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MoE:</a:t>
            </a:r>
            <a:r>
              <a:rPr lang="vi-VN" b="0" i="0" dirty="0">
                <a:solidFill>
                  <a:srgbClr val="0D0D0D"/>
                </a:solidFill>
                <a:effectLst/>
                <a:highlight>
                  <a:srgbClr val="FFFFFF"/>
                </a:highlight>
                <a:latin typeface="ui-sans-serif"/>
              </a:rPr>
              <a:t> Mô hình Mixture of Experts, một kiến trúc mạng lớn,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Transformer:</a:t>
            </a:r>
            <a:r>
              <a:rPr lang="vi-VN" b="0" i="0" dirty="0">
                <a:solidFill>
                  <a:srgbClr val="0D0D0D"/>
                </a:solidFill>
                <a:effectLst/>
                <a:highlight>
                  <a:srgbClr val="FFFFFF"/>
                </a:highlight>
                <a:latin typeface="ui-sans-serif"/>
              </a:rPr>
              <a:t> Mô hình dựa trên cơ chế attention hoàn toàn, không sử dụng các lớp hồi quy hay tích chập, đạt được điểm BLEU cao nhất trong cả hai tác vụ dịch Anh-Đức và Anh-Pháp.</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So sánh</a:t>
            </a:r>
            <a:endParaRPr lang="vi-VN" b="1"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Hiệu quả dịch:</a:t>
            </a:r>
            <a:r>
              <a:rPr lang="vi-VN" b="0" i="0" dirty="0">
                <a:solidFill>
                  <a:srgbClr val="0D0D0D"/>
                </a:solidFill>
                <a:effectLst/>
                <a:highlight>
                  <a:srgbClr val="FFFFFF"/>
                </a:highlight>
                <a:latin typeface="ui-sans-serif"/>
              </a:rPr>
              <a:t> Transformer đạt điểm BLEU cao hơn so với tất cả các mô hình trước đó trên cả hai tác vụ dịch Anh-Đức và Anh-Pháp.</a:t>
            </a:r>
            <a:endParaRPr lang="vi-VN" b="0"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Chi phí huấn luyện:</a:t>
            </a:r>
            <a:r>
              <a:rPr lang="vi-VN" b="0" i="0" dirty="0">
                <a:solidFill>
                  <a:srgbClr val="0D0D0D"/>
                </a:solidFill>
                <a:effectLst/>
                <a:highlight>
                  <a:srgbClr val="FFFFFF"/>
                </a:highlight>
                <a:latin typeface="ui-sans-serif"/>
              </a:rPr>
              <a:t> Transformer yêu cầu ít tài nguyên tính toán hơn so với các mô hình cạnh tranh, đặc biệt là các mô hình ensemble.</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Lợi ích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học tương quan dài hạn:</a:t>
            </a:r>
            <a:r>
              <a:rPr lang="vi-VN" b="0" i="0" dirty="0">
                <a:solidFill>
                  <a:srgbClr val="0D0D0D"/>
                </a:solidFill>
                <a:effectLst/>
                <a:highlight>
                  <a:srgbClr val="FFFFFF"/>
                </a:highlight>
                <a:latin typeface="ui-sans-serif"/>
              </a:rPr>
              <a:t> Transformer có khả năng xử lý thông tin dài hạn tốt hơn so với các mô hình truyền thống nhờ vào cơ chế tự chú ý và cơ chế truyền ngược dài.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Hiệu suất cao:</a:t>
            </a:r>
            <a:r>
              <a:rPr lang="vi-VN" b="0" i="0" dirty="0">
                <a:solidFill>
                  <a:srgbClr val="0D0D0D"/>
                </a:solidFill>
                <a:effectLst/>
                <a:highlight>
                  <a:srgbClr val="FFFFFF"/>
                </a:highlight>
                <a:latin typeface="ui-sans-serif"/>
              </a:rPr>
              <a:t> Transformer thường có hiệu suất tốt trong việc xử lý ngôn ngữ tự nhiên và các tác vụ liên quan, như dịch máy, phát sinh văn bản, và gợi ý văn bản.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song ngữ:</a:t>
            </a:r>
            <a:r>
              <a:rPr lang="vi-VN" b="0" i="0" dirty="0">
                <a:solidFill>
                  <a:srgbClr val="0D0D0D"/>
                </a:solidFill>
                <a:effectLst/>
                <a:highlight>
                  <a:srgbClr val="FFFFFF"/>
                </a:highlight>
                <a:latin typeface="ui-sans-serif"/>
              </a:rPr>
              <a:t> Mặc dù được phát triển ban đầu cho xử lý ngôn ngữ tự nhiên, Transformer đã được mở rộng để áp dụng cho các nhiệm vụ khác như xử lý hình ảnh và âm nhạc.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Paralellizable:</a:t>
            </a:r>
            <a:r>
              <a:rPr lang="vi-VN" b="0" i="0" dirty="0">
                <a:solidFill>
                  <a:srgbClr val="0D0D0D"/>
                </a:solidFill>
                <a:effectLst/>
                <a:highlight>
                  <a:srgbClr val="FFFFFF"/>
                </a:highlight>
                <a:latin typeface="ui-sans-serif"/>
              </a:rPr>
              <a:t> Cấu trúc của Transformer cho phép việc tính toán các phần của mạng nơ-ron có thể được thực hiện song song, làm tăng hiệu suất tính toán.</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Hạn chế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Đòi hỏi tài nguyên tính toán lớn:</a:t>
            </a:r>
            <a:r>
              <a:rPr lang="vi-VN" b="0" i="0" dirty="0">
                <a:solidFill>
                  <a:srgbClr val="0D0D0D"/>
                </a:solidFill>
                <a:effectLst/>
                <a:highlight>
                  <a:srgbClr val="FFFFFF"/>
                </a:highlight>
                <a:latin typeface="ui-sans-serif"/>
              </a:rPr>
              <a:t> Mặc dù hiệu suất cao, việc huấn luyện và triển khai Transformer yêu cầu các nguồn tài nguyên tính toán lớn, đặc biệt là với các mô hình lớn.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Độ phức tạp:</a:t>
            </a:r>
            <a:r>
              <a:rPr lang="vi-VN" b="0" i="0" dirty="0">
                <a:solidFill>
                  <a:srgbClr val="0D0D0D"/>
                </a:solidFill>
                <a:effectLst/>
                <a:highlight>
                  <a:srgbClr val="FFFFFF"/>
                </a:highlight>
                <a:latin typeface="ui-sans-serif"/>
              </a:rPr>
              <a:t> Cấu trúc phức tạp của Transformer có thể làm cho việc hiểu và triển khai mô hình trở nên khó khăn đối với những người mới bắt đầu.</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Dễ bị overfitting:</a:t>
            </a:r>
            <a:r>
              <a:rPr lang="vi-VN" b="0" i="0" dirty="0">
                <a:solidFill>
                  <a:srgbClr val="0D0D0D"/>
                </a:solidFill>
                <a:effectLst/>
                <a:highlight>
                  <a:srgbClr val="FFFFFF"/>
                </a:highlight>
                <a:latin typeface="ui-sans-serif"/>
              </a:rPr>
              <a:t> Các mô hình Transformer có thể dễ dàng bị overfitting khi được huấn luyện trên tập dữ liệu nhỏ hoặc không cân đối.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Khó khăn trong việc giải thích:</a:t>
            </a:r>
            <a:r>
              <a:rPr lang="vi-VN" b="0" i="0" dirty="0">
                <a:solidFill>
                  <a:srgbClr val="0D0D0D"/>
                </a:solidFill>
                <a:effectLst/>
                <a:highlight>
                  <a:srgbClr val="FFFFFF"/>
                </a:highlight>
                <a:latin typeface="ui-sans-serif"/>
              </a:rPr>
              <a:t> Mặc dù hiệu suất cao, Transformer thường gặp khó khăn trong việc giải thích quyết định của mình, làm cho việc hiểu cách mô hình hoạt động trở nên khó khăn.</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944E1D5-9E5A-4C01-9136-05C78765746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944E1D5-9E5A-4C01-9136-05C78765746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4E1D5-9E5A-4C01-9136-05C78765746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4E1D5-9E5A-4C01-9136-05C78765746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6A1C1-99AF-4131-B133-315FDD2B84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hyperlink" Target="https://creativecommons.org/licenses/by-nc-nd/3.0/" TargetMode="External"/><Relationship Id="rId2" Type="http://schemas.openxmlformats.org/officeDocument/2006/relationships/hyperlink" Target="https://internationaljournalofresearch.com/2020/07/04/human-brain/"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diagramColors" Target="../diagrams/colors8.xml"/><Relationship Id="rId8" Type="http://schemas.openxmlformats.org/officeDocument/2006/relationships/diagramQuickStyle" Target="../diagrams/quickStyle8.xml"/><Relationship Id="rId7" Type="http://schemas.openxmlformats.org/officeDocument/2006/relationships/diagramLayout" Target="../diagrams/layout8.xml"/><Relationship Id="rId6" Type="http://schemas.openxmlformats.org/officeDocument/2006/relationships/diagramData" Target="../diagrams/data8.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2" Type="http://schemas.openxmlformats.org/officeDocument/2006/relationships/notesSlide" Target="../notesSlides/notesSlide9.xml"/><Relationship Id="rId11" Type="http://schemas.openxmlformats.org/officeDocument/2006/relationships/slideLayout" Target="../slideLayouts/slideLayout4.xml"/><Relationship Id="rId10" Type="http://schemas.microsoft.com/office/2007/relationships/diagramDrawing" Target="../diagrams/drawing8.xml"/><Relationship Id="rId1"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mailto:aidan@cs.toronto.edu" TargetMode="External"/><Relationship Id="rId5" Type="http://schemas.openxmlformats.org/officeDocument/2006/relationships/hyperlink" Target="mailto:llion@google.com" TargetMode="External"/><Relationship Id="rId4" Type="http://schemas.openxmlformats.org/officeDocument/2006/relationships/hyperlink" Target="mailto:usz@google.com" TargetMode="External"/><Relationship Id="rId3" Type="http://schemas.openxmlformats.org/officeDocument/2006/relationships/hyperlink" Target="mailto:lukaszkaiser@google.com" TargetMode="External"/><Relationship Id="rId2" Type="http://schemas.openxmlformats.org/officeDocument/2006/relationships/hyperlink" Target="mailto:nikip@google.com" TargetMode="External"/><Relationship Id="rId1" Type="http://schemas.openxmlformats.org/officeDocument/2006/relationships/hyperlink" Target="mailto:noam@google.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with a brain exploding&#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437680" cy="6858000"/>
          </a:xfrm>
          <a:prstGeom prst="rect">
            <a:avLst/>
          </a:prstGeom>
        </p:spPr>
      </p:pic>
      <p:sp>
        <p:nvSpPr>
          <p:cNvPr id="8" name="Rectangle 7"/>
          <p:cNvSpPr/>
          <p:nvPr/>
        </p:nvSpPr>
        <p:spPr>
          <a:xfrm>
            <a:off x="0" y="0"/>
            <a:ext cx="12444248" cy="6858000"/>
          </a:xfrm>
          <a:prstGeom prst="rect">
            <a:avLst/>
          </a:prstGeom>
          <a:solidFill>
            <a:schemeClr val="bg2">
              <a:lumMod val="10000"/>
              <a:alpha val="50000"/>
            </a:schemeClr>
          </a:solid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1915127"/>
          </a:xfrm>
        </p:spPr>
        <p:txBody>
          <a:bodyPr>
            <a:normAutofit/>
          </a:bodyPr>
          <a:lstStyle/>
          <a:p>
            <a:pPr algn="ctr"/>
            <a:r>
              <a:rPr lang="en-US" sz="4000" b="1" kern="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Times New Roman" panose="02020503050405090304" pitchFamily="18" charset="0"/>
              </a:rPr>
              <a:t>Attention Is All You Need</a:t>
            </a:r>
            <a:endParaRPr lang="en-US" sz="1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3" name="Subtitle 2"/>
          <p:cNvSpPr>
            <a:spLocks noGrp="1"/>
          </p:cNvSpPr>
          <p:nvPr>
            <p:ph type="subTitle" idx="1"/>
          </p:nvPr>
        </p:nvSpPr>
        <p:spPr>
          <a:xfrm>
            <a:off x="1524000" y="3638703"/>
            <a:ext cx="6657449" cy="585952"/>
          </a:xfrm>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Gi</a:t>
            </a:r>
            <a:r>
              <a:rPr lang="vi-VN" altLang="en-US" b="1" dirty="0">
                <a:ln w="6600">
                  <a:solidFill>
                    <a:schemeClr val="accent2"/>
                  </a:solidFill>
                  <a:prstDash val="solid"/>
                </a:ln>
                <a:solidFill>
                  <a:srgbClr val="FFFFFF"/>
                </a:solidFill>
                <a:effectLst>
                  <a:outerShdw dist="38100" dir="2700000" algn="tl" rotWithShape="0">
                    <a:schemeClr val="accent2"/>
                  </a:outerShdw>
                </a:effectLst>
              </a:rPr>
              <a:t>ảng viên: PhD. Võ Nguyễn Lê Duy</a:t>
            </a:r>
            <a:endParaRPr lang="vi-VN" altLang="en-US" b="1" dirty="0">
              <a:ln w="6600">
                <a:solidFill>
                  <a:schemeClr val="accent2"/>
                </a:solidFill>
                <a:prstDash val="solid"/>
              </a:ln>
              <a:solidFill>
                <a:srgbClr val="FFFFFF"/>
              </a:solidFill>
              <a:effectLst>
                <a:outerShdw dist="38100" dir="2700000" algn="tl" rotWithShape="0">
                  <a:schemeClr val="accent2"/>
                </a:outerShdw>
              </a:effectLst>
            </a:endParaRPr>
          </a:p>
          <a:p>
            <a:pPr lvl="7"/>
            <a:endParaRPr lang="vi-VN" altLang="en-US"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Subtitle 2"/>
          <p:cNvSpPr>
            <a:spLocks noGrp="1"/>
          </p:cNvSpPr>
          <p:nvPr/>
        </p:nvSpPr>
        <p:spPr>
          <a:xfrm>
            <a:off x="624205" y="4224655"/>
            <a:ext cx="10468610" cy="2166620"/>
          </a:xfrm>
          <a:prstGeom prst="rect">
            <a:avLst/>
          </a:prstGeom>
          <a:noFill/>
          <a:ln w="9525">
            <a:noFill/>
          </a:ln>
        </p:spPr>
        <p:txBody>
          <a:bodyPr/>
          <a:lstStyle>
            <a:lvl1pPr marL="0" indent="0" algn="l"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HV</a:t>
            </a:r>
            <a:r>
              <a:rPr lang="en-US"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3434080" indent="-294005">
              <a:buFont typeface="Arial" panose="020B0604020202090204" pitchFamily="34" charset="0"/>
              <a:buChar char="•"/>
            </a:pP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Lâm Tuấn Kiệt - 230101010</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Nguyễn Lê Nam Anh - 230101070</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Trần Quốc Huy - 230101048</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Lê Thanh Dũng - 230101074</a:t>
            </a:r>
            <a:endParaRPr lang="vi-VN" alt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vi-V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endParaRPr lang="vi-V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p:cNvSpPr txBox="1"/>
          <p:nvPr/>
        </p:nvSpPr>
        <p:spPr>
          <a:xfrm>
            <a:off x="952500" y="6858000"/>
            <a:ext cx="10287000" cy="230832"/>
          </a:xfrm>
          <a:prstGeom prst="rect">
            <a:avLst/>
          </a:prstGeom>
          <a:noFill/>
        </p:spPr>
        <p:txBody>
          <a:bodyPr wrap="square" rtlCol="0">
            <a:spAutoFit/>
          </a:bodyPr>
          <a:lstStyle/>
          <a:p>
            <a:r>
              <a:rPr lang="en-US" sz="900">
                <a:solidFill>
                  <a:schemeClr val="bg1"/>
                </a:solidFill>
                <a:hlinkClick r:id="rId2" tooltip="https://internationaljournalofresearch.com/2020/07/04/human-brain/"/>
              </a:rPr>
              <a:t>This Photo</a:t>
            </a:r>
            <a:r>
              <a:rPr lang="en-US" sz="900">
                <a:solidFill>
                  <a:schemeClr val="bg1"/>
                </a:solidFill>
              </a:rPr>
              <a:t> by Unknown Author is licensed under </a:t>
            </a:r>
            <a:r>
              <a:rPr lang="en-US" sz="900">
                <a:solidFill>
                  <a:schemeClr val="bg1"/>
                </a:solidFill>
                <a:hlinkClick r:id="rId3" tooltip="https://creativecommons.org/licenses/by-nc-nd/3.0/"/>
              </a:rPr>
              <a:t>CC BY-NC-ND</a:t>
            </a:r>
            <a:endParaRPr lang="en-US" sz="900">
              <a:solidFill>
                <a:schemeClr val="bg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US" sz="5400" dirty="0" err="1"/>
              <a:t>Lợi</a:t>
            </a:r>
            <a:r>
              <a:rPr lang="en-US" sz="5400" dirty="0"/>
              <a:t> </a:t>
            </a:r>
            <a:r>
              <a:rPr lang="en-US" sz="5400" dirty="0" err="1"/>
              <a:t>ích</a:t>
            </a:r>
            <a:r>
              <a:rPr lang="en-US" sz="5400" dirty="0"/>
              <a:t> </a:t>
            </a:r>
            <a:r>
              <a:rPr lang="en-US" sz="5400" dirty="0" err="1"/>
              <a:t>của</a:t>
            </a:r>
            <a:r>
              <a:rPr lang="en-US" sz="5400" dirty="0"/>
              <a:t> Self-Attention</a:t>
            </a:r>
            <a:endParaRPr lang="en-US" sz="5400" dirty="0"/>
          </a:p>
        </p:txBody>
      </p:sp>
      <p:sp>
        <p:nvSpPr>
          <p:cNvPr id="19" name="sketch line"/>
          <p:cNvSpPr>
            <a:spLocks noGrp="1" noRot="1" noChangeAspect="1" noMove="1" noResize="1" noEditPoints="1" noAdjustHandles="1" noChangeArrowheads="1" noChangeShapeType="1" noTextEdit="1"/>
          </p:cNvSpPr>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5126418" y="2195532"/>
            <a:ext cx="6779014" cy="261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Khả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năng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học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các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phụ</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thuộc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dài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hạn</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Tăng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cường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khả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năng</a:t>
            </a:r>
            <a:r>
              <a:rPr kumimoji="0" lang="en-US" altLang="en-US" i="0" u="none" strike="noStrike" cap="none" normalizeH="0" baseline="0" dirty="0">
                <a:ln>
                  <a:noFill/>
                </a:ln>
                <a:solidFill>
                  <a:schemeClr val="tx1"/>
                </a:solidFill>
                <a:effectLst/>
                <a:latin typeface="Aptos" panose="020B0004020202020204" pitchFamily="34" charset="0"/>
              </a:rPr>
              <a:t> song </a:t>
            </a:r>
            <a:r>
              <a:rPr kumimoji="0" lang="en-US" altLang="en-US" i="0" u="none" strike="noStrike" cap="none" normalizeH="0" baseline="0" dirty="0" err="1">
                <a:ln>
                  <a:noFill/>
                </a:ln>
                <a:solidFill>
                  <a:schemeClr val="tx1"/>
                </a:solidFill>
                <a:effectLst/>
                <a:latin typeface="Aptos" panose="020B0004020202020204" pitchFamily="34" charset="0"/>
              </a:rPr>
              <a:t>song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hóa</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Hiệu</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quả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với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các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chuỗi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có</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độ</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dài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thay</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đổi</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Tính</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linh</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hoạt</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của</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mô</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hình</a:t>
            </a:r>
            <a:endParaRPr lang="en-US" altLang="en-US" dirty="0">
              <a:latin typeface="Aptos"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Cute yellow robot"/>
          <p:cNvPicPr>
            <a:picLocks noChangeAspect="1"/>
          </p:cNvPicPr>
          <p:nvPr/>
        </p:nvPicPr>
        <p:blipFill rotWithShape="1">
          <a:blip r:embed="rId1"/>
          <a:srcRect l="5884" r="-1" b="-1"/>
          <a:stretch>
            <a:fillRect/>
          </a:stretch>
        </p:blipFill>
        <p:spPr>
          <a:xfrm>
            <a:off x="2396232" y="10"/>
            <a:ext cx="9669642"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140191" y="504804"/>
            <a:ext cx="4925683" cy="1022241"/>
          </a:xfrm>
        </p:spPr>
        <p:txBody>
          <a:bodyPr>
            <a:normAutofit/>
          </a:bodyPr>
          <a:lstStyle/>
          <a:p>
            <a:r>
              <a:rPr lang="en-US" sz="4000" dirty="0"/>
              <a:t>Multi-Head Attention</a:t>
            </a:r>
            <a:endParaRPr lang="en-US" sz="4000" dirty="0"/>
          </a:p>
        </p:txBody>
      </p:sp>
      <p:graphicFrame>
        <p:nvGraphicFramePr>
          <p:cNvPr id="86" name="Content Placeholder 2"/>
          <p:cNvGraphicFramePr>
            <a:graphicFrameLocks noGrp="1"/>
          </p:cNvGraphicFramePr>
          <p:nvPr>
            <p:ph idx="1"/>
          </p:nvPr>
        </p:nvGraphicFramePr>
        <p:xfrm>
          <a:off x="295589" y="120580"/>
          <a:ext cx="6552062" cy="6621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0" y="762001"/>
            <a:ext cx="5334197" cy="1708242"/>
          </a:xfrm>
        </p:spPr>
        <p:txBody>
          <a:bodyPr anchor="ctr">
            <a:normAutofit/>
          </a:bodyPr>
          <a:lstStyle/>
          <a:p>
            <a:r>
              <a:rPr lang="en-US" sz="4000"/>
              <a:t>Phương pháp thử nghiệm</a:t>
            </a:r>
            <a:endParaRPr lang="en-US" sz="4000"/>
          </a:p>
        </p:txBody>
      </p:sp>
      <p:sp>
        <p:nvSpPr>
          <p:cNvPr id="41" name="Content Placeholder 2"/>
          <p:cNvSpPr>
            <a:spLocks noGrp="1"/>
          </p:cNvSpPr>
          <p:nvPr>
            <p:ph idx="1"/>
          </p:nvPr>
        </p:nvSpPr>
        <p:spPr>
          <a:xfrm>
            <a:off x="761800" y="2470244"/>
            <a:ext cx="5334197" cy="3769835"/>
          </a:xfrm>
        </p:spPr>
        <p:txBody>
          <a:bodyPr anchor="ctr">
            <a:normAutofit/>
          </a:bodyPr>
          <a:lstStyle/>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Dữ liệu:</a:t>
            </a:r>
            <a:r>
              <a:rPr lang="en-US" sz="2000" kern="0">
                <a:effectLst/>
                <a:highlight>
                  <a:srgbClr val="FFFFFF"/>
                </a:highlight>
                <a:ea typeface="Times New Roman" panose="02020503050405090304" pitchFamily="18" charset="0"/>
                <a:cs typeface="Times New Roman" panose="02020503050405090304" pitchFamily="18" charset="0"/>
              </a:rPr>
              <a:t> Sử dụng bộ dữ liệu WMT 2014 cho dịch Anh-Đức và Anh-Pháp.</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Phần cứng:</a:t>
            </a:r>
            <a:r>
              <a:rPr lang="en-US" sz="2000" kern="0">
                <a:effectLst/>
                <a:highlight>
                  <a:srgbClr val="FFFFFF"/>
                </a:highlight>
                <a:ea typeface="Times New Roman" panose="02020503050405090304" pitchFamily="18" charset="0"/>
                <a:cs typeface="Times New Roman" panose="02020503050405090304" pitchFamily="18" charset="0"/>
              </a:rPr>
              <a:t> Huấn luyện trên máy có 8 GPU NVIDIA P100.</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Tối ưu hóa:</a:t>
            </a:r>
            <a:r>
              <a:rPr lang="en-US" sz="2000" kern="0">
                <a:effectLst/>
                <a:highlight>
                  <a:srgbClr val="FFFFFF"/>
                </a:highlight>
                <a:ea typeface="Times New Roman" panose="02020503050405090304" pitchFamily="18" charset="0"/>
                <a:cs typeface="Times New Roman" panose="02020503050405090304" pitchFamily="18" charset="0"/>
              </a:rPr>
              <a:t> Sử dụng Adam optimizer với các tham số beta1 = 0.9, beta2 = 0.98, epsilon = 1e-9.</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Regularization:</a:t>
            </a:r>
            <a:r>
              <a:rPr lang="en-US" sz="2000" kern="0">
                <a:effectLst/>
                <a:highlight>
                  <a:srgbClr val="FFFFFF"/>
                </a:highlight>
                <a:ea typeface="Times New Roman" panose="02020503050405090304" pitchFamily="18" charset="0"/>
                <a:cs typeface="Times New Roman" panose="02020503050405090304" pitchFamily="18" charset="0"/>
              </a:rPr>
              <a:t> Áp dụng dropout và label smoothing.</a:t>
            </a:r>
            <a:endParaRPr lang="en-US" sz="2000" kern="100">
              <a:effectLst/>
              <a:highlight>
                <a:srgbClr val="FFFFFF"/>
              </a:highlight>
              <a:ea typeface="Aptos" panose="020B0004020202020204" pitchFamily="34" charset="0"/>
              <a:cs typeface="Times New Roman" panose="02020503050405090304" pitchFamily="18" charset="0"/>
            </a:endParaRPr>
          </a:p>
          <a:p>
            <a:pPr>
              <a:buFont typeface="Wingdings" panose="05000000000000000000" pitchFamily="2" charset="2"/>
              <a:buChar char="§"/>
            </a:pPr>
            <a:endParaRPr lang="en-US" sz="2000"/>
          </a:p>
        </p:txBody>
      </p:sp>
      <p:pic>
        <p:nvPicPr>
          <p:cNvPr id="42" name="Picture 41" descr="Exclamation mark on a yellow background"/>
          <p:cNvPicPr>
            <a:picLocks noChangeAspect="1"/>
          </p:cNvPicPr>
          <p:nvPr/>
        </p:nvPicPr>
        <p:blipFill rotWithShape="1">
          <a:blip r:embed="rId1"/>
          <a:srcRect l="27337" r="14419"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p:cNvSpPr>
            <a:spLocks noGrp="1" noRot="1" noChangeAspect="1" noMove="1" noResize="1" noEditPoints="1" noAdjustHandles="1" noChangeArrowheads="1" noChangeShapeType="1" noTextEdit="1"/>
          </p:cNvSpPr>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dirty="0" err="1">
                <a:solidFill>
                  <a:srgbClr val="FFFFFF"/>
                </a:solidFill>
              </a:rPr>
              <a:t>Kết</a:t>
            </a:r>
            <a:r>
              <a:rPr lang="en-US" sz="4000" dirty="0">
                <a:solidFill>
                  <a:srgbClr val="FFFFFF"/>
                </a:solidFill>
              </a:rPr>
              <a:t> </a:t>
            </a:r>
            <a:r>
              <a:rPr lang="en-US" sz="4000" dirty="0" err="1">
                <a:solidFill>
                  <a:srgbClr val="FFFFFF"/>
                </a:solidFill>
              </a:rPr>
              <a:t>quả</a:t>
            </a:r>
            <a:endParaRPr lang="en-US" sz="4000" dirty="0">
              <a:solidFill>
                <a:srgbClr val="FFFFFF"/>
              </a:solidFill>
            </a:endParaRPr>
          </a:p>
        </p:txBody>
      </p:sp>
      <p:graphicFrame>
        <p:nvGraphicFramePr>
          <p:cNvPr id="34" name="Content Placeholder 2"/>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Phân tích</a:t>
            </a:r>
            <a:endParaRPr lang="en-US" sz="4000">
              <a:solidFill>
                <a:srgbClr val="FFFFFF"/>
              </a:solidFill>
            </a:endParaRPr>
          </a:p>
        </p:txBody>
      </p:sp>
      <p:graphicFrame>
        <p:nvGraphicFramePr>
          <p:cNvPr id="4" name="Content Placeholder 3"/>
          <p:cNvGraphicFramePr>
            <a:graphicFrameLocks noGrp="1"/>
          </p:cNvGraphicFramePr>
          <p:nvPr>
            <p:ph idx="1"/>
          </p:nvPr>
        </p:nvGraphicFramePr>
        <p:xfrm>
          <a:off x="632084" y="1598994"/>
          <a:ext cx="10927831" cy="5266522"/>
        </p:xfrm>
        <a:graphic>
          <a:graphicData uri="http://schemas.openxmlformats.org/drawingml/2006/table">
            <a:tbl>
              <a:tblPr firstRow="1" bandRow="1">
                <a:tableStyleId>{5C22544A-7EE6-4342-B048-85BDC9FD1C3A}</a:tableStyleId>
              </a:tblPr>
              <a:tblGrid>
                <a:gridCol w="2957734"/>
                <a:gridCol w="2522593"/>
                <a:gridCol w="2489770"/>
                <a:gridCol w="2957734"/>
              </a:tblGrid>
              <a:tr h="456222">
                <a:tc>
                  <a:txBody>
                    <a:bodyPr/>
                    <a:lstStyle/>
                    <a:p>
                      <a:pPr fontAlgn="b"/>
                      <a:r>
                        <a:rPr lang="en-US" sz="1400" b="1">
                          <a:effectLst/>
                        </a:rPr>
                        <a:t>Mô hình</a:t>
                      </a:r>
                      <a:endParaRPr lang="en-US" sz="1400" b="1">
                        <a:effectLst/>
                      </a:endParaRPr>
                    </a:p>
                  </a:txBody>
                  <a:tcPr marL="79117" marR="79117" marT="39559" marB="39559" anchor="b"/>
                </a:tc>
                <a:tc>
                  <a:txBody>
                    <a:bodyPr/>
                    <a:lstStyle/>
                    <a:p>
                      <a:pPr fontAlgn="b"/>
                      <a:r>
                        <a:rPr lang="en-US" sz="1400" b="1">
                          <a:effectLst/>
                        </a:rPr>
                        <a:t>BLEU (EN-DE)</a:t>
                      </a:r>
                      <a:endParaRPr lang="en-US" sz="1400" b="1">
                        <a:effectLst/>
                      </a:endParaRPr>
                    </a:p>
                  </a:txBody>
                  <a:tcPr marL="79117" marR="79117" marT="39559" marB="39559" anchor="b"/>
                </a:tc>
                <a:tc>
                  <a:txBody>
                    <a:bodyPr/>
                    <a:lstStyle/>
                    <a:p>
                      <a:pPr fontAlgn="b"/>
                      <a:r>
                        <a:rPr lang="en-US" sz="1400" b="1">
                          <a:effectLst/>
                        </a:rPr>
                        <a:t>BLEU (EN-FR)</a:t>
                      </a:r>
                      <a:endParaRPr lang="en-US" sz="1400" b="1">
                        <a:effectLst/>
                      </a:endParaRPr>
                    </a:p>
                  </a:txBody>
                  <a:tcPr marL="79117" marR="79117" marT="39559" marB="39559" anchor="b"/>
                </a:tc>
                <a:tc>
                  <a:txBody>
                    <a:bodyPr/>
                    <a:lstStyle/>
                    <a:p>
                      <a:pPr fontAlgn="b"/>
                      <a:r>
                        <a:rPr lang="en-US" sz="1400" b="1">
                          <a:effectLst/>
                        </a:rPr>
                        <a:t>Chi phí huấn luyện (FLOPs)</a:t>
                      </a:r>
                      <a:endParaRPr lang="en-US" sz="1400" b="1">
                        <a:effectLst/>
                      </a:endParaRPr>
                    </a:p>
                  </a:txBody>
                  <a:tcPr marL="79117" marR="79117" marT="39559" marB="39559" anchor="b"/>
                </a:tc>
              </a:tr>
              <a:tr h="456222">
                <a:tc>
                  <a:txBody>
                    <a:bodyPr/>
                    <a:lstStyle/>
                    <a:p>
                      <a:pPr fontAlgn="base"/>
                      <a:r>
                        <a:rPr lang="en-US" sz="1400">
                          <a:effectLst/>
                        </a:rPr>
                        <a:t>ByteNet</a:t>
                      </a:r>
                      <a:endParaRPr lang="en-US" sz="1400">
                        <a:effectLst/>
                      </a:endParaRPr>
                    </a:p>
                  </a:txBody>
                  <a:tcPr marL="79117" marR="79117" marT="39559" marB="39559" anchor="ctr"/>
                </a:tc>
                <a:tc>
                  <a:txBody>
                    <a:bodyPr/>
                    <a:lstStyle/>
                    <a:p>
                      <a:pPr fontAlgn="base"/>
                      <a:r>
                        <a:rPr lang="en-US" sz="1400">
                          <a:effectLst/>
                        </a:rPr>
                        <a:t>23.75</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r>
              <a:tr h="456222">
                <a:tc>
                  <a:txBody>
                    <a:bodyPr/>
                    <a:lstStyle/>
                    <a:p>
                      <a:pPr fontAlgn="base"/>
                      <a:r>
                        <a:rPr lang="en-US" sz="1400">
                          <a:effectLst/>
                        </a:rPr>
                        <a:t>Deep-Att + PosUnk</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39.2</a:t>
                      </a:r>
                      <a:endParaRPr lang="en-US" sz="1400">
                        <a:effectLst/>
                      </a:endParaRPr>
                    </a:p>
                  </a:txBody>
                  <a:tcPr marL="79117" marR="79117" marT="39559" marB="39559" anchor="ctr"/>
                </a:tc>
                <a:tc>
                  <a:txBody>
                    <a:bodyPr/>
                    <a:lstStyle/>
                    <a:p>
                      <a:pPr fontAlgn="base"/>
                      <a:r>
                        <a:rPr lang="en-US" sz="1400">
                          <a:effectLst/>
                        </a:rPr>
                        <a:t>1.0 × 10²⁰</a:t>
                      </a:r>
                      <a:endParaRPr lang="en-US" sz="1400">
                        <a:effectLst/>
                      </a:endParaRPr>
                    </a:p>
                  </a:txBody>
                  <a:tcPr marL="79117" marR="79117" marT="39559" marB="39559" anchor="ctr"/>
                </a:tc>
              </a:tr>
              <a:tr h="456222">
                <a:tc>
                  <a:txBody>
                    <a:bodyPr/>
                    <a:lstStyle/>
                    <a:p>
                      <a:pPr fontAlgn="base"/>
                      <a:r>
                        <a:rPr lang="en-US" sz="1400" dirty="0">
                          <a:effectLst/>
                        </a:rPr>
                        <a:t>GNMT + RL</a:t>
                      </a:r>
                      <a:endParaRPr lang="en-US" sz="1400" dirty="0">
                        <a:effectLst/>
                      </a:endParaRPr>
                    </a:p>
                  </a:txBody>
                  <a:tcPr marL="79117" marR="79117" marT="39559" marB="39559" anchor="ctr"/>
                </a:tc>
                <a:tc>
                  <a:txBody>
                    <a:bodyPr/>
                    <a:lstStyle/>
                    <a:p>
                      <a:pPr fontAlgn="base"/>
                      <a:r>
                        <a:rPr lang="en-US" sz="1400">
                          <a:effectLst/>
                        </a:rPr>
                        <a:t>24.6</a:t>
                      </a:r>
                      <a:endParaRPr lang="en-US" sz="1400">
                        <a:effectLst/>
                      </a:endParaRPr>
                    </a:p>
                  </a:txBody>
                  <a:tcPr marL="79117" marR="79117" marT="39559" marB="39559" anchor="ctr"/>
                </a:tc>
                <a:tc>
                  <a:txBody>
                    <a:bodyPr/>
                    <a:lstStyle/>
                    <a:p>
                      <a:pPr fontAlgn="base"/>
                      <a:r>
                        <a:rPr lang="en-US" sz="1400">
                          <a:effectLst/>
                        </a:rPr>
                        <a:t>39.92</a:t>
                      </a:r>
                      <a:endParaRPr lang="en-US" sz="1400">
                        <a:effectLst/>
                      </a:endParaRPr>
                    </a:p>
                  </a:txBody>
                  <a:tcPr marL="79117" marR="79117" marT="39559" marB="39559" anchor="ctr"/>
                </a:tc>
                <a:tc>
                  <a:txBody>
                    <a:bodyPr/>
                    <a:lstStyle/>
                    <a:p>
                      <a:pPr fontAlgn="base"/>
                      <a:r>
                        <a:rPr lang="en-US" sz="1400">
                          <a:effectLst/>
                        </a:rPr>
                        <a:t>2.3 × 10¹⁹ (EN-DE), 1.4 × 10²⁰ (EN-FR)</a:t>
                      </a:r>
                      <a:endParaRPr lang="en-US" sz="1400">
                        <a:effectLst/>
                      </a:endParaRPr>
                    </a:p>
                  </a:txBody>
                  <a:tcPr marL="79117" marR="79117" marT="39559" marB="39559" anchor="ctr"/>
                </a:tc>
              </a:tr>
              <a:tr h="456222">
                <a:tc>
                  <a:txBody>
                    <a:bodyPr/>
                    <a:lstStyle/>
                    <a:p>
                      <a:pPr fontAlgn="base"/>
                      <a:r>
                        <a:rPr lang="en-US" sz="1400">
                          <a:effectLst/>
                        </a:rPr>
                        <a:t>ConvS2S</a:t>
                      </a:r>
                      <a:endParaRPr lang="en-US" sz="1400">
                        <a:effectLst/>
                      </a:endParaRPr>
                    </a:p>
                  </a:txBody>
                  <a:tcPr marL="79117" marR="79117" marT="39559" marB="39559" anchor="ctr"/>
                </a:tc>
                <a:tc>
                  <a:txBody>
                    <a:bodyPr/>
                    <a:lstStyle/>
                    <a:p>
                      <a:pPr fontAlgn="base"/>
                      <a:r>
                        <a:rPr lang="en-US" sz="1400">
                          <a:effectLst/>
                        </a:rPr>
                        <a:t>25.16</a:t>
                      </a:r>
                      <a:endParaRPr lang="en-US" sz="1400">
                        <a:effectLst/>
                      </a:endParaRPr>
                    </a:p>
                  </a:txBody>
                  <a:tcPr marL="79117" marR="79117" marT="39559" marB="39559" anchor="ctr"/>
                </a:tc>
                <a:tc>
                  <a:txBody>
                    <a:bodyPr/>
                    <a:lstStyle/>
                    <a:p>
                      <a:pPr fontAlgn="base"/>
                      <a:r>
                        <a:rPr lang="en-US" sz="1400">
                          <a:effectLst/>
                        </a:rPr>
                        <a:t>40.46</a:t>
                      </a:r>
                      <a:endParaRPr lang="en-US" sz="1400">
                        <a:effectLst/>
                      </a:endParaRPr>
                    </a:p>
                  </a:txBody>
                  <a:tcPr marL="79117" marR="79117" marT="39559" marB="39559" anchor="ctr"/>
                </a:tc>
                <a:tc>
                  <a:txBody>
                    <a:bodyPr/>
                    <a:lstStyle/>
                    <a:p>
                      <a:pPr fontAlgn="base"/>
                      <a:r>
                        <a:rPr lang="en-US" sz="1400">
                          <a:effectLst/>
                        </a:rPr>
                        <a:t>9.6 × 10¹⁸ (EN-DE), 1.5 × 10²⁰ (EN-FR)</a:t>
                      </a:r>
                      <a:endParaRPr lang="en-US" sz="1400">
                        <a:effectLst/>
                      </a:endParaRPr>
                    </a:p>
                  </a:txBody>
                  <a:tcPr marL="79117" marR="79117" marT="39559" marB="39559" anchor="ctr"/>
                </a:tc>
              </a:tr>
              <a:tr h="456222">
                <a:tc>
                  <a:txBody>
                    <a:bodyPr/>
                    <a:lstStyle/>
                    <a:p>
                      <a:pPr fontAlgn="base"/>
                      <a:r>
                        <a:rPr lang="en-US" sz="1400">
                          <a:effectLst/>
                        </a:rPr>
                        <a:t>MoE</a:t>
                      </a:r>
                      <a:endParaRPr lang="en-US" sz="1400">
                        <a:effectLst/>
                      </a:endParaRPr>
                    </a:p>
                  </a:txBody>
                  <a:tcPr marL="79117" marR="79117" marT="39559" marB="39559" anchor="ctr"/>
                </a:tc>
                <a:tc>
                  <a:txBody>
                    <a:bodyPr/>
                    <a:lstStyle/>
                    <a:p>
                      <a:pPr fontAlgn="base"/>
                      <a:r>
                        <a:rPr lang="en-US" sz="1400">
                          <a:effectLst/>
                        </a:rPr>
                        <a:t>26.03</a:t>
                      </a:r>
                      <a:endParaRPr lang="en-US" sz="1400">
                        <a:effectLst/>
                      </a:endParaRPr>
                    </a:p>
                  </a:txBody>
                  <a:tcPr marL="79117" marR="79117" marT="39559" marB="39559" anchor="ctr"/>
                </a:tc>
                <a:tc>
                  <a:txBody>
                    <a:bodyPr/>
                    <a:lstStyle/>
                    <a:p>
                      <a:pPr fontAlgn="base"/>
                      <a:r>
                        <a:rPr lang="en-US" sz="1400">
                          <a:effectLst/>
                        </a:rPr>
                        <a:t>40.56</a:t>
                      </a:r>
                      <a:endParaRPr lang="en-US" sz="1400">
                        <a:effectLst/>
                      </a:endParaRPr>
                    </a:p>
                  </a:txBody>
                  <a:tcPr marL="79117" marR="79117" marT="39559" marB="39559" anchor="ctr"/>
                </a:tc>
                <a:tc>
                  <a:txBody>
                    <a:bodyPr/>
                    <a:lstStyle/>
                    <a:p>
                      <a:pPr fontAlgn="base"/>
                      <a:r>
                        <a:rPr lang="en-US" sz="1400">
                          <a:effectLst/>
                        </a:rPr>
                        <a:t>2.0 × 10¹⁹ (EN-DE), 1.2 × 10²⁰ (EN-FR)</a:t>
                      </a:r>
                      <a:endParaRPr lang="en-US" sz="1400">
                        <a:effectLst/>
                      </a:endParaRPr>
                    </a:p>
                  </a:txBody>
                  <a:tcPr marL="79117" marR="79117" marT="39559" marB="39559" anchor="ctr"/>
                </a:tc>
              </a:tr>
              <a:tr h="456222">
                <a:tc>
                  <a:txBody>
                    <a:bodyPr/>
                    <a:lstStyle/>
                    <a:p>
                      <a:pPr fontAlgn="base"/>
                      <a:r>
                        <a:rPr lang="en-US" sz="1400">
                          <a:effectLst/>
                        </a:rPr>
                        <a:t>Deep-Att + PosUnk Ensemble</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40.4</a:t>
                      </a:r>
                      <a:endParaRPr lang="en-US" sz="1400">
                        <a:effectLst/>
                      </a:endParaRPr>
                    </a:p>
                  </a:txBody>
                  <a:tcPr marL="79117" marR="79117" marT="39559" marB="39559" anchor="ctr"/>
                </a:tc>
                <a:tc>
                  <a:txBody>
                    <a:bodyPr/>
                    <a:lstStyle/>
                    <a:p>
                      <a:pPr fontAlgn="base"/>
                      <a:r>
                        <a:rPr lang="en-US" sz="1400">
                          <a:effectLst/>
                        </a:rPr>
                        <a:t>8.0 × 10²⁰</a:t>
                      </a:r>
                      <a:endParaRPr lang="en-US" sz="1400">
                        <a:effectLst/>
                      </a:endParaRPr>
                    </a:p>
                  </a:txBody>
                  <a:tcPr marL="79117" marR="79117" marT="39559" marB="39559" anchor="ctr"/>
                </a:tc>
              </a:tr>
              <a:tr h="456222">
                <a:tc>
                  <a:txBody>
                    <a:bodyPr/>
                    <a:lstStyle/>
                    <a:p>
                      <a:pPr fontAlgn="base"/>
                      <a:r>
                        <a:rPr lang="en-US" sz="1400">
                          <a:effectLst/>
                        </a:rPr>
                        <a:t>GNMT + RL Ensemble</a:t>
                      </a:r>
                      <a:endParaRPr lang="en-US" sz="1400">
                        <a:effectLst/>
                      </a:endParaRPr>
                    </a:p>
                  </a:txBody>
                  <a:tcPr marL="79117" marR="79117" marT="39559" marB="39559" anchor="ctr"/>
                </a:tc>
                <a:tc>
                  <a:txBody>
                    <a:bodyPr/>
                    <a:lstStyle/>
                    <a:p>
                      <a:pPr fontAlgn="base"/>
                      <a:r>
                        <a:rPr lang="en-US" sz="1400">
                          <a:effectLst/>
                        </a:rPr>
                        <a:t>26.30</a:t>
                      </a:r>
                      <a:endParaRPr lang="en-US" sz="1400">
                        <a:effectLst/>
                      </a:endParaRPr>
                    </a:p>
                  </a:txBody>
                  <a:tcPr marL="79117" marR="79117" marT="39559" marB="39559" anchor="ctr"/>
                </a:tc>
                <a:tc>
                  <a:txBody>
                    <a:bodyPr/>
                    <a:lstStyle/>
                    <a:p>
                      <a:pPr fontAlgn="base"/>
                      <a:r>
                        <a:rPr lang="en-US" sz="1400">
                          <a:effectLst/>
                        </a:rPr>
                        <a:t>41.16</a:t>
                      </a:r>
                      <a:endParaRPr lang="en-US" sz="1400">
                        <a:effectLst/>
                      </a:endParaRPr>
                    </a:p>
                  </a:txBody>
                  <a:tcPr marL="79117" marR="79117" marT="39559" marB="39559" anchor="ctr"/>
                </a:tc>
                <a:tc>
                  <a:txBody>
                    <a:bodyPr/>
                    <a:lstStyle/>
                    <a:p>
                      <a:pPr fontAlgn="base"/>
                      <a:r>
                        <a:rPr lang="en-US" sz="1400">
                          <a:effectLst/>
                        </a:rPr>
                        <a:t>1.8 × 10²⁰ (EN-DE), 1.1 × 10²¹ (EN-FR)</a:t>
                      </a:r>
                      <a:endParaRPr lang="en-US" sz="1400">
                        <a:effectLst/>
                      </a:endParaRPr>
                    </a:p>
                  </a:txBody>
                  <a:tcPr marL="79117" marR="79117" marT="39559" marB="39559" anchor="ctr"/>
                </a:tc>
              </a:tr>
              <a:tr h="456222">
                <a:tc>
                  <a:txBody>
                    <a:bodyPr/>
                    <a:lstStyle/>
                    <a:p>
                      <a:pPr fontAlgn="base"/>
                      <a:r>
                        <a:rPr lang="en-US" sz="1400">
                          <a:effectLst/>
                        </a:rPr>
                        <a:t>ConvS2S Ensemble</a:t>
                      </a:r>
                      <a:endParaRPr lang="en-US" sz="1400">
                        <a:effectLst/>
                      </a:endParaRPr>
                    </a:p>
                  </a:txBody>
                  <a:tcPr marL="79117" marR="79117" marT="39559" marB="39559" anchor="ctr"/>
                </a:tc>
                <a:tc>
                  <a:txBody>
                    <a:bodyPr/>
                    <a:lstStyle/>
                    <a:p>
                      <a:pPr fontAlgn="base"/>
                      <a:r>
                        <a:rPr lang="en-US" sz="1400">
                          <a:effectLst/>
                        </a:rPr>
                        <a:t>26.36</a:t>
                      </a:r>
                      <a:endParaRPr lang="en-US" sz="1400">
                        <a:effectLst/>
                      </a:endParaRPr>
                    </a:p>
                  </a:txBody>
                  <a:tcPr marL="79117" marR="79117" marT="39559" marB="39559" anchor="ctr"/>
                </a:tc>
                <a:tc>
                  <a:txBody>
                    <a:bodyPr/>
                    <a:lstStyle/>
                    <a:p>
                      <a:pPr fontAlgn="base"/>
                      <a:r>
                        <a:rPr lang="en-US" sz="1400">
                          <a:effectLst/>
                        </a:rPr>
                        <a:t>41.29</a:t>
                      </a:r>
                      <a:endParaRPr lang="en-US" sz="1400">
                        <a:effectLst/>
                      </a:endParaRPr>
                    </a:p>
                  </a:txBody>
                  <a:tcPr marL="79117" marR="79117" marT="39559" marB="39559" anchor="ctr"/>
                </a:tc>
                <a:tc>
                  <a:txBody>
                    <a:bodyPr/>
                    <a:lstStyle/>
                    <a:p>
                      <a:pPr fontAlgn="base"/>
                      <a:r>
                        <a:rPr lang="en-US" sz="1400">
                          <a:effectLst/>
                        </a:rPr>
                        <a:t>7.7 × 10¹⁹ (EN-DE), 1.2 × 10²¹ (EN-FR)</a:t>
                      </a:r>
                      <a:endParaRPr lang="en-US" sz="1400">
                        <a:effectLst/>
                      </a:endParaRPr>
                    </a:p>
                  </a:txBody>
                  <a:tcPr marL="79117" marR="79117" marT="39559" marB="39559" anchor="ctr"/>
                </a:tc>
              </a:tr>
              <a:tr h="456222">
                <a:tc>
                  <a:txBody>
                    <a:bodyPr/>
                    <a:lstStyle/>
                    <a:p>
                      <a:pPr fontAlgn="base"/>
                      <a:r>
                        <a:rPr lang="en-US" sz="1400" b="1">
                          <a:effectLst/>
                        </a:rPr>
                        <a:t>Transformer (base model)</a:t>
                      </a:r>
                      <a:endParaRPr lang="en-US" sz="1400">
                        <a:effectLst/>
                      </a:endParaRPr>
                    </a:p>
                  </a:txBody>
                  <a:tcPr marL="79117" marR="79117" marT="39559" marB="39559" anchor="ctr"/>
                </a:tc>
                <a:tc>
                  <a:txBody>
                    <a:bodyPr/>
                    <a:lstStyle/>
                    <a:p>
                      <a:pPr fontAlgn="base"/>
                      <a:r>
                        <a:rPr lang="en-US" sz="1400">
                          <a:effectLst/>
                        </a:rPr>
                        <a:t>27.3</a:t>
                      </a:r>
                      <a:endParaRPr lang="en-US" sz="1400">
                        <a:effectLst/>
                      </a:endParaRPr>
                    </a:p>
                  </a:txBody>
                  <a:tcPr marL="79117" marR="79117" marT="39559" marB="39559" anchor="ctr"/>
                </a:tc>
                <a:tc>
                  <a:txBody>
                    <a:bodyPr/>
                    <a:lstStyle/>
                    <a:p>
                      <a:pPr fontAlgn="base"/>
                      <a:r>
                        <a:rPr lang="en-US" sz="1400">
                          <a:effectLst/>
                        </a:rPr>
                        <a:t>38.1</a:t>
                      </a:r>
                      <a:endParaRPr lang="en-US" sz="1400">
                        <a:effectLst/>
                      </a:endParaRPr>
                    </a:p>
                  </a:txBody>
                  <a:tcPr marL="79117" marR="79117" marT="39559" marB="39559" anchor="ctr"/>
                </a:tc>
                <a:tc>
                  <a:txBody>
                    <a:bodyPr/>
                    <a:lstStyle/>
                    <a:p>
                      <a:pPr fontAlgn="base"/>
                      <a:r>
                        <a:rPr lang="en-US" sz="1400">
                          <a:effectLst/>
                        </a:rPr>
                        <a:t>3.3 × 10¹⁸</a:t>
                      </a:r>
                      <a:endParaRPr lang="en-US" sz="1400">
                        <a:effectLst/>
                      </a:endParaRPr>
                    </a:p>
                  </a:txBody>
                  <a:tcPr marL="79117" marR="79117" marT="39559" marB="39559" anchor="ctr"/>
                </a:tc>
              </a:tr>
              <a:tr h="456222">
                <a:tc>
                  <a:txBody>
                    <a:bodyPr/>
                    <a:lstStyle/>
                    <a:p>
                      <a:pPr fontAlgn="base"/>
                      <a:r>
                        <a:rPr lang="en-US" sz="1400" b="1">
                          <a:effectLst/>
                        </a:rPr>
                        <a:t>Transformer (big model)</a:t>
                      </a:r>
                      <a:endParaRPr lang="en-US" sz="1400">
                        <a:effectLst/>
                      </a:endParaRPr>
                    </a:p>
                  </a:txBody>
                  <a:tcPr marL="79117" marR="79117" marT="39559" marB="39559" anchor="ctr"/>
                </a:tc>
                <a:tc>
                  <a:txBody>
                    <a:bodyPr/>
                    <a:lstStyle/>
                    <a:p>
                      <a:pPr fontAlgn="base"/>
                      <a:r>
                        <a:rPr lang="en-US" sz="1400" b="1">
                          <a:effectLst/>
                        </a:rPr>
                        <a:t>28.4</a:t>
                      </a:r>
                      <a:endParaRPr lang="en-US" sz="1400">
                        <a:effectLst/>
                      </a:endParaRPr>
                    </a:p>
                  </a:txBody>
                  <a:tcPr marL="79117" marR="79117" marT="39559" marB="39559" anchor="ctr"/>
                </a:tc>
                <a:tc>
                  <a:txBody>
                    <a:bodyPr/>
                    <a:lstStyle/>
                    <a:p>
                      <a:pPr fontAlgn="base"/>
                      <a:r>
                        <a:rPr lang="en-US" sz="1400" b="1">
                          <a:effectLst/>
                        </a:rPr>
                        <a:t>41.8</a:t>
                      </a:r>
                      <a:endParaRPr lang="en-US" sz="1400">
                        <a:effectLst/>
                      </a:endParaRPr>
                    </a:p>
                  </a:txBody>
                  <a:tcPr marL="79117" marR="79117" marT="39559" marB="39559" anchor="ctr"/>
                </a:tc>
                <a:tc>
                  <a:txBody>
                    <a:bodyPr/>
                    <a:lstStyle/>
                    <a:p>
                      <a:pPr fontAlgn="base"/>
                      <a:r>
                        <a:rPr lang="en-US" sz="1400" dirty="0">
                          <a:effectLst/>
                        </a:rPr>
                        <a:t>2.3 × 10¹⁹</a:t>
                      </a:r>
                      <a:endParaRPr lang="en-US" sz="1400" dirty="0">
                        <a:effectLst/>
                      </a:endParaRPr>
                    </a:p>
                  </a:txBody>
                  <a:tcPr marL="79117" marR="79117" marT="39559" marB="39559"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Lợi </a:t>
            </a:r>
            <a:r>
              <a:rPr lang="en-US" dirty="0" err="1"/>
              <a:t>ích</a:t>
            </a:r>
            <a:r>
              <a:rPr lang="en-US" dirty="0"/>
              <a:t> </a:t>
            </a:r>
            <a:r>
              <a:rPr lang="en-US" dirty="0" err="1"/>
              <a:t>và</a:t>
            </a:r>
            <a:r>
              <a:rPr lang="en-US" dirty="0"/>
              <a:t> </a:t>
            </a:r>
            <a:r>
              <a:rPr lang="en-US" dirty="0" err="1"/>
              <a:t>hạn</a:t>
            </a:r>
            <a:r>
              <a:rPr lang="en-US" dirty="0"/>
              <a:t> </a:t>
            </a:r>
            <a:r>
              <a:rPr lang="en-US" dirty="0" err="1"/>
              <a:t>chế</a:t>
            </a:r>
            <a:r>
              <a:rPr lang="en-US" dirty="0"/>
              <a:t> </a:t>
            </a:r>
            <a:r>
              <a:rPr lang="en-US" dirty="0" err="1"/>
              <a:t>của</a:t>
            </a:r>
            <a:r>
              <a:rPr lang="en-US" dirty="0"/>
              <a:t> </a:t>
            </a:r>
            <a:r>
              <a:rPr lang="en-US" dirty="0" err="1"/>
              <a:t>mô</a:t>
            </a:r>
            <a:r>
              <a:rPr lang="en-US" dirty="0"/>
              <a:t> </a:t>
            </a:r>
            <a:r>
              <a:rPr lang="en-US" dirty="0" err="1"/>
              <a:t>hình</a:t>
            </a:r>
            <a:r>
              <a:rPr lang="en-US" dirty="0"/>
              <a:t> Transformer</a:t>
            </a:r>
            <a:endParaRPr lang="en-US" dirty="0"/>
          </a:p>
        </p:txBody>
      </p:sp>
      <p:graphicFrame>
        <p:nvGraphicFramePr>
          <p:cNvPr id="45" name="Content Placeholder 2"/>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9" name="Content Placeholder 3"/>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Tài liệu tham khảo</a:t>
            </a:r>
            <a:endParaRPr lang="en-US">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1800" b="1" i="0" dirty="0">
                <a:effectLst/>
                <a:latin typeface="NimbusRomNo9L-Medi"/>
              </a:rPr>
              <a:t>Attention Is All You Need</a:t>
            </a:r>
            <a:r>
              <a:rPr lang="en-US" sz="1800" dirty="0"/>
              <a:t> </a:t>
            </a:r>
            <a:endParaRPr lang="en-US" sz="1800" b="0" i="1" dirty="0">
              <a:effectLst/>
              <a:latin typeface="CMSY7"/>
            </a:endParaRPr>
          </a:p>
          <a:p>
            <a:pPr marL="0" indent="0">
              <a:buNone/>
            </a:pPr>
            <a:r>
              <a:rPr lang="en-US" sz="1800" b="0" i="0" dirty="0">
                <a:effectLst/>
                <a:latin typeface="NimbusRomNo9L-Regu"/>
              </a:rPr>
              <a:t>Google Brain</a:t>
            </a:r>
            <a:endParaRPr lang="en-US" sz="1800" b="0" i="0" dirty="0">
              <a:effectLst/>
              <a:latin typeface="NimbusRomNo9L-Regu"/>
            </a:endParaRPr>
          </a:p>
          <a:p>
            <a:r>
              <a:rPr lang="en-US" sz="1800" b="1" i="0" dirty="0">
                <a:effectLst/>
                <a:latin typeface="NimbusRomNo9L-Medi"/>
              </a:rPr>
              <a:t>Ashish Vaswani</a:t>
            </a:r>
            <a:r>
              <a:rPr lang="en-US" sz="1800" b="0" i="1" dirty="0">
                <a:effectLst/>
                <a:latin typeface="CMSY7"/>
              </a:rPr>
              <a:t>∗</a:t>
            </a:r>
            <a:r>
              <a:rPr lang="en-US" sz="1800" dirty="0"/>
              <a:t> </a:t>
            </a:r>
            <a:r>
              <a:rPr lang="en-US" sz="1800" b="0" i="0" dirty="0">
                <a:effectLst/>
                <a:latin typeface="SFTT1000"/>
              </a:rPr>
              <a:t>avaswani@google.com</a:t>
            </a:r>
            <a:r>
              <a:rPr lang="en-US" sz="1800" dirty="0"/>
              <a:t> </a:t>
            </a:r>
            <a:endParaRPr lang="en-US" sz="1800" dirty="0"/>
          </a:p>
          <a:p>
            <a:r>
              <a:rPr lang="en-US" sz="1800" b="1" i="0" dirty="0">
                <a:effectLst/>
                <a:latin typeface="NimbusRomNo9L-Medi"/>
              </a:rPr>
              <a:t>Noam </a:t>
            </a:r>
            <a:r>
              <a:rPr lang="en-US" sz="1800" b="1" i="0" dirty="0" err="1">
                <a:effectLst/>
                <a:latin typeface="NimbusRomNo9L-Medi"/>
              </a:rPr>
              <a:t>Shazeer</a:t>
            </a:r>
            <a:r>
              <a:rPr lang="en-US" sz="1800" b="0" i="1" dirty="0">
                <a:effectLst/>
                <a:latin typeface="CMSY7"/>
              </a:rPr>
              <a:t>∗ </a:t>
            </a:r>
            <a:r>
              <a:rPr lang="en-US" sz="1800" b="0" i="0" dirty="0">
                <a:effectLst/>
                <a:latin typeface="SFTT1000"/>
                <a:hlinkClick r:id="rId1"/>
              </a:rPr>
              <a:t>noam@google.com </a:t>
            </a:r>
            <a:endParaRPr lang="en-US" sz="1800" b="0" i="0" dirty="0">
              <a:effectLst/>
              <a:latin typeface="SFTT1000"/>
            </a:endParaRPr>
          </a:p>
          <a:p>
            <a:r>
              <a:rPr lang="en-US" sz="1800" b="1" i="0" dirty="0">
                <a:effectLst/>
                <a:latin typeface="NimbusRomNo9L-Medi"/>
              </a:rPr>
              <a:t>Niki Parmar</a:t>
            </a:r>
            <a:r>
              <a:rPr lang="en-US" sz="1800" b="0" i="1" dirty="0">
                <a:effectLst/>
                <a:latin typeface="CMSY7"/>
              </a:rPr>
              <a:t>∗ </a:t>
            </a:r>
            <a:r>
              <a:rPr lang="en-US" sz="1800" b="0" i="0" dirty="0">
                <a:effectLst/>
                <a:latin typeface="SFTT1000"/>
                <a:hlinkClick r:id="rId2"/>
              </a:rPr>
              <a:t>nikip@google.com</a:t>
            </a:r>
            <a:endParaRPr lang="en-US" sz="1800" b="0" i="0" dirty="0">
              <a:effectLst/>
              <a:latin typeface="SFTT1000"/>
            </a:endParaRPr>
          </a:p>
          <a:p>
            <a:r>
              <a:rPr lang="en-US" sz="1800" b="1" i="0" dirty="0" err="1">
                <a:effectLst/>
                <a:latin typeface="NimbusRomNo9L-Medi"/>
              </a:rPr>
              <a:t>Łukasz</a:t>
            </a:r>
            <a:r>
              <a:rPr lang="en-US" sz="1800" b="1" i="0" dirty="0">
                <a:effectLst/>
                <a:latin typeface="NimbusRomNo9L-Medi"/>
              </a:rPr>
              <a:t> Kaiser</a:t>
            </a:r>
            <a:r>
              <a:rPr lang="en-US" sz="1800" b="0" i="1" dirty="0">
                <a:effectLst/>
                <a:latin typeface="CMSY7"/>
              </a:rPr>
              <a:t>∗ </a:t>
            </a:r>
            <a:r>
              <a:rPr lang="en-US" sz="1800" b="0" i="0" dirty="0">
                <a:effectLst/>
                <a:latin typeface="SFTT1000"/>
                <a:hlinkClick r:id="rId3"/>
              </a:rPr>
              <a:t>lukaszkaiser@google.com</a:t>
            </a:r>
            <a:endParaRPr lang="en-US" sz="1800" b="0" i="0" dirty="0">
              <a:effectLst/>
              <a:latin typeface="SFTT1000"/>
            </a:endParaRPr>
          </a:p>
          <a:p>
            <a:pPr marL="0" indent="0">
              <a:buNone/>
            </a:pPr>
            <a:r>
              <a:rPr lang="en-US" sz="1800" b="0" i="0" dirty="0">
                <a:effectLst/>
                <a:latin typeface="NimbusRomNo9L-Regu"/>
              </a:rPr>
              <a:t>Google Research</a:t>
            </a:r>
            <a:endParaRPr lang="en-US" sz="1800" b="0" i="0" dirty="0">
              <a:effectLst/>
              <a:latin typeface="NimbusRomNo9L-Regu"/>
            </a:endParaRPr>
          </a:p>
          <a:p>
            <a:r>
              <a:rPr lang="en-US" sz="1800" b="1" i="0" dirty="0">
                <a:effectLst/>
                <a:latin typeface="NimbusRomNo9L-Medi"/>
              </a:rPr>
              <a:t>Jakob </a:t>
            </a:r>
            <a:r>
              <a:rPr lang="en-US" sz="1800" b="1" i="0" dirty="0" err="1">
                <a:effectLst/>
                <a:latin typeface="NimbusRomNo9L-Medi"/>
              </a:rPr>
              <a:t>Uszkoreit</a:t>
            </a:r>
            <a:r>
              <a:rPr lang="en-US" sz="1800" b="0" i="1" dirty="0">
                <a:effectLst/>
                <a:latin typeface="CMSY7"/>
              </a:rPr>
              <a:t>∗ </a:t>
            </a:r>
            <a:r>
              <a:rPr lang="en-US" sz="1800" b="0" i="0" dirty="0">
                <a:effectLst/>
                <a:latin typeface="SFTT1000"/>
                <a:hlinkClick r:id="rId4"/>
              </a:rPr>
              <a:t>usz@google.com</a:t>
            </a:r>
            <a:endParaRPr lang="en-US" sz="1800" b="0" i="0" dirty="0">
              <a:effectLst/>
              <a:latin typeface="SFTT1000"/>
            </a:endParaRPr>
          </a:p>
          <a:p>
            <a:r>
              <a:rPr lang="en-US" sz="1800" b="1" i="0" dirty="0" err="1">
                <a:effectLst/>
                <a:latin typeface="NimbusRomNo9L-Medi"/>
              </a:rPr>
              <a:t>Llion</a:t>
            </a:r>
            <a:r>
              <a:rPr lang="en-US" sz="1800" b="1" i="0" dirty="0">
                <a:effectLst/>
                <a:latin typeface="NimbusRomNo9L-Medi"/>
              </a:rPr>
              <a:t> Jones</a:t>
            </a:r>
            <a:r>
              <a:rPr lang="en-US" sz="1800" b="0" i="1" dirty="0">
                <a:effectLst/>
                <a:latin typeface="CMSY7"/>
              </a:rPr>
              <a:t>∗ </a:t>
            </a:r>
            <a:r>
              <a:rPr lang="en-US" sz="1800" b="0" i="0" dirty="0">
                <a:effectLst/>
                <a:latin typeface="SFTT1000"/>
                <a:hlinkClick r:id="rId5"/>
              </a:rPr>
              <a:t>llion@google.com</a:t>
            </a:r>
            <a:endParaRPr lang="en-US" sz="1800" dirty="0">
              <a:latin typeface="NimbusRomNo9L-Regu"/>
            </a:endParaRPr>
          </a:p>
          <a:p>
            <a:pPr marL="0" indent="0">
              <a:buNone/>
            </a:pPr>
            <a:r>
              <a:rPr lang="en-US" sz="1800" b="0" i="0" dirty="0">
                <a:effectLst/>
                <a:latin typeface="NimbusRomNo9L-Regu"/>
              </a:rPr>
              <a:t>University of Toronto</a:t>
            </a:r>
            <a:endParaRPr lang="en-US" sz="1800" b="0" i="0" dirty="0">
              <a:effectLst/>
              <a:latin typeface="NimbusRomNo9L-Regu"/>
            </a:endParaRPr>
          </a:p>
          <a:p>
            <a:pPr>
              <a:buFont typeface="Arial" panose="020B0604020202090204" pitchFamily="34" charset="0"/>
              <a:buChar char="•"/>
            </a:pPr>
            <a:r>
              <a:rPr lang="en-US" sz="1800" b="1" i="0" dirty="0">
                <a:effectLst/>
                <a:latin typeface="NimbusRomNo9L-Medi"/>
              </a:rPr>
              <a:t>Aidan N. Gomez</a:t>
            </a:r>
            <a:r>
              <a:rPr lang="en-US" sz="1800" b="0" i="1" dirty="0">
                <a:effectLst/>
                <a:latin typeface="CMSY7"/>
              </a:rPr>
              <a:t>∗ † </a:t>
            </a:r>
            <a:r>
              <a:rPr lang="en-US" sz="1800" dirty="0">
                <a:latin typeface="SFTT1000"/>
                <a:hlinkClick r:id="rId6"/>
              </a:rPr>
              <a:t>aidan@cs.toronto.edu</a:t>
            </a:r>
            <a:endParaRPr lang="en-US" sz="1800" dirty="0">
              <a:latin typeface="SFTT1000"/>
            </a:endParaRPr>
          </a:p>
          <a:p>
            <a:pPr>
              <a:buFont typeface="Arial" panose="020B0604020202090204" pitchFamily="34" charset="0"/>
              <a:buChar char="•"/>
            </a:pPr>
            <a:r>
              <a:rPr lang="en-US" sz="1800" b="1" i="0" dirty="0">
                <a:effectLst/>
                <a:latin typeface="NimbusRomNo9L-Medi"/>
              </a:rPr>
              <a:t>Illia </a:t>
            </a:r>
            <a:r>
              <a:rPr lang="en-US" sz="1800" b="1" i="0" dirty="0" err="1">
                <a:effectLst/>
                <a:latin typeface="NimbusRomNo9L-Medi"/>
              </a:rPr>
              <a:t>Polosukhin</a:t>
            </a:r>
            <a:r>
              <a:rPr lang="en-US" sz="1800" b="0" i="1" dirty="0">
                <a:effectLst/>
                <a:latin typeface="CMSY7"/>
              </a:rPr>
              <a:t>∗ ‡</a:t>
            </a:r>
            <a:r>
              <a:rPr lang="en-US" sz="1800" b="0" i="0" dirty="0">
                <a:effectLst/>
                <a:latin typeface="SFTT1000"/>
              </a:rPr>
              <a:t>illia.polosukhin@gmail.com</a:t>
            </a:r>
            <a:r>
              <a:rPr lang="en-US" sz="1800" dirty="0">
                <a:latin typeface="SFTT1000"/>
              </a:rPr>
              <a:t> </a:t>
            </a:r>
            <a:endParaRPr lang="en-US" sz="1800" dirty="0"/>
          </a:p>
          <a:p>
            <a:pPr marL="0" indent="0">
              <a:buNone/>
            </a:pPr>
            <a:r>
              <a:rPr lang="en-US" sz="1800" b="0" i="0" dirty="0">
                <a:effectLst/>
                <a:latin typeface="NimbusRomNo9L-Regu"/>
              </a:rPr>
              <a:t>31st Conference on Neural Information Processing Systems (NIPS 2017), Long Beach, CA, USA</a:t>
            </a:r>
            <a:r>
              <a:rPr lang="en-US" sz="1800" dirty="0"/>
              <a:t> </a:t>
            </a:r>
            <a:br>
              <a:rPr lang="en-US" sz="1800" dirty="0"/>
            </a:br>
            <a:br>
              <a:rPr lang="en-US" sz="1800" dirty="0"/>
            </a:br>
            <a:endParaRPr 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Hourglass and a calendar"/>
          <p:cNvPicPr>
            <a:picLocks noGrp="1" noChangeAspect="1"/>
          </p:cNvPicPr>
          <p:nvPr>
            <p:ph idx="1"/>
          </p:nvPr>
        </p:nvPicPr>
        <p:blipFill rotWithShape="1">
          <a:blip r:embed="rId1">
            <a:extLst>
              <a:ext uri="{28A0092B-C50C-407E-A947-70E740481C1C}">
                <a14:useLocalDpi xmlns:a14="http://schemas.microsoft.com/office/drawing/2010/main" val="0"/>
              </a:ext>
            </a:extLst>
          </a:blip>
          <a:srcRect l="28593" r="2" b="2"/>
          <a:stretch>
            <a:fillRect/>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p:cNvSpPr>
            <a:spLocks noGrp="1" noRot="1" noChangeAspect="1" noMove="1" noResize="1" noEditPoints="1" noAdjustHandles="1" noChangeArrowheads="1" noChangeShapeType="1" noTextEdit="1"/>
          </p:cNvSpPr>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p:cNvSpPr>
            <a:spLocks noGrp="1" noRot="1" noChangeAspect="1" noMove="1" noResize="1" noEditPoints="1" noAdjustHandles="1" noChangeArrowheads="1" noChangeShapeType="1" noTextEdit="1"/>
          </p:cNvSpPr>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MỤC LỤC</a:t>
            </a:r>
            <a:endParaRPr lang="en-US" sz="3400" dirty="0"/>
          </a:p>
        </p:txBody>
      </p:sp>
      <p:sp>
        <p:nvSpPr>
          <p:cNvPr id="31" name="Rectangle 30"/>
          <p:cNvSpPr>
            <a:spLocks noGrp="1" noRot="1" noChangeAspect="1" noMove="1" noResize="1" noEditPoints="1" noAdjustHandles="1" noChangeArrowheads="1" noChangeShapeType="1" noTextEdit="1"/>
          </p:cNvSpPr>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p:cNvSpPr>
            <a:spLocks noGrp="1" noRot="1" noChangeAspect="1" noMove="1" noResize="1" noEditPoints="1" noAdjustHandles="1" noChangeArrowheads="1" noChangeShapeType="1" noTextEdit="1"/>
          </p:cNvSpPr>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p:cNvSpPr>
            <a:spLocks noGrp="1"/>
          </p:cNvSpPr>
          <p:nvPr>
            <p:ph type="body" sz="half" idx="2"/>
          </p:nvPr>
        </p:nvSpPr>
        <p:spPr>
          <a:xfrm>
            <a:off x="374904" y="2522949"/>
            <a:ext cx="5065776" cy="3402363"/>
          </a:xfrm>
        </p:spPr>
        <p:txBody>
          <a:bodyPr vert="horz" lIns="91440" tIns="45720" rIns="91440" bIns="45720" rtlCol="0" anchor="t">
            <a:normAutofit/>
          </a:bodyPr>
          <a:lstStyle/>
          <a:p>
            <a:pPr marL="342900" indent="-228600">
              <a:buFont typeface="Arial" panose="020B0604020202090204" pitchFamily="34" charset="0"/>
              <a:buChar char="•"/>
            </a:pPr>
            <a:r>
              <a:rPr lang="en-US" sz="1400" dirty="0" err="1"/>
              <a:t>Tổng</a:t>
            </a:r>
            <a:r>
              <a:rPr lang="en-US" sz="1400" dirty="0"/>
              <a:t> </a:t>
            </a:r>
            <a:r>
              <a:rPr lang="en-US" sz="1400" dirty="0" err="1"/>
              <a:t>quan</a:t>
            </a:r>
            <a:endParaRPr lang="en-US" sz="1400" dirty="0"/>
          </a:p>
          <a:p>
            <a:pPr marL="342900" indent="-228600">
              <a:buFont typeface="Arial" panose="020B0604020202090204" pitchFamily="34" charset="0"/>
              <a:buChar char="•"/>
            </a:pPr>
            <a:r>
              <a:rPr lang="en-US" sz="1400" dirty="0" err="1"/>
              <a:t>Các</a:t>
            </a:r>
            <a:r>
              <a:rPr lang="en-US" sz="1400" dirty="0"/>
              <a:t> </a:t>
            </a:r>
            <a:r>
              <a:rPr lang="en-US" sz="1400" dirty="0" err="1"/>
              <a:t>mô</a:t>
            </a:r>
            <a:r>
              <a:rPr lang="en-US" sz="1400" dirty="0"/>
              <a:t> </a:t>
            </a:r>
            <a:r>
              <a:rPr lang="en-US" sz="1400" dirty="0" err="1"/>
              <a:t>hình</a:t>
            </a:r>
            <a:r>
              <a:rPr lang="en-US" sz="1400" dirty="0"/>
              <a:t> </a:t>
            </a:r>
            <a:r>
              <a:rPr lang="en-US" sz="1400" dirty="0" err="1"/>
              <a:t>dịch</a:t>
            </a:r>
            <a:r>
              <a:rPr lang="en-US" sz="1400" dirty="0"/>
              <a:t> </a:t>
            </a:r>
            <a:r>
              <a:rPr lang="en-US" sz="1400" dirty="0" err="1"/>
              <a:t>chuỗi</a:t>
            </a:r>
            <a:r>
              <a:rPr lang="en-US" sz="1400" dirty="0"/>
              <a:t> </a:t>
            </a:r>
            <a:r>
              <a:rPr lang="en-US" sz="1400" dirty="0" err="1"/>
              <a:t>hiện</a:t>
            </a:r>
            <a:r>
              <a:rPr lang="en-US" sz="1400" dirty="0"/>
              <a:t> nay</a:t>
            </a:r>
            <a:endParaRPr lang="en-US" sz="1400" dirty="0"/>
          </a:p>
          <a:p>
            <a:pPr marL="342900" indent="-228600">
              <a:buFont typeface="Arial" panose="020B0604020202090204" pitchFamily="34" charset="0"/>
              <a:buChar char="•"/>
            </a:pPr>
            <a:r>
              <a:rPr lang="en-US" sz="1400" dirty="0" err="1"/>
              <a:t>Mô</a:t>
            </a:r>
            <a:r>
              <a:rPr lang="en-US" sz="1400" dirty="0"/>
              <a:t> </a:t>
            </a:r>
            <a:r>
              <a:rPr lang="en-US" sz="1400" dirty="0" err="1"/>
              <a:t>hình</a:t>
            </a:r>
            <a:r>
              <a:rPr lang="en-US" sz="1400" dirty="0"/>
              <a:t> Transformer </a:t>
            </a:r>
            <a:r>
              <a:rPr lang="en-US" sz="1400" dirty="0" err="1"/>
              <a:t>dựa</a:t>
            </a:r>
            <a:r>
              <a:rPr lang="en-US" sz="1400" dirty="0"/>
              <a:t> </a:t>
            </a:r>
            <a:r>
              <a:rPr lang="en-US" sz="1400" dirty="0" err="1"/>
              <a:t>theo</a:t>
            </a:r>
            <a:r>
              <a:rPr lang="en-US" sz="1400" dirty="0"/>
              <a:t> attention</a:t>
            </a:r>
            <a:endParaRPr lang="en-US" sz="1400" dirty="0"/>
          </a:p>
          <a:p>
            <a:pPr marL="342900" indent="-228600">
              <a:buFont typeface="Arial" panose="020B0604020202090204" pitchFamily="34" charset="0"/>
              <a:buChar char="•"/>
            </a:pPr>
            <a:r>
              <a:rPr lang="en-US" sz="1400" dirty="0" err="1"/>
              <a:t>Kiến</a:t>
            </a:r>
            <a:r>
              <a:rPr lang="en-US" sz="1400" dirty="0"/>
              <a:t> </a:t>
            </a:r>
            <a:r>
              <a:rPr lang="en-US" sz="1400" dirty="0" err="1"/>
              <a:t>trúc</a:t>
            </a:r>
            <a:r>
              <a:rPr lang="en-US" sz="1400" dirty="0"/>
              <a:t> </a:t>
            </a:r>
            <a:r>
              <a:rPr lang="en-US" sz="1400" dirty="0" err="1"/>
              <a:t>và</a:t>
            </a:r>
            <a:r>
              <a:rPr lang="en-US" sz="1400" dirty="0"/>
              <a:t> </a:t>
            </a:r>
            <a:r>
              <a:rPr lang="en-US" sz="1400" dirty="0" err="1"/>
              <a:t>định</a:t>
            </a:r>
            <a:r>
              <a:rPr lang="en-US" sz="1400" dirty="0"/>
              <a:t> </a:t>
            </a:r>
            <a:r>
              <a:rPr lang="en-US" sz="1400" dirty="0" err="1"/>
              <a:t>nghĩa</a:t>
            </a:r>
            <a:r>
              <a:rPr lang="en-US" sz="1400" dirty="0"/>
              <a:t> </a:t>
            </a:r>
            <a:r>
              <a:rPr lang="en-US" sz="1400" dirty="0" err="1"/>
              <a:t>mô</a:t>
            </a:r>
            <a:r>
              <a:rPr lang="en-US" sz="1400" dirty="0"/>
              <a:t> </a:t>
            </a:r>
            <a:r>
              <a:rPr lang="en-US" sz="1400" dirty="0" err="1"/>
              <a:t>hình</a:t>
            </a:r>
            <a:r>
              <a:rPr lang="en-US" sz="1400" dirty="0"/>
              <a:t> attention </a:t>
            </a:r>
            <a:r>
              <a:rPr lang="en-US" sz="1400" dirty="0" err="1"/>
              <a:t>trong</a:t>
            </a:r>
            <a:r>
              <a:rPr lang="en-US" sz="1400" dirty="0"/>
              <a:t> transformer</a:t>
            </a:r>
            <a:endParaRPr lang="en-US" sz="1400" dirty="0"/>
          </a:p>
          <a:p>
            <a:pPr marL="342900" indent="-228600">
              <a:buFont typeface="Arial" panose="020B0604020202090204" pitchFamily="34" charset="0"/>
              <a:buChar char="•"/>
            </a:pPr>
            <a:r>
              <a:rPr lang="en-US" sz="1400" dirty="0" err="1"/>
              <a:t>Biến</a:t>
            </a:r>
            <a:r>
              <a:rPr lang="en-US" sz="1400" dirty="0"/>
              <a:t> </a:t>
            </a:r>
            <a:r>
              <a:rPr lang="en-US" sz="1400" dirty="0" err="1"/>
              <a:t>thể</a:t>
            </a:r>
            <a:r>
              <a:rPr lang="en-US" sz="1400" dirty="0"/>
              <a:t> self-attention </a:t>
            </a:r>
            <a:r>
              <a:rPr lang="en-US" sz="1400" dirty="0" err="1"/>
              <a:t>và</a:t>
            </a:r>
            <a:r>
              <a:rPr lang="en-US" sz="1400" dirty="0"/>
              <a:t> </a:t>
            </a:r>
            <a:r>
              <a:rPr lang="en-US" sz="1400" dirty="0" err="1"/>
              <a:t>lợi</a:t>
            </a:r>
            <a:r>
              <a:rPr lang="en-US" sz="1400" dirty="0"/>
              <a:t> </a:t>
            </a:r>
            <a:r>
              <a:rPr lang="en-US" sz="1400" dirty="0" err="1"/>
              <a:t>ích</a:t>
            </a:r>
            <a:endParaRPr lang="en-US" sz="1400" dirty="0"/>
          </a:p>
          <a:p>
            <a:pPr marL="342900" indent="-228600">
              <a:buFont typeface="Arial" panose="020B0604020202090204" pitchFamily="34" charset="0"/>
              <a:buChar char="•"/>
            </a:pPr>
            <a:r>
              <a:rPr lang="en-US" sz="1400" dirty="0" err="1"/>
              <a:t>Multihead</a:t>
            </a:r>
            <a:r>
              <a:rPr lang="en-US" sz="1400" dirty="0"/>
              <a:t> attention</a:t>
            </a:r>
            <a:endParaRPr lang="en-US" sz="1400" dirty="0"/>
          </a:p>
          <a:p>
            <a:pPr marL="342900" indent="-228600">
              <a:buFont typeface="Arial" panose="020B0604020202090204" pitchFamily="34" charset="0"/>
              <a:buChar char="•"/>
            </a:pPr>
            <a:r>
              <a:rPr lang="en-US" sz="1400" dirty="0" err="1"/>
              <a:t>Phương</a:t>
            </a:r>
            <a:r>
              <a:rPr lang="en-US" sz="1400" dirty="0"/>
              <a:t> </a:t>
            </a:r>
            <a:r>
              <a:rPr lang="en-US" sz="1400" dirty="0" err="1"/>
              <a:t>pháp</a:t>
            </a:r>
            <a:r>
              <a:rPr lang="en-US" sz="1400" dirty="0"/>
              <a:t> </a:t>
            </a:r>
            <a:r>
              <a:rPr lang="en-US" sz="1400" dirty="0" err="1"/>
              <a:t>thử</a:t>
            </a:r>
            <a:r>
              <a:rPr lang="en-US" sz="1400" dirty="0"/>
              <a:t> </a:t>
            </a:r>
            <a:r>
              <a:rPr lang="en-US" sz="1400" dirty="0" err="1"/>
              <a:t>nghiệm</a:t>
            </a:r>
            <a:r>
              <a:rPr lang="en-US" sz="1400" dirty="0"/>
              <a:t> </a:t>
            </a:r>
            <a:r>
              <a:rPr lang="en-US" sz="1400" dirty="0" err="1"/>
              <a:t>trong</a:t>
            </a:r>
            <a:r>
              <a:rPr lang="en-US" sz="1400" dirty="0"/>
              <a:t> </a:t>
            </a:r>
            <a:r>
              <a:rPr lang="en-US" sz="1400" dirty="0" err="1"/>
              <a:t>bài</a:t>
            </a:r>
            <a:r>
              <a:rPr lang="en-US" sz="1400" dirty="0"/>
              <a:t> </a:t>
            </a:r>
            <a:r>
              <a:rPr lang="en-US" sz="1400" dirty="0" err="1"/>
              <a:t>báo</a:t>
            </a:r>
            <a:endParaRPr lang="en-US" sz="1400" dirty="0"/>
          </a:p>
          <a:p>
            <a:pPr marL="342900" indent="-228600">
              <a:buFont typeface="Arial" panose="020B0604020202090204" pitchFamily="34" charset="0"/>
              <a:buChar char="•"/>
            </a:pPr>
            <a:r>
              <a:rPr lang="en-US" sz="1400" dirty="0" err="1"/>
              <a:t>Phân</a:t>
            </a:r>
            <a:r>
              <a:rPr lang="en-US" sz="1400" dirty="0"/>
              <a:t> </a:t>
            </a:r>
            <a:r>
              <a:rPr lang="en-US" sz="1400" dirty="0" err="1"/>
              <a:t>tích</a:t>
            </a:r>
            <a:r>
              <a:rPr lang="en-US" sz="1400" dirty="0"/>
              <a:t> </a:t>
            </a:r>
            <a:r>
              <a:rPr lang="en-US" sz="1400" dirty="0" err="1"/>
              <a:t>kết</a:t>
            </a:r>
            <a:r>
              <a:rPr lang="en-US" sz="1400" dirty="0"/>
              <a:t> </a:t>
            </a:r>
            <a:r>
              <a:rPr lang="en-US" sz="1400" dirty="0" err="1"/>
              <a:t>quả</a:t>
            </a:r>
            <a:endParaRPr lang="en-US" sz="1400" dirty="0"/>
          </a:p>
          <a:p>
            <a:pPr marL="342900" indent="-228600">
              <a:buFont typeface="Arial" panose="020B0604020202090204" pitchFamily="34" charset="0"/>
              <a:buChar char="•"/>
            </a:pPr>
            <a:r>
              <a:rPr lang="en-US" sz="1400" dirty="0" err="1"/>
              <a:t>Ưu</a:t>
            </a:r>
            <a:r>
              <a:rPr lang="en-US" sz="1400" dirty="0"/>
              <a:t> </a:t>
            </a:r>
            <a:r>
              <a:rPr lang="en-US" sz="1400" dirty="0" err="1"/>
              <a:t>và</a:t>
            </a:r>
            <a:r>
              <a:rPr lang="en-US" sz="1400" dirty="0"/>
              <a:t> </a:t>
            </a:r>
            <a:r>
              <a:rPr lang="en-US" sz="1400" dirty="0" err="1"/>
              <a:t>nhược</a:t>
            </a:r>
            <a:r>
              <a:rPr lang="en-US" sz="1400" dirty="0"/>
              <a:t> </a:t>
            </a:r>
            <a:r>
              <a:rPr lang="en-US" sz="1400" dirty="0" err="1"/>
              <a:t>điểm</a:t>
            </a:r>
            <a:r>
              <a:rPr lang="en-US" sz="1400" dirty="0"/>
              <a:t> </a:t>
            </a:r>
            <a:r>
              <a:rPr lang="en-US" sz="1400" dirty="0" err="1"/>
              <a:t>của</a:t>
            </a:r>
            <a:r>
              <a:rPr lang="en-US" sz="1400" dirty="0"/>
              <a:t> attention</a:t>
            </a: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ptos" panose="020B0004020202020204" pitchFamily="34" charset="0"/>
                <a:cs typeface="Aptos" panose="020B0004020202020204" pitchFamily="34" charset="0"/>
              </a:rPr>
              <a:t>Tổng quan</a:t>
            </a:r>
            <a:endParaRPr lang="en-US" dirty="0">
              <a:latin typeface="Aptos" panose="020B0004020202020204" pitchFamily="34" charset="0"/>
              <a:cs typeface="Aptos" panose="020B0004020202020204" pitchFamily="34" charset="0"/>
            </a:endParaRPr>
          </a:p>
        </p:txBody>
      </p:sp>
      <p:graphicFrame>
        <p:nvGraphicFramePr>
          <p:cNvPr id="21"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fontScale="90000"/>
          </a:bodyPr>
          <a:lstStyle/>
          <a:p>
            <a:pPr algn="r"/>
            <a:r>
              <a:rPr lang="vi-VN" sz="4000" dirty="0">
                <a:solidFill>
                  <a:srgbClr val="FFFFFF"/>
                </a:solidFill>
                <a:latin typeface="Aptos Display" panose="020B0004020202020204" pitchFamily="34" charset="0"/>
                <a:cs typeface="Aptos" panose="020B0004020202020204" pitchFamily="34" charset="0"/>
              </a:rPr>
              <a:t>Ứng dụng Mô hình Tr</a:t>
            </a:r>
            <a:r>
              <a:rPr lang="en-US" altLang="vi-VN" sz="4000" dirty="0">
                <a:solidFill>
                  <a:srgbClr val="FFFFFF"/>
                </a:solidFill>
                <a:latin typeface="Aptos Display" panose="020B0004020202020204" pitchFamily="34" charset="0"/>
                <a:cs typeface="Aptos" panose="020B0004020202020204" pitchFamily="34" charset="0"/>
              </a:rPr>
              <a:t>anformer d</a:t>
            </a:r>
            <a:r>
              <a:rPr lang="vi-VN" altLang="en-US" sz="4000" dirty="0">
                <a:solidFill>
                  <a:srgbClr val="FFFFFF"/>
                </a:solidFill>
                <a:latin typeface="Aptos Display" panose="020B0004020202020204" pitchFamily="34" charset="0"/>
                <a:cs typeface="Aptos" panose="020B0004020202020204" pitchFamily="34" charset="0"/>
              </a:rPr>
              <a:t>ựa vào A</a:t>
            </a:r>
            <a:r>
              <a:rPr lang="vi-VN" sz="4000" dirty="0">
                <a:solidFill>
                  <a:srgbClr val="FFFFFF"/>
                </a:solidFill>
                <a:latin typeface="Aptos Display" panose="020B0004020202020204" pitchFamily="34" charset="0"/>
                <a:cs typeface="Aptos" panose="020B0004020202020204" pitchFamily="34" charset="0"/>
              </a:rPr>
              <a:t>ttenion trong dịch máy  </a:t>
            </a:r>
            <a:endParaRPr lang="vi-VN" sz="4000" dirty="0">
              <a:solidFill>
                <a:srgbClr val="FFFFFF"/>
              </a:solidFill>
              <a:latin typeface="Aptos Display" panose="020B0004020202020204" pitchFamily="34" charset="0"/>
              <a:cs typeface="Aptos" panose="020B0004020202020204" pitchFamily="34" charset="0"/>
            </a:endParaRPr>
          </a:p>
        </p:txBody>
      </p:sp>
      <p:sp>
        <p:nvSpPr>
          <p:cNvPr id="3" name="Content Placeholder 2"/>
          <p:cNvSpPr>
            <a:spLocks noGrp="1"/>
          </p:cNvSpPr>
          <p:nvPr>
            <p:ph idx="1"/>
          </p:nvPr>
        </p:nvSpPr>
        <p:spPr>
          <a:xfrm>
            <a:off x="4810259" y="649480"/>
            <a:ext cx="6555347" cy="5546047"/>
          </a:xfrm>
        </p:spPr>
        <p:txBody>
          <a:bodyPr anchor="ctr">
            <a:normAutofit/>
          </a:bodyPr>
          <a:lstStyle/>
          <a:p>
            <a:pPr algn="just"/>
            <a:r>
              <a:rPr lang="vi-VN" sz="2000" dirty="0">
                <a:latin typeface="Aptos" panose="020B0004020202020204" pitchFamily="34" charset="0"/>
                <a:cs typeface="Aptos" panose="020B0004020202020204" pitchFamily="34" charset="0"/>
              </a:rPr>
              <a:t>Giới thiệu mô hình Transformer, một kiến trúc mạng mới dựa hoàn toàn vào cơ chế attention, không sử dụng các lớp hồi quy (RNN) hay tích chập (CNN).</a:t>
            </a:r>
            <a:endParaRPr lang="en-US" sz="2000" dirty="0">
              <a:latin typeface="Aptos" panose="020B0004020202020204" pitchFamily="34" charset="0"/>
              <a:cs typeface="Aptos" panose="020B0004020202020204" pitchFamily="34" charset="0"/>
            </a:endParaRPr>
          </a:p>
          <a:p>
            <a:pPr algn="just"/>
            <a:r>
              <a:rPr lang="vi-VN" sz="2000" dirty="0">
                <a:latin typeface="Aptos" panose="020B0004020202020204" pitchFamily="34" charset="0"/>
                <a:cs typeface="Aptos" panose="020B0004020202020204" pitchFamily="34" charset="0"/>
              </a:rPr>
              <a:t> Transformer đã cho thấy hiệu quả vượt trội trong bài toán dịch máy và các nhiệm vụ xử lý ngôn ngữ tự nhiên khác, với ưu điểm là khả năng song song hóa cao và thời gian huấn luyện ngắn hơn đáng kể so với các mô hình truyền thống.</a:t>
            </a:r>
            <a:endParaRPr lang="vi-VN" sz="2000" dirty="0">
              <a:latin typeface="Aptos" panose="020B0004020202020204" pitchFamily="34" charset="0"/>
              <a:cs typeface="Aptos" panose="020B0004020202020204" pitchFamily="34" charset="0"/>
            </a:endParaRPr>
          </a:p>
          <a:p>
            <a:endParaRPr lang="en-US" sz="2000" dirty="0">
              <a:latin typeface="Aptos" panose="020B0004020202020204" pitchFamily="34" charset="0"/>
              <a:cs typeface="Aptos"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5889" y="-2"/>
            <a:ext cx="3468234"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p:cNvGraphicFramePr>
            <a:graphicFrameLocks noGrp="1"/>
          </p:cNvGraphicFramePr>
          <p:nvPr>
            <p:ph idx="1"/>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8201" y="365125"/>
            <a:ext cx="5251316"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100" b="1" dirty="0">
                <a:latin typeface="+mj-lt"/>
                <a:ea typeface="+mj-ea"/>
                <a:cs typeface="+mj-cs"/>
              </a:rPr>
              <a:t>3. </a:t>
            </a:r>
            <a:r>
              <a:rPr lang="en-US" altLang="en-US" sz="4100" b="1" dirty="0" err="1">
                <a:latin typeface="+mj-lt"/>
                <a:ea typeface="+mj-ea"/>
                <a:cs typeface="+mj-cs"/>
              </a:rPr>
              <a:t>Giải</a:t>
            </a:r>
            <a:r>
              <a:rPr lang="en-US" altLang="en-US" sz="4100" b="1" dirty="0">
                <a:latin typeface="+mj-lt"/>
                <a:ea typeface="+mj-ea"/>
                <a:cs typeface="+mj-cs"/>
              </a:rPr>
              <a:t> </a:t>
            </a:r>
            <a:r>
              <a:rPr lang="en-US" altLang="en-US" sz="4100" b="1" dirty="0" err="1">
                <a:latin typeface="+mj-lt"/>
                <a:ea typeface="+mj-ea"/>
                <a:cs typeface="+mj-cs"/>
              </a:rPr>
              <a:t>pháp</a:t>
            </a:r>
            <a:r>
              <a:rPr lang="en-US" altLang="en-US" sz="4100" b="1" dirty="0">
                <a:latin typeface="+mj-lt"/>
                <a:ea typeface="+mj-ea"/>
                <a:cs typeface="+mj-cs"/>
              </a:rPr>
              <a:t>: </a:t>
            </a:r>
            <a:r>
              <a:rPr lang="en-US" altLang="en-US" sz="4100" b="1" dirty="0" err="1">
                <a:latin typeface="+mj-lt"/>
                <a:ea typeface="+mj-ea"/>
                <a:cs typeface="+mj-cs"/>
              </a:rPr>
              <a:t>Mô</a:t>
            </a:r>
            <a:r>
              <a:rPr lang="en-US" altLang="en-US" sz="4100" b="1" dirty="0">
                <a:latin typeface="+mj-lt"/>
                <a:ea typeface="+mj-ea"/>
                <a:cs typeface="+mj-cs"/>
              </a:rPr>
              <a:t> </a:t>
            </a:r>
            <a:r>
              <a:rPr lang="en-US" altLang="en-US" sz="4100" b="1" dirty="0" err="1">
                <a:latin typeface="+mj-lt"/>
                <a:ea typeface="+mj-ea"/>
                <a:cs typeface="+mj-cs"/>
              </a:rPr>
              <a:t>hình</a:t>
            </a:r>
            <a:r>
              <a:rPr lang="en-US" altLang="en-US" sz="4100" b="1" dirty="0">
                <a:latin typeface="+mj-lt"/>
                <a:ea typeface="+mj-ea"/>
                <a:cs typeface="+mj-cs"/>
              </a:rPr>
              <a:t> Transformer </a:t>
            </a:r>
            <a:r>
              <a:rPr lang="en-US" altLang="en-US" sz="4100" b="1" dirty="0" err="1">
                <a:latin typeface="+mj-lt"/>
                <a:ea typeface="+mj-ea"/>
                <a:cs typeface="+mj-cs"/>
              </a:rPr>
              <a:t>dựa</a:t>
            </a:r>
            <a:r>
              <a:rPr lang="en-US" altLang="en-US" sz="4100" b="1" dirty="0">
                <a:latin typeface="+mj-lt"/>
                <a:ea typeface="+mj-ea"/>
                <a:cs typeface="+mj-cs"/>
              </a:rPr>
              <a:t> </a:t>
            </a:r>
            <a:r>
              <a:rPr lang="en-US" altLang="en-US" sz="4100" b="1" dirty="0" err="1">
                <a:latin typeface="+mj-lt"/>
                <a:ea typeface="+mj-ea"/>
                <a:cs typeface="+mj-cs"/>
              </a:rPr>
              <a:t>hoàn</a:t>
            </a:r>
            <a:r>
              <a:rPr lang="en-US" altLang="en-US" sz="4100" b="1" dirty="0">
                <a:latin typeface="+mj-lt"/>
                <a:ea typeface="+mj-ea"/>
                <a:cs typeface="+mj-cs"/>
              </a:rPr>
              <a:t> </a:t>
            </a:r>
            <a:r>
              <a:rPr lang="en-US" altLang="en-US" sz="4100" b="1" dirty="0" err="1">
                <a:latin typeface="+mj-lt"/>
                <a:ea typeface="+mj-ea"/>
                <a:cs typeface="+mj-cs"/>
              </a:rPr>
              <a:t>toàn</a:t>
            </a:r>
            <a:r>
              <a:rPr lang="en-US" altLang="en-US" sz="4100" b="1" dirty="0">
                <a:latin typeface="+mj-lt"/>
                <a:ea typeface="+mj-ea"/>
                <a:cs typeface="+mj-cs"/>
              </a:rPr>
              <a:t> </a:t>
            </a:r>
            <a:r>
              <a:rPr lang="en-US" altLang="en-US" sz="4100" b="1" dirty="0" err="1">
                <a:latin typeface="+mj-lt"/>
                <a:ea typeface="+mj-ea"/>
                <a:cs typeface="+mj-cs"/>
              </a:rPr>
              <a:t>trên</a:t>
            </a:r>
            <a:r>
              <a:rPr lang="en-US" altLang="en-US" sz="4100" b="1" dirty="0">
                <a:latin typeface="+mj-lt"/>
                <a:ea typeface="+mj-ea"/>
                <a:cs typeface="+mj-cs"/>
              </a:rPr>
              <a:t> attention</a:t>
            </a:r>
            <a:endParaRPr lang="en-US" altLang="en-US" sz="4100" dirty="0">
              <a:latin typeface="+mj-lt"/>
              <a:ea typeface="+mj-ea"/>
              <a:cs typeface="+mj-cs"/>
            </a:endParaRPr>
          </a:p>
        </p:txBody>
      </p:sp>
      <p:sp>
        <p:nvSpPr>
          <p:cNvPr id="3" name="Content Placeholder 2"/>
          <p:cNvSpPr>
            <a:spLocks noGrp="1"/>
          </p:cNvSpPr>
          <p:nvPr>
            <p:ph idx="1"/>
          </p:nvPr>
        </p:nvSpPr>
        <p:spPr>
          <a:xfrm>
            <a:off x="331304" y="2863779"/>
            <a:ext cx="5764696" cy="3313183"/>
          </a:xfrm>
        </p:spPr>
        <p:txBody>
          <a:bodyPr vert="horz" lIns="91440" tIns="45720" rIns="91440" bIns="45720" rtlCol="0">
            <a:normAutofit/>
          </a:bodyPr>
          <a:lstStyle/>
          <a:p>
            <a:pPr lvl="1" algn="just">
              <a:buFont typeface="Wingdings" panose="05000000000000000000" pitchFamily="2" charset="2"/>
              <a:buChar char="Ø"/>
            </a:pPr>
            <a:r>
              <a:rPr lang="en-US" altLang="en-US" sz="2000" dirty="0"/>
              <a:t>Transformer </a:t>
            </a:r>
            <a:r>
              <a:rPr lang="en-US" altLang="en-US" sz="2000" u="sng" dirty="0" err="1"/>
              <a:t>loại</a:t>
            </a:r>
            <a:r>
              <a:rPr lang="en-US" altLang="en-US" sz="2000" u="sng" dirty="0"/>
              <a:t> </a:t>
            </a:r>
            <a:r>
              <a:rPr lang="en-US" altLang="en-US" sz="2000" u="sng" dirty="0" err="1"/>
              <a:t>bỏ</a:t>
            </a:r>
            <a:r>
              <a:rPr lang="en-US" altLang="en-US" sz="2000" u="sng" dirty="0"/>
              <a:t> </a:t>
            </a:r>
            <a:r>
              <a:rPr lang="en-US" altLang="en-US" sz="2000" dirty="0" err="1"/>
              <a:t>hoàn</a:t>
            </a:r>
            <a:r>
              <a:rPr lang="en-US" altLang="en-US" sz="2000" dirty="0"/>
              <a:t> </a:t>
            </a:r>
            <a:r>
              <a:rPr lang="en-US" altLang="en-US" sz="2000" dirty="0" err="1"/>
              <a:t>toàn</a:t>
            </a:r>
            <a:r>
              <a:rPr lang="en-US" altLang="en-US" sz="2000" dirty="0"/>
              <a:t> </a:t>
            </a:r>
            <a:r>
              <a:rPr lang="en-US" altLang="en-US" sz="2000" dirty="0" err="1"/>
              <a:t>các</a:t>
            </a:r>
            <a:r>
              <a:rPr lang="en-US" altLang="en-US" sz="2000" dirty="0"/>
              <a:t> </a:t>
            </a:r>
            <a:r>
              <a:rPr lang="en-US" altLang="en-US" sz="2000" dirty="0" err="1"/>
              <a:t>lớp</a:t>
            </a:r>
            <a:r>
              <a:rPr lang="en-US" altLang="en-US" sz="2000" dirty="0"/>
              <a:t> </a:t>
            </a:r>
            <a:r>
              <a:rPr lang="en-US" altLang="en-US" sz="2000" u="sng" dirty="0" err="1"/>
              <a:t>hồi</a:t>
            </a:r>
            <a:r>
              <a:rPr lang="en-US" altLang="en-US" sz="2000" u="sng" dirty="0"/>
              <a:t> </a:t>
            </a:r>
            <a:r>
              <a:rPr lang="en-US" altLang="en-US" sz="2000" u="sng" dirty="0" err="1"/>
              <a:t>quy</a:t>
            </a:r>
            <a:r>
              <a:rPr lang="en-US" altLang="en-US" sz="2000" u="sng" dirty="0"/>
              <a:t> </a:t>
            </a:r>
            <a:r>
              <a:rPr lang="en-US" altLang="en-US" sz="2000" u="sng" dirty="0" err="1"/>
              <a:t>và</a:t>
            </a:r>
            <a:r>
              <a:rPr lang="en-US" altLang="en-US" sz="2000" u="sng" dirty="0"/>
              <a:t> </a:t>
            </a:r>
            <a:r>
              <a:rPr lang="en-US" altLang="en-US" sz="2000" u="sng" dirty="0" err="1"/>
              <a:t>tích</a:t>
            </a:r>
            <a:r>
              <a:rPr lang="en-US" altLang="en-US" sz="2000" u="sng" dirty="0"/>
              <a:t> </a:t>
            </a:r>
            <a:r>
              <a:rPr lang="en-US" altLang="en-US" sz="2000" u="sng" dirty="0" err="1"/>
              <a:t>chập</a:t>
            </a:r>
            <a:r>
              <a:rPr lang="en-US" altLang="en-US" sz="2000" dirty="0"/>
              <a:t>, </a:t>
            </a:r>
            <a:r>
              <a:rPr lang="en-US" altLang="en-US" sz="2000" dirty="0" err="1"/>
              <a:t>thay</a:t>
            </a:r>
            <a:r>
              <a:rPr lang="en-US" altLang="en-US" sz="2000" dirty="0"/>
              <a:t> </a:t>
            </a:r>
            <a:r>
              <a:rPr lang="en-US" altLang="en-US" sz="2000" dirty="0" err="1"/>
              <a:t>vào</a:t>
            </a:r>
            <a:r>
              <a:rPr lang="en-US" altLang="en-US" sz="2000" dirty="0"/>
              <a:t> </a:t>
            </a:r>
            <a:r>
              <a:rPr lang="en-US" altLang="en-US" sz="2000" dirty="0" err="1"/>
              <a:t>đó</a:t>
            </a:r>
            <a:r>
              <a:rPr lang="en-US" altLang="en-US" sz="2000" dirty="0"/>
              <a:t> </a:t>
            </a:r>
            <a:r>
              <a:rPr lang="en-US" altLang="en-US" sz="2000" u="sng" dirty="0" err="1"/>
              <a:t>sử</a:t>
            </a:r>
            <a:r>
              <a:rPr lang="en-US" altLang="en-US" sz="2000" u="sng" dirty="0"/>
              <a:t> </a:t>
            </a:r>
            <a:r>
              <a:rPr lang="en-US" altLang="en-US" sz="2000" u="sng" dirty="0" err="1"/>
              <a:t>dụng</a:t>
            </a:r>
            <a:r>
              <a:rPr lang="en-US" altLang="en-US" sz="2000" u="sng" dirty="0"/>
              <a:t> </a:t>
            </a:r>
            <a:r>
              <a:rPr lang="en-US" altLang="en-US" sz="2000" dirty="0" err="1"/>
              <a:t>cơ</a:t>
            </a:r>
            <a:r>
              <a:rPr lang="en-US" altLang="en-US" sz="2000" dirty="0"/>
              <a:t> </a:t>
            </a:r>
            <a:r>
              <a:rPr lang="en-US" altLang="en-US" sz="2000" dirty="0" err="1"/>
              <a:t>chế</a:t>
            </a:r>
            <a:r>
              <a:rPr lang="en-US" altLang="en-US" sz="2000" dirty="0"/>
              <a:t> </a:t>
            </a:r>
            <a:r>
              <a:rPr lang="en-US" altLang="en-US" sz="2000" u="sng" dirty="0"/>
              <a:t>attention</a:t>
            </a:r>
            <a:r>
              <a:rPr lang="en-US" altLang="en-US" sz="2000" dirty="0"/>
              <a:t> </a:t>
            </a:r>
            <a:r>
              <a:rPr lang="en-US" altLang="en-US" sz="2000" dirty="0" err="1"/>
              <a:t>để</a:t>
            </a:r>
            <a:r>
              <a:rPr lang="en-US" altLang="en-US" sz="2000" dirty="0"/>
              <a:t> </a:t>
            </a:r>
            <a:r>
              <a:rPr lang="en-US" altLang="en-US" sz="2000" dirty="0" err="1"/>
              <a:t>xử</a:t>
            </a:r>
            <a:r>
              <a:rPr lang="en-US" altLang="en-US" sz="2000" dirty="0"/>
              <a:t> </a:t>
            </a:r>
            <a:r>
              <a:rPr lang="en-US" altLang="en-US" sz="2000" dirty="0" err="1"/>
              <a:t>lý</a:t>
            </a:r>
            <a:r>
              <a:rPr lang="en-US" altLang="en-US" sz="2000" dirty="0"/>
              <a:t> </a:t>
            </a:r>
            <a:r>
              <a:rPr lang="en-US" altLang="en-US" sz="2000" dirty="0" err="1"/>
              <a:t>các</a:t>
            </a:r>
            <a:r>
              <a:rPr lang="en-US" altLang="en-US" sz="2000" dirty="0"/>
              <a:t> </a:t>
            </a:r>
            <a:r>
              <a:rPr lang="en-US" altLang="en-US" sz="2000" dirty="0" err="1"/>
              <a:t>chuỗi</a:t>
            </a:r>
            <a:r>
              <a:rPr lang="en-US" altLang="en-US" sz="2000" dirty="0"/>
              <a:t>.</a:t>
            </a:r>
            <a:endParaRPr lang="en-US" altLang="en-US" sz="2000" dirty="0"/>
          </a:p>
          <a:p>
            <a:pPr lvl="1" algn="just">
              <a:buFont typeface="Wingdings" panose="05000000000000000000" pitchFamily="2" charset="2"/>
              <a:buChar char="Ø"/>
            </a:pPr>
            <a:r>
              <a:rPr lang="en-US" altLang="en-US" sz="2000" dirty="0" err="1"/>
              <a:t>Ưu</a:t>
            </a:r>
            <a:r>
              <a:rPr lang="en-US" altLang="en-US" sz="2000" dirty="0"/>
              <a:t> </a:t>
            </a:r>
            <a:r>
              <a:rPr lang="en-US" altLang="en-US" sz="2000" dirty="0" err="1"/>
              <a:t>điểm</a:t>
            </a:r>
            <a:r>
              <a:rPr lang="en-US" altLang="en-US" sz="2000" dirty="0"/>
              <a:t> </a:t>
            </a:r>
            <a:r>
              <a:rPr lang="en-US" altLang="en-US" sz="2000" dirty="0" err="1"/>
              <a:t>của</a:t>
            </a:r>
            <a:r>
              <a:rPr lang="en-US" altLang="en-US" sz="2000" dirty="0"/>
              <a:t> Transformer:</a:t>
            </a:r>
            <a:endParaRPr lang="en-US" altLang="en-US" sz="2000" dirty="0"/>
          </a:p>
          <a:p>
            <a:pPr lvl="2" algn="just"/>
            <a:r>
              <a:rPr lang="en-US" altLang="en-US" dirty="0" err="1"/>
              <a:t>Khả</a:t>
            </a:r>
            <a:r>
              <a:rPr lang="en-US" altLang="en-US" dirty="0"/>
              <a:t> </a:t>
            </a:r>
            <a:r>
              <a:rPr lang="en-US" altLang="en-US" dirty="0" err="1"/>
              <a:t>năng</a:t>
            </a:r>
            <a:r>
              <a:rPr lang="en-US" altLang="en-US" dirty="0"/>
              <a:t> </a:t>
            </a:r>
            <a:r>
              <a:rPr lang="en-US" altLang="en-US" u="sng" dirty="0"/>
              <a:t>song </a:t>
            </a:r>
            <a:r>
              <a:rPr lang="en-US" altLang="en-US" u="sng" dirty="0" err="1"/>
              <a:t>song</a:t>
            </a:r>
            <a:r>
              <a:rPr lang="en-US" altLang="en-US" u="sng" dirty="0"/>
              <a:t> </a:t>
            </a:r>
            <a:r>
              <a:rPr lang="en-US" altLang="en-US" u="sng" dirty="0" err="1"/>
              <a:t>hóa</a:t>
            </a:r>
            <a:r>
              <a:rPr lang="en-US" altLang="en-US" u="sng" dirty="0"/>
              <a:t> </a:t>
            </a:r>
            <a:r>
              <a:rPr lang="en-US" altLang="en-US" dirty="0" err="1"/>
              <a:t>tốt</a:t>
            </a:r>
            <a:r>
              <a:rPr lang="en-US" altLang="en-US" dirty="0"/>
              <a:t> </a:t>
            </a:r>
            <a:r>
              <a:rPr lang="en-US" altLang="en-US" dirty="0" err="1"/>
              <a:t>hơn</a:t>
            </a:r>
            <a:r>
              <a:rPr lang="en-US" altLang="en-US" dirty="0"/>
              <a:t>, </a:t>
            </a:r>
            <a:r>
              <a:rPr lang="en-US" altLang="en-US" dirty="0" err="1"/>
              <a:t>giúp</a:t>
            </a:r>
            <a:r>
              <a:rPr lang="en-US" altLang="en-US" dirty="0"/>
              <a:t> </a:t>
            </a:r>
            <a:r>
              <a:rPr lang="en-US" altLang="en-US" u="sng" dirty="0" err="1"/>
              <a:t>giảm</a:t>
            </a:r>
            <a:r>
              <a:rPr lang="en-US" altLang="en-US" u="sng" dirty="0"/>
              <a:t> </a:t>
            </a:r>
            <a:r>
              <a:rPr lang="en-US" altLang="en-US" u="sng" dirty="0" err="1"/>
              <a:t>thời</a:t>
            </a:r>
            <a:r>
              <a:rPr lang="en-US" altLang="en-US" u="sng" dirty="0"/>
              <a:t> </a:t>
            </a:r>
            <a:r>
              <a:rPr lang="en-US" altLang="en-US" u="sng" dirty="0" err="1"/>
              <a:t>gian</a:t>
            </a:r>
            <a:r>
              <a:rPr lang="en-US" altLang="en-US" u="sng" dirty="0"/>
              <a:t> </a:t>
            </a:r>
            <a:r>
              <a:rPr lang="en-US" altLang="en-US" u="sng" dirty="0" err="1"/>
              <a:t>huấn</a:t>
            </a:r>
            <a:r>
              <a:rPr lang="en-US" altLang="en-US" u="sng" dirty="0"/>
              <a:t> </a:t>
            </a:r>
            <a:r>
              <a:rPr lang="en-US" altLang="en-US" u="sng" dirty="0" err="1"/>
              <a:t>luyện</a:t>
            </a:r>
            <a:r>
              <a:rPr lang="en-US" altLang="en-US" dirty="0"/>
              <a:t>.</a:t>
            </a:r>
            <a:endParaRPr lang="en-US" altLang="en-US" dirty="0"/>
          </a:p>
          <a:p>
            <a:pPr lvl="2" algn="just"/>
            <a:r>
              <a:rPr lang="en-US" altLang="en-US" dirty="0" err="1"/>
              <a:t>Khả</a:t>
            </a:r>
            <a:r>
              <a:rPr lang="en-US" altLang="en-US" dirty="0"/>
              <a:t> </a:t>
            </a:r>
            <a:r>
              <a:rPr lang="en-US" altLang="en-US" dirty="0" err="1"/>
              <a:t>năng</a:t>
            </a:r>
            <a:r>
              <a:rPr lang="en-US" altLang="en-US" dirty="0"/>
              <a:t> </a:t>
            </a:r>
            <a:r>
              <a:rPr lang="en-US" altLang="en-US" u="sng" dirty="0" err="1"/>
              <a:t>học</a:t>
            </a:r>
            <a:r>
              <a:rPr lang="en-US" altLang="en-US" dirty="0"/>
              <a:t> </a:t>
            </a:r>
            <a:r>
              <a:rPr lang="en-US" altLang="en-US" dirty="0" err="1"/>
              <a:t>các</a:t>
            </a:r>
            <a:r>
              <a:rPr lang="en-US" altLang="en-US" dirty="0"/>
              <a:t> </a:t>
            </a:r>
            <a:r>
              <a:rPr lang="en-US" altLang="en-US" u="sng" dirty="0" err="1"/>
              <a:t>phụ</a:t>
            </a:r>
            <a:r>
              <a:rPr lang="en-US" altLang="en-US" u="sng" dirty="0"/>
              <a:t> </a:t>
            </a:r>
            <a:r>
              <a:rPr lang="en-US" altLang="en-US" u="sng" dirty="0" err="1"/>
              <a:t>thuộc</a:t>
            </a:r>
            <a:r>
              <a:rPr lang="en-US" altLang="en-US" u="sng" dirty="0"/>
              <a:t> </a:t>
            </a:r>
            <a:r>
              <a:rPr lang="en-US" altLang="en-US" u="sng" dirty="0" err="1"/>
              <a:t>dài</a:t>
            </a:r>
            <a:r>
              <a:rPr lang="en-US" altLang="en-US" u="sng" dirty="0"/>
              <a:t> </a:t>
            </a:r>
            <a:r>
              <a:rPr lang="en-US" altLang="en-US" u="sng" dirty="0" err="1"/>
              <a:t>hạn</a:t>
            </a:r>
            <a:r>
              <a:rPr lang="en-US" altLang="en-US" u="sng" dirty="0"/>
              <a:t> </a:t>
            </a:r>
            <a:r>
              <a:rPr lang="en-US" altLang="en-US" u="sng" dirty="0" err="1"/>
              <a:t>tốt</a:t>
            </a:r>
            <a:r>
              <a:rPr lang="en-US" altLang="en-US" u="sng" dirty="0"/>
              <a:t> </a:t>
            </a:r>
            <a:r>
              <a:rPr lang="en-US" altLang="en-US" u="sng" dirty="0" err="1"/>
              <a:t>hơn</a:t>
            </a:r>
            <a:r>
              <a:rPr lang="en-US" altLang="en-US" u="sng" dirty="0"/>
              <a:t> </a:t>
            </a:r>
            <a:r>
              <a:rPr lang="en-US" altLang="en-US" dirty="0" err="1"/>
              <a:t>nhờ</a:t>
            </a:r>
            <a:r>
              <a:rPr lang="en-US" altLang="en-US" dirty="0"/>
              <a:t> </a:t>
            </a:r>
            <a:r>
              <a:rPr lang="en-US" altLang="en-US" dirty="0" err="1"/>
              <a:t>cơ</a:t>
            </a:r>
            <a:r>
              <a:rPr lang="en-US" altLang="en-US" dirty="0"/>
              <a:t> </a:t>
            </a:r>
            <a:r>
              <a:rPr lang="en-US" altLang="en-US" dirty="0" err="1"/>
              <a:t>chế</a:t>
            </a:r>
            <a:r>
              <a:rPr lang="en-US" altLang="en-US" dirty="0"/>
              <a:t> attention.</a:t>
            </a:r>
            <a:endParaRPr lang="en-US" altLang="en-US" dirty="0"/>
          </a:p>
        </p:txBody>
      </p:sp>
      <p:pic>
        <p:nvPicPr>
          <p:cNvPr id="5" name="Picture 4" descr="Dark floating bulbs with one lit up brightly"/>
          <p:cNvPicPr>
            <a:picLocks noChangeAspect="1"/>
          </p:cNvPicPr>
          <p:nvPr/>
        </p:nvPicPr>
        <p:blipFill rotWithShape="1">
          <a:blip r:embed="rId1"/>
          <a:srcRect l="11292" r="176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p:cNvSpPr>
            <a:spLocks noGrp="1" noRot="1" noChangeAspect="1" noMove="1" noResize="1" noEditPoints="1" noAdjustHandles="1" noChangeArrowheads="1" noChangeShapeType="1" noTextEdit="1"/>
          </p:cNvSpPr>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23358" y="106123"/>
            <a:ext cx="5915197" cy="1330519"/>
          </a:xfrm>
        </p:spPr>
        <p:txBody>
          <a:bodyPr vert="horz" lIns="91440" tIns="45720" rIns="91440" bIns="45720" rtlCol="0" anchor="ctr">
            <a:normAutofit/>
          </a:bodyPr>
          <a:lstStyle/>
          <a:p>
            <a:r>
              <a:rPr lang="en-US" dirty="0" err="1"/>
              <a:t>Kiến</a:t>
            </a:r>
            <a:r>
              <a:rPr lang="en-US" dirty="0"/>
              <a:t> </a:t>
            </a:r>
            <a:r>
              <a:rPr lang="en-US" dirty="0" err="1"/>
              <a:t>trúc</a:t>
            </a:r>
            <a:r>
              <a:rPr lang="en-US" dirty="0"/>
              <a:t> </a:t>
            </a:r>
            <a:r>
              <a:rPr lang="en-US" dirty="0" err="1"/>
              <a:t>mô</a:t>
            </a:r>
            <a:r>
              <a:rPr lang="en-US" dirty="0"/>
              <a:t> </a:t>
            </a:r>
            <a:r>
              <a:rPr lang="en-US" dirty="0" err="1"/>
              <a:t>hình</a:t>
            </a:r>
            <a:endParaRPr lang="en-US" dirty="0"/>
          </a:p>
        </p:txBody>
      </p:sp>
      <p:sp>
        <p:nvSpPr>
          <p:cNvPr id="6" name="TextBox 5"/>
          <p:cNvSpPr txBox="1"/>
          <p:nvPr/>
        </p:nvSpPr>
        <p:spPr>
          <a:xfrm>
            <a:off x="0" y="1221039"/>
            <a:ext cx="7618851" cy="5636962"/>
          </a:xfrm>
          <a:prstGeom prst="rect">
            <a:avLst/>
          </a:prstGeom>
        </p:spPr>
        <p:txBody>
          <a:bodyPr vert="horz" lIns="91440" tIns="45720" rIns="91440" bIns="45720" rtlCol="0">
            <a:noAutofit/>
          </a:bodyPr>
          <a:lstStyle/>
          <a:p>
            <a:pPr marL="400050" indent="-228600">
              <a:lnSpc>
                <a:spcPct val="90000"/>
              </a:lnSpc>
              <a:spcAft>
                <a:spcPts val="600"/>
              </a:spcAft>
              <a:buFont typeface="Wingdings" panose="05000000000000000000" pitchFamily="2" charset="2"/>
              <a:buChar char="Ø"/>
            </a:pPr>
            <a:r>
              <a:rPr lang="en-US" sz="1400" b="1" i="0" dirty="0">
                <a:effectLst/>
                <a:highlight>
                  <a:srgbClr val="FFFFFF"/>
                </a:highlight>
              </a:rPr>
              <a:t>Encoder: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Gồm</a:t>
            </a:r>
            <a:r>
              <a:rPr lang="en-US" sz="1400" b="0" i="0" dirty="0">
                <a:effectLst/>
                <a:highlight>
                  <a:srgbClr val="FFFFFF"/>
                </a:highlight>
              </a:rPr>
              <a:t> 6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tương</a:t>
            </a:r>
            <a:r>
              <a:rPr lang="en-US" sz="1400" b="0" i="0" dirty="0">
                <a:effectLst/>
                <a:highlight>
                  <a:srgbClr val="FFFFFF"/>
                </a:highlight>
              </a:rPr>
              <a:t> </a:t>
            </a:r>
            <a:r>
              <a:rPr lang="en-US" sz="1400" b="0" i="0" dirty="0" err="1">
                <a:effectLst/>
                <a:highlight>
                  <a:srgbClr val="FFFFFF"/>
                </a:highlight>
              </a:rPr>
              <a:t>tự</a:t>
            </a:r>
            <a:r>
              <a:rPr lang="en-US" sz="1400" b="0" i="0" dirty="0">
                <a:effectLst/>
                <a:highlight>
                  <a:srgbClr val="FFFFFF"/>
                </a:highlight>
              </a:rPr>
              <a:t> </a:t>
            </a:r>
            <a:r>
              <a:rPr lang="en-US" sz="1400" b="0" i="0" dirty="0" err="1">
                <a:effectLst/>
                <a:highlight>
                  <a:srgbClr val="FFFFFF"/>
                </a:highlight>
              </a:rPr>
              <a:t>nhau</a:t>
            </a:r>
            <a:r>
              <a:rPr lang="en-US" sz="1400" b="0" i="0" dirty="0">
                <a:effectLst/>
                <a:highlight>
                  <a:srgbClr val="FFFFFF"/>
                </a:highlight>
              </a:rPr>
              <a:t> (N=6).</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Mỗi</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bao </a:t>
            </a:r>
            <a:r>
              <a:rPr lang="en-US" sz="1400" b="0" i="0" dirty="0" err="1">
                <a:effectLst/>
                <a:highlight>
                  <a:srgbClr val="FFFFFF"/>
                </a:highlight>
              </a:rPr>
              <a:t>gồm</a:t>
            </a:r>
            <a:r>
              <a:rPr lang="en-US" sz="1400" b="0" i="0" dirty="0">
                <a:effectLst/>
                <a:highlight>
                  <a:srgbClr val="FFFFFF"/>
                </a:highlight>
              </a:rPr>
              <a:t> 2 sub layers:</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i="0" dirty="0">
                <a:effectLst/>
                <a:highlight>
                  <a:srgbClr val="FFFFFF"/>
                </a:highlight>
              </a:rPr>
              <a:t>Multi-head self-attention: </a:t>
            </a:r>
            <a:r>
              <a:rPr lang="en-US" sz="1400" dirty="0" err="1"/>
              <a:t>Học</a:t>
            </a:r>
            <a:r>
              <a:rPr lang="en-US" sz="1400" dirty="0"/>
              <a:t> </a:t>
            </a:r>
            <a:r>
              <a:rPr lang="en-US" sz="1400" dirty="0" err="1"/>
              <a:t>các</a:t>
            </a:r>
            <a:r>
              <a:rPr lang="en-US" sz="1400" dirty="0"/>
              <a:t> </a:t>
            </a:r>
            <a:r>
              <a:rPr lang="en-US" sz="1400" dirty="0" err="1"/>
              <a:t>mối</a:t>
            </a:r>
            <a:r>
              <a:rPr lang="en-US" sz="1400" dirty="0"/>
              <a:t> </a:t>
            </a:r>
            <a:r>
              <a:rPr lang="en-US" sz="1400" dirty="0" err="1"/>
              <a:t>quan</a:t>
            </a:r>
            <a:r>
              <a:rPr lang="en-US" sz="1400" dirty="0"/>
              <a:t> </a:t>
            </a:r>
            <a:r>
              <a:rPr lang="en-US" sz="1400" dirty="0" err="1"/>
              <a:t>hệ</a:t>
            </a:r>
            <a:r>
              <a:rPr lang="en-US" sz="1400" dirty="0"/>
              <a:t> </a:t>
            </a:r>
            <a:r>
              <a:rPr lang="en-US" sz="1400" dirty="0" err="1"/>
              <a:t>giữa</a:t>
            </a:r>
            <a:r>
              <a:rPr lang="en-US" sz="1400" dirty="0"/>
              <a:t> </a:t>
            </a:r>
            <a:r>
              <a:rPr lang="en-US" sz="1400" dirty="0" err="1"/>
              <a:t>các</a:t>
            </a:r>
            <a:r>
              <a:rPr lang="en-US" sz="1400" dirty="0"/>
              <a:t> </a:t>
            </a:r>
            <a:r>
              <a:rPr lang="en-US" sz="1400" dirty="0" err="1"/>
              <a:t>từ</a:t>
            </a:r>
            <a:r>
              <a:rPr lang="en-US" sz="1400" dirty="0"/>
              <a:t> </a:t>
            </a:r>
            <a:r>
              <a:rPr lang="en-US" sz="1400" dirty="0" err="1"/>
              <a:t>trong</a:t>
            </a:r>
            <a:r>
              <a:rPr lang="en-US" sz="1400" dirty="0"/>
              <a:t> </a:t>
            </a:r>
            <a:r>
              <a:rPr lang="en-US" sz="1400" dirty="0" err="1"/>
              <a:t>câu</a:t>
            </a:r>
            <a:r>
              <a:rPr lang="en-US" sz="1400" dirty="0"/>
              <a:t> </a:t>
            </a:r>
            <a:r>
              <a:rPr lang="en-US" sz="1400" dirty="0" err="1"/>
              <a:t>đầu</a:t>
            </a:r>
            <a:r>
              <a:rPr lang="en-US" sz="1400" dirty="0"/>
              <a:t> </a:t>
            </a:r>
            <a:r>
              <a:rPr lang="en-US" sz="1400" dirty="0" err="1"/>
              <a:t>vào</a:t>
            </a:r>
            <a:r>
              <a:rPr lang="en-US" sz="1400" b="0" i="0" dirty="0">
                <a:effectLst/>
                <a:highlight>
                  <a:srgbClr val="FFFFFF"/>
                </a:highlight>
              </a:rPr>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i="0" dirty="0">
                <a:effectLst/>
                <a:highlight>
                  <a:srgbClr val="FFFFFF"/>
                </a:highlight>
              </a:rPr>
              <a:t>Feed-forward network:</a:t>
            </a:r>
            <a:r>
              <a:rPr lang="en-US" sz="1400" b="0" i="0" dirty="0">
                <a:effectLst/>
                <a:highlight>
                  <a:srgbClr val="FFFFFF"/>
                </a:highlight>
              </a:rPr>
              <a:t> </a:t>
            </a:r>
            <a:r>
              <a:rPr lang="en-US" sz="1400" dirty="0" err="1"/>
              <a:t>Áp</a:t>
            </a:r>
            <a:r>
              <a:rPr lang="en-US" sz="1400" dirty="0"/>
              <a:t> </a:t>
            </a:r>
            <a:r>
              <a:rPr lang="en-US" sz="1400" dirty="0" err="1"/>
              <a:t>dụng</a:t>
            </a:r>
            <a:r>
              <a:rPr lang="en-US" sz="1400" dirty="0"/>
              <a:t> </a:t>
            </a:r>
            <a:r>
              <a:rPr lang="en-US" sz="1400" dirty="0" err="1"/>
              <a:t>trên</a:t>
            </a:r>
            <a:r>
              <a:rPr lang="en-US" sz="1400" dirty="0"/>
              <a:t> </a:t>
            </a:r>
            <a:r>
              <a:rPr lang="en-US" sz="1400" dirty="0" err="1"/>
              <a:t>từng</a:t>
            </a:r>
            <a:r>
              <a:rPr lang="en-US" sz="1400" dirty="0"/>
              <a:t> </a:t>
            </a:r>
            <a:r>
              <a:rPr lang="en-US" sz="1400" dirty="0" err="1"/>
              <a:t>vị</a:t>
            </a:r>
            <a:r>
              <a:rPr lang="en-US" sz="1400" dirty="0"/>
              <a:t> </a:t>
            </a:r>
            <a:r>
              <a:rPr lang="en-US" sz="1400" dirty="0" err="1"/>
              <a:t>trí</a:t>
            </a:r>
            <a:r>
              <a:rPr lang="en-US" sz="1400" dirty="0"/>
              <a:t> </a:t>
            </a:r>
            <a:r>
              <a:rPr lang="en-US" sz="1400" dirty="0" err="1"/>
              <a:t>của</a:t>
            </a:r>
            <a:r>
              <a:rPr lang="en-US" sz="1400" dirty="0"/>
              <a:t> </a:t>
            </a:r>
            <a:r>
              <a:rPr lang="en-US" sz="1400" dirty="0" err="1"/>
              <a:t>câu</a:t>
            </a:r>
            <a:r>
              <a:rPr lang="en-US" sz="1400" dirty="0"/>
              <a:t> </a:t>
            </a:r>
            <a:r>
              <a:rPr lang="en-US" sz="1400" dirty="0" err="1"/>
              <a:t>đầu</a:t>
            </a:r>
            <a:r>
              <a:rPr lang="en-US" sz="1400" dirty="0"/>
              <a:t> </a:t>
            </a:r>
            <a:r>
              <a:rPr lang="en-US" sz="1400" dirty="0" err="1"/>
              <a:t>vào</a:t>
            </a:r>
            <a:r>
              <a:rPr lang="en-US" sz="1400" dirty="0"/>
              <a:t> </a:t>
            </a:r>
            <a:r>
              <a:rPr lang="en-US" sz="1400" dirty="0" err="1"/>
              <a:t>một</a:t>
            </a:r>
            <a:r>
              <a:rPr lang="en-US" sz="1400" dirty="0"/>
              <a:t> </a:t>
            </a:r>
            <a:r>
              <a:rPr lang="en-US" sz="1400" dirty="0" err="1"/>
              <a:t>cách</a:t>
            </a:r>
            <a:r>
              <a:rPr lang="en-US" sz="1400" dirty="0"/>
              <a:t> </a:t>
            </a:r>
            <a:r>
              <a:rPr lang="en-US" sz="1400" dirty="0" err="1"/>
              <a:t>độc</a:t>
            </a:r>
            <a:r>
              <a:rPr lang="en-US" sz="1400" dirty="0"/>
              <a:t> </a:t>
            </a:r>
            <a:r>
              <a:rPr lang="en-US" sz="1400" dirty="0" err="1"/>
              <a:t>lập</a:t>
            </a:r>
            <a:r>
              <a:rPr lang="en-US" sz="1400" b="0" i="0" dirty="0">
                <a:effectLst/>
                <a:highlight>
                  <a:srgbClr val="FFFFFF"/>
                </a:highlight>
              </a:rPr>
              <a:t>.</a:t>
            </a:r>
            <a:endParaRPr lang="en-US" sz="1400" b="0" i="0" dirty="0">
              <a:effectLst/>
              <a:highlight>
                <a:srgbClr val="FFFFFF"/>
              </a:highlight>
            </a:endParaRPr>
          </a:p>
          <a:p>
            <a:pPr marL="739775" lvl="2" indent="-282575">
              <a:lnSpc>
                <a:spcPct val="90000"/>
              </a:lnSpc>
              <a:spcAft>
                <a:spcPts val="600"/>
              </a:spcAft>
              <a:buFont typeface="Arial" panose="020B0604020202090204" pitchFamily="34" charset="0"/>
              <a:buChar char="•"/>
            </a:pPr>
            <a:r>
              <a:rPr lang="en-US" sz="1400" b="1" i="0" dirty="0">
                <a:effectLst/>
                <a:highlight>
                  <a:srgbClr val="FFFFFF"/>
                </a:highlight>
              </a:rPr>
              <a:t>Residual connection </a:t>
            </a:r>
            <a:r>
              <a:rPr lang="en-US" sz="1400" b="1" i="0" dirty="0" err="1">
                <a:effectLst/>
                <a:highlight>
                  <a:srgbClr val="FFFFFF"/>
                </a:highlight>
              </a:rPr>
              <a:t>và</a:t>
            </a:r>
            <a:r>
              <a:rPr lang="en-US" sz="1400" b="1" i="0" dirty="0">
                <a:effectLst/>
                <a:highlight>
                  <a:srgbClr val="FFFFFF"/>
                </a:highlight>
              </a:rPr>
              <a:t> layer normalization: </a:t>
            </a:r>
            <a:r>
              <a:rPr lang="en-US" sz="1400" b="0" i="0" dirty="0" err="1">
                <a:effectLst/>
                <a:highlight>
                  <a:srgbClr val="FFFFFF"/>
                </a:highlight>
              </a:rPr>
              <a:t>Kết</a:t>
            </a:r>
            <a:r>
              <a:rPr lang="en-US" sz="1400" b="0" i="0" dirty="0">
                <a:effectLst/>
                <a:highlight>
                  <a:srgbClr val="FFFFFF"/>
                </a:highlight>
              </a:rPr>
              <a:t> </a:t>
            </a:r>
            <a:r>
              <a:rPr lang="en-US" sz="1400" b="0" i="0" dirty="0" err="1">
                <a:effectLst/>
                <a:highlight>
                  <a:srgbClr val="FFFFFF"/>
                </a:highlight>
              </a:rPr>
              <a:t>nối</a:t>
            </a:r>
            <a:r>
              <a:rPr lang="en-US" sz="1400" b="0" i="0" dirty="0">
                <a:effectLst/>
                <a:highlight>
                  <a:srgbClr val="FFFFFF"/>
                </a:highlight>
              </a:rPr>
              <a:t> </a:t>
            </a:r>
            <a:r>
              <a:rPr lang="en-US" sz="1400" b="0" i="0" dirty="0" err="1">
                <a:effectLst/>
                <a:highlight>
                  <a:srgbClr val="FFFFFF"/>
                </a:highlight>
              </a:rPr>
              <a:t>dư</a:t>
            </a:r>
            <a:r>
              <a:rPr lang="en-US" sz="1400" b="0" i="0" dirty="0">
                <a:effectLst/>
                <a:highlight>
                  <a:srgbClr val="FFFFFF"/>
                </a:highlight>
              </a:rPr>
              <a:t> </a:t>
            </a:r>
            <a:r>
              <a:rPr lang="en-US" sz="1400" b="0" i="0" dirty="0" err="1">
                <a:effectLst/>
                <a:highlight>
                  <a:srgbClr val="FFFFFF"/>
                </a:highlight>
              </a:rPr>
              <a:t>và</a:t>
            </a:r>
            <a:r>
              <a:rPr lang="en-US" sz="1400" b="0" i="0" dirty="0">
                <a:effectLst/>
                <a:highlight>
                  <a:srgbClr val="FFFFFF"/>
                </a:highlight>
              </a:rPr>
              <a:t> </a:t>
            </a:r>
            <a:r>
              <a:rPr lang="en-US" sz="1400" b="0" i="0" dirty="0" err="1">
                <a:effectLst/>
                <a:highlight>
                  <a:srgbClr val="FFFFFF"/>
                </a:highlight>
              </a:rPr>
              <a:t>chuẩn</a:t>
            </a:r>
            <a:r>
              <a:rPr lang="en-US" sz="1400" b="0" i="0" dirty="0">
                <a:effectLst/>
                <a:highlight>
                  <a:srgbClr val="FFFFFF"/>
                </a:highlight>
              </a:rPr>
              <a:t> </a:t>
            </a:r>
            <a:r>
              <a:rPr lang="en-US" sz="1400" b="0" i="0" dirty="0" err="1">
                <a:effectLst/>
                <a:highlight>
                  <a:srgbClr val="FFFFFF"/>
                </a:highlight>
              </a:rPr>
              <a:t>hóa</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dirty="0" err="1">
                <a:effectLst/>
                <a:highlight>
                  <a:srgbClr val="FFFFFF"/>
                </a:highlight>
              </a:rPr>
              <a:t>duy</a:t>
            </a:r>
            <a:r>
              <a:rPr lang="en-US" sz="1400" b="0" i="0" dirty="0">
                <a:effectLst/>
                <a:highlight>
                  <a:srgbClr val="FFFFFF"/>
                </a:highlight>
              </a:rPr>
              <a:t> </a:t>
            </a:r>
            <a:r>
              <a:rPr lang="en-US" sz="1400" b="0" i="0" dirty="0" err="1">
                <a:effectLst/>
                <a:highlight>
                  <a:srgbClr val="FFFFFF"/>
                </a:highlight>
              </a:rPr>
              <a:t>trì</a:t>
            </a:r>
            <a:r>
              <a:rPr lang="en-US" sz="1400" b="0" i="0" dirty="0">
                <a:effectLst/>
                <a:highlight>
                  <a:srgbClr val="FFFFFF"/>
                </a:highlight>
              </a:rPr>
              <a:t> </a:t>
            </a:r>
            <a:r>
              <a:rPr lang="en-US" sz="1400" b="0" i="0" dirty="0" err="1">
                <a:effectLst/>
                <a:highlight>
                  <a:srgbClr val="FFFFFF"/>
                </a:highlight>
              </a:rPr>
              <a:t>tính</a:t>
            </a:r>
            <a:r>
              <a:rPr lang="en-US" sz="1400" b="0" i="0" dirty="0">
                <a:effectLst/>
                <a:highlight>
                  <a:srgbClr val="FFFFFF"/>
                </a:highlight>
              </a:rPr>
              <a:t> </a:t>
            </a:r>
            <a:r>
              <a:rPr lang="en-US" sz="1400" b="0" i="0" dirty="0" err="1">
                <a:effectLst/>
                <a:highlight>
                  <a:srgbClr val="FFFFFF"/>
                </a:highlight>
              </a:rPr>
              <a:t>ổn</a:t>
            </a:r>
            <a:r>
              <a:rPr lang="en-US" sz="1400" b="0" i="0" dirty="0">
                <a:effectLst/>
                <a:highlight>
                  <a:srgbClr val="FFFFFF"/>
                </a:highlight>
              </a:rPr>
              <a:t> </a:t>
            </a:r>
            <a:r>
              <a:rPr lang="en-US" sz="1400" b="0" i="0" dirty="0" err="1">
                <a:effectLst/>
                <a:highlight>
                  <a:srgbClr val="FFFFFF"/>
                </a:highlight>
              </a:rPr>
              <a:t>định</a:t>
            </a:r>
            <a:r>
              <a:rPr lang="en-US" sz="1400" b="0" i="0" dirty="0">
                <a:effectLst/>
                <a:highlight>
                  <a:srgbClr val="FFFFFF"/>
                </a:highlight>
              </a:rPr>
              <a:t>.</a:t>
            </a:r>
            <a:endParaRPr lang="en-US" sz="1400" b="0" i="0" dirty="0">
              <a:effectLst/>
              <a:highlight>
                <a:srgbClr val="FFFFFF"/>
              </a:highlight>
            </a:endParaRPr>
          </a:p>
          <a:p>
            <a:pPr marL="285750" indent="-228600">
              <a:lnSpc>
                <a:spcPct val="90000"/>
              </a:lnSpc>
              <a:spcAft>
                <a:spcPts val="600"/>
              </a:spcAft>
              <a:buFont typeface="Wingdings" panose="05000000000000000000" pitchFamily="2" charset="2"/>
              <a:buChar char="Ø"/>
            </a:pPr>
            <a:r>
              <a:rPr lang="en-US" sz="1400" b="1" i="0" dirty="0">
                <a:effectLst/>
                <a:highlight>
                  <a:srgbClr val="FFFFFF"/>
                </a:highlight>
              </a:rPr>
              <a:t> Decoder: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Gồm</a:t>
            </a:r>
            <a:r>
              <a:rPr lang="en-US" sz="1400" b="0" i="0" dirty="0">
                <a:effectLst/>
                <a:highlight>
                  <a:srgbClr val="FFFFFF"/>
                </a:highlight>
              </a:rPr>
              <a:t> 6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tương</a:t>
            </a:r>
            <a:r>
              <a:rPr lang="en-US" sz="1400" b="0" i="0" dirty="0">
                <a:effectLst/>
                <a:highlight>
                  <a:srgbClr val="FFFFFF"/>
                </a:highlight>
              </a:rPr>
              <a:t> </a:t>
            </a:r>
            <a:r>
              <a:rPr lang="en-US" sz="1400" b="0" i="0" dirty="0" err="1">
                <a:effectLst/>
                <a:highlight>
                  <a:srgbClr val="FFFFFF"/>
                </a:highlight>
              </a:rPr>
              <a:t>tự</a:t>
            </a:r>
            <a:r>
              <a:rPr lang="en-US" sz="1400" b="0" i="0" dirty="0">
                <a:effectLst/>
                <a:highlight>
                  <a:srgbClr val="FFFFFF"/>
                </a:highlight>
              </a:rPr>
              <a:t> </a:t>
            </a:r>
            <a:r>
              <a:rPr lang="en-US" sz="1400" b="0" i="0" dirty="0" err="1">
                <a:effectLst/>
                <a:highlight>
                  <a:srgbClr val="FFFFFF"/>
                </a:highlight>
              </a:rPr>
              <a:t>nhau</a:t>
            </a:r>
            <a:r>
              <a:rPr lang="en-US" sz="1400" b="0" i="0" dirty="0">
                <a:effectLst/>
                <a:highlight>
                  <a:srgbClr val="FFFFFF"/>
                </a:highlight>
              </a:rPr>
              <a:t> (N=6).</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Mỗi</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bao </a:t>
            </a:r>
            <a:r>
              <a:rPr lang="en-US" sz="1400" b="0" i="0" dirty="0" err="1">
                <a:effectLst/>
                <a:highlight>
                  <a:srgbClr val="FFFFFF"/>
                </a:highlight>
              </a:rPr>
              <a:t>gồm</a:t>
            </a:r>
            <a:r>
              <a:rPr lang="en-US" sz="1400" b="0" i="0" dirty="0">
                <a:effectLst/>
                <a:highlight>
                  <a:srgbClr val="FFFFFF"/>
                </a:highlight>
              </a:rPr>
              <a:t> 3 </a:t>
            </a:r>
            <a:r>
              <a:rPr lang="en-US" sz="1400" b="0" i="0" dirty="0" err="1">
                <a:effectLst/>
                <a:highlight>
                  <a:srgbClr val="FFFFFF"/>
                </a:highlight>
              </a:rPr>
              <a:t>lớp</a:t>
            </a:r>
            <a:r>
              <a:rPr lang="en-US" sz="1400" b="0" i="0" dirty="0">
                <a:effectLst/>
                <a:highlight>
                  <a:srgbClr val="FFFFFF"/>
                </a:highlight>
              </a:rPr>
              <a:t> sub-layers:</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vi-VN" sz="1400" b="1" dirty="0" err="1"/>
              <a:t>Masked</a:t>
            </a:r>
            <a:r>
              <a:rPr lang="vi-VN" sz="1400" b="1" dirty="0"/>
              <a:t> </a:t>
            </a:r>
            <a:r>
              <a:rPr lang="vi-VN" sz="1400" b="1" dirty="0" err="1"/>
              <a:t>Multi</a:t>
            </a:r>
            <a:r>
              <a:rPr lang="vi-VN" sz="1400" b="1" dirty="0"/>
              <a:t>-Head </a:t>
            </a:r>
            <a:r>
              <a:rPr lang="vi-VN" sz="1400" b="1" dirty="0" err="1"/>
              <a:t>Self-Attention</a:t>
            </a:r>
            <a:r>
              <a:rPr lang="vi-VN" sz="1400" dirty="0"/>
              <a:t>: Tương tự </a:t>
            </a:r>
            <a:r>
              <a:rPr lang="vi-VN" sz="1400" dirty="0" err="1"/>
              <a:t>Multi</a:t>
            </a:r>
            <a:r>
              <a:rPr lang="vi-VN" sz="1400" dirty="0"/>
              <a:t>-Head </a:t>
            </a:r>
            <a:r>
              <a:rPr lang="vi-VN" sz="1400" dirty="0" err="1"/>
              <a:t>Self-Attention</a:t>
            </a:r>
            <a:r>
              <a:rPr lang="vi-VN" sz="1400" dirty="0"/>
              <a:t> nhưng ngăn không cho mỗi vị trí chú ý tới các vị trí sau nó</a:t>
            </a:r>
            <a:r>
              <a:rPr lang="en-US" sz="1400" b="0" i="0" dirty="0">
                <a:effectLst/>
                <a:highlight>
                  <a:srgbClr val="FFFFFF"/>
                </a:highlight>
              </a:rPr>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vi-VN" sz="1400" b="1" dirty="0" err="1"/>
              <a:t>Multi</a:t>
            </a:r>
            <a:r>
              <a:rPr lang="vi-VN" sz="1400" b="1" dirty="0"/>
              <a:t>-Head </a:t>
            </a:r>
            <a:r>
              <a:rPr lang="vi-VN" sz="1400" b="1" dirty="0" err="1"/>
              <a:t>Encoder-Decoder</a:t>
            </a:r>
            <a:r>
              <a:rPr lang="vi-VN" sz="1400" b="1" dirty="0"/>
              <a:t> </a:t>
            </a:r>
            <a:r>
              <a:rPr lang="vi-VN" sz="1400" b="1" dirty="0" err="1"/>
              <a:t>Attention</a:t>
            </a:r>
            <a:r>
              <a:rPr lang="vi-VN" sz="1400" dirty="0"/>
              <a:t>: Chú ý tới đầu ra của </a:t>
            </a:r>
            <a:r>
              <a:rPr lang="vi-VN" sz="1400" dirty="0" err="1"/>
              <a:t>encoder</a:t>
            </a:r>
            <a:r>
              <a:rPr lang="vi-VN" sz="1400" dirty="0"/>
              <a:t> và các vị trí trước đó ở </a:t>
            </a:r>
            <a:r>
              <a:rPr lang="vi-VN" sz="1400" dirty="0" err="1"/>
              <a:t>decoder</a:t>
            </a:r>
            <a:r>
              <a:rPr lang="vi-VN" sz="1400" dirty="0"/>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dirty="0"/>
              <a:t>Feed Forward Network</a:t>
            </a:r>
            <a:r>
              <a:rPr lang="en-US" sz="1400" dirty="0"/>
              <a:t>: </a:t>
            </a:r>
            <a:r>
              <a:rPr lang="en-US" sz="1400" dirty="0" err="1"/>
              <a:t>Áp</a:t>
            </a:r>
            <a:r>
              <a:rPr lang="en-US" sz="1400" dirty="0"/>
              <a:t> </a:t>
            </a:r>
            <a:r>
              <a:rPr lang="en-US" sz="1400" dirty="0" err="1"/>
              <a:t>dụng</a:t>
            </a:r>
            <a:r>
              <a:rPr lang="en-US" sz="1400" dirty="0"/>
              <a:t> </a:t>
            </a:r>
            <a:r>
              <a:rPr lang="en-US" sz="1400" dirty="0" err="1"/>
              <a:t>trên</a:t>
            </a:r>
            <a:r>
              <a:rPr lang="en-US" sz="1400" dirty="0"/>
              <a:t> </a:t>
            </a:r>
            <a:r>
              <a:rPr lang="en-US" sz="1400" dirty="0" err="1"/>
              <a:t>từng</a:t>
            </a:r>
            <a:r>
              <a:rPr lang="en-US" sz="1400" dirty="0"/>
              <a:t> </a:t>
            </a:r>
            <a:r>
              <a:rPr lang="en-US" sz="1400" dirty="0" err="1"/>
              <a:t>vị</a:t>
            </a:r>
            <a:r>
              <a:rPr lang="en-US" sz="1400" dirty="0"/>
              <a:t> </a:t>
            </a:r>
            <a:r>
              <a:rPr lang="en-US" sz="1400" dirty="0" err="1"/>
              <a:t>trí</a:t>
            </a:r>
            <a:r>
              <a:rPr lang="en-US" sz="1400" dirty="0"/>
              <a:t> </a:t>
            </a:r>
            <a:r>
              <a:rPr lang="en-US" sz="1400" dirty="0" err="1"/>
              <a:t>một</a:t>
            </a:r>
            <a:r>
              <a:rPr lang="en-US" sz="1400" dirty="0"/>
              <a:t> </a:t>
            </a:r>
            <a:r>
              <a:rPr lang="en-US" sz="1400" dirty="0" err="1"/>
              <a:t>cách</a:t>
            </a:r>
            <a:r>
              <a:rPr lang="en-US" sz="1400" dirty="0"/>
              <a:t> </a:t>
            </a:r>
            <a:r>
              <a:rPr lang="en-US" sz="1400" dirty="0" err="1"/>
              <a:t>độc</a:t>
            </a:r>
            <a:r>
              <a:rPr lang="en-US" sz="1400" dirty="0"/>
              <a:t> </a:t>
            </a:r>
            <a:r>
              <a:rPr lang="en-US" sz="1400" dirty="0" err="1"/>
              <a:t>lập</a:t>
            </a:r>
            <a:r>
              <a:rPr lang="en-US" sz="1400" b="0" i="0" dirty="0">
                <a:effectLst/>
                <a:highlight>
                  <a:srgbClr val="FFFFFF"/>
                </a:highlight>
              </a:rPr>
              <a:t>.</a:t>
            </a:r>
            <a:endParaRPr lang="en-US" sz="1400" b="0" i="0" dirty="0">
              <a:effectLst/>
              <a:highlight>
                <a:srgbClr val="FFFFFF"/>
              </a:highlight>
            </a:endParaRPr>
          </a:p>
          <a:p>
            <a:pPr marL="739775" lvl="2" indent="-228600">
              <a:lnSpc>
                <a:spcPct val="90000"/>
              </a:lnSpc>
              <a:spcAft>
                <a:spcPts val="600"/>
              </a:spcAft>
              <a:buFont typeface="Arial" panose="020B0604020202090204" pitchFamily="34" charset="0"/>
              <a:buChar char="•"/>
            </a:pPr>
            <a:r>
              <a:rPr lang="en-US" sz="1400" b="1" i="0" dirty="0">
                <a:effectLst/>
                <a:highlight>
                  <a:srgbClr val="FFFFFF"/>
                </a:highlight>
              </a:rPr>
              <a:t>Residual connection </a:t>
            </a:r>
            <a:r>
              <a:rPr lang="en-US" sz="1400" b="1" i="0" dirty="0" err="1">
                <a:effectLst/>
                <a:highlight>
                  <a:srgbClr val="FFFFFF"/>
                </a:highlight>
              </a:rPr>
              <a:t>và</a:t>
            </a:r>
            <a:r>
              <a:rPr lang="en-US" sz="1400" b="1" i="0" dirty="0">
                <a:effectLst/>
                <a:highlight>
                  <a:srgbClr val="FFFFFF"/>
                </a:highlight>
              </a:rPr>
              <a:t> layer normalization: </a:t>
            </a:r>
            <a:r>
              <a:rPr lang="en-US" sz="1400" b="0" i="0" dirty="0" err="1">
                <a:effectLst/>
                <a:highlight>
                  <a:srgbClr val="FFFFFF"/>
                </a:highlight>
              </a:rPr>
              <a:t>Kết</a:t>
            </a:r>
            <a:r>
              <a:rPr lang="en-US" sz="1400" b="0" i="0" dirty="0">
                <a:effectLst/>
                <a:highlight>
                  <a:srgbClr val="FFFFFF"/>
                </a:highlight>
              </a:rPr>
              <a:t> </a:t>
            </a:r>
            <a:r>
              <a:rPr lang="en-US" sz="1400" b="0" i="0" dirty="0" err="1">
                <a:effectLst/>
                <a:highlight>
                  <a:srgbClr val="FFFFFF"/>
                </a:highlight>
              </a:rPr>
              <a:t>nối</a:t>
            </a:r>
            <a:r>
              <a:rPr lang="en-US" sz="1400" b="0" i="0" dirty="0">
                <a:effectLst/>
                <a:highlight>
                  <a:srgbClr val="FFFFFF"/>
                </a:highlight>
              </a:rPr>
              <a:t> </a:t>
            </a:r>
            <a:r>
              <a:rPr lang="en-US" sz="1400" b="0" i="0" dirty="0" err="1">
                <a:effectLst/>
                <a:highlight>
                  <a:srgbClr val="FFFFFF"/>
                </a:highlight>
              </a:rPr>
              <a:t>dư</a:t>
            </a:r>
            <a:r>
              <a:rPr lang="en-US" sz="1400" b="0" i="0" dirty="0">
                <a:effectLst/>
                <a:highlight>
                  <a:srgbClr val="FFFFFF"/>
                </a:highlight>
              </a:rPr>
              <a:t> </a:t>
            </a:r>
            <a:r>
              <a:rPr lang="en-US" sz="1400" b="0" i="0" dirty="0" err="1">
                <a:effectLst/>
                <a:highlight>
                  <a:srgbClr val="FFFFFF"/>
                </a:highlight>
              </a:rPr>
              <a:t>và</a:t>
            </a:r>
            <a:r>
              <a:rPr lang="en-US" sz="1400" b="0" i="0" dirty="0">
                <a:effectLst/>
                <a:highlight>
                  <a:srgbClr val="FFFFFF"/>
                </a:highlight>
              </a:rPr>
              <a:t> </a:t>
            </a:r>
            <a:r>
              <a:rPr lang="en-US" sz="1400" b="0" i="0" dirty="0" err="1">
                <a:effectLst/>
                <a:highlight>
                  <a:srgbClr val="FFFFFF"/>
                </a:highlight>
              </a:rPr>
              <a:t>chuẩn</a:t>
            </a:r>
            <a:r>
              <a:rPr lang="en-US" sz="1400" b="0" i="0" dirty="0">
                <a:effectLst/>
                <a:highlight>
                  <a:srgbClr val="FFFFFF"/>
                </a:highlight>
              </a:rPr>
              <a:t> </a:t>
            </a:r>
            <a:r>
              <a:rPr lang="en-US" sz="1400" b="0" i="0" dirty="0" err="1">
                <a:effectLst/>
                <a:highlight>
                  <a:srgbClr val="FFFFFF"/>
                </a:highlight>
              </a:rPr>
              <a:t>hóa</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dirty="0" err="1">
                <a:effectLst/>
                <a:highlight>
                  <a:srgbClr val="FFFFFF"/>
                </a:highlight>
              </a:rPr>
              <a:t>duy</a:t>
            </a:r>
            <a:r>
              <a:rPr lang="en-US" sz="1400" b="0" i="0" dirty="0">
                <a:effectLst/>
                <a:highlight>
                  <a:srgbClr val="FFFFFF"/>
                </a:highlight>
              </a:rPr>
              <a:t> </a:t>
            </a:r>
            <a:r>
              <a:rPr lang="en-US" sz="1400" b="0" i="0" dirty="0" err="1">
                <a:effectLst/>
                <a:highlight>
                  <a:srgbClr val="FFFFFF"/>
                </a:highlight>
              </a:rPr>
              <a:t>trì</a:t>
            </a:r>
            <a:r>
              <a:rPr lang="en-US" sz="1400" b="0" i="0" dirty="0">
                <a:effectLst/>
                <a:highlight>
                  <a:srgbClr val="FFFFFF"/>
                </a:highlight>
              </a:rPr>
              <a:t> </a:t>
            </a:r>
            <a:r>
              <a:rPr lang="en-US" sz="1400" b="0" i="0" dirty="0" err="1">
                <a:effectLst/>
                <a:highlight>
                  <a:srgbClr val="FFFFFF"/>
                </a:highlight>
              </a:rPr>
              <a:t>tính</a:t>
            </a:r>
            <a:r>
              <a:rPr lang="en-US" sz="1400" b="0" i="0" dirty="0">
                <a:effectLst/>
                <a:highlight>
                  <a:srgbClr val="FFFFFF"/>
                </a:highlight>
              </a:rPr>
              <a:t> </a:t>
            </a:r>
            <a:r>
              <a:rPr lang="en-US" sz="1400" b="0" i="0" dirty="0" err="1">
                <a:effectLst/>
                <a:highlight>
                  <a:srgbClr val="FFFFFF"/>
                </a:highlight>
              </a:rPr>
              <a:t>ổn</a:t>
            </a:r>
            <a:r>
              <a:rPr lang="en-US" sz="1400" b="0" i="0" dirty="0">
                <a:effectLst/>
                <a:highlight>
                  <a:srgbClr val="FFFFFF"/>
                </a:highlight>
              </a:rPr>
              <a:t> </a:t>
            </a:r>
            <a:r>
              <a:rPr lang="en-US" sz="1400" b="0" i="0" dirty="0" err="1">
                <a:effectLst/>
                <a:highlight>
                  <a:srgbClr val="FFFFFF"/>
                </a:highlight>
              </a:rPr>
              <a:t>định</a:t>
            </a:r>
            <a:r>
              <a:rPr lang="en-US" sz="1400" b="0" i="0" dirty="0">
                <a:effectLst/>
                <a:highlight>
                  <a:srgbClr val="FFFFFF"/>
                </a:highlight>
              </a:rPr>
              <a:t>.</a:t>
            </a:r>
            <a:endParaRPr lang="en-US" sz="1400" b="0" i="0" dirty="0">
              <a:effectLst/>
              <a:highlight>
                <a:srgbClr val="FFFFFF"/>
              </a:highlight>
            </a:endParaRPr>
          </a:p>
          <a:p>
            <a:pPr marL="285750" indent="-228600">
              <a:lnSpc>
                <a:spcPct val="90000"/>
              </a:lnSpc>
              <a:spcAft>
                <a:spcPts val="600"/>
              </a:spcAft>
              <a:buFont typeface="Wingdings" panose="05000000000000000000" pitchFamily="2" charset="2"/>
              <a:buChar char="Ø"/>
            </a:pPr>
            <a:r>
              <a:rPr lang="en-US" sz="1400" b="1" i="0" dirty="0">
                <a:effectLst/>
                <a:highlight>
                  <a:srgbClr val="FFFFFF"/>
                </a:highlight>
              </a:rPr>
              <a:t> </a:t>
            </a:r>
            <a:r>
              <a:rPr lang="en-US" sz="1400" b="1" i="0" dirty="0" err="1">
                <a:effectLst/>
                <a:highlight>
                  <a:srgbClr val="FFFFFF"/>
                </a:highlight>
              </a:rPr>
              <a:t>Các</a:t>
            </a:r>
            <a:r>
              <a:rPr lang="en-US" sz="1400" b="1" i="0" dirty="0">
                <a:effectLst/>
                <a:highlight>
                  <a:srgbClr val="FFFFFF"/>
                </a:highlight>
              </a:rPr>
              <a:t> </a:t>
            </a:r>
            <a:r>
              <a:rPr lang="en-US" sz="1400" b="1" i="0" dirty="0" err="1">
                <a:effectLst/>
                <a:highlight>
                  <a:srgbClr val="FFFFFF"/>
                </a:highlight>
              </a:rPr>
              <a:t>thành</a:t>
            </a:r>
            <a:r>
              <a:rPr lang="en-US" sz="1400" b="1" i="0" dirty="0">
                <a:effectLst/>
                <a:highlight>
                  <a:srgbClr val="FFFFFF"/>
                </a:highlight>
              </a:rPr>
              <a:t> </a:t>
            </a:r>
            <a:r>
              <a:rPr lang="en-US" sz="1400" b="1" i="0" dirty="0" err="1">
                <a:effectLst/>
                <a:highlight>
                  <a:srgbClr val="FFFFFF"/>
                </a:highlight>
              </a:rPr>
              <a:t>phần</a:t>
            </a:r>
            <a:r>
              <a:rPr lang="en-US" sz="1400" b="1" i="0" dirty="0">
                <a:effectLst/>
                <a:highlight>
                  <a:srgbClr val="FFFFFF"/>
                </a:highlight>
              </a:rPr>
              <a:t> </a:t>
            </a:r>
            <a:r>
              <a:rPr lang="en-US" sz="1400" b="1" i="0" dirty="0" err="1">
                <a:effectLst/>
                <a:highlight>
                  <a:srgbClr val="FFFFFF"/>
                </a:highlight>
              </a:rPr>
              <a:t>khác</a:t>
            </a:r>
            <a:r>
              <a:rPr lang="en-US" sz="1400" b="1" i="0" dirty="0">
                <a:effectLst/>
                <a:highlight>
                  <a:srgbClr val="FFFFFF"/>
                </a:highlight>
              </a:rPr>
              <a:t>:</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i="0" dirty="0">
                <a:effectLst/>
                <a:highlight>
                  <a:srgbClr val="FFFFFF"/>
                </a:highlight>
              </a:rPr>
              <a:t>Positional Encoding:</a:t>
            </a:r>
            <a:r>
              <a:rPr lang="en-US" sz="1400" b="0" i="0" dirty="0">
                <a:effectLst/>
                <a:highlight>
                  <a:srgbClr val="FFFFFF"/>
                </a:highlight>
              </a:rPr>
              <a:t> </a:t>
            </a:r>
            <a:r>
              <a:rPr lang="en-US" sz="1400" b="0" i="0" dirty="0" err="1">
                <a:effectLst/>
                <a:highlight>
                  <a:srgbClr val="FFFFFF"/>
                </a:highlight>
              </a:rPr>
              <a:t>Sử</a:t>
            </a:r>
            <a:r>
              <a:rPr lang="en-US" sz="1400" b="0" i="0" dirty="0">
                <a:effectLst/>
                <a:highlight>
                  <a:srgbClr val="FFFFFF"/>
                </a:highlight>
              </a:rPr>
              <a:t> </a:t>
            </a:r>
            <a:r>
              <a:rPr lang="en-US" sz="1400" b="0" i="0" dirty="0" err="1">
                <a:effectLst/>
                <a:highlight>
                  <a:srgbClr val="FFFFFF"/>
                </a:highlight>
              </a:rPr>
              <a:t>dụng</a:t>
            </a:r>
            <a:r>
              <a:rPr lang="en-US" sz="1400" b="0" i="0" dirty="0">
                <a:effectLst/>
                <a:highlight>
                  <a:srgbClr val="FFFFFF"/>
                </a:highlight>
              </a:rPr>
              <a:t> </a:t>
            </a:r>
            <a:r>
              <a:rPr lang="en-US" sz="1400" b="0" i="0" dirty="0" err="1">
                <a:effectLst/>
                <a:highlight>
                  <a:srgbClr val="FFFFFF"/>
                </a:highlight>
              </a:rPr>
              <a:t>hàm</a:t>
            </a:r>
            <a:r>
              <a:rPr lang="en-US" sz="1400" b="0" i="0" dirty="0">
                <a:effectLst/>
                <a:highlight>
                  <a:srgbClr val="FFFFFF"/>
                </a:highlight>
              </a:rPr>
              <a:t> </a:t>
            </a:r>
            <a:r>
              <a:rPr lang="en-US" sz="1400" b="0" i="0" u="sng" dirty="0">
                <a:effectLst/>
                <a:highlight>
                  <a:srgbClr val="FFFFFF"/>
                </a:highlight>
              </a:rPr>
              <a:t>sin</a:t>
            </a:r>
            <a:r>
              <a:rPr lang="en-US" sz="1400" b="0" i="0" dirty="0">
                <a:effectLst/>
                <a:highlight>
                  <a:srgbClr val="FFFFFF"/>
                </a:highlight>
              </a:rPr>
              <a:t> </a:t>
            </a:r>
            <a:r>
              <a:rPr lang="en-US" sz="1400" b="0" i="0" dirty="0" err="1">
                <a:effectLst/>
                <a:highlight>
                  <a:srgbClr val="FFFFFF"/>
                </a:highlight>
              </a:rPr>
              <a:t>và</a:t>
            </a:r>
            <a:r>
              <a:rPr lang="en-US" sz="1400" b="0" i="0" u="sng" dirty="0">
                <a:effectLst/>
                <a:highlight>
                  <a:srgbClr val="FFFFFF"/>
                </a:highlight>
              </a:rPr>
              <a:t> </a:t>
            </a:r>
            <a:r>
              <a:rPr lang="en-US" sz="1400" b="0" i="0" u="sng" dirty="0" err="1">
                <a:effectLst/>
                <a:highlight>
                  <a:srgbClr val="FFFFFF"/>
                </a:highlight>
              </a:rPr>
              <a:t>cosin</a:t>
            </a:r>
            <a:r>
              <a:rPr lang="en-US" sz="1400" b="0" i="0" u="sng"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u="sng" dirty="0" err="1">
                <a:effectLst/>
                <a:highlight>
                  <a:srgbClr val="FFFFFF"/>
                </a:highlight>
              </a:rPr>
              <a:t>mã</a:t>
            </a:r>
            <a:r>
              <a:rPr lang="en-US" sz="1400" b="0" i="0" u="sng" dirty="0">
                <a:effectLst/>
                <a:highlight>
                  <a:srgbClr val="FFFFFF"/>
                </a:highlight>
              </a:rPr>
              <a:t> </a:t>
            </a:r>
            <a:r>
              <a:rPr lang="en-US" sz="1400" b="0" i="0" u="sng" dirty="0" err="1">
                <a:effectLst/>
                <a:highlight>
                  <a:srgbClr val="FFFFFF"/>
                </a:highlight>
              </a:rPr>
              <a:t>hóa</a:t>
            </a:r>
            <a:r>
              <a:rPr lang="en-US" sz="1400" b="0" i="0" u="sng" dirty="0">
                <a:effectLst/>
                <a:highlight>
                  <a:srgbClr val="FFFFFF"/>
                </a:highlight>
              </a:rPr>
              <a:t> </a:t>
            </a:r>
            <a:r>
              <a:rPr lang="en-US" sz="1400" b="0" i="0" u="sng" dirty="0" err="1">
                <a:effectLst/>
                <a:highlight>
                  <a:srgbClr val="FFFFFF"/>
                </a:highlight>
              </a:rPr>
              <a:t>vị</a:t>
            </a:r>
            <a:r>
              <a:rPr lang="en-US" sz="1400" b="0" i="0" u="sng" dirty="0">
                <a:effectLst/>
                <a:highlight>
                  <a:srgbClr val="FFFFFF"/>
                </a:highlight>
              </a:rPr>
              <a:t> </a:t>
            </a:r>
            <a:r>
              <a:rPr lang="en-US" sz="1400" b="0" i="0" u="sng" dirty="0" err="1">
                <a:effectLst/>
                <a:highlight>
                  <a:srgbClr val="FFFFFF"/>
                </a:highlight>
              </a:rPr>
              <a:t>trí</a:t>
            </a:r>
            <a:r>
              <a:rPr lang="en-US" sz="1400" b="0" i="0" u="sng"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a:t>
            </a:r>
            <a:r>
              <a:rPr lang="en-US" sz="1400" b="0" i="0" dirty="0" err="1">
                <a:effectLst/>
                <a:highlight>
                  <a:srgbClr val="FFFFFF"/>
                </a:highlight>
              </a:rPr>
              <a:t>từ</a:t>
            </a:r>
            <a:r>
              <a:rPr lang="en-US" sz="1400" b="0" i="0" dirty="0">
                <a:effectLst/>
                <a:highlight>
                  <a:srgbClr val="FFFFFF"/>
                </a:highlight>
              </a:rPr>
              <a:t> </a:t>
            </a:r>
            <a:r>
              <a:rPr lang="en-US" sz="1400" b="0" i="0" dirty="0" err="1">
                <a:effectLst/>
                <a:highlight>
                  <a:srgbClr val="FFFFFF"/>
                </a:highlight>
              </a:rPr>
              <a:t>trong</a:t>
            </a:r>
            <a:r>
              <a:rPr lang="en-US" sz="1400" b="0" i="0" dirty="0">
                <a:effectLst/>
                <a:highlight>
                  <a:srgbClr val="FFFFFF"/>
                </a:highlight>
              </a:rPr>
              <a:t> </a:t>
            </a:r>
            <a:r>
              <a:rPr lang="en-US" sz="1400" b="0" i="0" dirty="0" err="1">
                <a:effectLst/>
                <a:highlight>
                  <a:srgbClr val="FFFFFF"/>
                </a:highlight>
              </a:rPr>
              <a:t>chuỗi</a:t>
            </a:r>
            <a:r>
              <a:rPr lang="en-US" sz="1400" b="0" i="0" dirty="0">
                <a:effectLst/>
                <a:highlight>
                  <a:srgbClr val="FFFFFF"/>
                </a:highlight>
              </a:rPr>
              <a:t>.</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i="0" dirty="0">
                <a:effectLst/>
                <a:highlight>
                  <a:srgbClr val="FFFFFF"/>
                </a:highlight>
              </a:rPr>
              <a:t>Output Linear </a:t>
            </a:r>
            <a:r>
              <a:rPr lang="en-US" sz="1400" b="1" i="0" dirty="0" err="1">
                <a:effectLst/>
                <a:highlight>
                  <a:srgbClr val="FFFFFF"/>
                </a:highlight>
              </a:rPr>
              <a:t>và</a:t>
            </a:r>
            <a:r>
              <a:rPr lang="en-US" sz="1400" b="1" i="0" dirty="0">
                <a:effectLst/>
                <a:highlight>
                  <a:srgbClr val="FFFFFF"/>
                </a:highlight>
              </a:rPr>
              <a:t> </a:t>
            </a:r>
            <a:r>
              <a:rPr lang="en-US" sz="1400" b="1" i="0" dirty="0" err="1">
                <a:effectLst/>
                <a:highlight>
                  <a:srgbClr val="FFFFFF"/>
                </a:highlight>
              </a:rPr>
              <a:t>Softmax</a:t>
            </a:r>
            <a:r>
              <a:rPr lang="en-US" sz="1400" b="1" i="0" dirty="0">
                <a:effectLst/>
                <a:highlight>
                  <a:srgbClr val="FFFFFF"/>
                </a:highlight>
              </a:rPr>
              <a:t>:</a:t>
            </a:r>
            <a:r>
              <a:rPr lang="en-US" sz="1400" b="0" i="0" dirty="0">
                <a:effectLst/>
                <a:highlight>
                  <a:srgbClr val="FFFFFF"/>
                </a:highlight>
              </a:rPr>
              <a:t> </a:t>
            </a:r>
            <a:r>
              <a:rPr lang="en-US" sz="1400" b="0" i="0" dirty="0" err="1">
                <a:effectLst/>
                <a:highlight>
                  <a:srgbClr val="FFFFFF"/>
                </a:highlight>
              </a:rPr>
              <a:t>Chuyển</a:t>
            </a:r>
            <a:r>
              <a:rPr lang="en-US" sz="1400" b="0" i="0" dirty="0">
                <a:effectLst/>
                <a:highlight>
                  <a:srgbClr val="FFFFFF"/>
                </a:highlight>
              </a:rPr>
              <a:t> </a:t>
            </a:r>
            <a:r>
              <a:rPr lang="en-US" sz="1400" b="0" i="0" dirty="0" err="1">
                <a:effectLst/>
                <a:highlight>
                  <a:srgbClr val="FFFFFF"/>
                </a:highlight>
              </a:rPr>
              <a:t>đổi</a:t>
            </a:r>
            <a:r>
              <a:rPr lang="en-US" sz="1400" b="0" i="0" dirty="0">
                <a:effectLst/>
                <a:highlight>
                  <a:srgbClr val="FFFFFF"/>
                </a:highlight>
              </a:rPr>
              <a:t> </a:t>
            </a:r>
            <a:r>
              <a:rPr lang="en-US" sz="1400" b="0" i="0" dirty="0" err="1">
                <a:effectLst/>
                <a:highlight>
                  <a:srgbClr val="FFFFFF"/>
                </a:highlight>
              </a:rPr>
              <a:t>đầu</a:t>
            </a:r>
            <a:r>
              <a:rPr lang="en-US" sz="1400" b="0" i="0" dirty="0">
                <a:effectLst/>
                <a:highlight>
                  <a:srgbClr val="FFFFFF"/>
                </a:highlight>
              </a:rPr>
              <a:t> </a:t>
            </a:r>
            <a:r>
              <a:rPr lang="en-US" sz="1400" b="0" i="0" dirty="0" err="1">
                <a:effectLst/>
                <a:highlight>
                  <a:srgbClr val="FFFFFF"/>
                </a:highlight>
              </a:rPr>
              <a:t>ra</a:t>
            </a:r>
            <a:r>
              <a:rPr lang="en-US" sz="1400" b="0" i="0"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decoder </a:t>
            </a:r>
            <a:r>
              <a:rPr lang="en-US" sz="1400" b="0" i="0" dirty="0" err="1">
                <a:effectLst/>
                <a:highlight>
                  <a:srgbClr val="FFFFFF"/>
                </a:highlight>
              </a:rPr>
              <a:t>thành</a:t>
            </a:r>
            <a:r>
              <a:rPr lang="en-US" sz="1400" b="0" i="0" dirty="0">
                <a:effectLst/>
                <a:highlight>
                  <a:srgbClr val="FFFFFF"/>
                </a:highlight>
              </a:rPr>
              <a:t> </a:t>
            </a:r>
            <a:r>
              <a:rPr lang="en-US" sz="1400" b="0" i="0" dirty="0" err="1">
                <a:effectLst/>
                <a:highlight>
                  <a:srgbClr val="FFFFFF"/>
                </a:highlight>
              </a:rPr>
              <a:t>xác</a:t>
            </a:r>
            <a:r>
              <a:rPr lang="en-US" sz="1400" b="0" i="0" dirty="0">
                <a:effectLst/>
                <a:highlight>
                  <a:srgbClr val="FFFFFF"/>
                </a:highlight>
              </a:rPr>
              <a:t> </a:t>
            </a:r>
            <a:r>
              <a:rPr lang="en-US" sz="1400" b="0" i="0" dirty="0" err="1">
                <a:effectLst/>
                <a:highlight>
                  <a:srgbClr val="FFFFFF"/>
                </a:highlight>
              </a:rPr>
              <a:t>suất</a:t>
            </a:r>
            <a:r>
              <a:rPr lang="en-US" sz="1400" b="0" i="0"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a:t>
            </a:r>
            <a:r>
              <a:rPr lang="en-US" sz="1400" b="0" i="0" dirty="0" err="1">
                <a:effectLst/>
                <a:highlight>
                  <a:srgbClr val="FFFFFF"/>
                </a:highlight>
              </a:rPr>
              <a:t>các</a:t>
            </a:r>
            <a:r>
              <a:rPr lang="en-US" sz="1400" b="0" i="0" dirty="0">
                <a:effectLst/>
                <a:highlight>
                  <a:srgbClr val="FFFFFF"/>
                </a:highlight>
              </a:rPr>
              <a:t> </a:t>
            </a:r>
            <a:r>
              <a:rPr lang="en-US" sz="1400" b="0" i="0" dirty="0" err="1">
                <a:effectLst/>
                <a:highlight>
                  <a:srgbClr val="FFFFFF"/>
                </a:highlight>
              </a:rPr>
              <a:t>từ</a:t>
            </a:r>
            <a:r>
              <a:rPr lang="en-US" sz="1400" b="0" i="0" dirty="0">
                <a:effectLst/>
                <a:highlight>
                  <a:srgbClr val="FFFFFF"/>
                </a:highlight>
              </a:rPr>
              <a:t> </a:t>
            </a:r>
            <a:r>
              <a:rPr lang="en-US" sz="1400" b="0" i="0" dirty="0" err="1">
                <a:effectLst/>
                <a:highlight>
                  <a:srgbClr val="FFFFFF"/>
                </a:highlight>
              </a:rPr>
              <a:t>tiếp</a:t>
            </a:r>
            <a:r>
              <a:rPr lang="en-US" sz="1400" b="0" i="0" dirty="0">
                <a:effectLst/>
                <a:highlight>
                  <a:srgbClr val="FFFFFF"/>
                </a:highlight>
              </a:rPr>
              <a:t> </a:t>
            </a:r>
            <a:r>
              <a:rPr lang="en-US" sz="1400" b="0" i="0" dirty="0" err="1">
                <a:effectLst/>
                <a:highlight>
                  <a:srgbClr val="FFFFFF"/>
                </a:highlight>
              </a:rPr>
              <a:t>theo.</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dirty="0"/>
              <a:t>Embedding</a:t>
            </a:r>
            <a:r>
              <a:rPr lang="en-US" sz="1400" dirty="0"/>
              <a:t>: </a:t>
            </a:r>
            <a:r>
              <a:rPr lang="en-US" sz="1400" dirty="0" err="1"/>
              <a:t>Biểu</a:t>
            </a:r>
            <a:r>
              <a:rPr lang="en-US" sz="1400" dirty="0"/>
              <a:t> </a:t>
            </a:r>
            <a:r>
              <a:rPr lang="en-US" sz="1400" dirty="0" err="1"/>
              <a:t>diễn</a:t>
            </a:r>
            <a:r>
              <a:rPr lang="en-US" sz="1400" dirty="0"/>
              <a:t> </a:t>
            </a:r>
            <a:r>
              <a:rPr lang="en-US" sz="1400" dirty="0" err="1"/>
              <a:t>các</a:t>
            </a:r>
            <a:r>
              <a:rPr lang="en-US" sz="1400" dirty="0"/>
              <a:t> </a:t>
            </a:r>
            <a:r>
              <a:rPr lang="en-US" sz="1400" dirty="0" err="1"/>
              <a:t>từ</a:t>
            </a:r>
            <a:r>
              <a:rPr lang="en-US" sz="1400" dirty="0"/>
              <a:t> </a:t>
            </a:r>
            <a:r>
              <a:rPr lang="en-US" sz="1400" dirty="0" err="1"/>
              <a:t>đầu</a:t>
            </a:r>
            <a:r>
              <a:rPr lang="en-US" sz="1400" dirty="0"/>
              <a:t> </a:t>
            </a:r>
            <a:r>
              <a:rPr lang="en-US" sz="1400" dirty="0" err="1"/>
              <a:t>vào</a:t>
            </a:r>
            <a:r>
              <a:rPr lang="en-US" sz="1400" dirty="0"/>
              <a:t> </a:t>
            </a:r>
            <a:r>
              <a:rPr lang="en-US" sz="1400" dirty="0" err="1"/>
              <a:t>và</a:t>
            </a:r>
            <a:r>
              <a:rPr lang="en-US" sz="1400" dirty="0"/>
              <a:t> </a:t>
            </a:r>
            <a:r>
              <a:rPr lang="en-US" sz="1400" dirty="0" err="1"/>
              <a:t>đầu</a:t>
            </a:r>
            <a:r>
              <a:rPr lang="en-US" sz="1400" dirty="0"/>
              <a:t> </a:t>
            </a:r>
            <a:r>
              <a:rPr lang="en-US" sz="1400" dirty="0" err="1"/>
              <a:t>ra</a:t>
            </a:r>
            <a:r>
              <a:rPr lang="en-US" sz="1400" dirty="0"/>
              <a:t> </a:t>
            </a:r>
            <a:r>
              <a:rPr lang="en-US" sz="1400" dirty="0" err="1"/>
              <a:t>thành</a:t>
            </a:r>
            <a:r>
              <a:rPr lang="en-US" sz="1400" dirty="0"/>
              <a:t> </a:t>
            </a:r>
            <a:r>
              <a:rPr lang="en-US" sz="1400" dirty="0" err="1"/>
              <a:t>các</a:t>
            </a:r>
            <a:r>
              <a:rPr lang="en-US" sz="1400" dirty="0"/>
              <a:t> vector.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endParaRPr lang="en-US" sz="1400" b="0" i="0" dirty="0">
              <a:effectLst/>
              <a:highlight>
                <a:srgbClr val="FFFFFF"/>
              </a:highlight>
            </a:endParaRPr>
          </a:p>
        </p:txBody>
      </p:sp>
      <p:sp>
        <p:nvSpPr>
          <p:cNvPr id="101" name="Freeform: Shape 100"/>
          <p:cNvSpPr>
            <a:spLocks noGrp="1" noRot="1" noChangeAspect="1" noMove="1" noResize="1" noEditPoints="1" noAdjustHandles="1" noChangeArrowheads="1" noChangeShapeType="1" noTextEdit="1"/>
          </p:cNvSpPr>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diagram of a process&#10;&#10;Description automatically generated"/>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l="2260" r="4" b="4"/>
          <a:stretch>
            <a:fillRect/>
          </a:stretch>
        </p:blipFill>
        <p:spPr>
          <a:xfrm>
            <a:off x="7787596" y="771383"/>
            <a:ext cx="3684567" cy="5311922"/>
          </a:xfrm>
          <a:prstGeom prst="rect">
            <a:avLst/>
          </a:prstGeom>
        </p:spPr>
      </p:pic>
      <p:sp>
        <p:nvSpPr>
          <p:cNvPr id="102" name="Freeform: Shape 101"/>
          <p:cNvSpPr>
            <a:spLocks noGrp="1" noRot="1" noChangeAspect="1" noMove="1" noResize="1" noEditPoints="1" noAdjustHandles="1" noChangeArrowheads="1" noChangeShapeType="1" noTextEdit="1"/>
          </p:cNvSpPr>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1" fmla="*/ 5741575 w 5741575"/>
              <a:gd name="connsiteY0-2" fmla="*/ 0 h 955271"/>
              <a:gd name="connsiteX1-3" fmla="*/ 5741575 w 5741575"/>
              <a:gd name="connsiteY1-4" fmla="*/ 955271 h 955271"/>
              <a:gd name="connsiteX2-5" fmla="*/ 0 w 5741575"/>
              <a:gd name="connsiteY2-6" fmla="*/ 955271 h 955271"/>
              <a:gd name="connsiteX3-7" fmla="*/ 8558 w 5741575"/>
              <a:gd name="connsiteY3-8" fmla="*/ 953971 h 955271"/>
              <a:gd name="connsiteX4-9" fmla="*/ 16894 w 5741575"/>
              <a:gd name="connsiteY4-10" fmla="*/ 953847 h 955271"/>
              <a:gd name="connsiteX5-11" fmla="*/ 28156 w 5741575"/>
              <a:gd name="connsiteY5-12" fmla="*/ 951374 h 955271"/>
              <a:gd name="connsiteX6-13" fmla="*/ 28293 w 5741575"/>
              <a:gd name="connsiteY6-14" fmla="*/ 950971 h 955271"/>
              <a:gd name="connsiteX7-15" fmla="*/ 39115 w 5741575"/>
              <a:gd name="connsiteY7-16" fmla="*/ 949326 h 955271"/>
              <a:gd name="connsiteX8-17" fmla="*/ 93851 w 5741575"/>
              <a:gd name="connsiteY8-18" fmla="*/ 945611 h 955271"/>
              <a:gd name="connsiteX9-19" fmla="*/ 148657 w 5741575"/>
              <a:gd name="connsiteY9-20" fmla="*/ 898134 h 955271"/>
              <a:gd name="connsiteX10-21" fmla="*/ 174554 w 5741575"/>
              <a:gd name="connsiteY10-22" fmla="*/ 886351 h 955271"/>
              <a:gd name="connsiteX11-23" fmla="*/ 187633 w 5741575"/>
              <a:gd name="connsiteY11-24" fmla="*/ 878226 h 955271"/>
              <a:gd name="connsiteX12-25" fmla="*/ 187961 w 5741575"/>
              <a:gd name="connsiteY12-26" fmla="*/ 876538 h 955271"/>
              <a:gd name="connsiteX13-27" fmla="*/ 240501 w 5741575"/>
              <a:gd name="connsiteY13-28" fmla="*/ 873150 h 955271"/>
              <a:gd name="connsiteX14-29" fmla="*/ 246345 w 5741575"/>
              <a:gd name="connsiteY14-30" fmla="*/ 869942 h 955271"/>
              <a:gd name="connsiteX15-31" fmla="*/ 282041 w 5741575"/>
              <a:gd name="connsiteY15-32" fmla="*/ 871263 h 955271"/>
              <a:gd name="connsiteX16-33" fmla="*/ 299711 w 5741575"/>
              <a:gd name="connsiteY16-34" fmla="*/ 870064 h 955271"/>
              <a:gd name="connsiteX17-35" fmla="*/ 306299 w 5741575"/>
              <a:gd name="connsiteY17-36" fmla="*/ 873609 h 955271"/>
              <a:gd name="connsiteX18-37" fmla="*/ 331571 w 5741575"/>
              <a:gd name="connsiteY18-38" fmla="*/ 869866 h 955271"/>
              <a:gd name="connsiteX19-39" fmla="*/ 333872 w 5741575"/>
              <a:gd name="connsiteY19-40" fmla="*/ 867971 h 955271"/>
              <a:gd name="connsiteX20-41" fmla="*/ 356953 w 5741575"/>
              <a:gd name="connsiteY20-42" fmla="*/ 870334 h 955271"/>
              <a:gd name="connsiteX21-43" fmla="*/ 379005 w 5741575"/>
              <a:gd name="connsiteY21-44" fmla="*/ 878900 h 955271"/>
              <a:gd name="connsiteX22-45" fmla="*/ 585428 w 5741575"/>
              <a:gd name="connsiteY22-46" fmla="*/ 826440 h 955271"/>
              <a:gd name="connsiteX23-47" fmla="*/ 787156 w 5741575"/>
              <a:gd name="connsiteY23-48" fmla="*/ 838447 h 955271"/>
              <a:gd name="connsiteX24-49" fmla="*/ 898586 w 5741575"/>
              <a:gd name="connsiteY24-50" fmla="*/ 808502 h 955271"/>
              <a:gd name="connsiteX25-51" fmla="*/ 924063 w 5741575"/>
              <a:gd name="connsiteY25-52" fmla="*/ 770210 h 955271"/>
              <a:gd name="connsiteX26-53" fmla="*/ 1212574 w 5741575"/>
              <a:gd name="connsiteY26-54" fmla="*/ 724238 h 955271"/>
              <a:gd name="connsiteX27-55" fmla="*/ 1280768 w 5741575"/>
              <a:gd name="connsiteY27-56" fmla="*/ 699122 h 955271"/>
              <a:gd name="connsiteX28-57" fmla="*/ 1352027 w 5741575"/>
              <a:gd name="connsiteY28-58" fmla="*/ 704323 h 955271"/>
              <a:gd name="connsiteX29-59" fmla="*/ 1374314 w 5741575"/>
              <a:gd name="connsiteY29-60" fmla="*/ 688815 h 955271"/>
              <a:gd name="connsiteX30-61" fmla="*/ 1378034 w 5741575"/>
              <a:gd name="connsiteY30-62" fmla="*/ 685842 h 955271"/>
              <a:gd name="connsiteX31-63" fmla="*/ 1395604 w 5741575"/>
              <a:gd name="connsiteY31-64" fmla="*/ 680460 h 955271"/>
              <a:gd name="connsiteX32-65" fmla="*/ 1397206 w 5741575"/>
              <a:gd name="connsiteY32-66" fmla="*/ 670793 h 955271"/>
              <a:gd name="connsiteX33-67" fmla="*/ 1421250 w 5741575"/>
              <a:gd name="connsiteY33-68" fmla="*/ 656855 h 955271"/>
              <a:gd name="connsiteX34-69" fmla="*/ 1454524 w 5741575"/>
              <a:gd name="connsiteY34-70" fmla="*/ 649224 h 955271"/>
              <a:gd name="connsiteX35-71" fmla="*/ 1616217 w 5741575"/>
              <a:gd name="connsiteY35-72" fmla="*/ 622107 h 955271"/>
              <a:gd name="connsiteX36-73" fmla="*/ 1710928 w 5741575"/>
              <a:gd name="connsiteY36-74" fmla="*/ 600666 h 955271"/>
              <a:gd name="connsiteX37-75" fmla="*/ 1743718 w 5741575"/>
              <a:gd name="connsiteY37-76" fmla="*/ 584327 h 955271"/>
              <a:gd name="connsiteX38-77" fmla="*/ 1791651 w 5741575"/>
              <a:gd name="connsiteY38-78" fmla="*/ 567019 h 955271"/>
              <a:gd name="connsiteX39-79" fmla="*/ 1873778 w 5741575"/>
              <a:gd name="connsiteY39-80" fmla="*/ 530130 h 955271"/>
              <a:gd name="connsiteX40-81" fmla="*/ 1988411 w 5741575"/>
              <a:gd name="connsiteY40-82" fmla="*/ 491599 h 955271"/>
              <a:gd name="connsiteX41-83" fmla="*/ 2085507 w 5741575"/>
              <a:gd name="connsiteY41-84" fmla="*/ 498527 h 955271"/>
              <a:gd name="connsiteX42-85" fmla="*/ 2090767 w 5741575"/>
              <a:gd name="connsiteY42-86" fmla="*/ 490616 h 955271"/>
              <a:gd name="connsiteX43-87" fmla="*/ 2151143 w 5741575"/>
              <a:gd name="connsiteY43-88" fmla="*/ 478332 h 955271"/>
              <a:gd name="connsiteX44-89" fmla="*/ 2378710 w 5741575"/>
              <a:gd name="connsiteY44-90" fmla="*/ 477570 h 955271"/>
              <a:gd name="connsiteX45-91" fmla="*/ 2496256 w 5741575"/>
              <a:gd name="connsiteY45-92" fmla="*/ 452396 h 955271"/>
              <a:gd name="connsiteX46-93" fmla="*/ 2535387 w 5741575"/>
              <a:gd name="connsiteY46-94" fmla="*/ 436645 h 955271"/>
              <a:gd name="connsiteX47-95" fmla="*/ 2601109 w 5741575"/>
              <a:gd name="connsiteY47-96" fmla="*/ 410678 h 955271"/>
              <a:gd name="connsiteX48-97" fmla="*/ 2643855 w 5741575"/>
              <a:gd name="connsiteY48-98" fmla="*/ 374482 h 955271"/>
              <a:gd name="connsiteX49-99" fmla="*/ 2657726 w 5741575"/>
              <a:gd name="connsiteY49-100" fmla="*/ 365841 h 955271"/>
              <a:gd name="connsiteX50-101" fmla="*/ 2687125 w 5741575"/>
              <a:gd name="connsiteY50-102" fmla="*/ 366820 h 955271"/>
              <a:gd name="connsiteX51-103" fmla="*/ 2697479 w 5741575"/>
              <a:gd name="connsiteY51-104" fmla="*/ 361430 h 955271"/>
              <a:gd name="connsiteX52-105" fmla="*/ 2701547 w 5741575"/>
              <a:gd name="connsiteY52-106" fmla="*/ 361545 h 955271"/>
              <a:gd name="connsiteX53-107" fmla="*/ 2711054 w 5741575"/>
              <a:gd name="connsiteY53-108" fmla="*/ 360597 h 955271"/>
              <a:gd name="connsiteX54-109" fmla="*/ 2710438 w 5741575"/>
              <a:gd name="connsiteY54-110" fmla="*/ 366958 h 955271"/>
              <a:gd name="connsiteX55-111" fmla="*/ 2722936 w 5741575"/>
              <a:gd name="connsiteY55-112" fmla="*/ 377633 h 955271"/>
              <a:gd name="connsiteX56-113" fmla="*/ 2777227 w 5741575"/>
              <a:gd name="connsiteY56-114" fmla="*/ 368972 h 955271"/>
              <a:gd name="connsiteX57-115" fmla="*/ 2779510 w 5741575"/>
              <a:gd name="connsiteY57-116" fmla="*/ 361652 h 955271"/>
              <a:gd name="connsiteX58-117" fmla="*/ 2786278 w 5741575"/>
              <a:gd name="connsiteY58-118" fmla="*/ 359869 h 955271"/>
              <a:gd name="connsiteX59-119" fmla="*/ 2792101 w 5741575"/>
              <a:gd name="connsiteY59-120" fmla="*/ 365927 h 955271"/>
              <a:gd name="connsiteX60-121" fmla="*/ 2885545 w 5741575"/>
              <a:gd name="connsiteY60-122" fmla="*/ 372818 h 955271"/>
              <a:gd name="connsiteX61-123" fmla="*/ 3009558 w 5741575"/>
              <a:gd name="connsiteY61-124" fmla="*/ 370573 h 955271"/>
              <a:gd name="connsiteX62-125" fmla="*/ 3095010 w 5741575"/>
              <a:gd name="connsiteY62-126" fmla="*/ 332454 h 955271"/>
              <a:gd name="connsiteX63-127" fmla="*/ 3103742 w 5741575"/>
              <a:gd name="connsiteY63-128" fmla="*/ 337974 h 955271"/>
              <a:gd name="connsiteX64-129" fmla="*/ 3165093 w 5741575"/>
              <a:gd name="connsiteY64-130" fmla="*/ 329459 h 955271"/>
              <a:gd name="connsiteX65-131" fmla="*/ 3373785 w 5741575"/>
              <a:gd name="connsiteY65-132" fmla="*/ 255680 h 955271"/>
              <a:gd name="connsiteX66-133" fmla="*/ 3493851 w 5741575"/>
              <a:gd name="connsiteY66-134" fmla="*/ 240255 h 955271"/>
              <a:gd name="connsiteX67-135" fmla="*/ 3537470 w 5741575"/>
              <a:gd name="connsiteY67-136" fmla="*/ 241867 h 955271"/>
              <a:gd name="connsiteX68-137" fmla="*/ 3610489 w 5741575"/>
              <a:gd name="connsiteY68-138" fmla="*/ 244128 h 955271"/>
              <a:gd name="connsiteX69-139" fmla="*/ 3667539 w 5741575"/>
              <a:gd name="connsiteY69-140" fmla="*/ 263271 h 955271"/>
              <a:gd name="connsiteX70-141" fmla="*/ 3727614 w 5741575"/>
              <a:gd name="connsiteY70-142" fmla="*/ 258245 h 955271"/>
              <a:gd name="connsiteX71-143" fmla="*/ 3738369 w 5741575"/>
              <a:gd name="connsiteY71-144" fmla="*/ 234506 h 955271"/>
              <a:gd name="connsiteX72-145" fmla="*/ 3803670 w 5741575"/>
              <a:gd name="connsiteY72-146" fmla="*/ 236457 h 955271"/>
              <a:gd name="connsiteX73-147" fmla="*/ 3903080 w 5741575"/>
              <a:gd name="connsiteY73-148" fmla="*/ 241890 h 955271"/>
              <a:gd name="connsiteX74-149" fmla="*/ 4114838 w 5741575"/>
              <a:gd name="connsiteY74-150" fmla="*/ 238165 h 955271"/>
              <a:gd name="connsiteX75-151" fmla="*/ 4271023 w 5741575"/>
              <a:gd name="connsiteY75-152" fmla="*/ 241959 h 955271"/>
              <a:gd name="connsiteX76-153" fmla="*/ 4367397 w 5741575"/>
              <a:gd name="connsiteY76-154" fmla="*/ 271442 h 955271"/>
              <a:gd name="connsiteX77-155" fmla="*/ 4495366 w 5741575"/>
              <a:gd name="connsiteY77-156" fmla="*/ 271618 h 955271"/>
              <a:gd name="connsiteX78-157" fmla="*/ 4517347 w 5741575"/>
              <a:gd name="connsiteY78-158" fmla="*/ 275639 h 955271"/>
              <a:gd name="connsiteX79-159" fmla="*/ 4546116 w 5741575"/>
              <a:gd name="connsiteY79-160" fmla="*/ 268568 h 955271"/>
              <a:gd name="connsiteX80-161" fmla="*/ 4661259 w 5741575"/>
              <a:gd name="connsiteY80-162" fmla="*/ 238966 h 955271"/>
              <a:gd name="connsiteX81-163" fmla="*/ 4750403 w 5741575"/>
              <a:gd name="connsiteY81-164" fmla="*/ 204364 h 955271"/>
              <a:gd name="connsiteX82-165" fmla="*/ 4867614 w 5741575"/>
              <a:gd name="connsiteY82-166" fmla="*/ 208668 h 955271"/>
              <a:gd name="connsiteX83-167" fmla="*/ 4937036 w 5741575"/>
              <a:gd name="connsiteY83-168" fmla="*/ 195446 h 955271"/>
              <a:gd name="connsiteX84-169" fmla="*/ 5047626 w 5741575"/>
              <a:gd name="connsiteY84-170" fmla="*/ 149604 h 955271"/>
              <a:gd name="connsiteX85-171" fmla="*/ 5200247 w 5741575"/>
              <a:gd name="connsiteY85-172" fmla="*/ 142695 h 955271"/>
              <a:gd name="connsiteX86-173" fmla="*/ 5235691 w 5741575"/>
              <a:gd name="connsiteY86-174" fmla="*/ 173330 h 955271"/>
              <a:gd name="connsiteX87-175" fmla="*/ 5280133 w 5741575"/>
              <a:gd name="connsiteY87-176" fmla="*/ 189342 h 955271"/>
              <a:gd name="connsiteX88-177" fmla="*/ 5291963 w 5741575"/>
              <a:gd name="connsiteY88-178" fmla="*/ 139446 h 955271"/>
              <a:gd name="connsiteX89-179" fmla="*/ 5418472 w 5741575"/>
              <a:gd name="connsiteY89-180" fmla="*/ 89163 h 955271"/>
              <a:gd name="connsiteX90-181" fmla="*/ 5482354 w 5741575"/>
              <a:gd name="connsiteY90-182" fmla="*/ 69470 h 955271"/>
              <a:gd name="connsiteX91-183" fmla="*/ 5583280 w 5741575"/>
              <a:gd name="connsiteY91-184" fmla="*/ 49787 h 955271"/>
              <a:gd name="connsiteX92-185" fmla="*/ 5613766 w 5741575"/>
              <a:gd name="connsiteY92-186" fmla="*/ 41855 h 955271"/>
              <a:gd name="connsiteX93-187" fmla="*/ 5684952 w 5741575"/>
              <a:gd name="connsiteY93-188" fmla="*/ 26088 h 955271"/>
              <a:gd name="connsiteX94-189" fmla="*/ 5741575 w 5741575"/>
              <a:gd name="connsiteY94-190" fmla="*/ 0 h 955271"/>
              <a:gd name="connsiteX0-191" fmla="*/ 5741575 w 5741575"/>
              <a:gd name="connsiteY0-192" fmla="*/ 0 h 955271"/>
              <a:gd name="connsiteX1-193" fmla="*/ 5741575 w 5741575"/>
              <a:gd name="connsiteY1-194" fmla="*/ 955271 h 955271"/>
              <a:gd name="connsiteX2-195" fmla="*/ 0 w 5741575"/>
              <a:gd name="connsiteY2-196" fmla="*/ 955271 h 955271"/>
              <a:gd name="connsiteX3-197" fmla="*/ 8558 w 5741575"/>
              <a:gd name="connsiteY3-198" fmla="*/ 953971 h 955271"/>
              <a:gd name="connsiteX4-199" fmla="*/ 16894 w 5741575"/>
              <a:gd name="connsiteY4-200" fmla="*/ 953847 h 955271"/>
              <a:gd name="connsiteX5-201" fmla="*/ 28156 w 5741575"/>
              <a:gd name="connsiteY5-202" fmla="*/ 951374 h 955271"/>
              <a:gd name="connsiteX6-203" fmla="*/ 28293 w 5741575"/>
              <a:gd name="connsiteY6-204" fmla="*/ 950971 h 955271"/>
              <a:gd name="connsiteX7-205" fmla="*/ 39115 w 5741575"/>
              <a:gd name="connsiteY7-206" fmla="*/ 949326 h 955271"/>
              <a:gd name="connsiteX8-207" fmla="*/ 93851 w 5741575"/>
              <a:gd name="connsiteY8-208" fmla="*/ 945611 h 955271"/>
              <a:gd name="connsiteX9-209" fmla="*/ 148657 w 5741575"/>
              <a:gd name="connsiteY9-210" fmla="*/ 898134 h 955271"/>
              <a:gd name="connsiteX10-211" fmla="*/ 174554 w 5741575"/>
              <a:gd name="connsiteY10-212" fmla="*/ 886351 h 955271"/>
              <a:gd name="connsiteX11-213" fmla="*/ 187633 w 5741575"/>
              <a:gd name="connsiteY11-214" fmla="*/ 878226 h 955271"/>
              <a:gd name="connsiteX12-215" fmla="*/ 187961 w 5741575"/>
              <a:gd name="connsiteY12-216" fmla="*/ 876538 h 955271"/>
              <a:gd name="connsiteX13-217" fmla="*/ 240501 w 5741575"/>
              <a:gd name="connsiteY13-218" fmla="*/ 873150 h 955271"/>
              <a:gd name="connsiteX14-219" fmla="*/ 246345 w 5741575"/>
              <a:gd name="connsiteY14-220" fmla="*/ 869942 h 955271"/>
              <a:gd name="connsiteX15-221" fmla="*/ 282041 w 5741575"/>
              <a:gd name="connsiteY15-222" fmla="*/ 871263 h 955271"/>
              <a:gd name="connsiteX16-223" fmla="*/ 299711 w 5741575"/>
              <a:gd name="connsiteY16-224" fmla="*/ 870064 h 955271"/>
              <a:gd name="connsiteX17-225" fmla="*/ 306299 w 5741575"/>
              <a:gd name="connsiteY17-226" fmla="*/ 873609 h 955271"/>
              <a:gd name="connsiteX18-227" fmla="*/ 331571 w 5741575"/>
              <a:gd name="connsiteY18-228" fmla="*/ 869866 h 955271"/>
              <a:gd name="connsiteX19-229" fmla="*/ 333872 w 5741575"/>
              <a:gd name="connsiteY19-230" fmla="*/ 867971 h 955271"/>
              <a:gd name="connsiteX20-231" fmla="*/ 356953 w 5741575"/>
              <a:gd name="connsiteY20-232" fmla="*/ 870334 h 955271"/>
              <a:gd name="connsiteX21-233" fmla="*/ 379005 w 5741575"/>
              <a:gd name="connsiteY21-234" fmla="*/ 878900 h 955271"/>
              <a:gd name="connsiteX22-235" fmla="*/ 585428 w 5741575"/>
              <a:gd name="connsiteY22-236" fmla="*/ 826440 h 955271"/>
              <a:gd name="connsiteX23-237" fmla="*/ 787156 w 5741575"/>
              <a:gd name="connsiteY23-238" fmla="*/ 838447 h 955271"/>
              <a:gd name="connsiteX24-239" fmla="*/ 898586 w 5741575"/>
              <a:gd name="connsiteY24-240" fmla="*/ 808502 h 955271"/>
              <a:gd name="connsiteX25-241" fmla="*/ 924063 w 5741575"/>
              <a:gd name="connsiteY25-242" fmla="*/ 770210 h 955271"/>
              <a:gd name="connsiteX26-243" fmla="*/ 1212574 w 5741575"/>
              <a:gd name="connsiteY26-244" fmla="*/ 724238 h 955271"/>
              <a:gd name="connsiteX27-245" fmla="*/ 1280768 w 5741575"/>
              <a:gd name="connsiteY27-246" fmla="*/ 699122 h 955271"/>
              <a:gd name="connsiteX28-247" fmla="*/ 1352027 w 5741575"/>
              <a:gd name="connsiteY28-248" fmla="*/ 704323 h 955271"/>
              <a:gd name="connsiteX29-249" fmla="*/ 1374314 w 5741575"/>
              <a:gd name="connsiteY29-250" fmla="*/ 688815 h 955271"/>
              <a:gd name="connsiteX30-251" fmla="*/ 1378034 w 5741575"/>
              <a:gd name="connsiteY30-252" fmla="*/ 685842 h 955271"/>
              <a:gd name="connsiteX31-253" fmla="*/ 1395604 w 5741575"/>
              <a:gd name="connsiteY31-254" fmla="*/ 680460 h 955271"/>
              <a:gd name="connsiteX32-255" fmla="*/ 1397206 w 5741575"/>
              <a:gd name="connsiteY32-256" fmla="*/ 670793 h 955271"/>
              <a:gd name="connsiteX33-257" fmla="*/ 1421250 w 5741575"/>
              <a:gd name="connsiteY33-258" fmla="*/ 656855 h 955271"/>
              <a:gd name="connsiteX34-259" fmla="*/ 1454524 w 5741575"/>
              <a:gd name="connsiteY34-260" fmla="*/ 649224 h 955271"/>
              <a:gd name="connsiteX35-261" fmla="*/ 1616217 w 5741575"/>
              <a:gd name="connsiteY35-262" fmla="*/ 622107 h 955271"/>
              <a:gd name="connsiteX36-263" fmla="*/ 1710928 w 5741575"/>
              <a:gd name="connsiteY36-264" fmla="*/ 600666 h 955271"/>
              <a:gd name="connsiteX37-265" fmla="*/ 1743718 w 5741575"/>
              <a:gd name="connsiteY37-266" fmla="*/ 584327 h 955271"/>
              <a:gd name="connsiteX38-267" fmla="*/ 1873778 w 5741575"/>
              <a:gd name="connsiteY38-268" fmla="*/ 530130 h 955271"/>
              <a:gd name="connsiteX39-269" fmla="*/ 1988411 w 5741575"/>
              <a:gd name="connsiteY39-270" fmla="*/ 491599 h 955271"/>
              <a:gd name="connsiteX40-271" fmla="*/ 2085507 w 5741575"/>
              <a:gd name="connsiteY40-272" fmla="*/ 498527 h 955271"/>
              <a:gd name="connsiteX41-273" fmla="*/ 2090767 w 5741575"/>
              <a:gd name="connsiteY41-274" fmla="*/ 490616 h 955271"/>
              <a:gd name="connsiteX42-275" fmla="*/ 2151143 w 5741575"/>
              <a:gd name="connsiteY42-276" fmla="*/ 478332 h 955271"/>
              <a:gd name="connsiteX43-277" fmla="*/ 2378710 w 5741575"/>
              <a:gd name="connsiteY43-278" fmla="*/ 477570 h 955271"/>
              <a:gd name="connsiteX44-279" fmla="*/ 2496256 w 5741575"/>
              <a:gd name="connsiteY44-280" fmla="*/ 452396 h 955271"/>
              <a:gd name="connsiteX45-281" fmla="*/ 2535387 w 5741575"/>
              <a:gd name="connsiteY45-282" fmla="*/ 436645 h 955271"/>
              <a:gd name="connsiteX46-283" fmla="*/ 2601109 w 5741575"/>
              <a:gd name="connsiteY46-284" fmla="*/ 410678 h 955271"/>
              <a:gd name="connsiteX47-285" fmla="*/ 2643855 w 5741575"/>
              <a:gd name="connsiteY47-286" fmla="*/ 374482 h 955271"/>
              <a:gd name="connsiteX48-287" fmla="*/ 2657726 w 5741575"/>
              <a:gd name="connsiteY48-288" fmla="*/ 365841 h 955271"/>
              <a:gd name="connsiteX49-289" fmla="*/ 2687125 w 5741575"/>
              <a:gd name="connsiteY49-290" fmla="*/ 366820 h 955271"/>
              <a:gd name="connsiteX50-291" fmla="*/ 2697479 w 5741575"/>
              <a:gd name="connsiteY50-292" fmla="*/ 361430 h 955271"/>
              <a:gd name="connsiteX51-293" fmla="*/ 2701547 w 5741575"/>
              <a:gd name="connsiteY51-294" fmla="*/ 361545 h 955271"/>
              <a:gd name="connsiteX52-295" fmla="*/ 2711054 w 5741575"/>
              <a:gd name="connsiteY52-296" fmla="*/ 360597 h 955271"/>
              <a:gd name="connsiteX53-297" fmla="*/ 2710438 w 5741575"/>
              <a:gd name="connsiteY53-298" fmla="*/ 366958 h 955271"/>
              <a:gd name="connsiteX54-299" fmla="*/ 2722936 w 5741575"/>
              <a:gd name="connsiteY54-300" fmla="*/ 377633 h 955271"/>
              <a:gd name="connsiteX55-301" fmla="*/ 2777227 w 5741575"/>
              <a:gd name="connsiteY55-302" fmla="*/ 368972 h 955271"/>
              <a:gd name="connsiteX56-303" fmla="*/ 2779510 w 5741575"/>
              <a:gd name="connsiteY56-304" fmla="*/ 361652 h 955271"/>
              <a:gd name="connsiteX57-305" fmla="*/ 2786278 w 5741575"/>
              <a:gd name="connsiteY57-306" fmla="*/ 359869 h 955271"/>
              <a:gd name="connsiteX58-307" fmla="*/ 2792101 w 5741575"/>
              <a:gd name="connsiteY58-308" fmla="*/ 365927 h 955271"/>
              <a:gd name="connsiteX59-309" fmla="*/ 2885545 w 5741575"/>
              <a:gd name="connsiteY59-310" fmla="*/ 372818 h 955271"/>
              <a:gd name="connsiteX60-311" fmla="*/ 3009558 w 5741575"/>
              <a:gd name="connsiteY60-312" fmla="*/ 370573 h 955271"/>
              <a:gd name="connsiteX61-313" fmla="*/ 3095010 w 5741575"/>
              <a:gd name="connsiteY61-314" fmla="*/ 332454 h 955271"/>
              <a:gd name="connsiteX62-315" fmla="*/ 3103742 w 5741575"/>
              <a:gd name="connsiteY62-316" fmla="*/ 337974 h 955271"/>
              <a:gd name="connsiteX63-317" fmla="*/ 3165093 w 5741575"/>
              <a:gd name="connsiteY63-318" fmla="*/ 329459 h 955271"/>
              <a:gd name="connsiteX64-319" fmla="*/ 3373785 w 5741575"/>
              <a:gd name="connsiteY64-320" fmla="*/ 255680 h 955271"/>
              <a:gd name="connsiteX65-321" fmla="*/ 3493851 w 5741575"/>
              <a:gd name="connsiteY65-322" fmla="*/ 240255 h 955271"/>
              <a:gd name="connsiteX66-323" fmla="*/ 3537470 w 5741575"/>
              <a:gd name="connsiteY66-324" fmla="*/ 241867 h 955271"/>
              <a:gd name="connsiteX67-325" fmla="*/ 3610489 w 5741575"/>
              <a:gd name="connsiteY67-326" fmla="*/ 244128 h 955271"/>
              <a:gd name="connsiteX68-327" fmla="*/ 3667539 w 5741575"/>
              <a:gd name="connsiteY68-328" fmla="*/ 263271 h 955271"/>
              <a:gd name="connsiteX69-329" fmla="*/ 3727614 w 5741575"/>
              <a:gd name="connsiteY69-330" fmla="*/ 258245 h 955271"/>
              <a:gd name="connsiteX70-331" fmla="*/ 3738369 w 5741575"/>
              <a:gd name="connsiteY70-332" fmla="*/ 234506 h 955271"/>
              <a:gd name="connsiteX71-333" fmla="*/ 3803670 w 5741575"/>
              <a:gd name="connsiteY71-334" fmla="*/ 236457 h 955271"/>
              <a:gd name="connsiteX72-335" fmla="*/ 3903080 w 5741575"/>
              <a:gd name="connsiteY72-336" fmla="*/ 241890 h 955271"/>
              <a:gd name="connsiteX73-337" fmla="*/ 4114838 w 5741575"/>
              <a:gd name="connsiteY73-338" fmla="*/ 238165 h 955271"/>
              <a:gd name="connsiteX74-339" fmla="*/ 4271023 w 5741575"/>
              <a:gd name="connsiteY74-340" fmla="*/ 241959 h 955271"/>
              <a:gd name="connsiteX75-341" fmla="*/ 4367397 w 5741575"/>
              <a:gd name="connsiteY75-342" fmla="*/ 271442 h 955271"/>
              <a:gd name="connsiteX76-343" fmla="*/ 4495366 w 5741575"/>
              <a:gd name="connsiteY76-344" fmla="*/ 271618 h 955271"/>
              <a:gd name="connsiteX77-345" fmla="*/ 4517347 w 5741575"/>
              <a:gd name="connsiteY77-346" fmla="*/ 275639 h 955271"/>
              <a:gd name="connsiteX78-347" fmla="*/ 4546116 w 5741575"/>
              <a:gd name="connsiteY78-348" fmla="*/ 268568 h 955271"/>
              <a:gd name="connsiteX79-349" fmla="*/ 4661259 w 5741575"/>
              <a:gd name="connsiteY79-350" fmla="*/ 238966 h 955271"/>
              <a:gd name="connsiteX80-351" fmla="*/ 4750403 w 5741575"/>
              <a:gd name="connsiteY80-352" fmla="*/ 204364 h 955271"/>
              <a:gd name="connsiteX81-353" fmla="*/ 4867614 w 5741575"/>
              <a:gd name="connsiteY81-354" fmla="*/ 208668 h 955271"/>
              <a:gd name="connsiteX82-355" fmla="*/ 4937036 w 5741575"/>
              <a:gd name="connsiteY82-356" fmla="*/ 195446 h 955271"/>
              <a:gd name="connsiteX83-357" fmla="*/ 5047626 w 5741575"/>
              <a:gd name="connsiteY83-358" fmla="*/ 149604 h 955271"/>
              <a:gd name="connsiteX84-359" fmla="*/ 5200247 w 5741575"/>
              <a:gd name="connsiteY84-360" fmla="*/ 142695 h 955271"/>
              <a:gd name="connsiteX85-361" fmla="*/ 5235691 w 5741575"/>
              <a:gd name="connsiteY85-362" fmla="*/ 173330 h 955271"/>
              <a:gd name="connsiteX86-363" fmla="*/ 5280133 w 5741575"/>
              <a:gd name="connsiteY86-364" fmla="*/ 189342 h 955271"/>
              <a:gd name="connsiteX87-365" fmla="*/ 5291963 w 5741575"/>
              <a:gd name="connsiteY87-366" fmla="*/ 139446 h 955271"/>
              <a:gd name="connsiteX88-367" fmla="*/ 5418472 w 5741575"/>
              <a:gd name="connsiteY88-368" fmla="*/ 89163 h 955271"/>
              <a:gd name="connsiteX89-369" fmla="*/ 5482354 w 5741575"/>
              <a:gd name="connsiteY89-370" fmla="*/ 69470 h 955271"/>
              <a:gd name="connsiteX90-371" fmla="*/ 5583280 w 5741575"/>
              <a:gd name="connsiteY90-372" fmla="*/ 49787 h 955271"/>
              <a:gd name="connsiteX91-373" fmla="*/ 5613766 w 5741575"/>
              <a:gd name="connsiteY91-374" fmla="*/ 41855 h 955271"/>
              <a:gd name="connsiteX92-375" fmla="*/ 5684952 w 5741575"/>
              <a:gd name="connsiteY92-376" fmla="*/ 26088 h 955271"/>
              <a:gd name="connsiteX93-377" fmla="*/ 5741575 w 5741575"/>
              <a:gd name="connsiteY93-378" fmla="*/ 0 h 955271"/>
              <a:gd name="connsiteX0-379" fmla="*/ 5741575 w 5741575"/>
              <a:gd name="connsiteY0-380" fmla="*/ 0 h 955271"/>
              <a:gd name="connsiteX1-381" fmla="*/ 5741575 w 5741575"/>
              <a:gd name="connsiteY1-382" fmla="*/ 955271 h 955271"/>
              <a:gd name="connsiteX2-383" fmla="*/ 0 w 5741575"/>
              <a:gd name="connsiteY2-384" fmla="*/ 955271 h 955271"/>
              <a:gd name="connsiteX3-385" fmla="*/ 8558 w 5741575"/>
              <a:gd name="connsiteY3-386" fmla="*/ 953971 h 955271"/>
              <a:gd name="connsiteX4-387" fmla="*/ 16894 w 5741575"/>
              <a:gd name="connsiteY4-388" fmla="*/ 953847 h 955271"/>
              <a:gd name="connsiteX5-389" fmla="*/ 28156 w 5741575"/>
              <a:gd name="connsiteY5-390" fmla="*/ 951374 h 955271"/>
              <a:gd name="connsiteX6-391" fmla="*/ 28293 w 5741575"/>
              <a:gd name="connsiteY6-392" fmla="*/ 950971 h 955271"/>
              <a:gd name="connsiteX7-393" fmla="*/ 39115 w 5741575"/>
              <a:gd name="connsiteY7-394" fmla="*/ 949326 h 955271"/>
              <a:gd name="connsiteX8-395" fmla="*/ 93851 w 5741575"/>
              <a:gd name="connsiteY8-396" fmla="*/ 945611 h 955271"/>
              <a:gd name="connsiteX9-397" fmla="*/ 148657 w 5741575"/>
              <a:gd name="connsiteY9-398" fmla="*/ 898134 h 955271"/>
              <a:gd name="connsiteX10-399" fmla="*/ 174554 w 5741575"/>
              <a:gd name="connsiteY10-400" fmla="*/ 886351 h 955271"/>
              <a:gd name="connsiteX11-401" fmla="*/ 187633 w 5741575"/>
              <a:gd name="connsiteY11-402" fmla="*/ 878226 h 955271"/>
              <a:gd name="connsiteX12-403" fmla="*/ 187961 w 5741575"/>
              <a:gd name="connsiteY12-404" fmla="*/ 876538 h 955271"/>
              <a:gd name="connsiteX13-405" fmla="*/ 240501 w 5741575"/>
              <a:gd name="connsiteY13-406" fmla="*/ 873150 h 955271"/>
              <a:gd name="connsiteX14-407" fmla="*/ 246345 w 5741575"/>
              <a:gd name="connsiteY14-408" fmla="*/ 869942 h 955271"/>
              <a:gd name="connsiteX15-409" fmla="*/ 282041 w 5741575"/>
              <a:gd name="connsiteY15-410" fmla="*/ 871263 h 955271"/>
              <a:gd name="connsiteX16-411" fmla="*/ 299711 w 5741575"/>
              <a:gd name="connsiteY16-412" fmla="*/ 870064 h 955271"/>
              <a:gd name="connsiteX17-413" fmla="*/ 306299 w 5741575"/>
              <a:gd name="connsiteY17-414" fmla="*/ 873609 h 955271"/>
              <a:gd name="connsiteX18-415" fmla="*/ 331571 w 5741575"/>
              <a:gd name="connsiteY18-416" fmla="*/ 869866 h 955271"/>
              <a:gd name="connsiteX19-417" fmla="*/ 333872 w 5741575"/>
              <a:gd name="connsiteY19-418" fmla="*/ 867971 h 955271"/>
              <a:gd name="connsiteX20-419" fmla="*/ 356953 w 5741575"/>
              <a:gd name="connsiteY20-420" fmla="*/ 870334 h 955271"/>
              <a:gd name="connsiteX21-421" fmla="*/ 379005 w 5741575"/>
              <a:gd name="connsiteY21-422" fmla="*/ 878900 h 955271"/>
              <a:gd name="connsiteX22-423" fmla="*/ 787156 w 5741575"/>
              <a:gd name="connsiteY22-424" fmla="*/ 838447 h 955271"/>
              <a:gd name="connsiteX23-425" fmla="*/ 898586 w 5741575"/>
              <a:gd name="connsiteY23-426" fmla="*/ 808502 h 955271"/>
              <a:gd name="connsiteX24-427" fmla="*/ 924063 w 5741575"/>
              <a:gd name="connsiteY24-428" fmla="*/ 770210 h 955271"/>
              <a:gd name="connsiteX25-429" fmla="*/ 1212574 w 5741575"/>
              <a:gd name="connsiteY25-430" fmla="*/ 724238 h 955271"/>
              <a:gd name="connsiteX26-431" fmla="*/ 1280768 w 5741575"/>
              <a:gd name="connsiteY26-432" fmla="*/ 699122 h 955271"/>
              <a:gd name="connsiteX27-433" fmla="*/ 1352027 w 5741575"/>
              <a:gd name="connsiteY27-434" fmla="*/ 704323 h 955271"/>
              <a:gd name="connsiteX28-435" fmla="*/ 1374314 w 5741575"/>
              <a:gd name="connsiteY28-436" fmla="*/ 688815 h 955271"/>
              <a:gd name="connsiteX29-437" fmla="*/ 1378034 w 5741575"/>
              <a:gd name="connsiteY29-438" fmla="*/ 685842 h 955271"/>
              <a:gd name="connsiteX30-439" fmla="*/ 1395604 w 5741575"/>
              <a:gd name="connsiteY30-440" fmla="*/ 680460 h 955271"/>
              <a:gd name="connsiteX31-441" fmla="*/ 1397206 w 5741575"/>
              <a:gd name="connsiteY31-442" fmla="*/ 670793 h 955271"/>
              <a:gd name="connsiteX32-443" fmla="*/ 1421250 w 5741575"/>
              <a:gd name="connsiteY32-444" fmla="*/ 656855 h 955271"/>
              <a:gd name="connsiteX33-445" fmla="*/ 1454524 w 5741575"/>
              <a:gd name="connsiteY33-446" fmla="*/ 649224 h 955271"/>
              <a:gd name="connsiteX34-447" fmla="*/ 1616217 w 5741575"/>
              <a:gd name="connsiteY34-448" fmla="*/ 622107 h 955271"/>
              <a:gd name="connsiteX35-449" fmla="*/ 1710928 w 5741575"/>
              <a:gd name="connsiteY35-450" fmla="*/ 600666 h 955271"/>
              <a:gd name="connsiteX36-451" fmla="*/ 1743718 w 5741575"/>
              <a:gd name="connsiteY36-452" fmla="*/ 584327 h 955271"/>
              <a:gd name="connsiteX37-453" fmla="*/ 1873778 w 5741575"/>
              <a:gd name="connsiteY37-454" fmla="*/ 530130 h 955271"/>
              <a:gd name="connsiteX38-455" fmla="*/ 1988411 w 5741575"/>
              <a:gd name="connsiteY38-456" fmla="*/ 491599 h 955271"/>
              <a:gd name="connsiteX39-457" fmla="*/ 2085507 w 5741575"/>
              <a:gd name="connsiteY39-458" fmla="*/ 498527 h 955271"/>
              <a:gd name="connsiteX40-459" fmla="*/ 2090767 w 5741575"/>
              <a:gd name="connsiteY40-460" fmla="*/ 490616 h 955271"/>
              <a:gd name="connsiteX41-461" fmla="*/ 2151143 w 5741575"/>
              <a:gd name="connsiteY41-462" fmla="*/ 478332 h 955271"/>
              <a:gd name="connsiteX42-463" fmla="*/ 2378710 w 5741575"/>
              <a:gd name="connsiteY42-464" fmla="*/ 477570 h 955271"/>
              <a:gd name="connsiteX43-465" fmla="*/ 2496256 w 5741575"/>
              <a:gd name="connsiteY43-466" fmla="*/ 452396 h 955271"/>
              <a:gd name="connsiteX44-467" fmla="*/ 2535387 w 5741575"/>
              <a:gd name="connsiteY44-468" fmla="*/ 436645 h 955271"/>
              <a:gd name="connsiteX45-469" fmla="*/ 2601109 w 5741575"/>
              <a:gd name="connsiteY45-470" fmla="*/ 410678 h 955271"/>
              <a:gd name="connsiteX46-471" fmla="*/ 2643855 w 5741575"/>
              <a:gd name="connsiteY46-472" fmla="*/ 374482 h 955271"/>
              <a:gd name="connsiteX47-473" fmla="*/ 2657726 w 5741575"/>
              <a:gd name="connsiteY47-474" fmla="*/ 365841 h 955271"/>
              <a:gd name="connsiteX48-475" fmla="*/ 2687125 w 5741575"/>
              <a:gd name="connsiteY48-476" fmla="*/ 366820 h 955271"/>
              <a:gd name="connsiteX49-477" fmla="*/ 2697479 w 5741575"/>
              <a:gd name="connsiteY49-478" fmla="*/ 361430 h 955271"/>
              <a:gd name="connsiteX50-479" fmla="*/ 2701547 w 5741575"/>
              <a:gd name="connsiteY50-480" fmla="*/ 361545 h 955271"/>
              <a:gd name="connsiteX51-481" fmla="*/ 2711054 w 5741575"/>
              <a:gd name="connsiteY51-482" fmla="*/ 360597 h 955271"/>
              <a:gd name="connsiteX52-483" fmla="*/ 2710438 w 5741575"/>
              <a:gd name="connsiteY52-484" fmla="*/ 366958 h 955271"/>
              <a:gd name="connsiteX53-485" fmla="*/ 2722936 w 5741575"/>
              <a:gd name="connsiteY53-486" fmla="*/ 377633 h 955271"/>
              <a:gd name="connsiteX54-487" fmla="*/ 2777227 w 5741575"/>
              <a:gd name="connsiteY54-488" fmla="*/ 368972 h 955271"/>
              <a:gd name="connsiteX55-489" fmla="*/ 2779510 w 5741575"/>
              <a:gd name="connsiteY55-490" fmla="*/ 361652 h 955271"/>
              <a:gd name="connsiteX56-491" fmla="*/ 2786278 w 5741575"/>
              <a:gd name="connsiteY56-492" fmla="*/ 359869 h 955271"/>
              <a:gd name="connsiteX57-493" fmla="*/ 2792101 w 5741575"/>
              <a:gd name="connsiteY57-494" fmla="*/ 365927 h 955271"/>
              <a:gd name="connsiteX58-495" fmla="*/ 2885545 w 5741575"/>
              <a:gd name="connsiteY58-496" fmla="*/ 372818 h 955271"/>
              <a:gd name="connsiteX59-497" fmla="*/ 3009558 w 5741575"/>
              <a:gd name="connsiteY59-498" fmla="*/ 370573 h 955271"/>
              <a:gd name="connsiteX60-499" fmla="*/ 3095010 w 5741575"/>
              <a:gd name="connsiteY60-500" fmla="*/ 332454 h 955271"/>
              <a:gd name="connsiteX61-501" fmla="*/ 3103742 w 5741575"/>
              <a:gd name="connsiteY61-502" fmla="*/ 337974 h 955271"/>
              <a:gd name="connsiteX62-503" fmla="*/ 3165093 w 5741575"/>
              <a:gd name="connsiteY62-504" fmla="*/ 329459 h 955271"/>
              <a:gd name="connsiteX63-505" fmla="*/ 3373785 w 5741575"/>
              <a:gd name="connsiteY63-506" fmla="*/ 255680 h 955271"/>
              <a:gd name="connsiteX64-507" fmla="*/ 3493851 w 5741575"/>
              <a:gd name="connsiteY64-508" fmla="*/ 240255 h 955271"/>
              <a:gd name="connsiteX65-509" fmla="*/ 3537470 w 5741575"/>
              <a:gd name="connsiteY65-510" fmla="*/ 241867 h 955271"/>
              <a:gd name="connsiteX66-511" fmla="*/ 3610489 w 5741575"/>
              <a:gd name="connsiteY66-512" fmla="*/ 244128 h 955271"/>
              <a:gd name="connsiteX67-513" fmla="*/ 3667539 w 5741575"/>
              <a:gd name="connsiteY67-514" fmla="*/ 263271 h 955271"/>
              <a:gd name="connsiteX68-515" fmla="*/ 3727614 w 5741575"/>
              <a:gd name="connsiteY68-516" fmla="*/ 258245 h 955271"/>
              <a:gd name="connsiteX69-517" fmla="*/ 3738369 w 5741575"/>
              <a:gd name="connsiteY69-518" fmla="*/ 234506 h 955271"/>
              <a:gd name="connsiteX70-519" fmla="*/ 3803670 w 5741575"/>
              <a:gd name="connsiteY70-520" fmla="*/ 236457 h 955271"/>
              <a:gd name="connsiteX71-521" fmla="*/ 3903080 w 5741575"/>
              <a:gd name="connsiteY71-522" fmla="*/ 241890 h 955271"/>
              <a:gd name="connsiteX72-523" fmla="*/ 4114838 w 5741575"/>
              <a:gd name="connsiteY72-524" fmla="*/ 238165 h 955271"/>
              <a:gd name="connsiteX73-525" fmla="*/ 4271023 w 5741575"/>
              <a:gd name="connsiteY73-526" fmla="*/ 241959 h 955271"/>
              <a:gd name="connsiteX74-527" fmla="*/ 4367397 w 5741575"/>
              <a:gd name="connsiteY74-528" fmla="*/ 271442 h 955271"/>
              <a:gd name="connsiteX75-529" fmla="*/ 4495366 w 5741575"/>
              <a:gd name="connsiteY75-530" fmla="*/ 271618 h 955271"/>
              <a:gd name="connsiteX76-531" fmla="*/ 4517347 w 5741575"/>
              <a:gd name="connsiteY76-532" fmla="*/ 275639 h 955271"/>
              <a:gd name="connsiteX77-533" fmla="*/ 4546116 w 5741575"/>
              <a:gd name="connsiteY77-534" fmla="*/ 268568 h 955271"/>
              <a:gd name="connsiteX78-535" fmla="*/ 4661259 w 5741575"/>
              <a:gd name="connsiteY78-536" fmla="*/ 238966 h 955271"/>
              <a:gd name="connsiteX79-537" fmla="*/ 4750403 w 5741575"/>
              <a:gd name="connsiteY79-538" fmla="*/ 204364 h 955271"/>
              <a:gd name="connsiteX80-539" fmla="*/ 4867614 w 5741575"/>
              <a:gd name="connsiteY80-540" fmla="*/ 208668 h 955271"/>
              <a:gd name="connsiteX81-541" fmla="*/ 4937036 w 5741575"/>
              <a:gd name="connsiteY81-542" fmla="*/ 195446 h 955271"/>
              <a:gd name="connsiteX82-543" fmla="*/ 5047626 w 5741575"/>
              <a:gd name="connsiteY82-544" fmla="*/ 149604 h 955271"/>
              <a:gd name="connsiteX83-545" fmla="*/ 5200247 w 5741575"/>
              <a:gd name="connsiteY83-546" fmla="*/ 142695 h 955271"/>
              <a:gd name="connsiteX84-547" fmla="*/ 5235691 w 5741575"/>
              <a:gd name="connsiteY84-548" fmla="*/ 173330 h 955271"/>
              <a:gd name="connsiteX85-549" fmla="*/ 5280133 w 5741575"/>
              <a:gd name="connsiteY85-550" fmla="*/ 189342 h 955271"/>
              <a:gd name="connsiteX86-551" fmla="*/ 5291963 w 5741575"/>
              <a:gd name="connsiteY86-552" fmla="*/ 139446 h 955271"/>
              <a:gd name="connsiteX87-553" fmla="*/ 5418472 w 5741575"/>
              <a:gd name="connsiteY87-554" fmla="*/ 89163 h 955271"/>
              <a:gd name="connsiteX88-555" fmla="*/ 5482354 w 5741575"/>
              <a:gd name="connsiteY88-556" fmla="*/ 69470 h 955271"/>
              <a:gd name="connsiteX89-557" fmla="*/ 5583280 w 5741575"/>
              <a:gd name="connsiteY89-558" fmla="*/ 49787 h 955271"/>
              <a:gd name="connsiteX90-559" fmla="*/ 5613766 w 5741575"/>
              <a:gd name="connsiteY90-560" fmla="*/ 41855 h 955271"/>
              <a:gd name="connsiteX91-561" fmla="*/ 5684952 w 5741575"/>
              <a:gd name="connsiteY91-562" fmla="*/ 26088 h 955271"/>
              <a:gd name="connsiteX92-563" fmla="*/ 5741575 w 5741575"/>
              <a:gd name="connsiteY92-564" fmla="*/ 0 h 955271"/>
              <a:gd name="connsiteX0-565" fmla="*/ 5741575 w 5741575"/>
              <a:gd name="connsiteY0-566" fmla="*/ 0 h 955271"/>
              <a:gd name="connsiteX1-567" fmla="*/ 5741575 w 5741575"/>
              <a:gd name="connsiteY1-568" fmla="*/ 955271 h 955271"/>
              <a:gd name="connsiteX2-569" fmla="*/ 0 w 5741575"/>
              <a:gd name="connsiteY2-570" fmla="*/ 955271 h 955271"/>
              <a:gd name="connsiteX3-571" fmla="*/ 8558 w 5741575"/>
              <a:gd name="connsiteY3-572" fmla="*/ 953971 h 955271"/>
              <a:gd name="connsiteX4-573" fmla="*/ 16894 w 5741575"/>
              <a:gd name="connsiteY4-574" fmla="*/ 953847 h 955271"/>
              <a:gd name="connsiteX5-575" fmla="*/ 28156 w 5741575"/>
              <a:gd name="connsiteY5-576" fmla="*/ 951374 h 955271"/>
              <a:gd name="connsiteX6-577" fmla="*/ 28293 w 5741575"/>
              <a:gd name="connsiteY6-578" fmla="*/ 950971 h 955271"/>
              <a:gd name="connsiteX7-579" fmla="*/ 39115 w 5741575"/>
              <a:gd name="connsiteY7-580" fmla="*/ 949326 h 955271"/>
              <a:gd name="connsiteX8-581" fmla="*/ 93851 w 5741575"/>
              <a:gd name="connsiteY8-582" fmla="*/ 945611 h 955271"/>
              <a:gd name="connsiteX9-583" fmla="*/ 148657 w 5741575"/>
              <a:gd name="connsiteY9-584" fmla="*/ 898134 h 955271"/>
              <a:gd name="connsiteX10-585" fmla="*/ 174554 w 5741575"/>
              <a:gd name="connsiteY10-586" fmla="*/ 886351 h 955271"/>
              <a:gd name="connsiteX11-587" fmla="*/ 187633 w 5741575"/>
              <a:gd name="connsiteY11-588" fmla="*/ 878226 h 955271"/>
              <a:gd name="connsiteX12-589" fmla="*/ 187961 w 5741575"/>
              <a:gd name="connsiteY12-590" fmla="*/ 876538 h 955271"/>
              <a:gd name="connsiteX13-591" fmla="*/ 240501 w 5741575"/>
              <a:gd name="connsiteY13-592" fmla="*/ 873150 h 955271"/>
              <a:gd name="connsiteX14-593" fmla="*/ 246345 w 5741575"/>
              <a:gd name="connsiteY14-594" fmla="*/ 869942 h 955271"/>
              <a:gd name="connsiteX15-595" fmla="*/ 282041 w 5741575"/>
              <a:gd name="connsiteY15-596" fmla="*/ 871263 h 955271"/>
              <a:gd name="connsiteX16-597" fmla="*/ 299711 w 5741575"/>
              <a:gd name="connsiteY16-598" fmla="*/ 870064 h 955271"/>
              <a:gd name="connsiteX17-599" fmla="*/ 306299 w 5741575"/>
              <a:gd name="connsiteY17-600" fmla="*/ 873609 h 955271"/>
              <a:gd name="connsiteX18-601" fmla="*/ 331571 w 5741575"/>
              <a:gd name="connsiteY18-602" fmla="*/ 869866 h 955271"/>
              <a:gd name="connsiteX19-603" fmla="*/ 333872 w 5741575"/>
              <a:gd name="connsiteY19-604" fmla="*/ 867971 h 955271"/>
              <a:gd name="connsiteX20-605" fmla="*/ 356953 w 5741575"/>
              <a:gd name="connsiteY20-606" fmla="*/ 870334 h 955271"/>
              <a:gd name="connsiteX21-607" fmla="*/ 570239 w 5741575"/>
              <a:gd name="connsiteY21-608" fmla="*/ 829596 h 955271"/>
              <a:gd name="connsiteX22-609" fmla="*/ 787156 w 5741575"/>
              <a:gd name="connsiteY22-610" fmla="*/ 838447 h 955271"/>
              <a:gd name="connsiteX23-611" fmla="*/ 898586 w 5741575"/>
              <a:gd name="connsiteY23-612" fmla="*/ 808502 h 955271"/>
              <a:gd name="connsiteX24-613" fmla="*/ 924063 w 5741575"/>
              <a:gd name="connsiteY24-614" fmla="*/ 770210 h 955271"/>
              <a:gd name="connsiteX25-615" fmla="*/ 1212574 w 5741575"/>
              <a:gd name="connsiteY25-616" fmla="*/ 724238 h 955271"/>
              <a:gd name="connsiteX26-617" fmla="*/ 1280768 w 5741575"/>
              <a:gd name="connsiteY26-618" fmla="*/ 699122 h 955271"/>
              <a:gd name="connsiteX27-619" fmla="*/ 1352027 w 5741575"/>
              <a:gd name="connsiteY27-620" fmla="*/ 704323 h 955271"/>
              <a:gd name="connsiteX28-621" fmla="*/ 1374314 w 5741575"/>
              <a:gd name="connsiteY28-622" fmla="*/ 688815 h 955271"/>
              <a:gd name="connsiteX29-623" fmla="*/ 1378034 w 5741575"/>
              <a:gd name="connsiteY29-624" fmla="*/ 685842 h 955271"/>
              <a:gd name="connsiteX30-625" fmla="*/ 1395604 w 5741575"/>
              <a:gd name="connsiteY30-626" fmla="*/ 680460 h 955271"/>
              <a:gd name="connsiteX31-627" fmla="*/ 1397206 w 5741575"/>
              <a:gd name="connsiteY31-628" fmla="*/ 670793 h 955271"/>
              <a:gd name="connsiteX32-629" fmla="*/ 1421250 w 5741575"/>
              <a:gd name="connsiteY32-630" fmla="*/ 656855 h 955271"/>
              <a:gd name="connsiteX33-631" fmla="*/ 1454524 w 5741575"/>
              <a:gd name="connsiteY33-632" fmla="*/ 649224 h 955271"/>
              <a:gd name="connsiteX34-633" fmla="*/ 1616217 w 5741575"/>
              <a:gd name="connsiteY34-634" fmla="*/ 622107 h 955271"/>
              <a:gd name="connsiteX35-635" fmla="*/ 1710928 w 5741575"/>
              <a:gd name="connsiteY35-636" fmla="*/ 600666 h 955271"/>
              <a:gd name="connsiteX36-637" fmla="*/ 1743718 w 5741575"/>
              <a:gd name="connsiteY36-638" fmla="*/ 584327 h 955271"/>
              <a:gd name="connsiteX37-639" fmla="*/ 1873778 w 5741575"/>
              <a:gd name="connsiteY37-640" fmla="*/ 530130 h 955271"/>
              <a:gd name="connsiteX38-641" fmla="*/ 1988411 w 5741575"/>
              <a:gd name="connsiteY38-642" fmla="*/ 491599 h 955271"/>
              <a:gd name="connsiteX39-643" fmla="*/ 2085507 w 5741575"/>
              <a:gd name="connsiteY39-644" fmla="*/ 498527 h 955271"/>
              <a:gd name="connsiteX40-645" fmla="*/ 2090767 w 5741575"/>
              <a:gd name="connsiteY40-646" fmla="*/ 490616 h 955271"/>
              <a:gd name="connsiteX41-647" fmla="*/ 2151143 w 5741575"/>
              <a:gd name="connsiteY41-648" fmla="*/ 478332 h 955271"/>
              <a:gd name="connsiteX42-649" fmla="*/ 2378710 w 5741575"/>
              <a:gd name="connsiteY42-650" fmla="*/ 477570 h 955271"/>
              <a:gd name="connsiteX43-651" fmla="*/ 2496256 w 5741575"/>
              <a:gd name="connsiteY43-652" fmla="*/ 452396 h 955271"/>
              <a:gd name="connsiteX44-653" fmla="*/ 2535387 w 5741575"/>
              <a:gd name="connsiteY44-654" fmla="*/ 436645 h 955271"/>
              <a:gd name="connsiteX45-655" fmla="*/ 2601109 w 5741575"/>
              <a:gd name="connsiteY45-656" fmla="*/ 410678 h 955271"/>
              <a:gd name="connsiteX46-657" fmla="*/ 2643855 w 5741575"/>
              <a:gd name="connsiteY46-658" fmla="*/ 374482 h 955271"/>
              <a:gd name="connsiteX47-659" fmla="*/ 2657726 w 5741575"/>
              <a:gd name="connsiteY47-660" fmla="*/ 365841 h 955271"/>
              <a:gd name="connsiteX48-661" fmla="*/ 2687125 w 5741575"/>
              <a:gd name="connsiteY48-662" fmla="*/ 366820 h 955271"/>
              <a:gd name="connsiteX49-663" fmla="*/ 2697479 w 5741575"/>
              <a:gd name="connsiteY49-664" fmla="*/ 361430 h 955271"/>
              <a:gd name="connsiteX50-665" fmla="*/ 2701547 w 5741575"/>
              <a:gd name="connsiteY50-666" fmla="*/ 361545 h 955271"/>
              <a:gd name="connsiteX51-667" fmla="*/ 2711054 w 5741575"/>
              <a:gd name="connsiteY51-668" fmla="*/ 360597 h 955271"/>
              <a:gd name="connsiteX52-669" fmla="*/ 2710438 w 5741575"/>
              <a:gd name="connsiteY52-670" fmla="*/ 366958 h 955271"/>
              <a:gd name="connsiteX53-671" fmla="*/ 2722936 w 5741575"/>
              <a:gd name="connsiteY53-672" fmla="*/ 377633 h 955271"/>
              <a:gd name="connsiteX54-673" fmla="*/ 2777227 w 5741575"/>
              <a:gd name="connsiteY54-674" fmla="*/ 368972 h 955271"/>
              <a:gd name="connsiteX55-675" fmla="*/ 2779510 w 5741575"/>
              <a:gd name="connsiteY55-676" fmla="*/ 361652 h 955271"/>
              <a:gd name="connsiteX56-677" fmla="*/ 2786278 w 5741575"/>
              <a:gd name="connsiteY56-678" fmla="*/ 359869 h 955271"/>
              <a:gd name="connsiteX57-679" fmla="*/ 2792101 w 5741575"/>
              <a:gd name="connsiteY57-680" fmla="*/ 365927 h 955271"/>
              <a:gd name="connsiteX58-681" fmla="*/ 2885545 w 5741575"/>
              <a:gd name="connsiteY58-682" fmla="*/ 372818 h 955271"/>
              <a:gd name="connsiteX59-683" fmla="*/ 3009558 w 5741575"/>
              <a:gd name="connsiteY59-684" fmla="*/ 370573 h 955271"/>
              <a:gd name="connsiteX60-685" fmla="*/ 3095010 w 5741575"/>
              <a:gd name="connsiteY60-686" fmla="*/ 332454 h 955271"/>
              <a:gd name="connsiteX61-687" fmla="*/ 3103742 w 5741575"/>
              <a:gd name="connsiteY61-688" fmla="*/ 337974 h 955271"/>
              <a:gd name="connsiteX62-689" fmla="*/ 3165093 w 5741575"/>
              <a:gd name="connsiteY62-690" fmla="*/ 329459 h 955271"/>
              <a:gd name="connsiteX63-691" fmla="*/ 3373785 w 5741575"/>
              <a:gd name="connsiteY63-692" fmla="*/ 255680 h 955271"/>
              <a:gd name="connsiteX64-693" fmla="*/ 3493851 w 5741575"/>
              <a:gd name="connsiteY64-694" fmla="*/ 240255 h 955271"/>
              <a:gd name="connsiteX65-695" fmla="*/ 3537470 w 5741575"/>
              <a:gd name="connsiteY65-696" fmla="*/ 241867 h 955271"/>
              <a:gd name="connsiteX66-697" fmla="*/ 3610489 w 5741575"/>
              <a:gd name="connsiteY66-698" fmla="*/ 244128 h 955271"/>
              <a:gd name="connsiteX67-699" fmla="*/ 3667539 w 5741575"/>
              <a:gd name="connsiteY67-700" fmla="*/ 263271 h 955271"/>
              <a:gd name="connsiteX68-701" fmla="*/ 3727614 w 5741575"/>
              <a:gd name="connsiteY68-702" fmla="*/ 258245 h 955271"/>
              <a:gd name="connsiteX69-703" fmla="*/ 3738369 w 5741575"/>
              <a:gd name="connsiteY69-704" fmla="*/ 234506 h 955271"/>
              <a:gd name="connsiteX70-705" fmla="*/ 3803670 w 5741575"/>
              <a:gd name="connsiteY70-706" fmla="*/ 236457 h 955271"/>
              <a:gd name="connsiteX71-707" fmla="*/ 3903080 w 5741575"/>
              <a:gd name="connsiteY71-708" fmla="*/ 241890 h 955271"/>
              <a:gd name="connsiteX72-709" fmla="*/ 4114838 w 5741575"/>
              <a:gd name="connsiteY72-710" fmla="*/ 238165 h 955271"/>
              <a:gd name="connsiteX73-711" fmla="*/ 4271023 w 5741575"/>
              <a:gd name="connsiteY73-712" fmla="*/ 241959 h 955271"/>
              <a:gd name="connsiteX74-713" fmla="*/ 4367397 w 5741575"/>
              <a:gd name="connsiteY74-714" fmla="*/ 271442 h 955271"/>
              <a:gd name="connsiteX75-715" fmla="*/ 4495366 w 5741575"/>
              <a:gd name="connsiteY75-716" fmla="*/ 271618 h 955271"/>
              <a:gd name="connsiteX76-717" fmla="*/ 4517347 w 5741575"/>
              <a:gd name="connsiteY76-718" fmla="*/ 275639 h 955271"/>
              <a:gd name="connsiteX77-719" fmla="*/ 4546116 w 5741575"/>
              <a:gd name="connsiteY77-720" fmla="*/ 268568 h 955271"/>
              <a:gd name="connsiteX78-721" fmla="*/ 4661259 w 5741575"/>
              <a:gd name="connsiteY78-722" fmla="*/ 238966 h 955271"/>
              <a:gd name="connsiteX79-723" fmla="*/ 4750403 w 5741575"/>
              <a:gd name="connsiteY79-724" fmla="*/ 204364 h 955271"/>
              <a:gd name="connsiteX80-725" fmla="*/ 4867614 w 5741575"/>
              <a:gd name="connsiteY80-726" fmla="*/ 208668 h 955271"/>
              <a:gd name="connsiteX81-727" fmla="*/ 4937036 w 5741575"/>
              <a:gd name="connsiteY81-728" fmla="*/ 195446 h 955271"/>
              <a:gd name="connsiteX82-729" fmla="*/ 5047626 w 5741575"/>
              <a:gd name="connsiteY82-730" fmla="*/ 149604 h 955271"/>
              <a:gd name="connsiteX83-731" fmla="*/ 5200247 w 5741575"/>
              <a:gd name="connsiteY83-732" fmla="*/ 142695 h 955271"/>
              <a:gd name="connsiteX84-733" fmla="*/ 5235691 w 5741575"/>
              <a:gd name="connsiteY84-734" fmla="*/ 173330 h 955271"/>
              <a:gd name="connsiteX85-735" fmla="*/ 5280133 w 5741575"/>
              <a:gd name="connsiteY85-736" fmla="*/ 189342 h 955271"/>
              <a:gd name="connsiteX86-737" fmla="*/ 5291963 w 5741575"/>
              <a:gd name="connsiteY86-738" fmla="*/ 139446 h 955271"/>
              <a:gd name="connsiteX87-739" fmla="*/ 5418472 w 5741575"/>
              <a:gd name="connsiteY87-740" fmla="*/ 89163 h 955271"/>
              <a:gd name="connsiteX88-741" fmla="*/ 5482354 w 5741575"/>
              <a:gd name="connsiteY88-742" fmla="*/ 69470 h 955271"/>
              <a:gd name="connsiteX89-743" fmla="*/ 5583280 w 5741575"/>
              <a:gd name="connsiteY89-744" fmla="*/ 49787 h 955271"/>
              <a:gd name="connsiteX90-745" fmla="*/ 5613766 w 5741575"/>
              <a:gd name="connsiteY90-746" fmla="*/ 41855 h 955271"/>
              <a:gd name="connsiteX91-747" fmla="*/ 5684952 w 5741575"/>
              <a:gd name="connsiteY91-748" fmla="*/ 26088 h 955271"/>
              <a:gd name="connsiteX92-749" fmla="*/ 5741575 w 5741575"/>
              <a:gd name="connsiteY92-750" fmla="*/ 0 h 955271"/>
              <a:gd name="connsiteX0-751" fmla="*/ 5741575 w 5741575"/>
              <a:gd name="connsiteY0-752" fmla="*/ 0 h 955271"/>
              <a:gd name="connsiteX1-753" fmla="*/ 5741575 w 5741575"/>
              <a:gd name="connsiteY1-754" fmla="*/ 955271 h 955271"/>
              <a:gd name="connsiteX2-755" fmla="*/ 0 w 5741575"/>
              <a:gd name="connsiteY2-756" fmla="*/ 955271 h 955271"/>
              <a:gd name="connsiteX3-757" fmla="*/ 8558 w 5741575"/>
              <a:gd name="connsiteY3-758" fmla="*/ 953971 h 955271"/>
              <a:gd name="connsiteX4-759" fmla="*/ 16894 w 5741575"/>
              <a:gd name="connsiteY4-760" fmla="*/ 953847 h 955271"/>
              <a:gd name="connsiteX5-761" fmla="*/ 28156 w 5741575"/>
              <a:gd name="connsiteY5-762" fmla="*/ 951374 h 955271"/>
              <a:gd name="connsiteX6-763" fmla="*/ 28293 w 5741575"/>
              <a:gd name="connsiteY6-764" fmla="*/ 950971 h 955271"/>
              <a:gd name="connsiteX7-765" fmla="*/ 39115 w 5741575"/>
              <a:gd name="connsiteY7-766" fmla="*/ 949326 h 955271"/>
              <a:gd name="connsiteX8-767" fmla="*/ 93851 w 5741575"/>
              <a:gd name="connsiteY8-768" fmla="*/ 945611 h 955271"/>
              <a:gd name="connsiteX9-769" fmla="*/ 148657 w 5741575"/>
              <a:gd name="connsiteY9-770" fmla="*/ 898134 h 955271"/>
              <a:gd name="connsiteX10-771" fmla="*/ 174554 w 5741575"/>
              <a:gd name="connsiteY10-772" fmla="*/ 886351 h 955271"/>
              <a:gd name="connsiteX11-773" fmla="*/ 187633 w 5741575"/>
              <a:gd name="connsiteY11-774" fmla="*/ 878226 h 955271"/>
              <a:gd name="connsiteX12-775" fmla="*/ 187961 w 5741575"/>
              <a:gd name="connsiteY12-776" fmla="*/ 876538 h 955271"/>
              <a:gd name="connsiteX13-777" fmla="*/ 240501 w 5741575"/>
              <a:gd name="connsiteY13-778" fmla="*/ 873150 h 955271"/>
              <a:gd name="connsiteX14-779" fmla="*/ 246345 w 5741575"/>
              <a:gd name="connsiteY14-780" fmla="*/ 869942 h 955271"/>
              <a:gd name="connsiteX15-781" fmla="*/ 282041 w 5741575"/>
              <a:gd name="connsiteY15-782" fmla="*/ 871263 h 955271"/>
              <a:gd name="connsiteX16-783" fmla="*/ 299711 w 5741575"/>
              <a:gd name="connsiteY16-784" fmla="*/ 870064 h 955271"/>
              <a:gd name="connsiteX17-785" fmla="*/ 306299 w 5741575"/>
              <a:gd name="connsiteY17-786" fmla="*/ 873609 h 955271"/>
              <a:gd name="connsiteX18-787" fmla="*/ 331571 w 5741575"/>
              <a:gd name="connsiteY18-788" fmla="*/ 869866 h 955271"/>
              <a:gd name="connsiteX19-789" fmla="*/ 333872 w 5741575"/>
              <a:gd name="connsiteY19-790" fmla="*/ 867971 h 955271"/>
              <a:gd name="connsiteX20-791" fmla="*/ 356953 w 5741575"/>
              <a:gd name="connsiteY20-792" fmla="*/ 870334 h 955271"/>
              <a:gd name="connsiteX21-793" fmla="*/ 570239 w 5741575"/>
              <a:gd name="connsiteY21-794" fmla="*/ 829596 h 955271"/>
              <a:gd name="connsiteX22-795" fmla="*/ 787156 w 5741575"/>
              <a:gd name="connsiteY22-796" fmla="*/ 838447 h 955271"/>
              <a:gd name="connsiteX23-797" fmla="*/ 898586 w 5741575"/>
              <a:gd name="connsiteY23-798" fmla="*/ 808502 h 955271"/>
              <a:gd name="connsiteX24-799" fmla="*/ 1212574 w 5741575"/>
              <a:gd name="connsiteY24-800" fmla="*/ 724238 h 955271"/>
              <a:gd name="connsiteX25-801" fmla="*/ 1280768 w 5741575"/>
              <a:gd name="connsiteY25-802" fmla="*/ 699122 h 955271"/>
              <a:gd name="connsiteX26-803" fmla="*/ 1352027 w 5741575"/>
              <a:gd name="connsiteY26-804" fmla="*/ 704323 h 955271"/>
              <a:gd name="connsiteX27-805" fmla="*/ 1374314 w 5741575"/>
              <a:gd name="connsiteY27-806" fmla="*/ 688815 h 955271"/>
              <a:gd name="connsiteX28-807" fmla="*/ 1378034 w 5741575"/>
              <a:gd name="connsiteY28-808" fmla="*/ 685842 h 955271"/>
              <a:gd name="connsiteX29-809" fmla="*/ 1395604 w 5741575"/>
              <a:gd name="connsiteY29-810" fmla="*/ 680460 h 955271"/>
              <a:gd name="connsiteX30-811" fmla="*/ 1397206 w 5741575"/>
              <a:gd name="connsiteY30-812" fmla="*/ 670793 h 955271"/>
              <a:gd name="connsiteX31-813" fmla="*/ 1421250 w 5741575"/>
              <a:gd name="connsiteY31-814" fmla="*/ 656855 h 955271"/>
              <a:gd name="connsiteX32-815" fmla="*/ 1454524 w 5741575"/>
              <a:gd name="connsiteY32-816" fmla="*/ 649224 h 955271"/>
              <a:gd name="connsiteX33-817" fmla="*/ 1616217 w 5741575"/>
              <a:gd name="connsiteY33-818" fmla="*/ 622107 h 955271"/>
              <a:gd name="connsiteX34-819" fmla="*/ 1710928 w 5741575"/>
              <a:gd name="connsiteY34-820" fmla="*/ 600666 h 955271"/>
              <a:gd name="connsiteX35-821" fmla="*/ 1743718 w 5741575"/>
              <a:gd name="connsiteY35-822" fmla="*/ 584327 h 955271"/>
              <a:gd name="connsiteX36-823" fmla="*/ 1873778 w 5741575"/>
              <a:gd name="connsiteY36-824" fmla="*/ 530130 h 955271"/>
              <a:gd name="connsiteX37-825" fmla="*/ 1988411 w 5741575"/>
              <a:gd name="connsiteY37-826" fmla="*/ 491599 h 955271"/>
              <a:gd name="connsiteX38-827" fmla="*/ 2085507 w 5741575"/>
              <a:gd name="connsiteY38-828" fmla="*/ 498527 h 955271"/>
              <a:gd name="connsiteX39-829" fmla="*/ 2090767 w 5741575"/>
              <a:gd name="connsiteY39-830" fmla="*/ 490616 h 955271"/>
              <a:gd name="connsiteX40-831" fmla="*/ 2151143 w 5741575"/>
              <a:gd name="connsiteY40-832" fmla="*/ 478332 h 955271"/>
              <a:gd name="connsiteX41-833" fmla="*/ 2378710 w 5741575"/>
              <a:gd name="connsiteY41-834" fmla="*/ 477570 h 955271"/>
              <a:gd name="connsiteX42-835" fmla="*/ 2496256 w 5741575"/>
              <a:gd name="connsiteY42-836" fmla="*/ 452396 h 955271"/>
              <a:gd name="connsiteX43-837" fmla="*/ 2535387 w 5741575"/>
              <a:gd name="connsiteY43-838" fmla="*/ 436645 h 955271"/>
              <a:gd name="connsiteX44-839" fmla="*/ 2601109 w 5741575"/>
              <a:gd name="connsiteY44-840" fmla="*/ 410678 h 955271"/>
              <a:gd name="connsiteX45-841" fmla="*/ 2643855 w 5741575"/>
              <a:gd name="connsiteY45-842" fmla="*/ 374482 h 955271"/>
              <a:gd name="connsiteX46-843" fmla="*/ 2657726 w 5741575"/>
              <a:gd name="connsiteY46-844" fmla="*/ 365841 h 955271"/>
              <a:gd name="connsiteX47-845" fmla="*/ 2687125 w 5741575"/>
              <a:gd name="connsiteY47-846" fmla="*/ 366820 h 955271"/>
              <a:gd name="connsiteX48-847" fmla="*/ 2697479 w 5741575"/>
              <a:gd name="connsiteY48-848" fmla="*/ 361430 h 955271"/>
              <a:gd name="connsiteX49-849" fmla="*/ 2701547 w 5741575"/>
              <a:gd name="connsiteY49-850" fmla="*/ 361545 h 955271"/>
              <a:gd name="connsiteX50-851" fmla="*/ 2711054 w 5741575"/>
              <a:gd name="connsiteY50-852" fmla="*/ 360597 h 955271"/>
              <a:gd name="connsiteX51-853" fmla="*/ 2710438 w 5741575"/>
              <a:gd name="connsiteY51-854" fmla="*/ 366958 h 955271"/>
              <a:gd name="connsiteX52-855" fmla="*/ 2722936 w 5741575"/>
              <a:gd name="connsiteY52-856" fmla="*/ 377633 h 955271"/>
              <a:gd name="connsiteX53-857" fmla="*/ 2777227 w 5741575"/>
              <a:gd name="connsiteY53-858" fmla="*/ 368972 h 955271"/>
              <a:gd name="connsiteX54-859" fmla="*/ 2779510 w 5741575"/>
              <a:gd name="connsiteY54-860" fmla="*/ 361652 h 955271"/>
              <a:gd name="connsiteX55-861" fmla="*/ 2786278 w 5741575"/>
              <a:gd name="connsiteY55-862" fmla="*/ 359869 h 955271"/>
              <a:gd name="connsiteX56-863" fmla="*/ 2792101 w 5741575"/>
              <a:gd name="connsiteY56-864" fmla="*/ 365927 h 955271"/>
              <a:gd name="connsiteX57-865" fmla="*/ 2885545 w 5741575"/>
              <a:gd name="connsiteY57-866" fmla="*/ 372818 h 955271"/>
              <a:gd name="connsiteX58-867" fmla="*/ 3009558 w 5741575"/>
              <a:gd name="connsiteY58-868" fmla="*/ 370573 h 955271"/>
              <a:gd name="connsiteX59-869" fmla="*/ 3095010 w 5741575"/>
              <a:gd name="connsiteY59-870" fmla="*/ 332454 h 955271"/>
              <a:gd name="connsiteX60-871" fmla="*/ 3103742 w 5741575"/>
              <a:gd name="connsiteY60-872" fmla="*/ 337974 h 955271"/>
              <a:gd name="connsiteX61-873" fmla="*/ 3165093 w 5741575"/>
              <a:gd name="connsiteY61-874" fmla="*/ 329459 h 955271"/>
              <a:gd name="connsiteX62-875" fmla="*/ 3373785 w 5741575"/>
              <a:gd name="connsiteY62-876" fmla="*/ 255680 h 955271"/>
              <a:gd name="connsiteX63-877" fmla="*/ 3493851 w 5741575"/>
              <a:gd name="connsiteY63-878" fmla="*/ 240255 h 955271"/>
              <a:gd name="connsiteX64-879" fmla="*/ 3537470 w 5741575"/>
              <a:gd name="connsiteY64-880" fmla="*/ 241867 h 955271"/>
              <a:gd name="connsiteX65-881" fmla="*/ 3610489 w 5741575"/>
              <a:gd name="connsiteY65-882" fmla="*/ 244128 h 955271"/>
              <a:gd name="connsiteX66-883" fmla="*/ 3667539 w 5741575"/>
              <a:gd name="connsiteY66-884" fmla="*/ 263271 h 955271"/>
              <a:gd name="connsiteX67-885" fmla="*/ 3727614 w 5741575"/>
              <a:gd name="connsiteY67-886" fmla="*/ 258245 h 955271"/>
              <a:gd name="connsiteX68-887" fmla="*/ 3738369 w 5741575"/>
              <a:gd name="connsiteY68-888" fmla="*/ 234506 h 955271"/>
              <a:gd name="connsiteX69-889" fmla="*/ 3803670 w 5741575"/>
              <a:gd name="connsiteY69-890" fmla="*/ 236457 h 955271"/>
              <a:gd name="connsiteX70-891" fmla="*/ 3903080 w 5741575"/>
              <a:gd name="connsiteY70-892" fmla="*/ 241890 h 955271"/>
              <a:gd name="connsiteX71-893" fmla="*/ 4114838 w 5741575"/>
              <a:gd name="connsiteY71-894" fmla="*/ 238165 h 955271"/>
              <a:gd name="connsiteX72-895" fmla="*/ 4271023 w 5741575"/>
              <a:gd name="connsiteY72-896" fmla="*/ 241959 h 955271"/>
              <a:gd name="connsiteX73-897" fmla="*/ 4367397 w 5741575"/>
              <a:gd name="connsiteY73-898" fmla="*/ 271442 h 955271"/>
              <a:gd name="connsiteX74-899" fmla="*/ 4495366 w 5741575"/>
              <a:gd name="connsiteY74-900" fmla="*/ 271618 h 955271"/>
              <a:gd name="connsiteX75-901" fmla="*/ 4517347 w 5741575"/>
              <a:gd name="connsiteY75-902" fmla="*/ 275639 h 955271"/>
              <a:gd name="connsiteX76-903" fmla="*/ 4546116 w 5741575"/>
              <a:gd name="connsiteY76-904" fmla="*/ 268568 h 955271"/>
              <a:gd name="connsiteX77-905" fmla="*/ 4661259 w 5741575"/>
              <a:gd name="connsiteY77-906" fmla="*/ 238966 h 955271"/>
              <a:gd name="connsiteX78-907" fmla="*/ 4750403 w 5741575"/>
              <a:gd name="connsiteY78-908" fmla="*/ 204364 h 955271"/>
              <a:gd name="connsiteX79-909" fmla="*/ 4867614 w 5741575"/>
              <a:gd name="connsiteY79-910" fmla="*/ 208668 h 955271"/>
              <a:gd name="connsiteX80-911" fmla="*/ 4937036 w 5741575"/>
              <a:gd name="connsiteY80-912" fmla="*/ 195446 h 955271"/>
              <a:gd name="connsiteX81-913" fmla="*/ 5047626 w 5741575"/>
              <a:gd name="connsiteY81-914" fmla="*/ 149604 h 955271"/>
              <a:gd name="connsiteX82-915" fmla="*/ 5200247 w 5741575"/>
              <a:gd name="connsiteY82-916" fmla="*/ 142695 h 955271"/>
              <a:gd name="connsiteX83-917" fmla="*/ 5235691 w 5741575"/>
              <a:gd name="connsiteY83-918" fmla="*/ 173330 h 955271"/>
              <a:gd name="connsiteX84-919" fmla="*/ 5280133 w 5741575"/>
              <a:gd name="connsiteY84-920" fmla="*/ 189342 h 955271"/>
              <a:gd name="connsiteX85-921" fmla="*/ 5291963 w 5741575"/>
              <a:gd name="connsiteY85-922" fmla="*/ 139446 h 955271"/>
              <a:gd name="connsiteX86-923" fmla="*/ 5418472 w 5741575"/>
              <a:gd name="connsiteY86-924" fmla="*/ 89163 h 955271"/>
              <a:gd name="connsiteX87-925" fmla="*/ 5482354 w 5741575"/>
              <a:gd name="connsiteY87-926" fmla="*/ 69470 h 955271"/>
              <a:gd name="connsiteX88-927" fmla="*/ 5583280 w 5741575"/>
              <a:gd name="connsiteY88-928" fmla="*/ 49787 h 955271"/>
              <a:gd name="connsiteX89-929" fmla="*/ 5613766 w 5741575"/>
              <a:gd name="connsiteY89-930" fmla="*/ 41855 h 955271"/>
              <a:gd name="connsiteX90-931" fmla="*/ 5684952 w 5741575"/>
              <a:gd name="connsiteY90-932" fmla="*/ 26088 h 955271"/>
              <a:gd name="connsiteX91-933" fmla="*/ 5741575 w 5741575"/>
              <a:gd name="connsiteY91-934" fmla="*/ 0 h 955271"/>
              <a:gd name="connsiteX0-935" fmla="*/ 5741575 w 5741575"/>
              <a:gd name="connsiteY0-936" fmla="*/ 0 h 955271"/>
              <a:gd name="connsiteX1-937" fmla="*/ 5741575 w 5741575"/>
              <a:gd name="connsiteY1-938" fmla="*/ 955271 h 955271"/>
              <a:gd name="connsiteX2-939" fmla="*/ 0 w 5741575"/>
              <a:gd name="connsiteY2-940" fmla="*/ 955271 h 955271"/>
              <a:gd name="connsiteX3-941" fmla="*/ 8558 w 5741575"/>
              <a:gd name="connsiteY3-942" fmla="*/ 953971 h 955271"/>
              <a:gd name="connsiteX4-943" fmla="*/ 16894 w 5741575"/>
              <a:gd name="connsiteY4-944" fmla="*/ 953847 h 955271"/>
              <a:gd name="connsiteX5-945" fmla="*/ 28156 w 5741575"/>
              <a:gd name="connsiteY5-946" fmla="*/ 951374 h 955271"/>
              <a:gd name="connsiteX6-947" fmla="*/ 28293 w 5741575"/>
              <a:gd name="connsiteY6-948" fmla="*/ 950971 h 955271"/>
              <a:gd name="connsiteX7-949" fmla="*/ 39115 w 5741575"/>
              <a:gd name="connsiteY7-950" fmla="*/ 949326 h 955271"/>
              <a:gd name="connsiteX8-951" fmla="*/ 93851 w 5741575"/>
              <a:gd name="connsiteY8-952" fmla="*/ 945611 h 955271"/>
              <a:gd name="connsiteX9-953" fmla="*/ 148657 w 5741575"/>
              <a:gd name="connsiteY9-954" fmla="*/ 898134 h 955271"/>
              <a:gd name="connsiteX10-955" fmla="*/ 174554 w 5741575"/>
              <a:gd name="connsiteY10-956" fmla="*/ 886351 h 955271"/>
              <a:gd name="connsiteX11-957" fmla="*/ 187633 w 5741575"/>
              <a:gd name="connsiteY11-958" fmla="*/ 878226 h 955271"/>
              <a:gd name="connsiteX12-959" fmla="*/ 187961 w 5741575"/>
              <a:gd name="connsiteY12-960" fmla="*/ 876538 h 955271"/>
              <a:gd name="connsiteX13-961" fmla="*/ 240501 w 5741575"/>
              <a:gd name="connsiteY13-962" fmla="*/ 873150 h 955271"/>
              <a:gd name="connsiteX14-963" fmla="*/ 246345 w 5741575"/>
              <a:gd name="connsiteY14-964" fmla="*/ 869942 h 955271"/>
              <a:gd name="connsiteX15-965" fmla="*/ 282041 w 5741575"/>
              <a:gd name="connsiteY15-966" fmla="*/ 871263 h 955271"/>
              <a:gd name="connsiteX16-967" fmla="*/ 299711 w 5741575"/>
              <a:gd name="connsiteY16-968" fmla="*/ 870064 h 955271"/>
              <a:gd name="connsiteX17-969" fmla="*/ 306299 w 5741575"/>
              <a:gd name="connsiteY17-970" fmla="*/ 873609 h 955271"/>
              <a:gd name="connsiteX18-971" fmla="*/ 331571 w 5741575"/>
              <a:gd name="connsiteY18-972" fmla="*/ 869866 h 955271"/>
              <a:gd name="connsiteX19-973" fmla="*/ 333872 w 5741575"/>
              <a:gd name="connsiteY19-974" fmla="*/ 867971 h 955271"/>
              <a:gd name="connsiteX20-975" fmla="*/ 356953 w 5741575"/>
              <a:gd name="connsiteY20-976" fmla="*/ 870334 h 955271"/>
              <a:gd name="connsiteX21-977" fmla="*/ 570239 w 5741575"/>
              <a:gd name="connsiteY21-978" fmla="*/ 829596 h 955271"/>
              <a:gd name="connsiteX22-979" fmla="*/ 787156 w 5741575"/>
              <a:gd name="connsiteY22-980" fmla="*/ 838447 h 955271"/>
              <a:gd name="connsiteX23-981" fmla="*/ 948872 w 5741575"/>
              <a:gd name="connsiteY23-982" fmla="*/ 772201 h 955271"/>
              <a:gd name="connsiteX24-983" fmla="*/ 1212574 w 5741575"/>
              <a:gd name="connsiteY24-984" fmla="*/ 724238 h 955271"/>
              <a:gd name="connsiteX25-985" fmla="*/ 1280768 w 5741575"/>
              <a:gd name="connsiteY25-986" fmla="*/ 699122 h 955271"/>
              <a:gd name="connsiteX26-987" fmla="*/ 1352027 w 5741575"/>
              <a:gd name="connsiteY26-988" fmla="*/ 704323 h 955271"/>
              <a:gd name="connsiteX27-989" fmla="*/ 1374314 w 5741575"/>
              <a:gd name="connsiteY27-990" fmla="*/ 688815 h 955271"/>
              <a:gd name="connsiteX28-991" fmla="*/ 1378034 w 5741575"/>
              <a:gd name="connsiteY28-992" fmla="*/ 685842 h 955271"/>
              <a:gd name="connsiteX29-993" fmla="*/ 1395604 w 5741575"/>
              <a:gd name="connsiteY29-994" fmla="*/ 680460 h 955271"/>
              <a:gd name="connsiteX30-995" fmla="*/ 1397206 w 5741575"/>
              <a:gd name="connsiteY30-996" fmla="*/ 670793 h 955271"/>
              <a:gd name="connsiteX31-997" fmla="*/ 1421250 w 5741575"/>
              <a:gd name="connsiteY31-998" fmla="*/ 656855 h 955271"/>
              <a:gd name="connsiteX32-999" fmla="*/ 1454524 w 5741575"/>
              <a:gd name="connsiteY32-1000" fmla="*/ 649224 h 955271"/>
              <a:gd name="connsiteX33-1001" fmla="*/ 1616217 w 5741575"/>
              <a:gd name="connsiteY33-1002" fmla="*/ 622107 h 955271"/>
              <a:gd name="connsiteX34-1003" fmla="*/ 1710928 w 5741575"/>
              <a:gd name="connsiteY34-1004" fmla="*/ 600666 h 955271"/>
              <a:gd name="connsiteX35-1005" fmla="*/ 1743718 w 5741575"/>
              <a:gd name="connsiteY35-1006" fmla="*/ 584327 h 955271"/>
              <a:gd name="connsiteX36-1007" fmla="*/ 1873778 w 5741575"/>
              <a:gd name="connsiteY36-1008" fmla="*/ 530130 h 955271"/>
              <a:gd name="connsiteX37-1009" fmla="*/ 1988411 w 5741575"/>
              <a:gd name="connsiteY37-1010" fmla="*/ 491599 h 955271"/>
              <a:gd name="connsiteX38-1011" fmla="*/ 2085507 w 5741575"/>
              <a:gd name="connsiteY38-1012" fmla="*/ 498527 h 955271"/>
              <a:gd name="connsiteX39-1013" fmla="*/ 2090767 w 5741575"/>
              <a:gd name="connsiteY39-1014" fmla="*/ 490616 h 955271"/>
              <a:gd name="connsiteX40-1015" fmla="*/ 2151143 w 5741575"/>
              <a:gd name="connsiteY40-1016" fmla="*/ 478332 h 955271"/>
              <a:gd name="connsiteX41-1017" fmla="*/ 2378710 w 5741575"/>
              <a:gd name="connsiteY41-1018" fmla="*/ 477570 h 955271"/>
              <a:gd name="connsiteX42-1019" fmla="*/ 2496256 w 5741575"/>
              <a:gd name="connsiteY42-1020" fmla="*/ 452396 h 955271"/>
              <a:gd name="connsiteX43-1021" fmla="*/ 2535387 w 5741575"/>
              <a:gd name="connsiteY43-1022" fmla="*/ 436645 h 955271"/>
              <a:gd name="connsiteX44-1023" fmla="*/ 2601109 w 5741575"/>
              <a:gd name="connsiteY44-1024" fmla="*/ 410678 h 955271"/>
              <a:gd name="connsiteX45-1025" fmla="*/ 2643855 w 5741575"/>
              <a:gd name="connsiteY45-1026" fmla="*/ 374482 h 955271"/>
              <a:gd name="connsiteX46-1027" fmla="*/ 2657726 w 5741575"/>
              <a:gd name="connsiteY46-1028" fmla="*/ 365841 h 955271"/>
              <a:gd name="connsiteX47-1029" fmla="*/ 2687125 w 5741575"/>
              <a:gd name="connsiteY47-1030" fmla="*/ 366820 h 955271"/>
              <a:gd name="connsiteX48-1031" fmla="*/ 2697479 w 5741575"/>
              <a:gd name="connsiteY48-1032" fmla="*/ 361430 h 955271"/>
              <a:gd name="connsiteX49-1033" fmla="*/ 2701547 w 5741575"/>
              <a:gd name="connsiteY49-1034" fmla="*/ 361545 h 955271"/>
              <a:gd name="connsiteX50-1035" fmla="*/ 2711054 w 5741575"/>
              <a:gd name="connsiteY50-1036" fmla="*/ 360597 h 955271"/>
              <a:gd name="connsiteX51-1037" fmla="*/ 2710438 w 5741575"/>
              <a:gd name="connsiteY51-1038" fmla="*/ 366958 h 955271"/>
              <a:gd name="connsiteX52-1039" fmla="*/ 2722936 w 5741575"/>
              <a:gd name="connsiteY52-1040" fmla="*/ 377633 h 955271"/>
              <a:gd name="connsiteX53-1041" fmla="*/ 2777227 w 5741575"/>
              <a:gd name="connsiteY53-1042" fmla="*/ 368972 h 955271"/>
              <a:gd name="connsiteX54-1043" fmla="*/ 2779510 w 5741575"/>
              <a:gd name="connsiteY54-1044" fmla="*/ 361652 h 955271"/>
              <a:gd name="connsiteX55-1045" fmla="*/ 2786278 w 5741575"/>
              <a:gd name="connsiteY55-1046" fmla="*/ 359869 h 955271"/>
              <a:gd name="connsiteX56-1047" fmla="*/ 2792101 w 5741575"/>
              <a:gd name="connsiteY56-1048" fmla="*/ 365927 h 955271"/>
              <a:gd name="connsiteX57-1049" fmla="*/ 2885545 w 5741575"/>
              <a:gd name="connsiteY57-1050" fmla="*/ 372818 h 955271"/>
              <a:gd name="connsiteX58-1051" fmla="*/ 3009558 w 5741575"/>
              <a:gd name="connsiteY58-1052" fmla="*/ 370573 h 955271"/>
              <a:gd name="connsiteX59-1053" fmla="*/ 3095010 w 5741575"/>
              <a:gd name="connsiteY59-1054" fmla="*/ 332454 h 955271"/>
              <a:gd name="connsiteX60-1055" fmla="*/ 3103742 w 5741575"/>
              <a:gd name="connsiteY60-1056" fmla="*/ 337974 h 955271"/>
              <a:gd name="connsiteX61-1057" fmla="*/ 3165093 w 5741575"/>
              <a:gd name="connsiteY61-1058" fmla="*/ 329459 h 955271"/>
              <a:gd name="connsiteX62-1059" fmla="*/ 3373785 w 5741575"/>
              <a:gd name="connsiteY62-1060" fmla="*/ 255680 h 955271"/>
              <a:gd name="connsiteX63-1061" fmla="*/ 3493851 w 5741575"/>
              <a:gd name="connsiteY63-1062" fmla="*/ 240255 h 955271"/>
              <a:gd name="connsiteX64-1063" fmla="*/ 3537470 w 5741575"/>
              <a:gd name="connsiteY64-1064" fmla="*/ 241867 h 955271"/>
              <a:gd name="connsiteX65-1065" fmla="*/ 3610489 w 5741575"/>
              <a:gd name="connsiteY65-1066" fmla="*/ 244128 h 955271"/>
              <a:gd name="connsiteX66-1067" fmla="*/ 3667539 w 5741575"/>
              <a:gd name="connsiteY66-1068" fmla="*/ 263271 h 955271"/>
              <a:gd name="connsiteX67-1069" fmla="*/ 3727614 w 5741575"/>
              <a:gd name="connsiteY67-1070" fmla="*/ 258245 h 955271"/>
              <a:gd name="connsiteX68-1071" fmla="*/ 3738369 w 5741575"/>
              <a:gd name="connsiteY68-1072" fmla="*/ 234506 h 955271"/>
              <a:gd name="connsiteX69-1073" fmla="*/ 3803670 w 5741575"/>
              <a:gd name="connsiteY69-1074" fmla="*/ 236457 h 955271"/>
              <a:gd name="connsiteX70-1075" fmla="*/ 3903080 w 5741575"/>
              <a:gd name="connsiteY70-1076" fmla="*/ 241890 h 955271"/>
              <a:gd name="connsiteX71-1077" fmla="*/ 4114838 w 5741575"/>
              <a:gd name="connsiteY71-1078" fmla="*/ 238165 h 955271"/>
              <a:gd name="connsiteX72-1079" fmla="*/ 4271023 w 5741575"/>
              <a:gd name="connsiteY72-1080" fmla="*/ 241959 h 955271"/>
              <a:gd name="connsiteX73-1081" fmla="*/ 4367397 w 5741575"/>
              <a:gd name="connsiteY73-1082" fmla="*/ 271442 h 955271"/>
              <a:gd name="connsiteX74-1083" fmla="*/ 4495366 w 5741575"/>
              <a:gd name="connsiteY74-1084" fmla="*/ 271618 h 955271"/>
              <a:gd name="connsiteX75-1085" fmla="*/ 4517347 w 5741575"/>
              <a:gd name="connsiteY75-1086" fmla="*/ 275639 h 955271"/>
              <a:gd name="connsiteX76-1087" fmla="*/ 4546116 w 5741575"/>
              <a:gd name="connsiteY76-1088" fmla="*/ 268568 h 955271"/>
              <a:gd name="connsiteX77-1089" fmla="*/ 4661259 w 5741575"/>
              <a:gd name="connsiteY77-1090" fmla="*/ 238966 h 955271"/>
              <a:gd name="connsiteX78-1091" fmla="*/ 4750403 w 5741575"/>
              <a:gd name="connsiteY78-1092" fmla="*/ 204364 h 955271"/>
              <a:gd name="connsiteX79-1093" fmla="*/ 4867614 w 5741575"/>
              <a:gd name="connsiteY79-1094" fmla="*/ 208668 h 955271"/>
              <a:gd name="connsiteX80-1095" fmla="*/ 4937036 w 5741575"/>
              <a:gd name="connsiteY80-1096" fmla="*/ 195446 h 955271"/>
              <a:gd name="connsiteX81-1097" fmla="*/ 5047626 w 5741575"/>
              <a:gd name="connsiteY81-1098" fmla="*/ 149604 h 955271"/>
              <a:gd name="connsiteX82-1099" fmla="*/ 5200247 w 5741575"/>
              <a:gd name="connsiteY82-1100" fmla="*/ 142695 h 955271"/>
              <a:gd name="connsiteX83-1101" fmla="*/ 5235691 w 5741575"/>
              <a:gd name="connsiteY83-1102" fmla="*/ 173330 h 955271"/>
              <a:gd name="connsiteX84-1103" fmla="*/ 5280133 w 5741575"/>
              <a:gd name="connsiteY84-1104" fmla="*/ 189342 h 955271"/>
              <a:gd name="connsiteX85-1105" fmla="*/ 5291963 w 5741575"/>
              <a:gd name="connsiteY85-1106" fmla="*/ 139446 h 955271"/>
              <a:gd name="connsiteX86-1107" fmla="*/ 5418472 w 5741575"/>
              <a:gd name="connsiteY86-1108" fmla="*/ 89163 h 955271"/>
              <a:gd name="connsiteX87-1109" fmla="*/ 5482354 w 5741575"/>
              <a:gd name="connsiteY87-1110" fmla="*/ 69470 h 955271"/>
              <a:gd name="connsiteX88-1111" fmla="*/ 5583280 w 5741575"/>
              <a:gd name="connsiteY88-1112" fmla="*/ 49787 h 955271"/>
              <a:gd name="connsiteX89-1113" fmla="*/ 5613766 w 5741575"/>
              <a:gd name="connsiteY89-1114" fmla="*/ 41855 h 955271"/>
              <a:gd name="connsiteX90-1115" fmla="*/ 5684952 w 5741575"/>
              <a:gd name="connsiteY90-1116" fmla="*/ 26088 h 955271"/>
              <a:gd name="connsiteX91-1117" fmla="*/ 5741575 w 5741575"/>
              <a:gd name="connsiteY91-1118" fmla="*/ 0 h 955271"/>
              <a:gd name="connsiteX0-1119" fmla="*/ 5741575 w 5741575"/>
              <a:gd name="connsiteY0-1120" fmla="*/ 0 h 955271"/>
              <a:gd name="connsiteX1-1121" fmla="*/ 5741575 w 5741575"/>
              <a:gd name="connsiteY1-1122" fmla="*/ 955271 h 955271"/>
              <a:gd name="connsiteX2-1123" fmla="*/ 0 w 5741575"/>
              <a:gd name="connsiteY2-1124" fmla="*/ 955271 h 955271"/>
              <a:gd name="connsiteX3-1125" fmla="*/ 8558 w 5741575"/>
              <a:gd name="connsiteY3-1126" fmla="*/ 953971 h 955271"/>
              <a:gd name="connsiteX4-1127" fmla="*/ 16894 w 5741575"/>
              <a:gd name="connsiteY4-1128" fmla="*/ 953847 h 955271"/>
              <a:gd name="connsiteX5-1129" fmla="*/ 28156 w 5741575"/>
              <a:gd name="connsiteY5-1130" fmla="*/ 951374 h 955271"/>
              <a:gd name="connsiteX6-1131" fmla="*/ 28293 w 5741575"/>
              <a:gd name="connsiteY6-1132" fmla="*/ 950971 h 955271"/>
              <a:gd name="connsiteX7-1133" fmla="*/ 39115 w 5741575"/>
              <a:gd name="connsiteY7-1134" fmla="*/ 949326 h 955271"/>
              <a:gd name="connsiteX8-1135" fmla="*/ 93851 w 5741575"/>
              <a:gd name="connsiteY8-1136" fmla="*/ 945611 h 955271"/>
              <a:gd name="connsiteX9-1137" fmla="*/ 148657 w 5741575"/>
              <a:gd name="connsiteY9-1138" fmla="*/ 898134 h 955271"/>
              <a:gd name="connsiteX10-1139" fmla="*/ 174554 w 5741575"/>
              <a:gd name="connsiteY10-1140" fmla="*/ 886351 h 955271"/>
              <a:gd name="connsiteX11-1141" fmla="*/ 187633 w 5741575"/>
              <a:gd name="connsiteY11-1142" fmla="*/ 878226 h 955271"/>
              <a:gd name="connsiteX12-1143" fmla="*/ 187961 w 5741575"/>
              <a:gd name="connsiteY12-1144" fmla="*/ 876538 h 955271"/>
              <a:gd name="connsiteX13-1145" fmla="*/ 240501 w 5741575"/>
              <a:gd name="connsiteY13-1146" fmla="*/ 873150 h 955271"/>
              <a:gd name="connsiteX14-1147" fmla="*/ 246345 w 5741575"/>
              <a:gd name="connsiteY14-1148" fmla="*/ 869942 h 955271"/>
              <a:gd name="connsiteX15-1149" fmla="*/ 282041 w 5741575"/>
              <a:gd name="connsiteY15-1150" fmla="*/ 871263 h 955271"/>
              <a:gd name="connsiteX16-1151" fmla="*/ 299711 w 5741575"/>
              <a:gd name="connsiteY16-1152" fmla="*/ 870064 h 955271"/>
              <a:gd name="connsiteX17-1153" fmla="*/ 306299 w 5741575"/>
              <a:gd name="connsiteY17-1154" fmla="*/ 873609 h 955271"/>
              <a:gd name="connsiteX18-1155" fmla="*/ 331571 w 5741575"/>
              <a:gd name="connsiteY18-1156" fmla="*/ 869866 h 955271"/>
              <a:gd name="connsiteX19-1157" fmla="*/ 333872 w 5741575"/>
              <a:gd name="connsiteY19-1158" fmla="*/ 867971 h 955271"/>
              <a:gd name="connsiteX20-1159" fmla="*/ 356953 w 5741575"/>
              <a:gd name="connsiteY20-1160" fmla="*/ 870334 h 955271"/>
              <a:gd name="connsiteX21-1161" fmla="*/ 570239 w 5741575"/>
              <a:gd name="connsiteY21-1162" fmla="*/ 829596 h 955271"/>
              <a:gd name="connsiteX22-1163" fmla="*/ 787156 w 5741575"/>
              <a:gd name="connsiteY22-1164" fmla="*/ 838447 h 955271"/>
              <a:gd name="connsiteX23-1165" fmla="*/ 948872 w 5741575"/>
              <a:gd name="connsiteY23-1166" fmla="*/ 772201 h 955271"/>
              <a:gd name="connsiteX24-1167" fmla="*/ 1212574 w 5741575"/>
              <a:gd name="connsiteY24-1168" fmla="*/ 724238 h 955271"/>
              <a:gd name="connsiteX25-1169" fmla="*/ 1280768 w 5741575"/>
              <a:gd name="connsiteY25-1170" fmla="*/ 699122 h 955271"/>
              <a:gd name="connsiteX26-1171" fmla="*/ 1352027 w 5741575"/>
              <a:gd name="connsiteY26-1172" fmla="*/ 704323 h 955271"/>
              <a:gd name="connsiteX27-1173" fmla="*/ 1374314 w 5741575"/>
              <a:gd name="connsiteY27-1174" fmla="*/ 688815 h 955271"/>
              <a:gd name="connsiteX28-1175" fmla="*/ 1378034 w 5741575"/>
              <a:gd name="connsiteY28-1176" fmla="*/ 685842 h 955271"/>
              <a:gd name="connsiteX29-1177" fmla="*/ 1395604 w 5741575"/>
              <a:gd name="connsiteY29-1178" fmla="*/ 680460 h 955271"/>
              <a:gd name="connsiteX30-1179" fmla="*/ 1397206 w 5741575"/>
              <a:gd name="connsiteY30-1180" fmla="*/ 670793 h 955271"/>
              <a:gd name="connsiteX31-1181" fmla="*/ 1421250 w 5741575"/>
              <a:gd name="connsiteY31-1182" fmla="*/ 656855 h 955271"/>
              <a:gd name="connsiteX32-1183" fmla="*/ 1454524 w 5741575"/>
              <a:gd name="connsiteY32-1184" fmla="*/ 649224 h 955271"/>
              <a:gd name="connsiteX33-1185" fmla="*/ 1616217 w 5741575"/>
              <a:gd name="connsiteY33-1186" fmla="*/ 622107 h 955271"/>
              <a:gd name="connsiteX34-1187" fmla="*/ 1710928 w 5741575"/>
              <a:gd name="connsiteY34-1188" fmla="*/ 600666 h 955271"/>
              <a:gd name="connsiteX35-1189" fmla="*/ 1743718 w 5741575"/>
              <a:gd name="connsiteY35-1190" fmla="*/ 584327 h 955271"/>
              <a:gd name="connsiteX36-1191" fmla="*/ 1873778 w 5741575"/>
              <a:gd name="connsiteY36-1192" fmla="*/ 530130 h 955271"/>
              <a:gd name="connsiteX37-1193" fmla="*/ 1988411 w 5741575"/>
              <a:gd name="connsiteY37-1194" fmla="*/ 491599 h 955271"/>
              <a:gd name="connsiteX38-1195" fmla="*/ 2085507 w 5741575"/>
              <a:gd name="connsiteY38-1196" fmla="*/ 498527 h 955271"/>
              <a:gd name="connsiteX39-1197" fmla="*/ 2090767 w 5741575"/>
              <a:gd name="connsiteY39-1198" fmla="*/ 490616 h 955271"/>
              <a:gd name="connsiteX40-1199" fmla="*/ 2151143 w 5741575"/>
              <a:gd name="connsiteY40-1200" fmla="*/ 478332 h 955271"/>
              <a:gd name="connsiteX41-1201" fmla="*/ 2378710 w 5741575"/>
              <a:gd name="connsiteY41-1202" fmla="*/ 477570 h 955271"/>
              <a:gd name="connsiteX42-1203" fmla="*/ 2496256 w 5741575"/>
              <a:gd name="connsiteY42-1204" fmla="*/ 452396 h 955271"/>
              <a:gd name="connsiteX43-1205" fmla="*/ 2535387 w 5741575"/>
              <a:gd name="connsiteY43-1206" fmla="*/ 436645 h 955271"/>
              <a:gd name="connsiteX44-1207" fmla="*/ 2601109 w 5741575"/>
              <a:gd name="connsiteY44-1208" fmla="*/ 410678 h 955271"/>
              <a:gd name="connsiteX45-1209" fmla="*/ 2643855 w 5741575"/>
              <a:gd name="connsiteY45-1210" fmla="*/ 374482 h 955271"/>
              <a:gd name="connsiteX46-1211" fmla="*/ 2657726 w 5741575"/>
              <a:gd name="connsiteY46-1212" fmla="*/ 365841 h 955271"/>
              <a:gd name="connsiteX47-1213" fmla="*/ 2687125 w 5741575"/>
              <a:gd name="connsiteY47-1214" fmla="*/ 366820 h 955271"/>
              <a:gd name="connsiteX48-1215" fmla="*/ 2697479 w 5741575"/>
              <a:gd name="connsiteY48-1216" fmla="*/ 361430 h 955271"/>
              <a:gd name="connsiteX49-1217" fmla="*/ 2701547 w 5741575"/>
              <a:gd name="connsiteY49-1218" fmla="*/ 361545 h 955271"/>
              <a:gd name="connsiteX50-1219" fmla="*/ 2711054 w 5741575"/>
              <a:gd name="connsiteY50-1220" fmla="*/ 360597 h 955271"/>
              <a:gd name="connsiteX51-1221" fmla="*/ 2710438 w 5741575"/>
              <a:gd name="connsiteY51-1222" fmla="*/ 366958 h 955271"/>
              <a:gd name="connsiteX52-1223" fmla="*/ 2722936 w 5741575"/>
              <a:gd name="connsiteY52-1224" fmla="*/ 377633 h 955271"/>
              <a:gd name="connsiteX53-1225" fmla="*/ 2777227 w 5741575"/>
              <a:gd name="connsiteY53-1226" fmla="*/ 368972 h 955271"/>
              <a:gd name="connsiteX54-1227" fmla="*/ 2779510 w 5741575"/>
              <a:gd name="connsiteY54-1228" fmla="*/ 361652 h 955271"/>
              <a:gd name="connsiteX55-1229" fmla="*/ 2786278 w 5741575"/>
              <a:gd name="connsiteY55-1230" fmla="*/ 359869 h 955271"/>
              <a:gd name="connsiteX56-1231" fmla="*/ 2792101 w 5741575"/>
              <a:gd name="connsiteY56-1232" fmla="*/ 365927 h 955271"/>
              <a:gd name="connsiteX57-1233" fmla="*/ 2885545 w 5741575"/>
              <a:gd name="connsiteY57-1234" fmla="*/ 372818 h 955271"/>
              <a:gd name="connsiteX58-1235" fmla="*/ 3009558 w 5741575"/>
              <a:gd name="connsiteY58-1236" fmla="*/ 370573 h 955271"/>
              <a:gd name="connsiteX59-1237" fmla="*/ 3095010 w 5741575"/>
              <a:gd name="connsiteY59-1238" fmla="*/ 332454 h 955271"/>
              <a:gd name="connsiteX60-1239" fmla="*/ 3103742 w 5741575"/>
              <a:gd name="connsiteY60-1240" fmla="*/ 337974 h 955271"/>
              <a:gd name="connsiteX61-1241" fmla="*/ 3165093 w 5741575"/>
              <a:gd name="connsiteY61-1242" fmla="*/ 329459 h 955271"/>
              <a:gd name="connsiteX62-1243" fmla="*/ 3373785 w 5741575"/>
              <a:gd name="connsiteY62-1244" fmla="*/ 255680 h 955271"/>
              <a:gd name="connsiteX63-1245" fmla="*/ 3493851 w 5741575"/>
              <a:gd name="connsiteY63-1246" fmla="*/ 240255 h 955271"/>
              <a:gd name="connsiteX64-1247" fmla="*/ 3537470 w 5741575"/>
              <a:gd name="connsiteY64-1248" fmla="*/ 241867 h 955271"/>
              <a:gd name="connsiteX65-1249" fmla="*/ 3610489 w 5741575"/>
              <a:gd name="connsiteY65-1250" fmla="*/ 244128 h 955271"/>
              <a:gd name="connsiteX66-1251" fmla="*/ 3667539 w 5741575"/>
              <a:gd name="connsiteY66-1252" fmla="*/ 263271 h 955271"/>
              <a:gd name="connsiteX67-1253" fmla="*/ 3727614 w 5741575"/>
              <a:gd name="connsiteY67-1254" fmla="*/ 258245 h 955271"/>
              <a:gd name="connsiteX68-1255" fmla="*/ 3738369 w 5741575"/>
              <a:gd name="connsiteY68-1256" fmla="*/ 234506 h 955271"/>
              <a:gd name="connsiteX69-1257" fmla="*/ 3803670 w 5741575"/>
              <a:gd name="connsiteY69-1258" fmla="*/ 236457 h 955271"/>
              <a:gd name="connsiteX70-1259" fmla="*/ 3903080 w 5741575"/>
              <a:gd name="connsiteY70-1260" fmla="*/ 241890 h 955271"/>
              <a:gd name="connsiteX71-1261" fmla="*/ 4114838 w 5741575"/>
              <a:gd name="connsiteY71-1262" fmla="*/ 238165 h 955271"/>
              <a:gd name="connsiteX72-1263" fmla="*/ 4271023 w 5741575"/>
              <a:gd name="connsiteY72-1264" fmla="*/ 241959 h 955271"/>
              <a:gd name="connsiteX73-1265" fmla="*/ 4367397 w 5741575"/>
              <a:gd name="connsiteY73-1266" fmla="*/ 271442 h 955271"/>
              <a:gd name="connsiteX74-1267" fmla="*/ 4495366 w 5741575"/>
              <a:gd name="connsiteY74-1268" fmla="*/ 271618 h 955271"/>
              <a:gd name="connsiteX75-1269" fmla="*/ 4517347 w 5741575"/>
              <a:gd name="connsiteY75-1270" fmla="*/ 275639 h 955271"/>
              <a:gd name="connsiteX76-1271" fmla="*/ 4546116 w 5741575"/>
              <a:gd name="connsiteY76-1272" fmla="*/ 268568 h 955271"/>
              <a:gd name="connsiteX77-1273" fmla="*/ 4661259 w 5741575"/>
              <a:gd name="connsiteY77-1274" fmla="*/ 238966 h 955271"/>
              <a:gd name="connsiteX78-1275" fmla="*/ 4750403 w 5741575"/>
              <a:gd name="connsiteY78-1276" fmla="*/ 204364 h 955271"/>
              <a:gd name="connsiteX79-1277" fmla="*/ 4867614 w 5741575"/>
              <a:gd name="connsiteY79-1278" fmla="*/ 208668 h 955271"/>
              <a:gd name="connsiteX80-1279" fmla="*/ 4937036 w 5741575"/>
              <a:gd name="connsiteY80-1280" fmla="*/ 195446 h 955271"/>
              <a:gd name="connsiteX81-1281" fmla="*/ 5047626 w 5741575"/>
              <a:gd name="connsiteY81-1282" fmla="*/ 149604 h 955271"/>
              <a:gd name="connsiteX82-1283" fmla="*/ 5200247 w 5741575"/>
              <a:gd name="connsiteY82-1284" fmla="*/ 142695 h 955271"/>
              <a:gd name="connsiteX83-1285" fmla="*/ 5235691 w 5741575"/>
              <a:gd name="connsiteY83-1286" fmla="*/ 173330 h 955271"/>
              <a:gd name="connsiteX84-1287" fmla="*/ 5280133 w 5741575"/>
              <a:gd name="connsiteY84-1288" fmla="*/ 189342 h 955271"/>
              <a:gd name="connsiteX85-1289" fmla="*/ 5291963 w 5741575"/>
              <a:gd name="connsiteY85-1290" fmla="*/ 139446 h 955271"/>
              <a:gd name="connsiteX86-1291" fmla="*/ 5418472 w 5741575"/>
              <a:gd name="connsiteY86-1292" fmla="*/ 89163 h 955271"/>
              <a:gd name="connsiteX87-1293" fmla="*/ 5482354 w 5741575"/>
              <a:gd name="connsiteY87-1294" fmla="*/ 69470 h 955271"/>
              <a:gd name="connsiteX88-1295" fmla="*/ 5583280 w 5741575"/>
              <a:gd name="connsiteY88-1296" fmla="*/ 49787 h 955271"/>
              <a:gd name="connsiteX89-1297" fmla="*/ 5613766 w 5741575"/>
              <a:gd name="connsiteY89-1298" fmla="*/ 41855 h 955271"/>
              <a:gd name="connsiteX90-1299" fmla="*/ 5684952 w 5741575"/>
              <a:gd name="connsiteY90-1300" fmla="*/ 26088 h 955271"/>
              <a:gd name="connsiteX91-1301" fmla="*/ 5741575 w 5741575"/>
              <a:gd name="connsiteY91-1302" fmla="*/ 0 h 955271"/>
              <a:gd name="connsiteX0-1303" fmla="*/ 5741575 w 5741575"/>
              <a:gd name="connsiteY0-1304" fmla="*/ 0 h 955271"/>
              <a:gd name="connsiteX1-1305" fmla="*/ 5741575 w 5741575"/>
              <a:gd name="connsiteY1-1306" fmla="*/ 955271 h 955271"/>
              <a:gd name="connsiteX2-1307" fmla="*/ 0 w 5741575"/>
              <a:gd name="connsiteY2-1308" fmla="*/ 955271 h 955271"/>
              <a:gd name="connsiteX3-1309" fmla="*/ 8558 w 5741575"/>
              <a:gd name="connsiteY3-1310" fmla="*/ 953971 h 955271"/>
              <a:gd name="connsiteX4-1311" fmla="*/ 16894 w 5741575"/>
              <a:gd name="connsiteY4-1312" fmla="*/ 953847 h 955271"/>
              <a:gd name="connsiteX5-1313" fmla="*/ 28156 w 5741575"/>
              <a:gd name="connsiteY5-1314" fmla="*/ 951374 h 955271"/>
              <a:gd name="connsiteX6-1315" fmla="*/ 28293 w 5741575"/>
              <a:gd name="connsiteY6-1316" fmla="*/ 950971 h 955271"/>
              <a:gd name="connsiteX7-1317" fmla="*/ 39115 w 5741575"/>
              <a:gd name="connsiteY7-1318" fmla="*/ 949326 h 955271"/>
              <a:gd name="connsiteX8-1319" fmla="*/ 93851 w 5741575"/>
              <a:gd name="connsiteY8-1320" fmla="*/ 945611 h 955271"/>
              <a:gd name="connsiteX9-1321" fmla="*/ 148657 w 5741575"/>
              <a:gd name="connsiteY9-1322" fmla="*/ 898134 h 955271"/>
              <a:gd name="connsiteX10-1323" fmla="*/ 174554 w 5741575"/>
              <a:gd name="connsiteY10-1324" fmla="*/ 886351 h 955271"/>
              <a:gd name="connsiteX11-1325" fmla="*/ 187633 w 5741575"/>
              <a:gd name="connsiteY11-1326" fmla="*/ 878226 h 955271"/>
              <a:gd name="connsiteX12-1327" fmla="*/ 187961 w 5741575"/>
              <a:gd name="connsiteY12-1328" fmla="*/ 876538 h 955271"/>
              <a:gd name="connsiteX13-1329" fmla="*/ 240501 w 5741575"/>
              <a:gd name="connsiteY13-1330" fmla="*/ 873150 h 955271"/>
              <a:gd name="connsiteX14-1331" fmla="*/ 246345 w 5741575"/>
              <a:gd name="connsiteY14-1332" fmla="*/ 869942 h 955271"/>
              <a:gd name="connsiteX15-1333" fmla="*/ 282041 w 5741575"/>
              <a:gd name="connsiteY15-1334" fmla="*/ 871263 h 955271"/>
              <a:gd name="connsiteX16-1335" fmla="*/ 299711 w 5741575"/>
              <a:gd name="connsiteY16-1336" fmla="*/ 870064 h 955271"/>
              <a:gd name="connsiteX17-1337" fmla="*/ 306299 w 5741575"/>
              <a:gd name="connsiteY17-1338" fmla="*/ 873609 h 955271"/>
              <a:gd name="connsiteX18-1339" fmla="*/ 331571 w 5741575"/>
              <a:gd name="connsiteY18-1340" fmla="*/ 869866 h 955271"/>
              <a:gd name="connsiteX19-1341" fmla="*/ 333872 w 5741575"/>
              <a:gd name="connsiteY19-1342" fmla="*/ 867971 h 955271"/>
              <a:gd name="connsiteX20-1343" fmla="*/ 356953 w 5741575"/>
              <a:gd name="connsiteY20-1344" fmla="*/ 870334 h 955271"/>
              <a:gd name="connsiteX21-1345" fmla="*/ 570239 w 5741575"/>
              <a:gd name="connsiteY21-1346" fmla="*/ 829596 h 955271"/>
              <a:gd name="connsiteX22-1347" fmla="*/ 787156 w 5741575"/>
              <a:gd name="connsiteY22-1348" fmla="*/ 838447 h 955271"/>
              <a:gd name="connsiteX23-1349" fmla="*/ 948872 w 5741575"/>
              <a:gd name="connsiteY23-1350" fmla="*/ 772201 h 955271"/>
              <a:gd name="connsiteX24-1351" fmla="*/ 1212574 w 5741575"/>
              <a:gd name="connsiteY24-1352" fmla="*/ 724238 h 955271"/>
              <a:gd name="connsiteX25-1353" fmla="*/ 1280768 w 5741575"/>
              <a:gd name="connsiteY25-1354" fmla="*/ 699122 h 955271"/>
              <a:gd name="connsiteX26-1355" fmla="*/ 1352027 w 5741575"/>
              <a:gd name="connsiteY26-1356" fmla="*/ 704323 h 955271"/>
              <a:gd name="connsiteX27-1357" fmla="*/ 1374314 w 5741575"/>
              <a:gd name="connsiteY27-1358" fmla="*/ 688815 h 955271"/>
              <a:gd name="connsiteX28-1359" fmla="*/ 1378034 w 5741575"/>
              <a:gd name="connsiteY28-1360" fmla="*/ 685842 h 955271"/>
              <a:gd name="connsiteX29-1361" fmla="*/ 1395604 w 5741575"/>
              <a:gd name="connsiteY29-1362" fmla="*/ 680460 h 955271"/>
              <a:gd name="connsiteX30-1363" fmla="*/ 1397206 w 5741575"/>
              <a:gd name="connsiteY30-1364" fmla="*/ 670793 h 955271"/>
              <a:gd name="connsiteX31-1365" fmla="*/ 1421250 w 5741575"/>
              <a:gd name="connsiteY31-1366" fmla="*/ 656855 h 955271"/>
              <a:gd name="connsiteX32-1367" fmla="*/ 1454524 w 5741575"/>
              <a:gd name="connsiteY32-1368" fmla="*/ 649224 h 955271"/>
              <a:gd name="connsiteX33-1369" fmla="*/ 1616217 w 5741575"/>
              <a:gd name="connsiteY33-1370" fmla="*/ 622107 h 955271"/>
              <a:gd name="connsiteX34-1371" fmla="*/ 1710928 w 5741575"/>
              <a:gd name="connsiteY34-1372" fmla="*/ 600666 h 955271"/>
              <a:gd name="connsiteX35-1373" fmla="*/ 1743718 w 5741575"/>
              <a:gd name="connsiteY35-1374" fmla="*/ 584327 h 955271"/>
              <a:gd name="connsiteX36-1375" fmla="*/ 1873778 w 5741575"/>
              <a:gd name="connsiteY36-1376" fmla="*/ 530130 h 955271"/>
              <a:gd name="connsiteX37-1377" fmla="*/ 1988411 w 5741575"/>
              <a:gd name="connsiteY37-1378" fmla="*/ 491599 h 955271"/>
              <a:gd name="connsiteX38-1379" fmla="*/ 2085507 w 5741575"/>
              <a:gd name="connsiteY38-1380" fmla="*/ 498527 h 955271"/>
              <a:gd name="connsiteX39-1381" fmla="*/ 2090767 w 5741575"/>
              <a:gd name="connsiteY39-1382" fmla="*/ 490616 h 955271"/>
              <a:gd name="connsiteX40-1383" fmla="*/ 2151143 w 5741575"/>
              <a:gd name="connsiteY40-1384" fmla="*/ 478332 h 955271"/>
              <a:gd name="connsiteX41-1385" fmla="*/ 2378710 w 5741575"/>
              <a:gd name="connsiteY41-1386" fmla="*/ 477570 h 955271"/>
              <a:gd name="connsiteX42-1387" fmla="*/ 2496256 w 5741575"/>
              <a:gd name="connsiteY42-1388" fmla="*/ 452396 h 955271"/>
              <a:gd name="connsiteX43-1389" fmla="*/ 2535387 w 5741575"/>
              <a:gd name="connsiteY43-1390" fmla="*/ 436645 h 955271"/>
              <a:gd name="connsiteX44-1391" fmla="*/ 2601109 w 5741575"/>
              <a:gd name="connsiteY44-1392" fmla="*/ 410678 h 955271"/>
              <a:gd name="connsiteX45-1393" fmla="*/ 2643855 w 5741575"/>
              <a:gd name="connsiteY45-1394" fmla="*/ 374482 h 955271"/>
              <a:gd name="connsiteX46-1395" fmla="*/ 2657726 w 5741575"/>
              <a:gd name="connsiteY46-1396" fmla="*/ 365841 h 955271"/>
              <a:gd name="connsiteX47-1397" fmla="*/ 2687125 w 5741575"/>
              <a:gd name="connsiteY47-1398" fmla="*/ 366820 h 955271"/>
              <a:gd name="connsiteX48-1399" fmla="*/ 2697479 w 5741575"/>
              <a:gd name="connsiteY48-1400" fmla="*/ 361430 h 955271"/>
              <a:gd name="connsiteX49-1401" fmla="*/ 2701547 w 5741575"/>
              <a:gd name="connsiteY49-1402" fmla="*/ 361545 h 955271"/>
              <a:gd name="connsiteX50-1403" fmla="*/ 2711054 w 5741575"/>
              <a:gd name="connsiteY50-1404" fmla="*/ 360597 h 955271"/>
              <a:gd name="connsiteX51-1405" fmla="*/ 2710438 w 5741575"/>
              <a:gd name="connsiteY51-1406" fmla="*/ 366958 h 955271"/>
              <a:gd name="connsiteX52-1407" fmla="*/ 2722936 w 5741575"/>
              <a:gd name="connsiteY52-1408" fmla="*/ 377633 h 955271"/>
              <a:gd name="connsiteX53-1409" fmla="*/ 2777227 w 5741575"/>
              <a:gd name="connsiteY53-1410" fmla="*/ 368972 h 955271"/>
              <a:gd name="connsiteX54-1411" fmla="*/ 2779510 w 5741575"/>
              <a:gd name="connsiteY54-1412" fmla="*/ 361652 h 955271"/>
              <a:gd name="connsiteX55-1413" fmla="*/ 2786278 w 5741575"/>
              <a:gd name="connsiteY55-1414" fmla="*/ 359869 h 955271"/>
              <a:gd name="connsiteX56-1415" fmla="*/ 2792101 w 5741575"/>
              <a:gd name="connsiteY56-1416" fmla="*/ 365927 h 955271"/>
              <a:gd name="connsiteX57-1417" fmla="*/ 2885545 w 5741575"/>
              <a:gd name="connsiteY57-1418" fmla="*/ 372818 h 955271"/>
              <a:gd name="connsiteX58-1419" fmla="*/ 3009558 w 5741575"/>
              <a:gd name="connsiteY58-1420" fmla="*/ 370573 h 955271"/>
              <a:gd name="connsiteX59-1421" fmla="*/ 3095010 w 5741575"/>
              <a:gd name="connsiteY59-1422" fmla="*/ 332454 h 955271"/>
              <a:gd name="connsiteX60-1423" fmla="*/ 3103742 w 5741575"/>
              <a:gd name="connsiteY60-1424" fmla="*/ 337974 h 955271"/>
              <a:gd name="connsiteX61-1425" fmla="*/ 3165093 w 5741575"/>
              <a:gd name="connsiteY61-1426" fmla="*/ 329459 h 955271"/>
              <a:gd name="connsiteX62-1427" fmla="*/ 3373785 w 5741575"/>
              <a:gd name="connsiteY62-1428" fmla="*/ 255680 h 955271"/>
              <a:gd name="connsiteX63-1429" fmla="*/ 3493851 w 5741575"/>
              <a:gd name="connsiteY63-1430" fmla="*/ 240255 h 955271"/>
              <a:gd name="connsiteX64-1431" fmla="*/ 3537470 w 5741575"/>
              <a:gd name="connsiteY64-1432" fmla="*/ 241867 h 955271"/>
              <a:gd name="connsiteX65-1433" fmla="*/ 3610489 w 5741575"/>
              <a:gd name="connsiteY65-1434" fmla="*/ 244128 h 955271"/>
              <a:gd name="connsiteX66-1435" fmla="*/ 3667539 w 5741575"/>
              <a:gd name="connsiteY66-1436" fmla="*/ 263271 h 955271"/>
              <a:gd name="connsiteX67-1437" fmla="*/ 3727614 w 5741575"/>
              <a:gd name="connsiteY67-1438" fmla="*/ 258245 h 955271"/>
              <a:gd name="connsiteX68-1439" fmla="*/ 3738369 w 5741575"/>
              <a:gd name="connsiteY68-1440" fmla="*/ 234506 h 955271"/>
              <a:gd name="connsiteX69-1441" fmla="*/ 3803670 w 5741575"/>
              <a:gd name="connsiteY69-1442" fmla="*/ 236457 h 955271"/>
              <a:gd name="connsiteX70-1443" fmla="*/ 3903080 w 5741575"/>
              <a:gd name="connsiteY70-1444" fmla="*/ 241890 h 955271"/>
              <a:gd name="connsiteX71-1445" fmla="*/ 4114838 w 5741575"/>
              <a:gd name="connsiteY71-1446" fmla="*/ 238165 h 955271"/>
              <a:gd name="connsiteX72-1447" fmla="*/ 4271023 w 5741575"/>
              <a:gd name="connsiteY72-1448" fmla="*/ 241959 h 955271"/>
              <a:gd name="connsiteX73-1449" fmla="*/ 4367397 w 5741575"/>
              <a:gd name="connsiteY73-1450" fmla="*/ 271442 h 955271"/>
              <a:gd name="connsiteX74-1451" fmla="*/ 4495366 w 5741575"/>
              <a:gd name="connsiteY74-1452" fmla="*/ 271618 h 955271"/>
              <a:gd name="connsiteX75-1453" fmla="*/ 4517347 w 5741575"/>
              <a:gd name="connsiteY75-1454" fmla="*/ 275639 h 955271"/>
              <a:gd name="connsiteX76-1455" fmla="*/ 4546116 w 5741575"/>
              <a:gd name="connsiteY76-1456" fmla="*/ 268568 h 955271"/>
              <a:gd name="connsiteX77-1457" fmla="*/ 4661259 w 5741575"/>
              <a:gd name="connsiteY77-1458" fmla="*/ 238966 h 955271"/>
              <a:gd name="connsiteX78-1459" fmla="*/ 4750403 w 5741575"/>
              <a:gd name="connsiteY78-1460" fmla="*/ 204364 h 955271"/>
              <a:gd name="connsiteX79-1461" fmla="*/ 4867614 w 5741575"/>
              <a:gd name="connsiteY79-1462" fmla="*/ 208668 h 955271"/>
              <a:gd name="connsiteX80-1463" fmla="*/ 4937036 w 5741575"/>
              <a:gd name="connsiteY80-1464" fmla="*/ 195446 h 955271"/>
              <a:gd name="connsiteX81-1465" fmla="*/ 5047626 w 5741575"/>
              <a:gd name="connsiteY81-1466" fmla="*/ 149604 h 955271"/>
              <a:gd name="connsiteX82-1467" fmla="*/ 5200247 w 5741575"/>
              <a:gd name="connsiteY82-1468" fmla="*/ 142695 h 955271"/>
              <a:gd name="connsiteX83-1469" fmla="*/ 5235691 w 5741575"/>
              <a:gd name="connsiteY83-1470" fmla="*/ 173330 h 955271"/>
              <a:gd name="connsiteX84-1471" fmla="*/ 5280133 w 5741575"/>
              <a:gd name="connsiteY84-1472" fmla="*/ 189342 h 955271"/>
              <a:gd name="connsiteX85-1473" fmla="*/ 5291963 w 5741575"/>
              <a:gd name="connsiteY85-1474" fmla="*/ 139446 h 955271"/>
              <a:gd name="connsiteX86-1475" fmla="*/ 5418472 w 5741575"/>
              <a:gd name="connsiteY86-1476" fmla="*/ 89163 h 955271"/>
              <a:gd name="connsiteX87-1477" fmla="*/ 5482354 w 5741575"/>
              <a:gd name="connsiteY87-1478" fmla="*/ 69470 h 955271"/>
              <a:gd name="connsiteX88-1479" fmla="*/ 5583280 w 5741575"/>
              <a:gd name="connsiteY88-1480" fmla="*/ 49787 h 955271"/>
              <a:gd name="connsiteX89-1481" fmla="*/ 5613766 w 5741575"/>
              <a:gd name="connsiteY89-1482" fmla="*/ 41855 h 955271"/>
              <a:gd name="connsiteX90-1483" fmla="*/ 5684952 w 5741575"/>
              <a:gd name="connsiteY90-1484" fmla="*/ 26088 h 955271"/>
              <a:gd name="connsiteX91-1485" fmla="*/ 5741575 w 5741575"/>
              <a:gd name="connsiteY91-1486" fmla="*/ 0 h 955271"/>
              <a:gd name="connsiteX0-1487" fmla="*/ 5741575 w 5741575"/>
              <a:gd name="connsiteY0-1488" fmla="*/ 0 h 955271"/>
              <a:gd name="connsiteX1-1489" fmla="*/ 5741575 w 5741575"/>
              <a:gd name="connsiteY1-1490" fmla="*/ 955271 h 955271"/>
              <a:gd name="connsiteX2-1491" fmla="*/ 0 w 5741575"/>
              <a:gd name="connsiteY2-1492" fmla="*/ 955271 h 955271"/>
              <a:gd name="connsiteX3-1493" fmla="*/ 8558 w 5741575"/>
              <a:gd name="connsiteY3-1494" fmla="*/ 953971 h 955271"/>
              <a:gd name="connsiteX4-1495" fmla="*/ 16894 w 5741575"/>
              <a:gd name="connsiteY4-1496" fmla="*/ 953847 h 955271"/>
              <a:gd name="connsiteX5-1497" fmla="*/ 28156 w 5741575"/>
              <a:gd name="connsiteY5-1498" fmla="*/ 951374 h 955271"/>
              <a:gd name="connsiteX6-1499" fmla="*/ 28293 w 5741575"/>
              <a:gd name="connsiteY6-1500" fmla="*/ 950971 h 955271"/>
              <a:gd name="connsiteX7-1501" fmla="*/ 39115 w 5741575"/>
              <a:gd name="connsiteY7-1502" fmla="*/ 949326 h 955271"/>
              <a:gd name="connsiteX8-1503" fmla="*/ 93851 w 5741575"/>
              <a:gd name="connsiteY8-1504" fmla="*/ 945611 h 955271"/>
              <a:gd name="connsiteX9-1505" fmla="*/ 148657 w 5741575"/>
              <a:gd name="connsiteY9-1506" fmla="*/ 898134 h 955271"/>
              <a:gd name="connsiteX10-1507" fmla="*/ 174554 w 5741575"/>
              <a:gd name="connsiteY10-1508" fmla="*/ 886351 h 955271"/>
              <a:gd name="connsiteX11-1509" fmla="*/ 187633 w 5741575"/>
              <a:gd name="connsiteY11-1510" fmla="*/ 878226 h 955271"/>
              <a:gd name="connsiteX12-1511" fmla="*/ 187961 w 5741575"/>
              <a:gd name="connsiteY12-1512" fmla="*/ 876538 h 955271"/>
              <a:gd name="connsiteX13-1513" fmla="*/ 240501 w 5741575"/>
              <a:gd name="connsiteY13-1514" fmla="*/ 873150 h 955271"/>
              <a:gd name="connsiteX14-1515" fmla="*/ 246345 w 5741575"/>
              <a:gd name="connsiteY14-1516" fmla="*/ 869942 h 955271"/>
              <a:gd name="connsiteX15-1517" fmla="*/ 282041 w 5741575"/>
              <a:gd name="connsiteY15-1518" fmla="*/ 871263 h 955271"/>
              <a:gd name="connsiteX16-1519" fmla="*/ 299711 w 5741575"/>
              <a:gd name="connsiteY16-1520" fmla="*/ 870064 h 955271"/>
              <a:gd name="connsiteX17-1521" fmla="*/ 306299 w 5741575"/>
              <a:gd name="connsiteY17-1522" fmla="*/ 873609 h 955271"/>
              <a:gd name="connsiteX18-1523" fmla="*/ 331571 w 5741575"/>
              <a:gd name="connsiteY18-1524" fmla="*/ 869866 h 955271"/>
              <a:gd name="connsiteX19-1525" fmla="*/ 333872 w 5741575"/>
              <a:gd name="connsiteY19-1526" fmla="*/ 867971 h 955271"/>
              <a:gd name="connsiteX20-1527" fmla="*/ 356953 w 5741575"/>
              <a:gd name="connsiteY20-1528" fmla="*/ 870334 h 955271"/>
              <a:gd name="connsiteX21-1529" fmla="*/ 570239 w 5741575"/>
              <a:gd name="connsiteY21-1530" fmla="*/ 829596 h 955271"/>
              <a:gd name="connsiteX22-1531" fmla="*/ 787156 w 5741575"/>
              <a:gd name="connsiteY22-1532" fmla="*/ 838447 h 955271"/>
              <a:gd name="connsiteX23-1533" fmla="*/ 948872 w 5741575"/>
              <a:gd name="connsiteY23-1534" fmla="*/ 772201 h 955271"/>
              <a:gd name="connsiteX24-1535" fmla="*/ 1127089 w 5741575"/>
              <a:gd name="connsiteY24-1536" fmla="*/ 746926 h 955271"/>
              <a:gd name="connsiteX25-1537" fmla="*/ 1280768 w 5741575"/>
              <a:gd name="connsiteY25-1538" fmla="*/ 699122 h 955271"/>
              <a:gd name="connsiteX26-1539" fmla="*/ 1352027 w 5741575"/>
              <a:gd name="connsiteY26-1540" fmla="*/ 704323 h 955271"/>
              <a:gd name="connsiteX27-1541" fmla="*/ 1374314 w 5741575"/>
              <a:gd name="connsiteY27-1542" fmla="*/ 688815 h 955271"/>
              <a:gd name="connsiteX28-1543" fmla="*/ 1378034 w 5741575"/>
              <a:gd name="connsiteY28-1544" fmla="*/ 685842 h 955271"/>
              <a:gd name="connsiteX29-1545" fmla="*/ 1395604 w 5741575"/>
              <a:gd name="connsiteY29-1546" fmla="*/ 680460 h 955271"/>
              <a:gd name="connsiteX30-1547" fmla="*/ 1397206 w 5741575"/>
              <a:gd name="connsiteY30-1548" fmla="*/ 670793 h 955271"/>
              <a:gd name="connsiteX31-1549" fmla="*/ 1421250 w 5741575"/>
              <a:gd name="connsiteY31-1550" fmla="*/ 656855 h 955271"/>
              <a:gd name="connsiteX32-1551" fmla="*/ 1454524 w 5741575"/>
              <a:gd name="connsiteY32-1552" fmla="*/ 649224 h 955271"/>
              <a:gd name="connsiteX33-1553" fmla="*/ 1616217 w 5741575"/>
              <a:gd name="connsiteY33-1554" fmla="*/ 622107 h 955271"/>
              <a:gd name="connsiteX34-1555" fmla="*/ 1710928 w 5741575"/>
              <a:gd name="connsiteY34-1556" fmla="*/ 600666 h 955271"/>
              <a:gd name="connsiteX35-1557" fmla="*/ 1743718 w 5741575"/>
              <a:gd name="connsiteY35-1558" fmla="*/ 584327 h 955271"/>
              <a:gd name="connsiteX36-1559" fmla="*/ 1873778 w 5741575"/>
              <a:gd name="connsiteY36-1560" fmla="*/ 530130 h 955271"/>
              <a:gd name="connsiteX37-1561" fmla="*/ 1988411 w 5741575"/>
              <a:gd name="connsiteY37-1562" fmla="*/ 491599 h 955271"/>
              <a:gd name="connsiteX38-1563" fmla="*/ 2085507 w 5741575"/>
              <a:gd name="connsiteY38-1564" fmla="*/ 498527 h 955271"/>
              <a:gd name="connsiteX39-1565" fmla="*/ 2090767 w 5741575"/>
              <a:gd name="connsiteY39-1566" fmla="*/ 490616 h 955271"/>
              <a:gd name="connsiteX40-1567" fmla="*/ 2151143 w 5741575"/>
              <a:gd name="connsiteY40-1568" fmla="*/ 478332 h 955271"/>
              <a:gd name="connsiteX41-1569" fmla="*/ 2378710 w 5741575"/>
              <a:gd name="connsiteY41-1570" fmla="*/ 477570 h 955271"/>
              <a:gd name="connsiteX42-1571" fmla="*/ 2496256 w 5741575"/>
              <a:gd name="connsiteY42-1572" fmla="*/ 452396 h 955271"/>
              <a:gd name="connsiteX43-1573" fmla="*/ 2535387 w 5741575"/>
              <a:gd name="connsiteY43-1574" fmla="*/ 436645 h 955271"/>
              <a:gd name="connsiteX44-1575" fmla="*/ 2601109 w 5741575"/>
              <a:gd name="connsiteY44-1576" fmla="*/ 410678 h 955271"/>
              <a:gd name="connsiteX45-1577" fmla="*/ 2643855 w 5741575"/>
              <a:gd name="connsiteY45-1578" fmla="*/ 374482 h 955271"/>
              <a:gd name="connsiteX46-1579" fmla="*/ 2657726 w 5741575"/>
              <a:gd name="connsiteY46-1580" fmla="*/ 365841 h 955271"/>
              <a:gd name="connsiteX47-1581" fmla="*/ 2687125 w 5741575"/>
              <a:gd name="connsiteY47-1582" fmla="*/ 366820 h 955271"/>
              <a:gd name="connsiteX48-1583" fmla="*/ 2697479 w 5741575"/>
              <a:gd name="connsiteY48-1584" fmla="*/ 361430 h 955271"/>
              <a:gd name="connsiteX49-1585" fmla="*/ 2701547 w 5741575"/>
              <a:gd name="connsiteY49-1586" fmla="*/ 361545 h 955271"/>
              <a:gd name="connsiteX50-1587" fmla="*/ 2711054 w 5741575"/>
              <a:gd name="connsiteY50-1588" fmla="*/ 360597 h 955271"/>
              <a:gd name="connsiteX51-1589" fmla="*/ 2710438 w 5741575"/>
              <a:gd name="connsiteY51-1590" fmla="*/ 366958 h 955271"/>
              <a:gd name="connsiteX52-1591" fmla="*/ 2722936 w 5741575"/>
              <a:gd name="connsiteY52-1592" fmla="*/ 377633 h 955271"/>
              <a:gd name="connsiteX53-1593" fmla="*/ 2777227 w 5741575"/>
              <a:gd name="connsiteY53-1594" fmla="*/ 368972 h 955271"/>
              <a:gd name="connsiteX54-1595" fmla="*/ 2779510 w 5741575"/>
              <a:gd name="connsiteY54-1596" fmla="*/ 361652 h 955271"/>
              <a:gd name="connsiteX55-1597" fmla="*/ 2786278 w 5741575"/>
              <a:gd name="connsiteY55-1598" fmla="*/ 359869 h 955271"/>
              <a:gd name="connsiteX56-1599" fmla="*/ 2792101 w 5741575"/>
              <a:gd name="connsiteY56-1600" fmla="*/ 365927 h 955271"/>
              <a:gd name="connsiteX57-1601" fmla="*/ 2885545 w 5741575"/>
              <a:gd name="connsiteY57-1602" fmla="*/ 372818 h 955271"/>
              <a:gd name="connsiteX58-1603" fmla="*/ 3009558 w 5741575"/>
              <a:gd name="connsiteY58-1604" fmla="*/ 370573 h 955271"/>
              <a:gd name="connsiteX59-1605" fmla="*/ 3095010 w 5741575"/>
              <a:gd name="connsiteY59-1606" fmla="*/ 332454 h 955271"/>
              <a:gd name="connsiteX60-1607" fmla="*/ 3103742 w 5741575"/>
              <a:gd name="connsiteY60-1608" fmla="*/ 337974 h 955271"/>
              <a:gd name="connsiteX61-1609" fmla="*/ 3165093 w 5741575"/>
              <a:gd name="connsiteY61-1610" fmla="*/ 329459 h 955271"/>
              <a:gd name="connsiteX62-1611" fmla="*/ 3373785 w 5741575"/>
              <a:gd name="connsiteY62-1612" fmla="*/ 255680 h 955271"/>
              <a:gd name="connsiteX63-1613" fmla="*/ 3493851 w 5741575"/>
              <a:gd name="connsiteY63-1614" fmla="*/ 240255 h 955271"/>
              <a:gd name="connsiteX64-1615" fmla="*/ 3537470 w 5741575"/>
              <a:gd name="connsiteY64-1616" fmla="*/ 241867 h 955271"/>
              <a:gd name="connsiteX65-1617" fmla="*/ 3610489 w 5741575"/>
              <a:gd name="connsiteY65-1618" fmla="*/ 244128 h 955271"/>
              <a:gd name="connsiteX66-1619" fmla="*/ 3667539 w 5741575"/>
              <a:gd name="connsiteY66-1620" fmla="*/ 263271 h 955271"/>
              <a:gd name="connsiteX67-1621" fmla="*/ 3727614 w 5741575"/>
              <a:gd name="connsiteY67-1622" fmla="*/ 258245 h 955271"/>
              <a:gd name="connsiteX68-1623" fmla="*/ 3738369 w 5741575"/>
              <a:gd name="connsiteY68-1624" fmla="*/ 234506 h 955271"/>
              <a:gd name="connsiteX69-1625" fmla="*/ 3803670 w 5741575"/>
              <a:gd name="connsiteY69-1626" fmla="*/ 236457 h 955271"/>
              <a:gd name="connsiteX70-1627" fmla="*/ 3903080 w 5741575"/>
              <a:gd name="connsiteY70-1628" fmla="*/ 241890 h 955271"/>
              <a:gd name="connsiteX71-1629" fmla="*/ 4114838 w 5741575"/>
              <a:gd name="connsiteY71-1630" fmla="*/ 238165 h 955271"/>
              <a:gd name="connsiteX72-1631" fmla="*/ 4271023 w 5741575"/>
              <a:gd name="connsiteY72-1632" fmla="*/ 241959 h 955271"/>
              <a:gd name="connsiteX73-1633" fmla="*/ 4367397 w 5741575"/>
              <a:gd name="connsiteY73-1634" fmla="*/ 271442 h 955271"/>
              <a:gd name="connsiteX74-1635" fmla="*/ 4495366 w 5741575"/>
              <a:gd name="connsiteY74-1636" fmla="*/ 271618 h 955271"/>
              <a:gd name="connsiteX75-1637" fmla="*/ 4517347 w 5741575"/>
              <a:gd name="connsiteY75-1638" fmla="*/ 275639 h 955271"/>
              <a:gd name="connsiteX76-1639" fmla="*/ 4546116 w 5741575"/>
              <a:gd name="connsiteY76-1640" fmla="*/ 268568 h 955271"/>
              <a:gd name="connsiteX77-1641" fmla="*/ 4661259 w 5741575"/>
              <a:gd name="connsiteY77-1642" fmla="*/ 238966 h 955271"/>
              <a:gd name="connsiteX78-1643" fmla="*/ 4750403 w 5741575"/>
              <a:gd name="connsiteY78-1644" fmla="*/ 204364 h 955271"/>
              <a:gd name="connsiteX79-1645" fmla="*/ 4867614 w 5741575"/>
              <a:gd name="connsiteY79-1646" fmla="*/ 208668 h 955271"/>
              <a:gd name="connsiteX80-1647" fmla="*/ 4937036 w 5741575"/>
              <a:gd name="connsiteY80-1648" fmla="*/ 195446 h 955271"/>
              <a:gd name="connsiteX81-1649" fmla="*/ 5047626 w 5741575"/>
              <a:gd name="connsiteY81-1650" fmla="*/ 149604 h 955271"/>
              <a:gd name="connsiteX82-1651" fmla="*/ 5200247 w 5741575"/>
              <a:gd name="connsiteY82-1652" fmla="*/ 142695 h 955271"/>
              <a:gd name="connsiteX83-1653" fmla="*/ 5235691 w 5741575"/>
              <a:gd name="connsiteY83-1654" fmla="*/ 173330 h 955271"/>
              <a:gd name="connsiteX84-1655" fmla="*/ 5280133 w 5741575"/>
              <a:gd name="connsiteY84-1656" fmla="*/ 189342 h 955271"/>
              <a:gd name="connsiteX85-1657" fmla="*/ 5291963 w 5741575"/>
              <a:gd name="connsiteY85-1658" fmla="*/ 139446 h 955271"/>
              <a:gd name="connsiteX86-1659" fmla="*/ 5418472 w 5741575"/>
              <a:gd name="connsiteY86-1660" fmla="*/ 89163 h 955271"/>
              <a:gd name="connsiteX87-1661" fmla="*/ 5482354 w 5741575"/>
              <a:gd name="connsiteY87-1662" fmla="*/ 69470 h 955271"/>
              <a:gd name="connsiteX88-1663" fmla="*/ 5583280 w 5741575"/>
              <a:gd name="connsiteY88-1664" fmla="*/ 49787 h 955271"/>
              <a:gd name="connsiteX89-1665" fmla="*/ 5613766 w 5741575"/>
              <a:gd name="connsiteY89-1666" fmla="*/ 41855 h 955271"/>
              <a:gd name="connsiteX90-1667" fmla="*/ 5684952 w 5741575"/>
              <a:gd name="connsiteY90-1668" fmla="*/ 26088 h 955271"/>
              <a:gd name="connsiteX91-1669" fmla="*/ 5741575 w 5741575"/>
              <a:gd name="connsiteY91-1670" fmla="*/ 0 h 955271"/>
              <a:gd name="connsiteX0-1671" fmla="*/ 5741575 w 5741575"/>
              <a:gd name="connsiteY0-1672" fmla="*/ 0 h 955271"/>
              <a:gd name="connsiteX1-1673" fmla="*/ 5741575 w 5741575"/>
              <a:gd name="connsiteY1-1674" fmla="*/ 955271 h 955271"/>
              <a:gd name="connsiteX2-1675" fmla="*/ 0 w 5741575"/>
              <a:gd name="connsiteY2-1676" fmla="*/ 955271 h 955271"/>
              <a:gd name="connsiteX3-1677" fmla="*/ 8558 w 5741575"/>
              <a:gd name="connsiteY3-1678" fmla="*/ 953971 h 955271"/>
              <a:gd name="connsiteX4-1679" fmla="*/ 16894 w 5741575"/>
              <a:gd name="connsiteY4-1680" fmla="*/ 953847 h 955271"/>
              <a:gd name="connsiteX5-1681" fmla="*/ 28156 w 5741575"/>
              <a:gd name="connsiteY5-1682" fmla="*/ 951374 h 955271"/>
              <a:gd name="connsiteX6-1683" fmla="*/ 28293 w 5741575"/>
              <a:gd name="connsiteY6-1684" fmla="*/ 950971 h 955271"/>
              <a:gd name="connsiteX7-1685" fmla="*/ 39115 w 5741575"/>
              <a:gd name="connsiteY7-1686" fmla="*/ 949326 h 955271"/>
              <a:gd name="connsiteX8-1687" fmla="*/ 93851 w 5741575"/>
              <a:gd name="connsiteY8-1688" fmla="*/ 945611 h 955271"/>
              <a:gd name="connsiteX9-1689" fmla="*/ 148657 w 5741575"/>
              <a:gd name="connsiteY9-1690" fmla="*/ 898134 h 955271"/>
              <a:gd name="connsiteX10-1691" fmla="*/ 174554 w 5741575"/>
              <a:gd name="connsiteY10-1692" fmla="*/ 886351 h 955271"/>
              <a:gd name="connsiteX11-1693" fmla="*/ 187633 w 5741575"/>
              <a:gd name="connsiteY11-1694" fmla="*/ 878226 h 955271"/>
              <a:gd name="connsiteX12-1695" fmla="*/ 187961 w 5741575"/>
              <a:gd name="connsiteY12-1696" fmla="*/ 876538 h 955271"/>
              <a:gd name="connsiteX13-1697" fmla="*/ 240501 w 5741575"/>
              <a:gd name="connsiteY13-1698" fmla="*/ 873150 h 955271"/>
              <a:gd name="connsiteX14-1699" fmla="*/ 246345 w 5741575"/>
              <a:gd name="connsiteY14-1700" fmla="*/ 869942 h 955271"/>
              <a:gd name="connsiteX15-1701" fmla="*/ 282041 w 5741575"/>
              <a:gd name="connsiteY15-1702" fmla="*/ 871263 h 955271"/>
              <a:gd name="connsiteX16-1703" fmla="*/ 299711 w 5741575"/>
              <a:gd name="connsiteY16-1704" fmla="*/ 870064 h 955271"/>
              <a:gd name="connsiteX17-1705" fmla="*/ 306299 w 5741575"/>
              <a:gd name="connsiteY17-1706" fmla="*/ 873609 h 955271"/>
              <a:gd name="connsiteX18-1707" fmla="*/ 331571 w 5741575"/>
              <a:gd name="connsiteY18-1708" fmla="*/ 869866 h 955271"/>
              <a:gd name="connsiteX19-1709" fmla="*/ 333872 w 5741575"/>
              <a:gd name="connsiteY19-1710" fmla="*/ 867971 h 955271"/>
              <a:gd name="connsiteX20-1711" fmla="*/ 356953 w 5741575"/>
              <a:gd name="connsiteY20-1712" fmla="*/ 870334 h 955271"/>
              <a:gd name="connsiteX21-1713" fmla="*/ 570239 w 5741575"/>
              <a:gd name="connsiteY21-1714" fmla="*/ 829596 h 955271"/>
              <a:gd name="connsiteX22-1715" fmla="*/ 787156 w 5741575"/>
              <a:gd name="connsiteY22-1716" fmla="*/ 838447 h 955271"/>
              <a:gd name="connsiteX23-1717" fmla="*/ 948872 w 5741575"/>
              <a:gd name="connsiteY23-1718" fmla="*/ 772201 h 955271"/>
              <a:gd name="connsiteX24-1719" fmla="*/ 1127089 w 5741575"/>
              <a:gd name="connsiteY24-1720" fmla="*/ 746926 h 955271"/>
              <a:gd name="connsiteX25-1721" fmla="*/ 1220426 w 5741575"/>
              <a:gd name="connsiteY25-1722" fmla="*/ 721810 h 955271"/>
              <a:gd name="connsiteX26-1723" fmla="*/ 1352027 w 5741575"/>
              <a:gd name="connsiteY26-1724" fmla="*/ 704323 h 955271"/>
              <a:gd name="connsiteX27-1725" fmla="*/ 1374314 w 5741575"/>
              <a:gd name="connsiteY27-1726" fmla="*/ 688815 h 955271"/>
              <a:gd name="connsiteX28-1727" fmla="*/ 1378034 w 5741575"/>
              <a:gd name="connsiteY28-1728" fmla="*/ 685842 h 955271"/>
              <a:gd name="connsiteX29-1729" fmla="*/ 1395604 w 5741575"/>
              <a:gd name="connsiteY29-1730" fmla="*/ 680460 h 955271"/>
              <a:gd name="connsiteX30-1731" fmla="*/ 1397206 w 5741575"/>
              <a:gd name="connsiteY30-1732" fmla="*/ 670793 h 955271"/>
              <a:gd name="connsiteX31-1733" fmla="*/ 1421250 w 5741575"/>
              <a:gd name="connsiteY31-1734" fmla="*/ 656855 h 955271"/>
              <a:gd name="connsiteX32-1735" fmla="*/ 1454524 w 5741575"/>
              <a:gd name="connsiteY32-1736" fmla="*/ 649224 h 955271"/>
              <a:gd name="connsiteX33-1737" fmla="*/ 1616217 w 5741575"/>
              <a:gd name="connsiteY33-1738" fmla="*/ 622107 h 955271"/>
              <a:gd name="connsiteX34-1739" fmla="*/ 1710928 w 5741575"/>
              <a:gd name="connsiteY34-1740" fmla="*/ 600666 h 955271"/>
              <a:gd name="connsiteX35-1741" fmla="*/ 1743718 w 5741575"/>
              <a:gd name="connsiteY35-1742" fmla="*/ 584327 h 955271"/>
              <a:gd name="connsiteX36-1743" fmla="*/ 1873778 w 5741575"/>
              <a:gd name="connsiteY36-1744" fmla="*/ 530130 h 955271"/>
              <a:gd name="connsiteX37-1745" fmla="*/ 1988411 w 5741575"/>
              <a:gd name="connsiteY37-1746" fmla="*/ 491599 h 955271"/>
              <a:gd name="connsiteX38-1747" fmla="*/ 2085507 w 5741575"/>
              <a:gd name="connsiteY38-1748" fmla="*/ 498527 h 955271"/>
              <a:gd name="connsiteX39-1749" fmla="*/ 2090767 w 5741575"/>
              <a:gd name="connsiteY39-1750" fmla="*/ 490616 h 955271"/>
              <a:gd name="connsiteX40-1751" fmla="*/ 2151143 w 5741575"/>
              <a:gd name="connsiteY40-1752" fmla="*/ 478332 h 955271"/>
              <a:gd name="connsiteX41-1753" fmla="*/ 2378710 w 5741575"/>
              <a:gd name="connsiteY41-1754" fmla="*/ 477570 h 955271"/>
              <a:gd name="connsiteX42-1755" fmla="*/ 2496256 w 5741575"/>
              <a:gd name="connsiteY42-1756" fmla="*/ 452396 h 955271"/>
              <a:gd name="connsiteX43-1757" fmla="*/ 2535387 w 5741575"/>
              <a:gd name="connsiteY43-1758" fmla="*/ 436645 h 955271"/>
              <a:gd name="connsiteX44-1759" fmla="*/ 2601109 w 5741575"/>
              <a:gd name="connsiteY44-1760" fmla="*/ 410678 h 955271"/>
              <a:gd name="connsiteX45-1761" fmla="*/ 2643855 w 5741575"/>
              <a:gd name="connsiteY45-1762" fmla="*/ 374482 h 955271"/>
              <a:gd name="connsiteX46-1763" fmla="*/ 2657726 w 5741575"/>
              <a:gd name="connsiteY46-1764" fmla="*/ 365841 h 955271"/>
              <a:gd name="connsiteX47-1765" fmla="*/ 2687125 w 5741575"/>
              <a:gd name="connsiteY47-1766" fmla="*/ 366820 h 955271"/>
              <a:gd name="connsiteX48-1767" fmla="*/ 2697479 w 5741575"/>
              <a:gd name="connsiteY48-1768" fmla="*/ 361430 h 955271"/>
              <a:gd name="connsiteX49-1769" fmla="*/ 2701547 w 5741575"/>
              <a:gd name="connsiteY49-1770" fmla="*/ 361545 h 955271"/>
              <a:gd name="connsiteX50-1771" fmla="*/ 2711054 w 5741575"/>
              <a:gd name="connsiteY50-1772" fmla="*/ 360597 h 955271"/>
              <a:gd name="connsiteX51-1773" fmla="*/ 2710438 w 5741575"/>
              <a:gd name="connsiteY51-1774" fmla="*/ 366958 h 955271"/>
              <a:gd name="connsiteX52-1775" fmla="*/ 2722936 w 5741575"/>
              <a:gd name="connsiteY52-1776" fmla="*/ 377633 h 955271"/>
              <a:gd name="connsiteX53-1777" fmla="*/ 2777227 w 5741575"/>
              <a:gd name="connsiteY53-1778" fmla="*/ 368972 h 955271"/>
              <a:gd name="connsiteX54-1779" fmla="*/ 2779510 w 5741575"/>
              <a:gd name="connsiteY54-1780" fmla="*/ 361652 h 955271"/>
              <a:gd name="connsiteX55-1781" fmla="*/ 2786278 w 5741575"/>
              <a:gd name="connsiteY55-1782" fmla="*/ 359869 h 955271"/>
              <a:gd name="connsiteX56-1783" fmla="*/ 2792101 w 5741575"/>
              <a:gd name="connsiteY56-1784" fmla="*/ 365927 h 955271"/>
              <a:gd name="connsiteX57-1785" fmla="*/ 2885545 w 5741575"/>
              <a:gd name="connsiteY57-1786" fmla="*/ 372818 h 955271"/>
              <a:gd name="connsiteX58-1787" fmla="*/ 3009558 w 5741575"/>
              <a:gd name="connsiteY58-1788" fmla="*/ 370573 h 955271"/>
              <a:gd name="connsiteX59-1789" fmla="*/ 3095010 w 5741575"/>
              <a:gd name="connsiteY59-1790" fmla="*/ 332454 h 955271"/>
              <a:gd name="connsiteX60-1791" fmla="*/ 3103742 w 5741575"/>
              <a:gd name="connsiteY60-1792" fmla="*/ 337974 h 955271"/>
              <a:gd name="connsiteX61-1793" fmla="*/ 3165093 w 5741575"/>
              <a:gd name="connsiteY61-1794" fmla="*/ 329459 h 955271"/>
              <a:gd name="connsiteX62-1795" fmla="*/ 3373785 w 5741575"/>
              <a:gd name="connsiteY62-1796" fmla="*/ 255680 h 955271"/>
              <a:gd name="connsiteX63-1797" fmla="*/ 3493851 w 5741575"/>
              <a:gd name="connsiteY63-1798" fmla="*/ 240255 h 955271"/>
              <a:gd name="connsiteX64-1799" fmla="*/ 3537470 w 5741575"/>
              <a:gd name="connsiteY64-1800" fmla="*/ 241867 h 955271"/>
              <a:gd name="connsiteX65-1801" fmla="*/ 3610489 w 5741575"/>
              <a:gd name="connsiteY65-1802" fmla="*/ 244128 h 955271"/>
              <a:gd name="connsiteX66-1803" fmla="*/ 3667539 w 5741575"/>
              <a:gd name="connsiteY66-1804" fmla="*/ 263271 h 955271"/>
              <a:gd name="connsiteX67-1805" fmla="*/ 3727614 w 5741575"/>
              <a:gd name="connsiteY67-1806" fmla="*/ 258245 h 955271"/>
              <a:gd name="connsiteX68-1807" fmla="*/ 3738369 w 5741575"/>
              <a:gd name="connsiteY68-1808" fmla="*/ 234506 h 955271"/>
              <a:gd name="connsiteX69-1809" fmla="*/ 3803670 w 5741575"/>
              <a:gd name="connsiteY69-1810" fmla="*/ 236457 h 955271"/>
              <a:gd name="connsiteX70-1811" fmla="*/ 3903080 w 5741575"/>
              <a:gd name="connsiteY70-1812" fmla="*/ 241890 h 955271"/>
              <a:gd name="connsiteX71-1813" fmla="*/ 4114838 w 5741575"/>
              <a:gd name="connsiteY71-1814" fmla="*/ 238165 h 955271"/>
              <a:gd name="connsiteX72-1815" fmla="*/ 4271023 w 5741575"/>
              <a:gd name="connsiteY72-1816" fmla="*/ 241959 h 955271"/>
              <a:gd name="connsiteX73-1817" fmla="*/ 4367397 w 5741575"/>
              <a:gd name="connsiteY73-1818" fmla="*/ 271442 h 955271"/>
              <a:gd name="connsiteX74-1819" fmla="*/ 4495366 w 5741575"/>
              <a:gd name="connsiteY74-1820" fmla="*/ 271618 h 955271"/>
              <a:gd name="connsiteX75-1821" fmla="*/ 4517347 w 5741575"/>
              <a:gd name="connsiteY75-1822" fmla="*/ 275639 h 955271"/>
              <a:gd name="connsiteX76-1823" fmla="*/ 4546116 w 5741575"/>
              <a:gd name="connsiteY76-1824" fmla="*/ 268568 h 955271"/>
              <a:gd name="connsiteX77-1825" fmla="*/ 4661259 w 5741575"/>
              <a:gd name="connsiteY77-1826" fmla="*/ 238966 h 955271"/>
              <a:gd name="connsiteX78-1827" fmla="*/ 4750403 w 5741575"/>
              <a:gd name="connsiteY78-1828" fmla="*/ 204364 h 955271"/>
              <a:gd name="connsiteX79-1829" fmla="*/ 4867614 w 5741575"/>
              <a:gd name="connsiteY79-1830" fmla="*/ 208668 h 955271"/>
              <a:gd name="connsiteX80-1831" fmla="*/ 4937036 w 5741575"/>
              <a:gd name="connsiteY80-1832" fmla="*/ 195446 h 955271"/>
              <a:gd name="connsiteX81-1833" fmla="*/ 5047626 w 5741575"/>
              <a:gd name="connsiteY81-1834" fmla="*/ 149604 h 955271"/>
              <a:gd name="connsiteX82-1835" fmla="*/ 5200247 w 5741575"/>
              <a:gd name="connsiteY82-1836" fmla="*/ 142695 h 955271"/>
              <a:gd name="connsiteX83-1837" fmla="*/ 5235691 w 5741575"/>
              <a:gd name="connsiteY83-1838" fmla="*/ 173330 h 955271"/>
              <a:gd name="connsiteX84-1839" fmla="*/ 5280133 w 5741575"/>
              <a:gd name="connsiteY84-1840" fmla="*/ 189342 h 955271"/>
              <a:gd name="connsiteX85-1841" fmla="*/ 5291963 w 5741575"/>
              <a:gd name="connsiteY85-1842" fmla="*/ 139446 h 955271"/>
              <a:gd name="connsiteX86-1843" fmla="*/ 5418472 w 5741575"/>
              <a:gd name="connsiteY86-1844" fmla="*/ 89163 h 955271"/>
              <a:gd name="connsiteX87-1845" fmla="*/ 5482354 w 5741575"/>
              <a:gd name="connsiteY87-1846" fmla="*/ 69470 h 955271"/>
              <a:gd name="connsiteX88-1847" fmla="*/ 5583280 w 5741575"/>
              <a:gd name="connsiteY88-1848" fmla="*/ 49787 h 955271"/>
              <a:gd name="connsiteX89-1849" fmla="*/ 5613766 w 5741575"/>
              <a:gd name="connsiteY89-1850" fmla="*/ 41855 h 955271"/>
              <a:gd name="connsiteX90-1851" fmla="*/ 5684952 w 5741575"/>
              <a:gd name="connsiteY90-1852" fmla="*/ 26088 h 955271"/>
              <a:gd name="connsiteX91-1853" fmla="*/ 5741575 w 5741575"/>
              <a:gd name="connsiteY91-1854" fmla="*/ 0 h 955271"/>
              <a:gd name="connsiteX0-1855" fmla="*/ 5741575 w 5741575"/>
              <a:gd name="connsiteY0-1856" fmla="*/ 0 h 955271"/>
              <a:gd name="connsiteX1-1857" fmla="*/ 5741575 w 5741575"/>
              <a:gd name="connsiteY1-1858" fmla="*/ 955271 h 955271"/>
              <a:gd name="connsiteX2-1859" fmla="*/ 0 w 5741575"/>
              <a:gd name="connsiteY2-1860" fmla="*/ 955271 h 955271"/>
              <a:gd name="connsiteX3-1861" fmla="*/ 8558 w 5741575"/>
              <a:gd name="connsiteY3-1862" fmla="*/ 953971 h 955271"/>
              <a:gd name="connsiteX4-1863" fmla="*/ 16894 w 5741575"/>
              <a:gd name="connsiteY4-1864" fmla="*/ 953847 h 955271"/>
              <a:gd name="connsiteX5-1865" fmla="*/ 28156 w 5741575"/>
              <a:gd name="connsiteY5-1866" fmla="*/ 951374 h 955271"/>
              <a:gd name="connsiteX6-1867" fmla="*/ 28293 w 5741575"/>
              <a:gd name="connsiteY6-1868" fmla="*/ 950971 h 955271"/>
              <a:gd name="connsiteX7-1869" fmla="*/ 39115 w 5741575"/>
              <a:gd name="connsiteY7-1870" fmla="*/ 949326 h 955271"/>
              <a:gd name="connsiteX8-1871" fmla="*/ 93851 w 5741575"/>
              <a:gd name="connsiteY8-1872" fmla="*/ 945611 h 955271"/>
              <a:gd name="connsiteX9-1873" fmla="*/ 148657 w 5741575"/>
              <a:gd name="connsiteY9-1874" fmla="*/ 898134 h 955271"/>
              <a:gd name="connsiteX10-1875" fmla="*/ 174554 w 5741575"/>
              <a:gd name="connsiteY10-1876" fmla="*/ 886351 h 955271"/>
              <a:gd name="connsiteX11-1877" fmla="*/ 187633 w 5741575"/>
              <a:gd name="connsiteY11-1878" fmla="*/ 878226 h 955271"/>
              <a:gd name="connsiteX12-1879" fmla="*/ 187961 w 5741575"/>
              <a:gd name="connsiteY12-1880" fmla="*/ 876538 h 955271"/>
              <a:gd name="connsiteX13-1881" fmla="*/ 240501 w 5741575"/>
              <a:gd name="connsiteY13-1882" fmla="*/ 873150 h 955271"/>
              <a:gd name="connsiteX14-1883" fmla="*/ 246345 w 5741575"/>
              <a:gd name="connsiteY14-1884" fmla="*/ 869942 h 955271"/>
              <a:gd name="connsiteX15-1885" fmla="*/ 282041 w 5741575"/>
              <a:gd name="connsiteY15-1886" fmla="*/ 871263 h 955271"/>
              <a:gd name="connsiteX16-1887" fmla="*/ 299711 w 5741575"/>
              <a:gd name="connsiteY16-1888" fmla="*/ 870064 h 955271"/>
              <a:gd name="connsiteX17-1889" fmla="*/ 306299 w 5741575"/>
              <a:gd name="connsiteY17-1890" fmla="*/ 873609 h 955271"/>
              <a:gd name="connsiteX18-1891" fmla="*/ 331571 w 5741575"/>
              <a:gd name="connsiteY18-1892" fmla="*/ 869866 h 955271"/>
              <a:gd name="connsiteX19-1893" fmla="*/ 333872 w 5741575"/>
              <a:gd name="connsiteY19-1894" fmla="*/ 867971 h 955271"/>
              <a:gd name="connsiteX20-1895" fmla="*/ 356953 w 5741575"/>
              <a:gd name="connsiteY20-1896" fmla="*/ 870334 h 955271"/>
              <a:gd name="connsiteX21-1897" fmla="*/ 570239 w 5741575"/>
              <a:gd name="connsiteY21-1898" fmla="*/ 829596 h 955271"/>
              <a:gd name="connsiteX22-1899" fmla="*/ 787156 w 5741575"/>
              <a:gd name="connsiteY22-1900" fmla="*/ 838447 h 955271"/>
              <a:gd name="connsiteX23-1901" fmla="*/ 948872 w 5741575"/>
              <a:gd name="connsiteY23-1902" fmla="*/ 772201 h 955271"/>
              <a:gd name="connsiteX24-1903" fmla="*/ 1127089 w 5741575"/>
              <a:gd name="connsiteY24-1904" fmla="*/ 746926 h 955271"/>
              <a:gd name="connsiteX25-1905" fmla="*/ 1220426 w 5741575"/>
              <a:gd name="connsiteY25-1906" fmla="*/ 721810 h 955271"/>
              <a:gd name="connsiteX26-1907" fmla="*/ 1306771 w 5741575"/>
              <a:gd name="connsiteY26-1908" fmla="*/ 717936 h 955271"/>
              <a:gd name="connsiteX27-1909" fmla="*/ 1374314 w 5741575"/>
              <a:gd name="connsiteY27-1910" fmla="*/ 688815 h 955271"/>
              <a:gd name="connsiteX28-1911" fmla="*/ 1378034 w 5741575"/>
              <a:gd name="connsiteY28-1912" fmla="*/ 685842 h 955271"/>
              <a:gd name="connsiteX29-1913" fmla="*/ 1395604 w 5741575"/>
              <a:gd name="connsiteY29-1914" fmla="*/ 680460 h 955271"/>
              <a:gd name="connsiteX30-1915" fmla="*/ 1397206 w 5741575"/>
              <a:gd name="connsiteY30-1916" fmla="*/ 670793 h 955271"/>
              <a:gd name="connsiteX31-1917" fmla="*/ 1421250 w 5741575"/>
              <a:gd name="connsiteY31-1918" fmla="*/ 656855 h 955271"/>
              <a:gd name="connsiteX32-1919" fmla="*/ 1454524 w 5741575"/>
              <a:gd name="connsiteY32-1920" fmla="*/ 649224 h 955271"/>
              <a:gd name="connsiteX33-1921" fmla="*/ 1616217 w 5741575"/>
              <a:gd name="connsiteY33-1922" fmla="*/ 622107 h 955271"/>
              <a:gd name="connsiteX34-1923" fmla="*/ 1710928 w 5741575"/>
              <a:gd name="connsiteY34-1924" fmla="*/ 600666 h 955271"/>
              <a:gd name="connsiteX35-1925" fmla="*/ 1743718 w 5741575"/>
              <a:gd name="connsiteY35-1926" fmla="*/ 584327 h 955271"/>
              <a:gd name="connsiteX36-1927" fmla="*/ 1873778 w 5741575"/>
              <a:gd name="connsiteY36-1928" fmla="*/ 530130 h 955271"/>
              <a:gd name="connsiteX37-1929" fmla="*/ 1988411 w 5741575"/>
              <a:gd name="connsiteY37-1930" fmla="*/ 491599 h 955271"/>
              <a:gd name="connsiteX38-1931" fmla="*/ 2085507 w 5741575"/>
              <a:gd name="connsiteY38-1932" fmla="*/ 498527 h 955271"/>
              <a:gd name="connsiteX39-1933" fmla="*/ 2090767 w 5741575"/>
              <a:gd name="connsiteY39-1934" fmla="*/ 490616 h 955271"/>
              <a:gd name="connsiteX40-1935" fmla="*/ 2151143 w 5741575"/>
              <a:gd name="connsiteY40-1936" fmla="*/ 478332 h 955271"/>
              <a:gd name="connsiteX41-1937" fmla="*/ 2378710 w 5741575"/>
              <a:gd name="connsiteY41-1938" fmla="*/ 477570 h 955271"/>
              <a:gd name="connsiteX42-1939" fmla="*/ 2496256 w 5741575"/>
              <a:gd name="connsiteY42-1940" fmla="*/ 452396 h 955271"/>
              <a:gd name="connsiteX43-1941" fmla="*/ 2535387 w 5741575"/>
              <a:gd name="connsiteY43-1942" fmla="*/ 436645 h 955271"/>
              <a:gd name="connsiteX44-1943" fmla="*/ 2601109 w 5741575"/>
              <a:gd name="connsiteY44-1944" fmla="*/ 410678 h 955271"/>
              <a:gd name="connsiteX45-1945" fmla="*/ 2643855 w 5741575"/>
              <a:gd name="connsiteY45-1946" fmla="*/ 374482 h 955271"/>
              <a:gd name="connsiteX46-1947" fmla="*/ 2657726 w 5741575"/>
              <a:gd name="connsiteY46-1948" fmla="*/ 365841 h 955271"/>
              <a:gd name="connsiteX47-1949" fmla="*/ 2687125 w 5741575"/>
              <a:gd name="connsiteY47-1950" fmla="*/ 366820 h 955271"/>
              <a:gd name="connsiteX48-1951" fmla="*/ 2697479 w 5741575"/>
              <a:gd name="connsiteY48-1952" fmla="*/ 361430 h 955271"/>
              <a:gd name="connsiteX49-1953" fmla="*/ 2701547 w 5741575"/>
              <a:gd name="connsiteY49-1954" fmla="*/ 361545 h 955271"/>
              <a:gd name="connsiteX50-1955" fmla="*/ 2711054 w 5741575"/>
              <a:gd name="connsiteY50-1956" fmla="*/ 360597 h 955271"/>
              <a:gd name="connsiteX51-1957" fmla="*/ 2710438 w 5741575"/>
              <a:gd name="connsiteY51-1958" fmla="*/ 366958 h 955271"/>
              <a:gd name="connsiteX52-1959" fmla="*/ 2722936 w 5741575"/>
              <a:gd name="connsiteY52-1960" fmla="*/ 377633 h 955271"/>
              <a:gd name="connsiteX53-1961" fmla="*/ 2777227 w 5741575"/>
              <a:gd name="connsiteY53-1962" fmla="*/ 368972 h 955271"/>
              <a:gd name="connsiteX54-1963" fmla="*/ 2779510 w 5741575"/>
              <a:gd name="connsiteY54-1964" fmla="*/ 361652 h 955271"/>
              <a:gd name="connsiteX55-1965" fmla="*/ 2786278 w 5741575"/>
              <a:gd name="connsiteY55-1966" fmla="*/ 359869 h 955271"/>
              <a:gd name="connsiteX56-1967" fmla="*/ 2792101 w 5741575"/>
              <a:gd name="connsiteY56-1968" fmla="*/ 365927 h 955271"/>
              <a:gd name="connsiteX57-1969" fmla="*/ 2885545 w 5741575"/>
              <a:gd name="connsiteY57-1970" fmla="*/ 372818 h 955271"/>
              <a:gd name="connsiteX58-1971" fmla="*/ 3009558 w 5741575"/>
              <a:gd name="connsiteY58-1972" fmla="*/ 370573 h 955271"/>
              <a:gd name="connsiteX59-1973" fmla="*/ 3095010 w 5741575"/>
              <a:gd name="connsiteY59-1974" fmla="*/ 332454 h 955271"/>
              <a:gd name="connsiteX60-1975" fmla="*/ 3103742 w 5741575"/>
              <a:gd name="connsiteY60-1976" fmla="*/ 337974 h 955271"/>
              <a:gd name="connsiteX61-1977" fmla="*/ 3165093 w 5741575"/>
              <a:gd name="connsiteY61-1978" fmla="*/ 329459 h 955271"/>
              <a:gd name="connsiteX62-1979" fmla="*/ 3373785 w 5741575"/>
              <a:gd name="connsiteY62-1980" fmla="*/ 255680 h 955271"/>
              <a:gd name="connsiteX63-1981" fmla="*/ 3493851 w 5741575"/>
              <a:gd name="connsiteY63-1982" fmla="*/ 240255 h 955271"/>
              <a:gd name="connsiteX64-1983" fmla="*/ 3537470 w 5741575"/>
              <a:gd name="connsiteY64-1984" fmla="*/ 241867 h 955271"/>
              <a:gd name="connsiteX65-1985" fmla="*/ 3610489 w 5741575"/>
              <a:gd name="connsiteY65-1986" fmla="*/ 244128 h 955271"/>
              <a:gd name="connsiteX66-1987" fmla="*/ 3667539 w 5741575"/>
              <a:gd name="connsiteY66-1988" fmla="*/ 263271 h 955271"/>
              <a:gd name="connsiteX67-1989" fmla="*/ 3727614 w 5741575"/>
              <a:gd name="connsiteY67-1990" fmla="*/ 258245 h 955271"/>
              <a:gd name="connsiteX68-1991" fmla="*/ 3738369 w 5741575"/>
              <a:gd name="connsiteY68-1992" fmla="*/ 234506 h 955271"/>
              <a:gd name="connsiteX69-1993" fmla="*/ 3803670 w 5741575"/>
              <a:gd name="connsiteY69-1994" fmla="*/ 236457 h 955271"/>
              <a:gd name="connsiteX70-1995" fmla="*/ 3903080 w 5741575"/>
              <a:gd name="connsiteY70-1996" fmla="*/ 241890 h 955271"/>
              <a:gd name="connsiteX71-1997" fmla="*/ 4114838 w 5741575"/>
              <a:gd name="connsiteY71-1998" fmla="*/ 238165 h 955271"/>
              <a:gd name="connsiteX72-1999" fmla="*/ 4271023 w 5741575"/>
              <a:gd name="connsiteY72-2000" fmla="*/ 241959 h 955271"/>
              <a:gd name="connsiteX73-2001" fmla="*/ 4367397 w 5741575"/>
              <a:gd name="connsiteY73-2002" fmla="*/ 271442 h 955271"/>
              <a:gd name="connsiteX74-2003" fmla="*/ 4495366 w 5741575"/>
              <a:gd name="connsiteY74-2004" fmla="*/ 271618 h 955271"/>
              <a:gd name="connsiteX75-2005" fmla="*/ 4517347 w 5741575"/>
              <a:gd name="connsiteY75-2006" fmla="*/ 275639 h 955271"/>
              <a:gd name="connsiteX76-2007" fmla="*/ 4546116 w 5741575"/>
              <a:gd name="connsiteY76-2008" fmla="*/ 268568 h 955271"/>
              <a:gd name="connsiteX77-2009" fmla="*/ 4661259 w 5741575"/>
              <a:gd name="connsiteY77-2010" fmla="*/ 238966 h 955271"/>
              <a:gd name="connsiteX78-2011" fmla="*/ 4750403 w 5741575"/>
              <a:gd name="connsiteY78-2012" fmla="*/ 204364 h 955271"/>
              <a:gd name="connsiteX79-2013" fmla="*/ 4867614 w 5741575"/>
              <a:gd name="connsiteY79-2014" fmla="*/ 208668 h 955271"/>
              <a:gd name="connsiteX80-2015" fmla="*/ 4937036 w 5741575"/>
              <a:gd name="connsiteY80-2016" fmla="*/ 195446 h 955271"/>
              <a:gd name="connsiteX81-2017" fmla="*/ 5047626 w 5741575"/>
              <a:gd name="connsiteY81-2018" fmla="*/ 149604 h 955271"/>
              <a:gd name="connsiteX82-2019" fmla="*/ 5200247 w 5741575"/>
              <a:gd name="connsiteY82-2020" fmla="*/ 142695 h 955271"/>
              <a:gd name="connsiteX83-2021" fmla="*/ 5235691 w 5741575"/>
              <a:gd name="connsiteY83-2022" fmla="*/ 173330 h 955271"/>
              <a:gd name="connsiteX84-2023" fmla="*/ 5280133 w 5741575"/>
              <a:gd name="connsiteY84-2024" fmla="*/ 189342 h 955271"/>
              <a:gd name="connsiteX85-2025" fmla="*/ 5291963 w 5741575"/>
              <a:gd name="connsiteY85-2026" fmla="*/ 139446 h 955271"/>
              <a:gd name="connsiteX86-2027" fmla="*/ 5418472 w 5741575"/>
              <a:gd name="connsiteY86-2028" fmla="*/ 89163 h 955271"/>
              <a:gd name="connsiteX87-2029" fmla="*/ 5482354 w 5741575"/>
              <a:gd name="connsiteY87-2030" fmla="*/ 69470 h 955271"/>
              <a:gd name="connsiteX88-2031" fmla="*/ 5583280 w 5741575"/>
              <a:gd name="connsiteY88-2032" fmla="*/ 49787 h 955271"/>
              <a:gd name="connsiteX89-2033" fmla="*/ 5613766 w 5741575"/>
              <a:gd name="connsiteY89-2034" fmla="*/ 41855 h 955271"/>
              <a:gd name="connsiteX90-2035" fmla="*/ 5684952 w 5741575"/>
              <a:gd name="connsiteY90-2036" fmla="*/ 26088 h 955271"/>
              <a:gd name="connsiteX91-2037" fmla="*/ 5741575 w 5741575"/>
              <a:gd name="connsiteY91-2038" fmla="*/ 0 h 955271"/>
              <a:gd name="connsiteX0-2039" fmla="*/ 5741575 w 5741575"/>
              <a:gd name="connsiteY0-2040" fmla="*/ 0 h 955271"/>
              <a:gd name="connsiteX1-2041" fmla="*/ 5741575 w 5741575"/>
              <a:gd name="connsiteY1-2042" fmla="*/ 955271 h 955271"/>
              <a:gd name="connsiteX2-2043" fmla="*/ 0 w 5741575"/>
              <a:gd name="connsiteY2-2044" fmla="*/ 955271 h 955271"/>
              <a:gd name="connsiteX3-2045" fmla="*/ 8558 w 5741575"/>
              <a:gd name="connsiteY3-2046" fmla="*/ 953971 h 955271"/>
              <a:gd name="connsiteX4-2047" fmla="*/ 16894 w 5741575"/>
              <a:gd name="connsiteY4-2048" fmla="*/ 953847 h 955271"/>
              <a:gd name="connsiteX5-2049" fmla="*/ 28156 w 5741575"/>
              <a:gd name="connsiteY5-2050" fmla="*/ 951374 h 955271"/>
              <a:gd name="connsiteX6-2051" fmla="*/ 28293 w 5741575"/>
              <a:gd name="connsiteY6-2052" fmla="*/ 950971 h 955271"/>
              <a:gd name="connsiteX7-2053" fmla="*/ 39115 w 5741575"/>
              <a:gd name="connsiteY7-2054" fmla="*/ 949326 h 955271"/>
              <a:gd name="connsiteX8-2055" fmla="*/ 93851 w 5741575"/>
              <a:gd name="connsiteY8-2056" fmla="*/ 945611 h 955271"/>
              <a:gd name="connsiteX9-2057" fmla="*/ 148657 w 5741575"/>
              <a:gd name="connsiteY9-2058" fmla="*/ 898134 h 955271"/>
              <a:gd name="connsiteX10-2059" fmla="*/ 174554 w 5741575"/>
              <a:gd name="connsiteY10-2060" fmla="*/ 886351 h 955271"/>
              <a:gd name="connsiteX11-2061" fmla="*/ 187633 w 5741575"/>
              <a:gd name="connsiteY11-2062" fmla="*/ 878226 h 955271"/>
              <a:gd name="connsiteX12-2063" fmla="*/ 187961 w 5741575"/>
              <a:gd name="connsiteY12-2064" fmla="*/ 876538 h 955271"/>
              <a:gd name="connsiteX13-2065" fmla="*/ 240501 w 5741575"/>
              <a:gd name="connsiteY13-2066" fmla="*/ 873150 h 955271"/>
              <a:gd name="connsiteX14-2067" fmla="*/ 246345 w 5741575"/>
              <a:gd name="connsiteY14-2068" fmla="*/ 869942 h 955271"/>
              <a:gd name="connsiteX15-2069" fmla="*/ 282041 w 5741575"/>
              <a:gd name="connsiteY15-2070" fmla="*/ 871263 h 955271"/>
              <a:gd name="connsiteX16-2071" fmla="*/ 299711 w 5741575"/>
              <a:gd name="connsiteY16-2072" fmla="*/ 870064 h 955271"/>
              <a:gd name="connsiteX17-2073" fmla="*/ 306299 w 5741575"/>
              <a:gd name="connsiteY17-2074" fmla="*/ 873609 h 955271"/>
              <a:gd name="connsiteX18-2075" fmla="*/ 331571 w 5741575"/>
              <a:gd name="connsiteY18-2076" fmla="*/ 869866 h 955271"/>
              <a:gd name="connsiteX19-2077" fmla="*/ 333872 w 5741575"/>
              <a:gd name="connsiteY19-2078" fmla="*/ 867971 h 955271"/>
              <a:gd name="connsiteX20-2079" fmla="*/ 356953 w 5741575"/>
              <a:gd name="connsiteY20-2080" fmla="*/ 870334 h 955271"/>
              <a:gd name="connsiteX21-2081" fmla="*/ 570239 w 5741575"/>
              <a:gd name="connsiteY21-2082" fmla="*/ 829596 h 955271"/>
              <a:gd name="connsiteX22-2083" fmla="*/ 787156 w 5741575"/>
              <a:gd name="connsiteY22-2084" fmla="*/ 838447 h 955271"/>
              <a:gd name="connsiteX23-2085" fmla="*/ 948872 w 5741575"/>
              <a:gd name="connsiteY23-2086" fmla="*/ 772201 h 955271"/>
              <a:gd name="connsiteX24-2087" fmla="*/ 1127089 w 5741575"/>
              <a:gd name="connsiteY24-2088" fmla="*/ 746926 h 955271"/>
              <a:gd name="connsiteX25-2089" fmla="*/ 1220426 w 5741575"/>
              <a:gd name="connsiteY25-2090" fmla="*/ 721810 h 955271"/>
              <a:gd name="connsiteX26-2091" fmla="*/ 1306771 w 5741575"/>
              <a:gd name="connsiteY26-2092" fmla="*/ 717936 h 955271"/>
              <a:gd name="connsiteX27-2093" fmla="*/ 1374314 w 5741575"/>
              <a:gd name="connsiteY27-2094" fmla="*/ 688815 h 955271"/>
              <a:gd name="connsiteX28-2095" fmla="*/ 1378034 w 5741575"/>
              <a:gd name="connsiteY28-2096" fmla="*/ 685842 h 955271"/>
              <a:gd name="connsiteX29-2097" fmla="*/ 1395604 w 5741575"/>
              <a:gd name="connsiteY29-2098" fmla="*/ 680460 h 955271"/>
              <a:gd name="connsiteX30-2099" fmla="*/ 1397206 w 5741575"/>
              <a:gd name="connsiteY30-2100" fmla="*/ 670793 h 955271"/>
              <a:gd name="connsiteX31-2101" fmla="*/ 1421250 w 5741575"/>
              <a:gd name="connsiteY31-2102" fmla="*/ 656855 h 955271"/>
              <a:gd name="connsiteX32-2103" fmla="*/ 1454524 w 5741575"/>
              <a:gd name="connsiteY32-2104" fmla="*/ 649224 h 955271"/>
              <a:gd name="connsiteX33-2105" fmla="*/ 1616217 w 5741575"/>
              <a:gd name="connsiteY33-2106" fmla="*/ 622107 h 955271"/>
              <a:gd name="connsiteX34-2107" fmla="*/ 1710928 w 5741575"/>
              <a:gd name="connsiteY34-2108" fmla="*/ 600666 h 955271"/>
              <a:gd name="connsiteX35-2109" fmla="*/ 1743718 w 5741575"/>
              <a:gd name="connsiteY35-2110" fmla="*/ 584327 h 955271"/>
              <a:gd name="connsiteX36-2111" fmla="*/ 1873778 w 5741575"/>
              <a:gd name="connsiteY36-2112" fmla="*/ 530130 h 955271"/>
              <a:gd name="connsiteX37-2113" fmla="*/ 1988411 w 5741575"/>
              <a:gd name="connsiteY37-2114" fmla="*/ 491599 h 955271"/>
              <a:gd name="connsiteX38-2115" fmla="*/ 2085507 w 5741575"/>
              <a:gd name="connsiteY38-2116" fmla="*/ 498527 h 955271"/>
              <a:gd name="connsiteX39-2117" fmla="*/ 2090767 w 5741575"/>
              <a:gd name="connsiteY39-2118" fmla="*/ 490616 h 955271"/>
              <a:gd name="connsiteX40-2119" fmla="*/ 2151143 w 5741575"/>
              <a:gd name="connsiteY40-2120" fmla="*/ 478332 h 955271"/>
              <a:gd name="connsiteX41-2121" fmla="*/ 2378710 w 5741575"/>
              <a:gd name="connsiteY41-2122" fmla="*/ 477570 h 955271"/>
              <a:gd name="connsiteX42-2123" fmla="*/ 2496256 w 5741575"/>
              <a:gd name="connsiteY42-2124" fmla="*/ 452396 h 955271"/>
              <a:gd name="connsiteX43-2125" fmla="*/ 2535387 w 5741575"/>
              <a:gd name="connsiteY43-2126" fmla="*/ 436645 h 955271"/>
              <a:gd name="connsiteX44-2127" fmla="*/ 2601109 w 5741575"/>
              <a:gd name="connsiteY44-2128" fmla="*/ 410678 h 955271"/>
              <a:gd name="connsiteX45-2129" fmla="*/ 2643855 w 5741575"/>
              <a:gd name="connsiteY45-2130" fmla="*/ 374482 h 955271"/>
              <a:gd name="connsiteX46-2131" fmla="*/ 2657726 w 5741575"/>
              <a:gd name="connsiteY46-2132" fmla="*/ 365841 h 955271"/>
              <a:gd name="connsiteX47-2133" fmla="*/ 2687125 w 5741575"/>
              <a:gd name="connsiteY47-2134" fmla="*/ 366820 h 955271"/>
              <a:gd name="connsiteX48-2135" fmla="*/ 2697479 w 5741575"/>
              <a:gd name="connsiteY48-2136" fmla="*/ 361430 h 955271"/>
              <a:gd name="connsiteX49-2137" fmla="*/ 2701547 w 5741575"/>
              <a:gd name="connsiteY49-2138" fmla="*/ 361545 h 955271"/>
              <a:gd name="connsiteX50-2139" fmla="*/ 2711054 w 5741575"/>
              <a:gd name="connsiteY50-2140" fmla="*/ 360597 h 955271"/>
              <a:gd name="connsiteX51-2141" fmla="*/ 2710438 w 5741575"/>
              <a:gd name="connsiteY51-2142" fmla="*/ 366958 h 955271"/>
              <a:gd name="connsiteX52-2143" fmla="*/ 2722936 w 5741575"/>
              <a:gd name="connsiteY52-2144" fmla="*/ 377633 h 955271"/>
              <a:gd name="connsiteX53-2145" fmla="*/ 2777227 w 5741575"/>
              <a:gd name="connsiteY53-2146" fmla="*/ 368972 h 955271"/>
              <a:gd name="connsiteX54-2147" fmla="*/ 2779510 w 5741575"/>
              <a:gd name="connsiteY54-2148" fmla="*/ 361652 h 955271"/>
              <a:gd name="connsiteX55-2149" fmla="*/ 2786278 w 5741575"/>
              <a:gd name="connsiteY55-2150" fmla="*/ 359869 h 955271"/>
              <a:gd name="connsiteX56-2151" fmla="*/ 2792101 w 5741575"/>
              <a:gd name="connsiteY56-2152" fmla="*/ 365927 h 955271"/>
              <a:gd name="connsiteX57-2153" fmla="*/ 2885545 w 5741575"/>
              <a:gd name="connsiteY57-2154" fmla="*/ 372818 h 955271"/>
              <a:gd name="connsiteX58-2155" fmla="*/ 3009558 w 5741575"/>
              <a:gd name="connsiteY58-2156" fmla="*/ 370573 h 955271"/>
              <a:gd name="connsiteX59-2157" fmla="*/ 3095010 w 5741575"/>
              <a:gd name="connsiteY59-2158" fmla="*/ 332454 h 955271"/>
              <a:gd name="connsiteX60-2159" fmla="*/ 3103742 w 5741575"/>
              <a:gd name="connsiteY60-2160" fmla="*/ 337974 h 955271"/>
              <a:gd name="connsiteX61-2161" fmla="*/ 3165093 w 5741575"/>
              <a:gd name="connsiteY61-2162" fmla="*/ 329459 h 955271"/>
              <a:gd name="connsiteX62-2163" fmla="*/ 3373785 w 5741575"/>
              <a:gd name="connsiteY62-2164" fmla="*/ 255680 h 955271"/>
              <a:gd name="connsiteX63-2165" fmla="*/ 3493851 w 5741575"/>
              <a:gd name="connsiteY63-2166" fmla="*/ 240255 h 955271"/>
              <a:gd name="connsiteX64-2167" fmla="*/ 3537470 w 5741575"/>
              <a:gd name="connsiteY64-2168" fmla="*/ 241867 h 955271"/>
              <a:gd name="connsiteX65-2169" fmla="*/ 3610489 w 5741575"/>
              <a:gd name="connsiteY65-2170" fmla="*/ 244128 h 955271"/>
              <a:gd name="connsiteX66-2171" fmla="*/ 3667539 w 5741575"/>
              <a:gd name="connsiteY66-2172" fmla="*/ 263271 h 955271"/>
              <a:gd name="connsiteX67-2173" fmla="*/ 3727614 w 5741575"/>
              <a:gd name="connsiteY67-2174" fmla="*/ 258245 h 955271"/>
              <a:gd name="connsiteX68-2175" fmla="*/ 3738369 w 5741575"/>
              <a:gd name="connsiteY68-2176" fmla="*/ 234506 h 955271"/>
              <a:gd name="connsiteX69-2177" fmla="*/ 3803670 w 5741575"/>
              <a:gd name="connsiteY69-2178" fmla="*/ 236457 h 955271"/>
              <a:gd name="connsiteX70-2179" fmla="*/ 3903080 w 5741575"/>
              <a:gd name="connsiteY70-2180" fmla="*/ 241890 h 955271"/>
              <a:gd name="connsiteX71-2181" fmla="*/ 4114838 w 5741575"/>
              <a:gd name="connsiteY71-2182" fmla="*/ 238165 h 955271"/>
              <a:gd name="connsiteX72-2183" fmla="*/ 4271023 w 5741575"/>
              <a:gd name="connsiteY72-2184" fmla="*/ 241959 h 955271"/>
              <a:gd name="connsiteX73-2185" fmla="*/ 4367397 w 5741575"/>
              <a:gd name="connsiteY73-2186" fmla="*/ 271442 h 955271"/>
              <a:gd name="connsiteX74-2187" fmla="*/ 4495366 w 5741575"/>
              <a:gd name="connsiteY74-2188" fmla="*/ 271618 h 955271"/>
              <a:gd name="connsiteX75-2189" fmla="*/ 4517347 w 5741575"/>
              <a:gd name="connsiteY75-2190" fmla="*/ 275639 h 955271"/>
              <a:gd name="connsiteX76-2191" fmla="*/ 4546116 w 5741575"/>
              <a:gd name="connsiteY76-2192" fmla="*/ 268568 h 955271"/>
              <a:gd name="connsiteX77-2193" fmla="*/ 4661259 w 5741575"/>
              <a:gd name="connsiteY77-2194" fmla="*/ 238966 h 955271"/>
              <a:gd name="connsiteX78-2195" fmla="*/ 4750403 w 5741575"/>
              <a:gd name="connsiteY78-2196" fmla="*/ 204364 h 955271"/>
              <a:gd name="connsiteX79-2197" fmla="*/ 4867614 w 5741575"/>
              <a:gd name="connsiteY79-2198" fmla="*/ 208668 h 955271"/>
              <a:gd name="connsiteX80-2199" fmla="*/ 4937036 w 5741575"/>
              <a:gd name="connsiteY80-2200" fmla="*/ 195446 h 955271"/>
              <a:gd name="connsiteX81-2201" fmla="*/ 5047626 w 5741575"/>
              <a:gd name="connsiteY81-2202" fmla="*/ 149604 h 955271"/>
              <a:gd name="connsiteX82-2203" fmla="*/ 5200247 w 5741575"/>
              <a:gd name="connsiteY82-2204" fmla="*/ 142695 h 955271"/>
              <a:gd name="connsiteX83-2205" fmla="*/ 5235691 w 5741575"/>
              <a:gd name="connsiteY83-2206" fmla="*/ 173330 h 955271"/>
              <a:gd name="connsiteX84-2207" fmla="*/ 5280133 w 5741575"/>
              <a:gd name="connsiteY84-2208" fmla="*/ 189342 h 955271"/>
              <a:gd name="connsiteX85-2209" fmla="*/ 5291963 w 5741575"/>
              <a:gd name="connsiteY85-2210" fmla="*/ 139446 h 955271"/>
              <a:gd name="connsiteX86-2211" fmla="*/ 5418472 w 5741575"/>
              <a:gd name="connsiteY86-2212" fmla="*/ 89163 h 955271"/>
              <a:gd name="connsiteX87-2213" fmla="*/ 5482354 w 5741575"/>
              <a:gd name="connsiteY87-2214" fmla="*/ 69470 h 955271"/>
              <a:gd name="connsiteX88-2215" fmla="*/ 5583280 w 5741575"/>
              <a:gd name="connsiteY88-2216" fmla="*/ 49787 h 955271"/>
              <a:gd name="connsiteX89-2217" fmla="*/ 5613766 w 5741575"/>
              <a:gd name="connsiteY89-2218" fmla="*/ 41855 h 955271"/>
              <a:gd name="connsiteX90-2219" fmla="*/ 5684952 w 5741575"/>
              <a:gd name="connsiteY90-2220" fmla="*/ 26088 h 955271"/>
              <a:gd name="connsiteX91-2221" fmla="*/ 5741575 w 5741575"/>
              <a:gd name="connsiteY91-2222" fmla="*/ 0 h 955271"/>
              <a:gd name="connsiteX0-2223" fmla="*/ 5741575 w 5741575"/>
              <a:gd name="connsiteY0-2224" fmla="*/ 0 h 955271"/>
              <a:gd name="connsiteX1-2225" fmla="*/ 5741575 w 5741575"/>
              <a:gd name="connsiteY1-2226" fmla="*/ 955271 h 955271"/>
              <a:gd name="connsiteX2-2227" fmla="*/ 0 w 5741575"/>
              <a:gd name="connsiteY2-2228" fmla="*/ 955271 h 955271"/>
              <a:gd name="connsiteX3-2229" fmla="*/ 8558 w 5741575"/>
              <a:gd name="connsiteY3-2230" fmla="*/ 953971 h 955271"/>
              <a:gd name="connsiteX4-2231" fmla="*/ 16894 w 5741575"/>
              <a:gd name="connsiteY4-2232" fmla="*/ 953847 h 955271"/>
              <a:gd name="connsiteX5-2233" fmla="*/ 28156 w 5741575"/>
              <a:gd name="connsiteY5-2234" fmla="*/ 951374 h 955271"/>
              <a:gd name="connsiteX6-2235" fmla="*/ 28293 w 5741575"/>
              <a:gd name="connsiteY6-2236" fmla="*/ 950971 h 955271"/>
              <a:gd name="connsiteX7-2237" fmla="*/ 39115 w 5741575"/>
              <a:gd name="connsiteY7-2238" fmla="*/ 949326 h 955271"/>
              <a:gd name="connsiteX8-2239" fmla="*/ 93851 w 5741575"/>
              <a:gd name="connsiteY8-2240" fmla="*/ 945611 h 955271"/>
              <a:gd name="connsiteX9-2241" fmla="*/ 148657 w 5741575"/>
              <a:gd name="connsiteY9-2242" fmla="*/ 898134 h 955271"/>
              <a:gd name="connsiteX10-2243" fmla="*/ 174554 w 5741575"/>
              <a:gd name="connsiteY10-2244" fmla="*/ 886351 h 955271"/>
              <a:gd name="connsiteX11-2245" fmla="*/ 187633 w 5741575"/>
              <a:gd name="connsiteY11-2246" fmla="*/ 878226 h 955271"/>
              <a:gd name="connsiteX12-2247" fmla="*/ 187961 w 5741575"/>
              <a:gd name="connsiteY12-2248" fmla="*/ 876538 h 955271"/>
              <a:gd name="connsiteX13-2249" fmla="*/ 240501 w 5741575"/>
              <a:gd name="connsiteY13-2250" fmla="*/ 873150 h 955271"/>
              <a:gd name="connsiteX14-2251" fmla="*/ 246345 w 5741575"/>
              <a:gd name="connsiteY14-2252" fmla="*/ 869942 h 955271"/>
              <a:gd name="connsiteX15-2253" fmla="*/ 282041 w 5741575"/>
              <a:gd name="connsiteY15-2254" fmla="*/ 871263 h 955271"/>
              <a:gd name="connsiteX16-2255" fmla="*/ 299711 w 5741575"/>
              <a:gd name="connsiteY16-2256" fmla="*/ 870064 h 955271"/>
              <a:gd name="connsiteX17-2257" fmla="*/ 306299 w 5741575"/>
              <a:gd name="connsiteY17-2258" fmla="*/ 873609 h 955271"/>
              <a:gd name="connsiteX18-2259" fmla="*/ 331571 w 5741575"/>
              <a:gd name="connsiteY18-2260" fmla="*/ 869866 h 955271"/>
              <a:gd name="connsiteX19-2261" fmla="*/ 333872 w 5741575"/>
              <a:gd name="connsiteY19-2262" fmla="*/ 867971 h 955271"/>
              <a:gd name="connsiteX20-2263" fmla="*/ 477637 w 5741575"/>
              <a:gd name="connsiteY20-2264" fmla="*/ 870334 h 955271"/>
              <a:gd name="connsiteX21-2265" fmla="*/ 570239 w 5741575"/>
              <a:gd name="connsiteY21-2266" fmla="*/ 829596 h 955271"/>
              <a:gd name="connsiteX22-2267" fmla="*/ 787156 w 5741575"/>
              <a:gd name="connsiteY22-2268" fmla="*/ 838447 h 955271"/>
              <a:gd name="connsiteX23-2269" fmla="*/ 948872 w 5741575"/>
              <a:gd name="connsiteY23-2270" fmla="*/ 772201 h 955271"/>
              <a:gd name="connsiteX24-2271" fmla="*/ 1127089 w 5741575"/>
              <a:gd name="connsiteY24-2272" fmla="*/ 746926 h 955271"/>
              <a:gd name="connsiteX25-2273" fmla="*/ 1220426 w 5741575"/>
              <a:gd name="connsiteY25-2274" fmla="*/ 721810 h 955271"/>
              <a:gd name="connsiteX26-2275" fmla="*/ 1306771 w 5741575"/>
              <a:gd name="connsiteY26-2276" fmla="*/ 717936 h 955271"/>
              <a:gd name="connsiteX27-2277" fmla="*/ 1374314 w 5741575"/>
              <a:gd name="connsiteY27-2278" fmla="*/ 688815 h 955271"/>
              <a:gd name="connsiteX28-2279" fmla="*/ 1378034 w 5741575"/>
              <a:gd name="connsiteY28-2280" fmla="*/ 685842 h 955271"/>
              <a:gd name="connsiteX29-2281" fmla="*/ 1395604 w 5741575"/>
              <a:gd name="connsiteY29-2282" fmla="*/ 680460 h 955271"/>
              <a:gd name="connsiteX30-2283" fmla="*/ 1397206 w 5741575"/>
              <a:gd name="connsiteY30-2284" fmla="*/ 670793 h 955271"/>
              <a:gd name="connsiteX31-2285" fmla="*/ 1421250 w 5741575"/>
              <a:gd name="connsiteY31-2286" fmla="*/ 656855 h 955271"/>
              <a:gd name="connsiteX32-2287" fmla="*/ 1454524 w 5741575"/>
              <a:gd name="connsiteY32-2288" fmla="*/ 649224 h 955271"/>
              <a:gd name="connsiteX33-2289" fmla="*/ 1616217 w 5741575"/>
              <a:gd name="connsiteY33-2290" fmla="*/ 622107 h 955271"/>
              <a:gd name="connsiteX34-2291" fmla="*/ 1710928 w 5741575"/>
              <a:gd name="connsiteY34-2292" fmla="*/ 600666 h 955271"/>
              <a:gd name="connsiteX35-2293" fmla="*/ 1743718 w 5741575"/>
              <a:gd name="connsiteY35-2294" fmla="*/ 584327 h 955271"/>
              <a:gd name="connsiteX36-2295" fmla="*/ 1873778 w 5741575"/>
              <a:gd name="connsiteY36-2296" fmla="*/ 530130 h 955271"/>
              <a:gd name="connsiteX37-2297" fmla="*/ 1988411 w 5741575"/>
              <a:gd name="connsiteY37-2298" fmla="*/ 491599 h 955271"/>
              <a:gd name="connsiteX38-2299" fmla="*/ 2085507 w 5741575"/>
              <a:gd name="connsiteY38-2300" fmla="*/ 498527 h 955271"/>
              <a:gd name="connsiteX39-2301" fmla="*/ 2090767 w 5741575"/>
              <a:gd name="connsiteY39-2302" fmla="*/ 490616 h 955271"/>
              <a:gd name="connsiteX40-2303" fmla="*/ 2151143 w 5741575"/>
              <a:gd name="connsiteY40-2304" fmla="*/ 478332 h 955271"/>
              <a:gd name="connsiteX41-2305" fmla="*/ 2378710 w 5741575"/>
              <a:gd name="connsiteY41-2306" fmla="*/ 477570 h 955271"/>
              <a:gd name="connsiteX42-2307" fmla="*/ 2496256 w 5741575"/>
              <a:gd name="connsiteY42-2308" fmla="*/ 452396 h 955271"/>
              <a:gd name="connsiteX43-2309" fmla="*/ 2535387 w 5741575"/>
              <a:gd name="connsiteY43-2310" fmla="*/ 436645 h 955271"/>
              <a:gd name="connsiteX44-2311" fmla="*/ 2601109 w 5741575"/>
              <a:gd name="connsiteY44-2312" fmla="*/ 410678 h 955271"/>
              <a:gd name="connsiteX45-2313" fmla="*/ 2643855 w 5741575"/>
              <a:gd name="connsiteY45-2314" fmla="*/ 374482 h 955271"/>
              <a:gd name="connsiteX46-2315" fmla="*/ 2657726 w 5741575"/>
              <a:gd name="connsiteY46-2316" fmla="*/ 365841 h 955271"/>
              <a:gd name="connsiteX47-2317" fmla="*/ 2687125 w 5741575"/>
              <a:gd name="connsiteY47-2318" fmla="*/ 366820 h 955271"/>
              <a:gd name="connsiteX48-2319" fmla="*/ 2697479 w 5741575"/>
              <a:gd name="connsiteY48-2320" fmla="*/ 361430 h 955271"/>
              <a:gd name="connsiteX49-2321" fmla="*/ 2701547 w 5741575"/>
              <a:gd name="connsiteY49-2322" fmla="*/ 361545 h 955271"/>
              <a:gd name="connsiteX50-2323" fmla="*/ 2711054 w 5741575"/>
              <a:gd name="connsiteY50-2324" fmla="*/ 360597 h 955271"/>
              <a:gd name="connsiteX51-2325" fmla="*/ 2710438 w 5741575"/>
              <a:gd name="connsiteY51-2326" fmla="*/ 366958 h 955271"/>
              <a:gd name="connsiteX52-2327" fmla="*/ 2722936 w 5741575"/>
              <a:gd name="connsiteY52-2328" fmla="*/ 377633 h 955271"/>
              <a:gd name="connsiteX53-2329" fmla="*/ 2777227 w 5741575"/>
              <a:gd name="connsiteY53-2330" fmla="*/ 368972 h 955271"/>
              <a:gd name="connsiteX54-2331" fmla="*/ 2779510 w 5741575"/>
              <a:gd name="connsiteY54-2332" fmla="*/ 361652 h 955271"/>
              <a:gd name="connsiteX55-2333" fmla="*/ 2786278 w 5741575"/>
              <a:gd name="connsiteY55-2334" fmla="*/ 359869 h 955271"/>
              <a:gd name="connsiteX56-2335" fmla="*/ 2792101 w 5741575"/>
              <a:gd name="connsiteY56-2336" fmla="*/ 365927 h 955271"/>
              <a:gd name="connsiteX57-2337" fmla="*/ 2885545 w 5741575"/>
              <a:gd name="connsiteY57-2338" fmla="*/ 372818 h 955271"/>
              <a:gd name="connsiteX58-2339" fmla="*/ 3009558 w 5741575"/>
              <a:gd name="connsiteY58-2340" fmla="*/ 370573 h 955271"/>
              <a:gd name="connsiteX59-2341" fmla="*/ 3095010 w 5741575"/>
              <a:gd name="connsiteY59-2342" fmla="*/ 332454 h 955271"/>
              <a:gd name="connsiteX60-2343" fmla="*/ 3103742 w 5741575"/>
              <a:gd name="connsiteY60-2344" fmla="*/ 337974 h 955271"/>
              <a:gd name="connsiteX61-2345" fmla="*/ 3165093 w 5741575"/>
              <a:gd name="connsiteY61-2346" fmla="*/ 329459 h 955271"/>
              <a:gd name="connsiteX62-2347" fmla="*/ 3373785 w 5741575"/>
              <a:gd name="connsiteY62-2348" fmla="*/ 255680 h 955271"/>
              <a:gd name="connsiteX63-2349" fmla="*/ 3493851 w 5741575"/>
              <a:gd name="connsiteY63-2350" fmla="*/ 240255 h 955271"/>
              <a:gd name="connsiteX64-2351" fmla="*/ 3537470 w 5741575"/>
              <a:gd name="connsiteY64-2352" fmla="*/ 241867 h 955271"/>
              <a:gd name="connsiteX65-2353" fmla="*/ 3610489 w 5741575"/>
              <a:gd name="connsiteY65-2354" fmla="*/ 244128 h 955271"/>
              <a:gd name="connsiteX66-2355" fmla="*/ 3667539 w 5741575"/>
              <a:gd name="connsiteY66-2356" fmla="*/ 263271 h 955271"/>
              <a:gd name="connsiteX67-2357" fmla="*/ 3727614 w 5741575"/>
              <a:gd name="connsiteY67-2358" fmla="*/ 258245 h 955271"/>
              <a:gd name="connsiteX68-2359" fmla="*/ 3738369 w 5741575"/>
              <a:gd name="connsiteY68-2360" fmla="*/ 234506 h 955271"/>
              <a:gd name="connsiteX69-2361" fmla="*/ 3803670 w 5741575"/>
              <a:gd name="connsiteY69-2362" fmla="*/ 236457 h 955271"/>
              <a:gd name="connsiteX70-2363" fmla="*/ 3903080 w 5741575"/>
              <a:gd name="connsiteY70-2364" fmla="*/ 241890 h 955271"/>
              <a:gd name="connsiteX71-2365" fmla="*/ 4114838 w 5741575"/>
              <a:gd name="connsiteY71-2366" fmla="*/ 238165 h 955271"/>
              <a:gd name="connsiteX72-2367" fmla="*/ 4271023 w 5741575"/>
              <a:gd name="connsiteY72-2368" fmla="*/ 241959 h 955271"/>
              <a:gd name="connsiteX73-2369" fmla="*/ 4367397 w 5741575"/>
              <a:gd name="connsiteY73-2370" fmla="*/ 271442 h 955271"/>
              <a:gd name="connsiteX74-2371" fmla="*/ 4495366 w 5741575"/>
              <a:gd name="connsiteY74-2372" fmla="*/ 271618 h 955271"/>
              <a:gd name="connsiteX75-2373" fmla="*/ 4517347 w 5741575"/>
              <a:gd name="connsiteY75-2374" fmla="*/ 275639 h 955271"/>
              <a:gd name="connsiteX76-2375" fmla="*/ 4546116 w 5741575"/>
              <a:gd name="connsiteY76-2376" fmla="*/ 268568 h 955271"/>
              <a:gd name="connsiteX77-2377" fmla="*/ 4661259 w 5741575"/>
              <a:gd name="connsiteY77-2378" fmla="*/ 238966 h 955271"/>
              <a:gd name="connsiteX78-2379" fmla="*/ 4750403 w 5741575"/>
              <a:gd name="connsiteY78-2380" fmla="*/ 204364 h 955271"/>
              <a:gd name="connsiteX79-2381" fmla="*/ 4867614 w 5741575"/>
              <a:gd name="connsiteY79-2382" fmla="*/ 208668 h 955271"/>
              <a:gd name="connsiteX80-2383" fmla="*/ 4937036 w 5741575"/>
              <a:gd name="connsiteY80-2384" fmla="*/ 195446 h 955271"/>
              <a:gd name="connsiteX81-2385" fmla="*/ 5047626 w 5741575"/>
              <a:gd name="connsiteY81-2386" fmla="*/ 149604 h 955271"/>
              <a:gd name="connsiteX82-2387" fmla="*/ 5200247 w 5741575"/>
              <a:gd name="connsiteY82-2388" fmla="*/ 142695 h 955271"/>
              <a:gd name="connsiteX83-2389" fmla="*/ 5235691 w 5741575"/>
              <a:gd name="connsiteY83-2390" fmla="*/ 173330 h 955271"/>
              <a:gd name="connsiteX84-2391" fmla="*/ 5280133 w 5741575"/>
              <a:gd name="connsiteY84-2392" fmla="*/ 189342 h 955271"/>
              <a:gd name="connsiteX85-2393" fmla="*/ 5291963 w 5741575"/>
              <a:gd name="connsiteY85-2394" fmla="*/ 139446 h 955271"/>
              <a:gd name="connsiteX86-2395" fmla="*/ 5418472 w 5741575"/>
              <a:gd name="connsiteY86-2396" fmla="*/ 89163 h 955271"/>
              <a:gd name="connsiteX87-2397" fmla="*/ 5482354 w 5741575"/>
              <a:gd name="connsiteY87-2398" fmla="*/ 69470 h 955271"/>
              <a:gd name="connsiteX88-2399" fmla="*/ 5583280 w 5741575"/>
              <a:gd name="connsiteY88-2400" fmla="*/ 49787 h 955271"/>
              <a:gd name="connsiteX89-2401" fmla="*/ 5613766 w 5741575"/>
              <a:gd name="connsiteY89-2402" fmla="*/ 41855 h 955271"/>
              <a:gd name="connsiteX90-2403" fmla="*/ 5684952 w 5741575"/>
              <a:gd name="connsiteY90-2404" fmla="*/ 26088 h 955271"/>
              <a:gd name="connsiteX91-2405" fmla="*/ 5741575 w 5741575"/>
              <a:gd name="connsiteY91-2406" fmla="*/ 0 h 955271"/>
              <a:gd name="connsiteX0-2407" fmla="*/ 5741575 w 5741575"/>
              <a:gd name="connsiteY0-2408" fmla="*/ 0 h 955271"/>
              <a:gd name="connsiteX1-2409" fmla="*/ 5741575 w 5741575"/>
              <a:gd name="connsiteY1-2410" fmla="*/ 955271 h 955271"/>
              <a:gd name="connsiteX2-2411" fmla="*/ 0 w 5741575"/>
              <a:gd name="connsiteY2-2412" fmla="*/ 955271 h 955271"/>
              <a:gd name="connsiteX3-2413" fmla="*/ 8558 w 5741575"/>
              <a:gd name="connsiteY3-2414" fmla="*/ 953971 h 955271"/>
              <a:gd name="connsiteX4-2415" fmla="*/ 16894 w 5741575"/>
              <a:gd name="connsiteY4-2416" fmla="*/ 953847 h 955271"/>
              <a:gd name="connsiteX5-2417" fmla="*/ 28156 w 5741575"/>
              <a:gd name="connsiteY5-2418" fmla="*/ 951374 h 955271"/>
              <a:gd name="connsiteX6-2419" fmla="*/ 28293 w 5741575"/>
              <a:gd name="connsiteY6-2420" fmla="*/ 950971 h 955271"/>
              <a:gd name="connsiteX7-2421" fmla="*/ 39115 w 5741575"/>
              <a:gd name="connsiteY7-2422" fmla="*/ 949326 h 955271"/>
              <a:gd name="connsiteX8-2423" fmla="*/ 93851 w 5741575"/>
              <a:gd name="connsiteY8-2424" fmla="*/ 945611 h 955271"/>
              <a:gd name="connsiteX9-2425" fmla="*/ 148657 w 5741575"/>
              <a:gd name="connsiteY9-2426" fmla="*/ 898134 h 955271"/>
              <a:gd name="connsiteX10-2427" fmla="*/ 174554 w 5741575"/>
              <a:gd name="connsiteY10-2428" fmla="*/ 886351 h 955271"/>
              <a:gd name="connsiteX11-2429" fmla="*/ 187633 w 5741575"/>
              <a:gd name="connsiteY11-2430" fmla="*/ 878226 h 955271"/>
              <a:gd name="connsiteX12-2431" fmla="*/ 187961 w 5741575"/>
              <a:gd name="connsiteY12-2432" fmla="*/ 876538 h 955271"/>
              <a:gd name="connsiteX13-2433" fmla="*/ 240501 w 5741575"/>
              <a:gd name="connsiteY13-2434" fmla="*/ 873150 h 955271"/>
              <a:gd name="connsiteX14-2435" fmla="*/ 246345 w 5741575"/>
              <a:gd name="connsiteY14-2436" fmla="*/ 869942 h 955271"/>
              <a:gd name="connsiteX15-2437" fmla="*/ 282041 w 5741575"/>
              <a:gd name="connsiteY15-2438" fmla="*/ 871263 h 955271"/>
              <a:gd name="connsiteX16-2439" fmla="*/ 299711 w 5741575"/>
              <a:gd name="connsiteY16-2440" fmla="*/ 870064 h 955271"/>
              <a:gd name="connsiteX17-2441" fmla="*/ 306299 w 5741575"/>
              <a:gd name="connsiteY17-2442" fmla="*/ 873609 h 955271"/>
              <a:gd name="connsiteX18-2443" fmla="*/ 331571 w 5741575"/>
              <a:gd name="connsiteY18-2444" fmla="*/ 869866 h 955271"/>
              <a:gd name="connsiteX19-2445" fmla="*/ 384157 w 5741575"/>
              <a:gd name="connsiteY19-2446" fmla="*/ 867971 h 955271"/>
              <a:gd name="connsiteX20-2447" fmla="*/ 477637 w 5741575"/>
              <a:gd name="connsiteY20-2448" fmla="*/ 870334 h 955271"/>
              <a:gd name="connsiteX21-2449" fmla="*/ 570239 w 5741575"/>
              <a:gd name="connsiteY21-2450" fmla="*/ 829596 h 955271"/>
              <a:gd name="connsiteX22-2451" fmla="*/ 787156 w 5741575"/>
              <a:gd name="connsiteY22-2452" fmla="*/ 838447 h 955271"/>
              <a:gd name="connsiteX23-2453" fmla="*/ 948872 w 5741575"/>
              <a:gd name="connsiteY23-2454" fmla="*/ 772201 h 955271"/>
              <a:gd name="connsiteX24-2455" fmla="*/ 1127089 w 5741575"/>
              <a:gd name="connsiteY24-2456" fmla="*/ 746926 h 955271"/>
              <a:gd name="connsiteX25-2457" fmla="*/ 1220426 w 5741575"/>
              <a:gd name="connsiteY25-2458" fmla="*/ 721810 h 955271"/>
              <a:gd name="connsiteX26-2459" fmla="*/ 1306771 w 5741575"/>
              <a:gd name="connsiteY26-2460" fmla="*/ 717936 h 955271"/>
              <a:gd name="connsiteX27-2461" fmla="*/ 1374314 w 5741575"/>
              <a:gd name="connsiteY27-2462" fmla="*/ 688815 h 955271"/>
              <a:gd name="connsiteX28-2463" fmla="*/ 1378034 w 5741575"/>
              <a:gd name="connsiteY28-2464" fmla="*/ 685842 h 955271"/>
              <a:gd name="connsiteX29-2465" fmla="*/ 1395604 w 5741575"/>
              <a:gd name="connsiteY29-2466" fmla="*/ 680460 h 955271"/>
              <a:gd name="connsiteX30-2467" fmla="*/ 1397206 w 5741575"/>
              <a:gd name="connsiteY30-2468" fmla="*/ 670793 h 955271"/>
              <a:gd name="connsiteX31-2469" fmla="*/ 1421250 w 5741575"/>
              <a:gd name="connsiteY31-2470" fmla="*/ 656855 h 955271"/>
              <a:gd name="connsiteX32-2471" fmla="*/ 1454524 w 5741575"/>
              <a:gd name="connsiteY32-2472" fmla="*/ 649224 h 955271"/>
              <a:gd name="connsiteX33-2473" fmla="*/ 1616217 w 5741575"/>
              <a:gd name="connsiteY33-2474" fmla="*/ 622107 h 955271"/>
              <a:gd name="connsiteX34-2475" fmla="*/ 1710928 w 5741575"/>
              <a:gd name="connsiteY34-2476" fmla="*/ 600666 h 955271"/>
              <a:gd name="connsiteX35-2477" fmla="*/ 1743718 w 5741575"/>
              <a:gd name="connsiteY35-2478" fmla="*/ 584327 h 955271"/>
              <a:gd name="connsiteX36-2479" fmla="*/ 1873778 w 5741575"/>
              <a:gd name="connsiteY36-2480" fmla="*/ 530130 h 955271"/>
              <a:gd name="connsiteX37-2481" fmla="*/ 1988411 w 5741575"/>
              <a:gd name="connsiteY37-2482" fmla="*/ 491599 h 955271"/>
              <a:gd name="connsiteX38-2483" fmla="*/ 2085507 w 5741575"/>
              <a:gd name="connsiteY38-2484" fmla="*/ 498527 h 955271"/>
              <a:gd name="connsiteX39-2485" fmla="*/ 2090767 w 5741575"/>
              <a:gd name="connsiteY39-2486" fmla="*/ 490616 h 955271"/>
              <a:gd name="connsiteX40-2487" fmla="*/ 2151143 w 5741575"/>
              <a:gd name="connsiteY40-2488" fmla="*/ 478332 h 955271"/>
              <a:gd name="connsiteX41-2489" fmla="*/ 2378710 w 5741575"/>
              <a:gd name="connsiteY41-2490" fmla="*/ 477570 h 955271"/>
              <a:gd name="connsiteX42-2491" fmla="*/ 2496256 w 5741575"/>
              <a:gd name="connsiteY42-2492" fmla="*/ 452396 h 955271"/>
              <a:gd name="connsiteX43-2493" fmla="*/ 2535387 w 5741575"/>
              <a:gd name="connsiteY43-2494" fmla="*/ 436645 h 955271"/>
              <a:gd name="connsiteX44-2495" fmla="*/ 2601109 w 5741575"/>
              <a:gd name="connsiteY44-2496" fmla="*/ 410678 h 955271"/>
              <a:gd name="connsiteX45-2497" fmla="*/ 2643855 w 5741575"/>
              <a:gd name="connsiteY45-2498" fmla="*/ 374482 h 955271"/>
              <a:gd name="connsiteX46-2499" fmla="*/ 2657726 w 5741575"/>
              <a:gd name="connsiteY46-2500" fmla="*/ 365841 h 955271"/>
              <a:gd name="connsiteX47-2501" fmla="*/ 2687125 w 5741575"/>
              <a:gd name="connsiteY47-2502" fmla="*/ 366820 h 955271"/>
              <a:gd name="connsiteX48-2503" fmla="*/ 2697479 w 5741575"/>
              <a:gd name="connsiteY48-2504" fmla="*/ 361430 h 955271"/>
              <a:gd name="connsiteX49-2505" fmla="*/ 2701547 w 5741575"/>
              <a:gd name="connsiteY49-2506" fmla="*/ 361545 h 955271"/>
              <a:gd name="connsiteX50-2507" fmla="*/ 2711054 w 5741575"/>
              <a:gd name="connsiteY50-2508" fmla="*/ 360597 h 955271"/>
              <a:gd name="connsiteX51-2509" fmla="*/ 2710438 w 5741575"/>
              <a:gd name="connsiteY51-2510" fmla="*/ 366958 h 955271"/>
              <a:gd name="connsiteX52-2511" fmla="*/ 2722936 w 5741575"/>
              <a:gd name="connsiteY52-2512" fmla="*/ 377633 h 955271"/>
              <a:gd name="connsiteX53-2513" fmla="*/ 2777227 w 5741575"/>
              <a:gd name="connsiteY53-2514" fmla="*/ 368972 h 955271"/>
              <a:gd name="connsiteX54-2515" fmla="*/ 2779510 w 5741575"/>
              <a:gd name="connsiteY54-2516" fmla="*/ 361652 h 955271"/>
              <a:gd name="connsiteX55-2517" fmla="*/ 2786278 w 5741575"/>
              <a:gd name="connsiteY55-2518" fmla="*/ 359869 h 955271"/>
              <a:gd name="connsiteX56-2519" fmla="*/ 2792101 w 5741575"/>
              <a:gd name="connsiteY56-2520" fmla="*/ 365927 h 955271"/>
              <a:gd name="connsiteX57-2521" fmla="*/ 2885545 w 5741575"/>
              <a:gd name="connsiteY57-2522" fmla="*/ 372818 h 955271"/>
              <a:gd name="connsiteX58-2523" fmla="*/ 3009558 w 5741575"/>
              <a:gd name="connsiteY58-2524" fmla="*/ 370573 h 955271"/>
              <a:gd name="connsiteX59-2525" fmla="*/ 3095010 w 5741575"/>
              <a:gd name="connsiteY59-2526" fmla="*/ 332454 h 955271"/>
              <a:gd name="connsiteX60-2527" fmla="*/ 3103742 w 5741575"/>
              <a:gd name="connsiteY60-2528" fmla="*/ 337974 h 955271"/>
              <a:gd name="connsiteX61-2529" fmla="*/ 3165093 w 5741575"/>
              <a:gd name="connsiteY61-2530" fmla="*/ 329459 h 955271"/>
              <a:gd name="connsiteX62-2531" fmla="*/ 3373785 w 5741575"/>
              <a:gd name="connsiteY62-2532" fmla="*/ 255680 h 955271"/>
              <a:gd name="connsiteX63-2533" fmla="*/ 3493851 w 5741575"/>
              <a:gd name="connsiteY63-2534" fmla="*/ 240255 h 955271"/>
              <a:gd name="connsiteX64-2535" fmla="*/ 3537470 w 5741575"/>
              <a:gd name="connsiteY64-2536" fmla="*/ 241867 h 955271"/>
              <a:gd name="connsiteX65-2537" fmla="*/ 3610489 w 5741575"/>
              <a:gd name="connsiteY65-2538" fmla="*/ 244128 h 955271"/>
              <a:gd name="connsiteX66-2539" fmla="*/ 3667539 w 5741575"/>
              <a:gd name="connsiteY66-2540" fmla="*/ 263271 h 955271"/>
              <a:gd name="connsiteX67-2541" fmla="*/ 3727614 w 5741575"/>
              <a:gd name="connsiteY67-2542" fmla="*/ 258245 h 955271"/>
              <a:gd name="connsiteX68-2543" fmla="*/ 3738369 w 5741575"/>
              <a:gd name="connsiteY68-2544" fmla="*/ 234506 h 955271"/>
              <a:gd name="connsiteX69-2545" fmla="*/ 3803670 w 5741575"/>
              <a:gd name="connsiteY69-2546" fmla="*/ 236457 h 955271"/>
              <a:gd name="connsiteX70-2547" fmla="*/ 3903080 w 5741575"/>
              <a:gd name="connsiteY70-2548" fmla="*/ 241890 h 955271"/>
              <a:gd name="connsiteX71-2549" fmla="*/ 4114838 w 5741575"/>
              <a:gd name="connsiteY71-2550" fmla="*/ 238165 h 955271"/>
              <a:gd name="connsiteX72-2551" fmla="*/ 4271023 w 5741575"/>
              <a:gd name="connsiteY72-2552" fmla="*/ 241959 h 955271"/>
              <a:gd name="connsiteX73-2553" fmla="*/ 4367397 w 5741575"/>
              <a:gd name="connsiteY73-2554" fmla="*/ 271442 h 955271"/>
              <a:gd name="connsiteX74-2555" fmla="*/ 4495366 w 5741575"/>
              <a:gd name="connsiteY74-2556" fmla="*/ 271618 h 955271"/>
              <a:gd name="connsiteX75-2557" fmla="*/ 4517347 w 5741575"/>
              <a:gd name="connsiteY75-2558" fmla="*/ 275639 h 955271"/>
              <a:gd name="connsiteX76-2559" fmla="*/ 4546116 w 5741575"/>
              <a:gd name="connsiteY76-2560" fmla="*/ 268568 h 955271"/>
              <a:gd name="connsiteX77-2561" fmla="*/ 4661259 w 5741575"/>
              <a:gd name="connsiteY77-2562" fmla="*/ 238966 h 955271"/>
              <a:gd name="connsiteX78-2563" fmla="*/ 4750403 w 5741575"/>
              <a:gd name="connsiteY78-2564" fmla="*/ 204364 h 955271"/>
              <a:gd name="connsiteX79-2565" fmla="*/ 4867614 w 5741575"/>
              <a:gd name="connsiteY79-2566" fmla="*/ 208668 h 955271"/>
              <a:gd name="connsiteX80-2567" fmla="*/ 4937036 w 5741575"/>
              <a:gd name="connsiteY80-2568" fmla="*/ 195446 h 955271"/>
              <a:gd name="connsiteX81-2569" fmla="*/ 5047626 w 5741575"/>
              <a:gd name="connsiteY81-2570" fmla="*/ 149604 h 955271"/>
              <a:gd name="connsiteX82-2571" fmla="*/ 5200247 w 5741575"/>
              <a:gd name="connsiteY82-2572" fmla="*/ 142695 h 955271"/>
              <a:gd name="connsiteX83-2573" fmla="*/ 5235691 w 5741575"/>
              <a:gd name="connsiteY83-2574" fmla="*/ 173330 h 955271"/>
              <a:gd name="connsiteX84-2575" fmla="*/ 5280133 w 5741575"/>
              <a:gd name="connsiteY84-2576" fmla="*/ 189342 h 955271"/>
              <a:gd name="connsiteX85-2577" fmla="*/ 5291963 w 5741575"/>
              <a:gd name="connsiteY85-2578" fmla="*/ 139446 h 955271"/>
              <a:gd name="connsiteX86-2579" fmla="*/ 5418472 w 5741575"/>
              <a:gd name="connsiteY86-2580" fmla="*/ 89163 h 955271"/>
              <a:gd name="connsiteX87-2581" fmla="*/ 5482354 w 5741575"/>
              <a:gd name="connsiteY87-2582" fmla="*/ 69470 h 955271"/>
              <a:gd name="connsiteX88-2583" fmla="*/ 5583280 w 5741575"/>
              <a:gd name="connsiteY88-2584" fmla="*/ 49787 h 955271"/>
              <a:gd name="connsiteX89-2585" fmla="*/ 5613766 w 5741575"/>
              <a:gd name="connsiteY89-2586" fmla="*/ 41855 h 955271"/>
              <a:gd name="connsiteX90-2587" fmla="*/ 5684952 w 5741575"/>
              <a:gd name="connsiteY90-2588" fmla="*/ 26088 h 955271"/>
              <a:gd name="connsiteX91-2589" fmla="*/ 5741575 w 5741575"/>
              <a:gd name="connsiteY91-2590" fmla="*/ 0 h 955271"/>
              <a:gd name="connsiteX0-2591" fmla="*/ 5741575 w 5741575"/>
              <a:gd name="connsiteY0-2592" fmla="*/ 0 h 955271"/>
              <a:gd name="connsiteX1-2593" fmla="*/ 5741575 w 5741575"/>
              <a:gd name="connsiteY1-2594" fmla="*/ 955271 h 955271"/>
              <a:gd name="connsiteX2-2595" fmla="*/ 0 w 5741575"/>
              <a:gd name="connsiteY2-2596" fmla="*/ 955271 h 955271"/>
              <a:gd name="connsiteX3-2597" fmla="*/ 8558 w 5741575"/>
              <a:gd name="connsiteY3-2598" fmla="*/ 953971 h 955271"/>
              <a:gd name="connsiteX4-2599" fmla="*/ 16894 w 5741575"/>
              <a:gd name="connsiteY4-2600" fmla="*/ 953847 h 955271"/>
              <a:gd name="connsiteX5-2601" fmla="*/ 28156 w 5741575"/>
              <a:gd name="connsiteY5-2602" fmla="*/ 951374 h 955271"/>
              <a:gd name="connsiteX6-2603" fmla="*/ 28293 w 5741575"/>
              <a:gd name="connsiteY6-2604" fmla="*/ 950971 h 955271"/>
              <a:gd name="connsiteX7-2605" fmla="*/ 39115 w 5741575"/>
              <a:gd name="connsiteY7-2606" fmla="*/ 949326 h 955271"/>
              <a:gd name="connsiteX8-2607" fmla="*/ 93851 w 5741575"/>
              <a:gd name="connsiteY8-2608" fmla="*/ 945611 h 955271"/>
              <a:gd name="connsiteX9-2609" fmla="*/ 148657 w 5741575"/>
              <a:gd name="connsiteY9-2610" fmla="*/ 898134 h 955271"/>
              <a:gd name="connsiteX10-2611" fmla="*/ 174554 w 5741575"/>
              <a:gd name="connsiteY10-2612" fmla="*/ 886351 h 955271"/>
              <a:gd name="connsiteX11-2613" fmla="*/ 187633 w 5741575"/>
              <a:gd name="connsiteY11-2614" fmla="*/ 878226 h 955271"/>
              <a:gd name="connsiteX12-2615" fmla="*/ 187961 w 5741575"/>
              <a:gd name="connsiteY12-2616" fmla="*/ 876538 h 955271"/>
              <a:gd name="connsiteX13-2617" fmla="*/ 240501 w 5741575"/>
              <a:gd name="connsiteY13-2618" fmla="*/ 873150 h 955271"/>
              <a:gd name="connsiteX14-2619" fmla="*/ 246345 w 5741575"/>
              <a:gd name="connsiteY14-2620" fmla="*/ 869942 h 955271"/>
              <a:gd name="connsiteX15-2621" fmla="*/ 282041 w 5741575"/>
              <a:gd name="connsiteY15-2622" fmla="*/ 871263 h 955271"/>
              <a:gd name="connsiteX16-2623" fmla="*/ 306299 w 5741575"/>
              <a:gd name="connsiteY16-2624" fmla="*/ 873609 h 955271"/>
              <a:gd name="connsiteX17-2625" fmla="*/ 331571 w 5741575"/>
              <a:gd name="connsiteY17-2626" fmla="*/ 869866 h 955271"/>
              <a:gd name="connsiteX18-2627" fmla="*/ 384157 w 5741575"/>
              <a:gd name="connsiteY18-2628" fmla="*/ 867971 h 955271"/>
              <a:gd name="connsiteX19-2629" fmla="*/ 477637 w 5741575"/>
              <a:gd name="connsiteY19-2630" fmla="*/ 870334 h 955271"/>
              <a:gd name="connsiteX20-2631" fmla="*/ 570239 w 5741575"/>
              <a:gd name="connsiteY20-2632" fmla="*/ 829596 h 955271"/>
              <a:gd name="connsiteX21-2633" fmla="*/ 787156 w 5741575"/>
              <a:gd name="connsiteY21-2634" fmla="*/ 838447 h 955271"/>
              <a:gd name="connsiteX22-2635" fmla="*/ 948872 w 5741575"/>
              <a:gd name="connsiteY22-2636" fmla="*/ 772201 h 955271"/>
              <a:gd name="connsiteX23-2637" fmla="*/ 1127089 w 5741575"/>
              <a:gd name="connsiteY23-2638" fmla="*/ 746926 h 955271"/>
              <a:gd name="connsiteX24-2639" fmla="*/ 1220426 w 5741575"/>
              <a:gd name="connsiteY24-2640" fmla="*/ 721810 h 955271"/>
              <a:gd name="connsiteX25-2641" fmla="*/ 1306771 w 5741575"/>
              <a:gd name="connsiteY25-2642" fmla="*/ 717936 h 955271"/>
              <a:gd name="connsiteX26-2643" fmla="*/ 1374314 w 5741575"/>
              <a:gd name="connsiteY26-2644" fmla="*/ 688815 h 955271"/>
              <a:gd name="connsiteX27-2645" fmla="*/ 1378034 w 5741575"/>
              <a:gd name="connsiteY27-2646" fmla="*/ 685842 h 955271"/>
              <a:gd name="connsiteX28-2647" fmla="*/ 1395604 w 5741575"/>
              <a:gd name="connsiteY28-2648" fmla="*/ 680460 h 955271"/>
              <a:gd name="connsiteX29-2649" fmla="*/ 1397206 w 5741575"/>
              <a:gd name="connsiteY29-2650" fmla="*/ 670793 h 955271"/>
              <a:gd name="connsiteX30-2651" fmla="*/ 1421250 w 5741575"/>
              <a:gd name="connsiteY30-2652" fmla="*/ 656855 h 955271"/>
              <a:gd name="connsiteX31-2653" fmla="*/ 1454524 w 5741575"/>
              <a:gd name="connsiteY31-2654" fmla="*/ 649224 h 955271"/>
              <a:gd name="connsiteX32-2655" fmla="*/ 1616217 w 5741575"/>
              <a:gd name="connsiteY32-2656" fmla="*/ 622107 h 955271"/>
              <a:gd name="connsiteX33-2657" fmla="*/ 1710928 w 5741575"/>
              <a:gd name="connsiteY33-2658" fmla="*/ 600666 h 955271"/>
              <a:gd name="connsiteX34-2659" fmla="*/ 1743718 w 5741575"/>
              <a:gd name="connsiteY34-2660" fmla="*/ 584327 h 955271"/>
              <a:gd name="connsiteX35-2661" fmla="*/ 1873778 w 5741575"/>
              <a:gd name="connsiteY35-2662" fmla="*/ 530130 h 955271"/>
              <a:gd name="connsiteX36-2663" fmla="*/ 1988411 w 5741575"/>
              <a:gd name="connsiteY36-2664" fmla="*/ 491599 h 955271"/>
              <a:gd name="connsiteX37-2665" fmla="*/ 2085507 w 5741575"/>
              <a:gd name="connsiteY37-2666" fmla="*/ 498527 h 955271"/>
              <a:gd name="connsiteX38-2667" fmla="*/ 2090767 w 5741575"/>
              <a:gd name="connsiteY38-2668" fmla="*/ 490616 h 955271"/>
              <a:gd name="connsiteX39-2669" fmla="*/ 2151143 w 5741575"/>
              <a:gd name="connsiteY39-2670" fmla="*/ 478332 h 955271"/>
              <a:gd name="connsiteX40-2671" fmla="*/ 2378710 w 5741575"/>
              <a:gd name="connsiteY40-2672" fmla="*/ 477570 h 955271"/>
              <a:gd name="connsiteX41-2673" fmla="*/ 2496256 w 5741575"/>
              <a:gd name="connsiteY41-2674" fmla="*/ 452396 h 955271"/>
              <a:gd name="connsiteX42-2675" fmla="*/ 2535387 w 5741575"/>
              <a:gd name="connsiteY42-2676" fmla="*/ 436645 h 955271"/>
              <a:gd name="connsiteX43-2677" fmla="*/ 2601109 w 5741575"/>
              <a:gd name="connsiteY43-2678" fmla="*/ 410678 h 955271"/>
              <a:gd name="connsiteX44-2679" fmla="*/ 2643855 w 5741575"/>
              <a:gd name="connsiteY44-2680" fmla="*/ 374482 h 955271"/>
              <a:gd name="connsiteX45-2681" fmla="*/ 2657726 w 5741575"/>
              <a:gd name="connsiteY45-2682" fmla="*/ 365841 h 955271"/>
              <a:gd name="connsiteX46-2683" fmla="*/ 2687125 w 5741575"/>
              <a:gd name="connsiteY46-2684" fmla="*/ 366820 h 955271"/>
              <a:gd name="connsiteX47-2685" fmla="*/ 2697479 w 5741575"/>
              <a:gd name="connsiteY47-2686" fmla="*/ 361430 h 955271"/>
              <a:gd name="connsiteX48-2687" fmla="*/ 2701547 w 5741575"/>
              <a:gd name="connsiteY48-2688" fmla="*/ 361545 h 955271"/>
              <a:gd name="connsiteX49-2689" fmla="*/ 2711054 w 5741575"/>
              <a:gd name="connsiteY49-2690" fmla="*/ 360597 h 955271"/>
              <a:gd name="connsiteX50-2691" fmla="*/ 2710438 w 5741575"/>
              <a:gd name="connsiteY50-2692" fmla="*/ 366958 h 955271"/>
              <a:gd name="connsiteX51-2693" fmla="*/ 2722936 w 5741575"/>
              <a:gd name="connsiteY51-2694" fmla="*/ 377633 h 955271"/>
              <a:gd name="connsiteX52-2695" fmla="*/ 2777227 w 5741575"/>
              <a:gd name="connsiteY52-2696" fmla="*/ 368972 h 955271"/>
              <a:gd name="connsiteX53-2697" fmla="*/ 2779510 w 5741575"/>
              <a:gd name="connsiteY53-2698" fmla="*/ 361652 h 955271"/>
              <a:gd name="connsiteX54-2699" fmla="*/ 2786278 w 5741575"/>
              <a:gd name="connsiteY54-2700" fmla="*/ 359869 h 955271"/>
              <a:gd name="connsiteX55-2701" fmla="*/ 2792101 w 5741575"/>
              <a:gd name="connsiteY55-2702" fmla="*/ 365927 h 955271"/>
              <a:gd name="connsiteX56-2703" fmla="*/ 2885545 w 5741575"/>
              <a:gd name="connsiteY56-2704" fmla="*/ 372818 h 955271"/>
              <a:gd name="connsiteX57-2705" fmla="*/ 3009558 w 5741575"/>
              <a:gd name="connsiteY57-2706" fmla="*/ 370573 h 955271"/>
              <a:gd name="connsiteX58-2707" fmla="*/ 3095010 w 5741575"/>
              <a:gd name="connsiteY58-2708" fmla="*/ 332454 h 955271"/>
              <a:gd name="connsiteX59-2709" fmla="*/ 3103742 w 5741575"/>
              <a:gd name="connsiteY59-2710" fmla="*/ 337974 h 955271"/>
              <a:gd name="connsiteX60-2711" fmla="*/ 3165093 w 5741575"/>
              <a:gd name="connsiteY60-2712" fmla="*/ 329459 h 955271"/>
              <a:gd name="connsiteX61-2713" fmla="*/ 3373785 w 5741575"/>
              <a:gd name="connsiteY61-2714" fmla="*/ 255680 h 955271"/>
              <a:gd name="connsiteX62-2715" fmla="*/ 3493851 w 5741575"/>
              <a:gd name="connsiteY62-2716" fmla="*/ 240255 h 955271"/>
              <a:gd name="connsiteX63-2717" fmla="*/ 3537470 w 5741575"/>
              <a:gd name="connsiteY63-2718" fmla="*/ 241867 h 955271"/>
              <a:gd name="connsiteX64-2719" fmla="*/ 3610489 w 5741575"/>
              <a:gd name="connsiteY64-2720" fmla="*/ 244128 h 955271"/>
              <a:gd name="connsiteX65-2721" fmla="*/ 3667539 w 5741575"/>
              <a:gd name="connsiteY65-2722" fmla="*/ 263271 h 955271"/>
              <a:gd name="connsiteX66-2723" fmla="*/ 3727614 w 5741575"/>
              <a:gd name="connsiteY66-2724" fmla="*/ 258245 h 955271"/>
              <a:gd name="connsiteX67-2725" fmla="*/ 3738369 w 5741575"/>
              <a:gd name="connsiteY67-2726" fmla="*/ 234506 h 955271"/>
              <a:gd name="connsiteX68-2727" fmla="*/ 3803670 w 5741575"/>
              <a:gd name="connsiteY68-2728" fmla="*/ 236457 h 955271"/>
              <a:gd name="connsiteX69-2729" fmla="*/ 3903080 w 5741575"/>
              <a:gd name="connsiteY69-2730" fmla="*/ 241890 h 955271"/>
              <a:gd name="connsiteX70-2731" fmla="*/ 4114838 w 5741575"/>
              <a:gd name="connsiteY70-2732" fmla="*/ 238165 h 955271"/>
              <a:gd name="connsiteX71-2733" fmla="*/ 4271023 w 5741575"/>
              <a:gd name="connsiteY71-2734" fmla="*/ 241959 h 955271"/>
              <a:gd name="connsiteX72-2735" fmla="*/ 4367397 w 5741575"/>
              <a:gd name="connsiteY72-2736" fmla="*/ 271442 h 955271"/>
              <a:gd name="connsiteX73-2737" fmla="*/ 4495366 w 5741575"/>
              <a:gd name="connsiteY73-2738" fmla="*/ 271618 h 955271"/>
              <a:gd name="connsiteX74-2739" fmla="*/ 4517347 w 5741575"/>
              <a:gd name="connsiteY74-2740" fmla="*/ 275639 h 955271"/>
              <a:gd name="connsiteX75-2741" fmla="*/ 4546116 w 5741575"/>
              <a:gd name="connsiteY75-2742" fmla="*/ 268568 h 955271"/>
              <a:gd name="connsiteX76-2743" fmla="*/ 4661259 w 5741575"/>
              <a:gd name="connsiteY76-2744" fmla="*/ 238966 h 955271"/>
              <a:gd name="connsiteX77-2745" fmla="*/ 4750403 w 5741575"/>
              <a:gd name="connsiteY77-2746" fmla="*/ 204364 h 955271"/>
              <a:gd name="connsiteX78-2747" fmla="*/ 4867614 w 5741575"/>
              <a:gd name="connsiteY78-2748" fmla="*/ 208668 h 955271"/>
              <a:gd name="connsiteX79-2749" fmla="*/ 4937036 w 5741575"/>
              <a:gd name="connsiteY79-2750" fmla="*/ 195446 h 955271"/>
              <a:gd name="connsiteX80-2751" fmla="*/ 5047626 w 5741575"/>
              <a:gd name="connsiteY80-2752" fmla="*/ 149604 h 955271"/>
              <a:gd name="connsiteX81-2753" fmla="*/ 5200247 w 5741575"/>
              <a:gd name="connsiteY81-2754" fmla="*/ 142695 h 955271"/>
              <a:gd name="connsiteX82-2755" fmla="*/ 5235691 w 5741575"/>
              <a:gd name="connsiteY82-2756" fmla="*/ 173330 h 955271"/>
              <a:gd name="connsiteX83-2757" fmla="*/ 5280133 w 5741575"/>
              <a:gd name="connsiteY83-2758" fmla="*/ 189342 h 955271"/>
              <a:gd name="connsiteX84-2759" fmla="*/ 5291963 w 5741575"/>
              <a:gd name="connsiteY84-2760" fmla="*/ 139446 h 955271"/>
              <a:gd name="connsiteX85-2761" fmla="*/ 5418472 w 5741575"/>
              <a:gd name="connsiteY85-2762" fmla="*/ 89163 h 955271"/>
              <a:gd name="connsiteX86-2763" fmla="*/ 5482354 w 5741575"/>
              <a:gd name="connsiteY86-2764" fmla="*/ 69470 h 955271"/>
              <a:gd name="connsiteX87-2765" fmla="*/ 5583280 w 5741575"/>
              <a:gd name="connsiteY87-2766" fmla="*/ 49787 h 955271"/>
              <a:gd name="connsiteX88-2767" fmla="*/ 5613766 w 5741575"/>
              <a:gd name="connsiteY88-2768" fmla="*/ 41855 h 955271"/>
              <a:gd name="connsiteX89-2769" fmla="*/ 5684952 w 5741575"/>
              <a:gd name="connsiteY89-2770" fmla="*/ 26088 h 955271"/>
              <a:gd name="connsiteX90-2771" fmla="*/ 5741575 w 5741575"/>
              <a:gd name="connsiteY90-2772" fmla="*/ 0 h 955271"/>
              <a:gd name="connsiteX0-2773" fmla="*/ 5741575 w 5741575"/>
              <a:gd name="connsiteY0-2774" fmla="*/ 0 h 955271"/>
              <a:gd name="connsiteX1-2775" fmla="*/ 5741575 w 5741575"/>
              <a:gd name="connsiteY1-2776" fmla="*/ 955271 h 955271"/>
              <a:gd name="connsiteX2-2777" fmla="*/ 0 w 5741575"/>
              <a:gd name="connsiteY2-2778" fmla="*/ 955271 h 955271"/>
              <a:gd name="connsiteX3-2779" fmla="*/ 8558 w 5741575"/>
              <a:gd name="connsiteY3-2780" fmla="*/ 953971 h 955271"/>
              <a:gd name="connsiteX4-2781" fmla="*/ 16894 w 5741575"/>
              <a:gd name="connsiteY4-2782" fmla="*/ 953847 h 955271"/>
              <a:gd name="connsiteX5-2783" fmla="*/ 28156 w 5741575"/>
              <a:gd name="connsiteY5-2784" fmla="*/ 951374 h 955271"/>
              <a:gd name="connsiteX6-2785" fmla="*/ 28293 w 5741575"/>
              <a:gd name="connsiteY6-2786" fmla="*/ 950971 h 955271"/>
              <a:gd name="connsiteX7-2787" fmla="*/ 39115 w 5741575"/>
              <a:gd name="connsiteY7-2788" fmla="*/ 949326 h 955271"/>
              <a:gd name="connsiteX8-2789" fmla="*/ 93851 w 5741575"/>
              <a:gd name="connsiteY8-2790" fmla="*/ 945611 h 955271"/>
              <a:gd name="connsiteX9-2791" fmla="*/ 148657 w 5741575"/>
              <a:gd name="connsiteY9-2792" fmla="*/ 898134 h 955271"/>
              <a:gd name="connsiteX10-2793" fmla="*/ 174554 w 5741575"/>
              <a:gd name="connsiteY10-2794" fmla="*/ 886351 h 955271"/>
              <a:gd name="connsiteX11-2795" fmla="*/ 187633 w 5741575"/>
              <a:gd name="connsiteY11-2796" fmla="*/ 878226 h 955271"/>
              <a:gd name="connsiteX12-2797" fmla="*/ 187961 w 5741575"/>
              <a:gd name="connsiteY12-2798" fmla="*/ 876538 h 955271"/>
              <a:gd name="connsiteX13-2799" fmla="*/ 240501 w 5741575"/>
              <a:gd name="connsiteY13-2800" fmla="*/ 873150 h 955271"/>
              <a:gd name="connsiteX14-2801" fmla="*/ 246345 w 5741575"/>
              <a:gd name="connsiteY14-2802" fmla="*/ 869942 h 955271"/>
              <a:gd name="connsiteX15-2803" fmla="*/ 306299 w 5741575"/>
              <a:gd name="connsiteY15-2804" fmla="*/ 873609 h 955271"/>
              <a:gd name="connsiteX16-2805" fmla="*/ 331571 w 5741575"/>
              <a:gd name="connsiteY16-2806" fmla="*/ 869866 h 955271"/>
              <a:gd name="connsiteX17-2807" fmla="*/ 384157 w 5741575"/>
              <a:gd name="connsiteY17-2808" fmla="*/ 867971 h 955271"/>
              <a:gd name="connsiteX18-2809" fmla="*/ 477637 w 5741575"/>
              <a:gd name="connsiteY18-2810" fmla="*/ 870334 h 955271"/>
              <a:gd name="connsiteX19-2811" fmla="*/ 570239 w 5741575"/>
              <a:gd name="connsiteY19-2812" fmla="*/ 829596 h 955271"/>
              <a:gd name="connsiteX20-2813" fmla="*/ 787156 w 5741575"/>
              <a:gd name="connsiteY20-2814" fmla="*/ 838447 h 955271"/>
              <a:gd name="connsiteX21-2815" fmla="*/ 948872 w 5741575"/>
              <a:gd name="connsiteY21-2816" fmla="*/ 772201 h 955271"/>
              <a:gd name="connsiteX22-2817" fmla="*/ 1127089 w 5741575"/>
              <a:gd name="connsiteY22-2818" fmla="*/ 746926 h 955271"/>
              <a:gd name="connsiteX23-2819" fmla="*/ 1220426 w 5741575"/>
              <a:gd name="connsiteY23-2820" fmla="*/ 721810 h 955271"/>
              <a:gd name="connsiteX24-2821" fmla="*/ 1306771 w 5741575"/>
              <a:gd name="connsiteY24-2822" fmla="*/ 717936 h 955271"/>
              <a:gd name="connsiteX25-2823" fmla="*/ 1374314 w 5741575"/>
              <a:gd name="connsiteY25-2824" fmla="*/ 688815 h 955271"/>
              <a:gd name="connsiteX26-2825" fmla="*/ 1378034 w 5741575"/>
              <a:gd name="connsiteY26-2826" fmla="*/ 685842 h 955271"/>
              <a:gd name="connsiteX27-2827" fmla="*/ 1395604 w 5741575"/>
              <a:gd name="connsiteY27-2828" fmla="*/ 680460 h 955271"/>
              <a:gd name="connsiteX28-2829" fmla="*/ 1397206 w 5741575"/>
              <a:gd name="connsiteY28-2830" fmla="*/ 670793 h 955271"/>
              <a:gd name="connsiteX29-2831" fmla="*/ 1421250 w 5741575"/>
              <a:gd name="connsiteY29-2832" fmla="*/ 656855 h 955271"/>
              <a:gd name="connsiteX30-2833" fmla="*/ 1454524 w 5741575"/>
              <a:gd name="connsiteY30-2834" fmla="*/ 649224 h 955271"/>
              <a:gd name="connsiteX31-2835" fmla="*/ 1616217 w 5741575"/>
              <a:gd name="connsiteY31-2836" fmla="*/ 622107 h 955271"/>
              <a:gd name="connsiteX32-2837" fmla="*/ 1710928 w 5741575"/>
              <a:gd name="connsiteY32-2838" fmla="*/ 600666 h 955271"/>
              <a:gd name="connsiteX33-2839" fmla="*/ 1743718 w 5741575"/>
              <a:gd name="connsiteY33-2840" fmla="*/ 584327 h 955271"/>
              <a:gd name="connsiteX34-2841" fmla="*/ 1873778 w 5741575"/>
              <a:gd name="connsiteY34-2842" fmla="*/ 530130 h 955271"/>
              <a:gd name="connsiteX35-2843" fmla="*/ 1988411 w 5741575"/>
              <a:gd name="connsiteY35-2844" fmla="*/ 491599 h 955271"/>
              <a:gd name="connsiteX36-2845" fmla="*/ 2085507 w 5741575"/>
              <a:gd name="connsiteY36-2846" fmla="*/ 498527 h 955271"/>
              <a:gd name="connsiteX37-2847" fmla="*/ 2090767 w 5741575"/>
              <a:gd name="connsiteY37-2848" fmla="*/ 490616 h 955271"/>
              <a:gd name="connsiteX38-2849" fmla="*/ 2151143 w 5741575"/>
              <a:gd name="connsiteY38-2850" fmla="*/ 478332 h 955271"/>
              <a:gd name="connsiteX39-2851" fmla="*/ 2378710 w 5741575"/>
              <a:gd name="connsiteY39-2852" fmla="*/ 477570 h 955271"/>
              <a:gd name="connsiteX40-2853" fmla="*/ 2496256 w 5741575"/>
              <a:gd name="connsiteY40-2854" fmla="*/ 452396 h 955271"/>
              <a:gd name="connsiteX41-2855" fmla="*/ 2535387 w 5741575"/>
              <a:gd name="connsiteY41-2856" fmla="*/ 436645 h 955271"/>
              <a:gd name="connsiteX42-2857" fmla="*/ 2601109 w 5741575"/>
              <a:gd name="connsiteY42-2858" fmla="*/ 410678 h 955271"/>
              <a:gd name="connsiteX43-2859" fmla="*/ 2643855 w 5741575"/>
              <a:gd name="connsiteY43-2860" fmla="*/ 374482 h 955271"/>
              <a:gd name="connsiteX44-2861" fmla="*/ 2657726 w 5741575"/>
              <a:gd name="connsiteY44-2862" fmla="*/ 365841 h 955271"/>
              <a:gd name="connsiteX45-2863" fmla="*/ 2687125 w 5741575"/>
              <a:gd name="connsiteY45-2864" fmla="*/ 366820 h 955271"/>
              <a:gd name="connsiteX46-2865" fmla="*/ 2697479 w 5741575"/>
              <a:gd name="connsiteY46-2866" fmla="*/ 361430 h 955271"/>
              <a:gd name="connsiteX47-2867" fmla="*/ 2701547 w 5741575"/>
              <a:gd name="connsiteY47-2868" fmla="*/ 361545 h 955271"/>
              <a:gd name="connsiteX48-2869" fmla="*/ 2711054 w 5741575"/>
              <a:gd name="connsiteY48-2870" fmla="*/ 360597 h 955271"/>
              <a:gd name="connsiteX49-2871" fmla="*/ 2710438 w 5741575"/>
              <a:gd name="connsiteY49-2872" fmla="*/ 366958 h 955271"/>
              <a:gd name="connsiteX50-2873" fmla="*/ 2722936 w 5741575"/>
              <a:gd name="connsiteY50-2874" fmla="*/ 377633 h 955271"/>
              <a:gd name="connsiteX51-2875" fmla="*/ 2777227 w 5741575"/>
              <a:gd name="connsiteY51-2876" fmla="*/ 368972 h 955271"/>
              <a:gd name="connsiteX52-2877" fmla="*/ 2779510 w 5741575"/>
              <a:gd name="connsiteY52-2878" fmla="*/ 361652 h 955271"/>
              <a:gd name="connsiteX53-2879" fmla="*/ 2786278 w 5741575"/>
              <a:gd name="connsiteY53-2880" fmla="*/ 359869 h 955271"/>
              <a:gd name="connsiteX54-2881" fmla="*/ 2792101 w 5741575"/>
              <a:gd name="connsiteY54-2882" fmla="*/ 365927 h 955271"/>
              <a:gd name="connsiteX55-2883" fmla="*/ 2885545 w 5741575"/>
              <a:gd name="connsiteY55-2884" fmla="*/ 372818 h 955271"/>
              <a:gd name="connsiteX56-2885" fmla="*/ 3009558 w 5741575"/>
              <a:gd name="connsiteY56-2886" fmla="*/ 370573 h 955271"/>
              <a:gd name="connsiteX57-2887" fmla="*/ 3095010 w 5741575"/>
              <a:gd name="connsiteY57-2888" fmla="*/ 332454 h 955271"/>
              <a:gd name="connsiteX58-2889" fmla="*/ 3103742 w 5741575"/>
              <a:gd name="connsiteY58-2890" fmla="*/ 337974 h 955271"/>
              <a:gd name="connsiteX59-2891" fmla="*/ 3165093 w 5741575"/>
              <a:gd name="connsiteY59-2892" fmla="*/ 329459 h 955271"/>
              <a:gd name="connsiteX60-2893" fmla="*/ 3373785 w 5741575"/>
              <a:gd name="connsiteY60-2894" fmla="*/ 255680 h 955271"/>
              <a:gd name="connsiteX61-2895" fmla="*/ 3493851 w 5741575"/>
              <a:gd name="connsiteY61-2896" fmla="*/ 240255 h 955271"/>
              <a:gd name="connsiteX62-2897" fmla="*/ 3537470 w 5741575"/>
              <a:gd name="connsiteY62-2898" fmla="*/ 241867 h 955271"/>
              <a:gd name="connsiteX63-2899" fmla="*/ 3610489 w 5741575"/>
              <a:gd name="connsiteY63-2900" fmla="*/ 244128 h 955271"/>
              <a:gd name="connsiteX64-2901" fmla="*/ 3667539 w 5741575"/>
              <a:gd name="connsiteY64-2902" fmla="*/ 263271 h 955271"/>
              <a:gd name="connsiteX65-2903" fmla="*/ 3727614 w 5741575"/>
              <a:gd name="connsiteY65-2904" fmla="*/ 258245 h 955271"/>
              <a:gd name="connsiteX66-2905" fmla="*/ 3738369 w 5741575"/>
              <a:gd name="connsiteY66-2906" fmla="*/ 234506 h 955271"/>
              <a:gd name="connsiteX67-2907" fmla="*/ 3803670 w 5741575"/>
              <a:gd name="connsiteY67-2908" fmla="*/ 236457 h 955271"/>
              <a:gd name="connsiteX68-2909" fmla="*/ 3903080 w 5741575"/>
              <a:gd name="connsiteY68-2910" fmla="*/ 241890 h 955271"/>
              <a:gd name="connsiteX69-2911" fmla="*/ 4114838 w 5741575"/>
              <a:gd name="connsiteY69-2912" fmla="*/ 238165 h 955271"/>
              <a:gd name="connsiteX70-2913" fmla="*/ 4271023 w 5741575"/>
              <a:gd name="connsiteY70-2914" fmla="*/ 241959 h 955271"/>
              <a:gd name="connsiteX71-2915" fmla="*/ 4367397 w 5741575"/>
              <a:gd name="connsiteY71-2916" fmla="*/ 271442 h 955271"/>
              <a:gd name="connsiteX72-2917" fmla="*/ 4495366 w 5741575"/>
              <a:gd name="connsiteY72-2918" fmla="*/ 271618 h 955271"/>
              <a:gd name="connsiteX73-2919" fmla="*/ 4517347 w 5741575"/>
              <a:gd name="connsiteY73-2920" fmla="*/ 275639 h 955271"/>
              <a:gd name="connsiteX74-2921" fmla="*/ 4546116 w 5741575"/>
              <a:gd name="connsiteY74-2922" fmla="*/ 268568 h 955271"/>
              <a:gd name="connsiteX75-2923" fmla="*/ 4661259 w 5741575"/>
              <a:gd name="connsiteY75-2924" fmla="*/ 238966 h 955271"/>
              <a:gd name="connsiteX76-2925" fmla="*/ 4750403 w 5741575"/>
              <a:gd name="connsiteY76-2926" fmla="*/ 204364 h 955271"/>
              <a:gd name="connsiteX77-2927" fmla="*/ 4867614 w 5741575"/>
              <a:gd name="connsiteY77-2928" fmla="*/ 208668 h 955271"/>
              <a:gd name="connsiteX78-2929" fmla="*/ 4937036 w 5741575"/>
              <a:gd name="connsiteY78-2930" fmla="*/ 195446 h 955271"/>
              <a:gd name="connsiteX79-2931" fmla="*/ 5047626 w 5741575"/>
              <a:gd name="connsiteY79-2932" fmla="*/ 149604 h 955271"/>
              <a:gd name="connsiteX80-2933" fmla="*/ 5200247 w 5741575"/>
              <a:gd name="connsiteY80-2934" fmla="*/ 142695 h 955271"/>
              <a:gd name="connsiteX81-2935" fmla="*/ 5235691 w 5741575"/>
              <a:gd name="connsiteY81-2936" fmla="*/ 173330 h 955271"/>
              <a:gd name="connsiteX82-2937" fmla="*/ 5280133 w 5741575"/>
              <a:gd name="connsiteY82-2938" fmla="*/ 189342 h 955271"/>
              <a:gd name="connsiteX83-2939" fmla="*/ 5291963 w 5741575"/>
              <a:gd name="connsiteY83-2940" fmla="*/ 139446 h 955271"/>
              <a:gd name="connsiteX84-2941" fmla="*/ 5418472 w 5741575"/>
              <a:gd name="connsiteY84-2942" fmla="*/ 89163 h 955271"/>
              <a:gd name="connsiteX85-2943" fmla="*/ 5482354 w 5741575"/>
              <a:gd name="connsiteY85-2944" fmla="*/ 69470 h 955271"/>
              <a:gd name="connsiteX86-2945" fmla="*/ 5583280 w 5741575"/>
              <a:gd name="connsiteY86-2946" fmla="*/ 49787 h 955271"/>
              <a:gd name="connsiteX87-2947" fmla="*/ 5613766 w 5741575"/>
              <a:gd name="connsiteY87-2948" fmla="*/ 41855 h 955271"/>
              <a:gd name="connsiteX88-2949" fmla="*/ 5684952 w 5741575"/>
              <a:gd name="connsiteY88-2950" fmla="*/ 26088 h 955271"/>
              <a:gd name="connsiteX89-2951" fmla="*/ 5741575 w 5741575"/>
              <a:gd name="connsiteY89-2952" fmla="*/ 0 h 955271"/>
              <a:gd name="connsiteX0-2953" fmla="*/ 5741575 w 5741575"/>
              <a:gd name="connsiteY0-2954" fmla="*/ 0 h 955271"/>
              <a:gd name="connsiteX1-2955" fmla="*/ 5741575 w 5741575"/>
              <a:gd name="connsiteY1-2956" fmla="*/ 955271 h 955271"/>
              <a:gd name="connsiteX2-2957" fmla="*/ 0 w 5741575"/>
              <a:gd name="connsiteY2-2958" fmla="*/ 955271 h 955271"/>
              <a:gd name="connsiteX3-2959" fmla="*/ 8558 w 5741575"/>
              <a:gd name="connsiteY3-2960" fmla="*/ 953971 h 955271"/>
              <a:gd name="connsiteX4-2961" fmla="*/ 16894 w 5741575"/>
              <a:gd name="connsiteY4-2962" fmla="*/ 953847 h 955271"/>
              <a:gd name="connsiteX5-2963" fmla="*/ 28156 w 5741575"/>
              <a:gd name="connsiteY5-2964" fmla="*/ 951374 h 955271"/>
              <a:gd name="connsiteX6-2965" fmla="*/ 28293 w 5741575"/>
              <a:gd name="connsiteY6-2966" fmla="*/ 950971 h 955271"/>
              <a:gd name="connsiteX7-2967" fmla="*/ 39115 w 5741575"/>
              <a:gd name="connsiteY7-2968" fmla="*/ 949326 h 955271"/>
              <a:gd name="connsiteX8-2969" fmla="*/ 93851 w 5741575"/>
              <a:gd name="connsiteY8-2970" fmla="*/ 922923 h 955271"/>
              <a:gd name="connsiteX9-2971" fmla="*/ 148657 w 5741575"/>
              <a:gd name="connsiteY9-2972" fmla="*/ 898134 h 955271"/>
              <a:gd name="connsiteX10-2973" fmla="*/ 174554 w 5741575"/>
              <a:gd name="connsiteY10-2974" fmla="*/ 886351 h 955271"/>
              <a:gd name="connsiteX11-2975" fmla="*/ 187633 w 5741575"/>
              <a:gd name="connsiteY11-2976" fmla="*/ 878226 h 955271"/>
              <a:gd name="connsiteX12-2977" fmla="*/ 187961 w 5741575"/>
              <a:gd name="connsiteY12-2978" fmla="*/ 876538 h 955271"/>
              <a:gd name="connsiteX13-2979" fmla="*/ 240501 w 5741575"/>
              <a:gd name="connsiteY13-2980" fmla="*/ 873150 h 955271"/>
              <a:gd name="connsiteX14-2981" fmla="*/ 246345 w 5741575"/>
              <a:gd name="connsiteY14-2982" fmla="*/ 869942 h 955271"/>
              <a:gd name="connsiteX15-2983" fmla="*/ 306299 w 5741575"/>
              <a:gd name="connsiteY15-2984" fmla="*/ 873609 h 955271"/>
              <a:gd name="connsiteX16-2985" fmla="*/ 331571 w 5741575"/>
              <a:gd name="connsiteY16-2986" fmla="*/ 869866 h 955271"/>
              <a:gd name="connsiteX17-2987" fmla="*/ 384157 w 5741575"/>
              <a:gd name="connsiteY17-2988" fmla="*/ 867971 h 955271"/>
              <a:gd name="connsiteX18-2989" fmla="*/ 477637 w 5741575"/>
              <a:gd name="connsiteY18-2990" fmla="*/ 870334 h 955271"/>
              <a:gd name="connsiteX19-2991" fmla="*/ 570239 w 5741575"/>
              <a:gd name="connsiteY19-2992" fmla="*/ 829596 h 955271"/>
              <a:gd name="connsiteX20-2993" fmla="*/ 787156 w 5741575"/>
              <a:gd name="connsiteY20-2994" fmla="*/ 838447 h 955271"/>
              <a:gd name="connsiteX21-2995" fmla="*/ 948872 w 5741575"/>
              <a:gd name="connsiteY21-2996" fmla="*/ 772201 h 955271"/>
              <a:gd name="connsiteX22-2997" fmla="*/ 1127089 w 5741575"/>
              <a:gd name="connsiteY22-2998" fmla="*/ 746926 h 955271"/>
              <a:gd name="connsiteX23-2999" fmla="*/ 1220426 w 5741575"/>
              <a:gd name="connsiteY23-3000" fmla="*/ 721810 h 955271"/>
              <a:gd name="connsiteX24-3001" fmla="*/ 1306771 w 5741575"/>
              <a:gd name="connsiteY24-3002" fmla="*/ 717936 h 955271"/>
              <a:gd name="connsiteX25-3003" fmla="*/ 1374314 w 5741575"/>
              <a:gd name="connsiteY25-3004" fmla="*/ 688815 h 955271"/>
              <a:gd name="connsiteX26-3005" fmla="*/ 1378034 w 5741575"/>
              <a:gd name="connsiteY26-3006" fmla="*/ 685842 h 955271"/>
              <a:gd name="connsiteX27-3007" fmla="*/ 1395604 w 5741575"/>
              <a:gd name="connsiteY27-3008" fmla="*/ 680460 h 955271"/>
              <a:gd name="connsiteX28-3009" fmla="*/ 1397206 w 5741575"/>
              <a:gd name="connsiteY28-3010" fmla="*/ 670793 h 955271"/>
              <a:gd name="connsiteX29-3011" fmla="*/ 1421250 w 5741575"/>
              <a:gd name="connsiteY29-3012" fmla="*/ 656855 h 955271"/>
              <a:gd name="connsiteX30-3013" fmla="*/ 1454524 w 5741575"/>
              <a:gd name="connsiteY30-3014" fmla="*/ 649224 h 955271"/>
              <a:gd name="connsiteX31-3015" fmla="*/ 1616217 w 5741575"/>
              <a:gd name="connsiteY31-3016" fmla="*/ 622107 h 955271"/>
              <a:gd name="connsiteX32-3017" fmla="*/ 1710928 w 5741575"/>
              <a:gd name="connsiteY32-3018" fmla="*/ 600666 h 955271"/>
              <a:gd name="connsiteX33-3019" fmla="*/ 1743718 w 5741575"/>
              <a:gd name="connsiteY33-3020" fmla="*/ 584327 h 955271"/>
              <a:gd name="connsiteX34-3021" fmla="*/ 1873778 w 5741575"/>
              <a:gd name="connsiteY34-3022" fmla="*/ 530130 h 955271"/>
              <a:gd name="connsiteX35-3023" fmla="*/ 1988411 w 5741575"/>
              <a:gd name="connsiteY35-3024" fmla="*/ 491599 h 955271"/>
              <a:gd name="connsiteX36-3025" fmla="*/ 2085507 w 5741575"/>
              <a:gd name="connsiteY36-3026" fmla="*/ 498527 h 955271"/>
              <a:gd name="connsiteX37-3027" fmla="*/ 2090767 w 5741575"/>
              <a:gd name="connsiteY37-3028" fmla="*/ 490616 h 955271"/>
              <a:gd name="connsiteX38-3029" fmla="*/ 2151143 w 5741575"/>
              <a:gd name="connsiteY38-3030" fmla="*/ 478332 h 955271"/>
              <a:gd name="connsiteX39-3031" fmla="*/ 2378710 w 5741575"/>
              <a:gd name="connsiteY39-3032" fmla="*/ 477570 h 955271"/>
              <a:gd name="connsiteX40-3033" fmla="*/ 2496256 w 5741575"/>
              <a:gd name="connsiteY40-3034" fmla="*/ 452396 h 955271"/>
              <a:gd name="connsiteX41-3035" fmla="*/ 2535387 w 5741575"/>
              <a:gd name="connsiteY41-3036" fmla="*/ 436645 h 955271"/>
              <a:gd name="connsiteX42-3037" fmla="*/ 2601109 w 5741575"/>
              <a:gd name="connsiteY42-3038" fmla="*/ 410678 h 955271"/>
              <a:gd name="connsiteX43-3039" fmla="*/ 2643855 w 5741575"/>
              <a:gd name="connsiteY43-3040" fmla="*/ 374482 h 955271"/>
              <a:gd name="connsiteX44-3041" fmla="*/ 2657726 w 5741575"/>
              <a:gd name="connsiteY44-3042" fmla="*/ 365841 h 955271"/>
              <a:gd name="connsiteX45-3043" fmla="*/ 2687125 w 5741575"/>
              <a:gd name="connsiteY45-3044" fmla="*/ 366820 h 955271"/>
              <a:gd name="connsiteX46-3045" fmla="*/ 2697479 w 5741575"/>
              <a:gd name="connsiteY46-3046" fmla="*/ 361430 h 955271"/>
              <a:gd name="connsiteX47-3047" fmla="*/ 2701547 w 5741575"/>
              <a:gd name="connsiteY47-3048" fmla="*/ 361545 h 955271"/>
              <a:gd name="connsiteX48-3049" fmla="*/ 2711054 w 5741575"/>
              <a:gd name="connsiteY48-3050" fmla="*/ 360597 h 955271"/>
              <a:gd name="connsiteX49-3051" fmla="*/ 2710438 w 5741575"/>
              <a:gd name="connsiteY49-3052" fmla="*/ 366958 h 955271"/>
              <a:gd name="connsiteX50-3053" fmla="*/ 2722936 w 5741575"/>
              <a:gd name="connsiteY50-3054" fmla="*/ 377633 h 955271"/>
              <a:gd name="connsiteX51-3055" fmla="*/ 2777227 w 5741575"/>
              <a:gd name="connsiteY51-3056" fmla="*/ 368972 h 955271"/>
              <a:gd name="connsiteX52-3057" fmla="*/ 2779510 w 5741575"/>
              <a:gd name="connsiteY52-3058" fmla="*/ 361652 h 955271"/>
              <a:gd name="connsiteX53-3059" fmla="*/ 2786278 w 5741575"/>
              <a:gd name="connsiteY53-3060" fmla="*/ 359869 h 955271"/>
              <a:gd name="connsiteX54-3061" fmla="*/ 2792101 w 5741575"/>
              <a:gd name="connsiteY54-3062" fmla="*/ 365927 h 955271"/>
              <a:gd name="connsiteX55-3063" fmla="*/ 2885545 w 5741575"/>
              <a:gd name="connsiteY55-3064" fmla="*/ 372818 h 955271"/>
              <a:gd name="connsiteX56-3065" fmla="*/ 3009558 w 5741575"/>
              <a:gd name="connsiteY56-3066" fmla="*/ 370573 h 955271"/>
              <a:gd name="connsiteX57-3067" fmla="*/ 3095010 w 5741575"/>
              <a:gd name="connsiteY57-3068" fmla="*/ 332454 h 955271"/>
              <a:gd name="connsiteX58-3069" fmla="*/ 3103742 w 5741575"/>
              <a:gd name="connsiteY58-3070" fmla="*/ 337974 h 955271"/>
              <a:gd name="connsiteX59-3071" fmla="*/ 3165093 w 5741575"/>
              <a:gd name="connsiteY59-3072" fmla="*/ 329459 h 955271"/>
              <a:gd name="connsiteX60-3073" fmla="*/ 3373785 w 5741575"/>
              <a:gd name="connsiteY60-3074" fmla="*/ 255680 h 955271"/>
              <a:gd name="connsiteX61-3075" fmla="*/ 3493851 w 5741575"/>
              <a:gd name="connsiteY61-3076" fmla="*/ 240255 h 955271"/>
              <a:gd name="connsiteX62-3077" fmla="*/ 3537470 w 5741575"/>
              <a:gd name="connsiteY62-3078" fmla="*/ 241867 h 955271"/>
              <a:gd name="connsiteX63-3079" fmla="*/ 3610489 w 5741575"/>
              <a:gd name="connsiteY63-3080" fmla="*/ 244128 h 955271"/>
              <a:gd name="connsiteX64-3081" fmla="*/ 3667539 w 5741575"/>
              <a:gd name="connsiteY64-3082" fmla="*/ 263271 h 955271"/>
              <a:gd name="connsiteX65-3083" fmla="*/ 3727614 w 5741575"/>
              <a:gd name="connsiteY65-3084" fmla="*/ 258245 h 955271"/>
              <a:gd name="connsiteX66-3085" fmla="*/ 3738369 w 5741575"/>
              <a:gd name="connsiteY66-3086" fmla="*/ 234506 h 955271"/>
              <a:gd name="connsiteX67-3087" fmla="*/ 3803670 w 5741575"/>
              <a:gd name="connsiteY67-3088" fmla="*/ 236457 h 955271"/>
              <a:gd name="connsiteX68-3089" fmla="*/ 3903080 w 5741575"/>
              <a:gd name="connsiteY68-3090" fmla="*/ 241890 h 955271"/>
              <a:gd name="connsiteX69-3091" fmla="*/ 4114838 w 5741575"/>
              <a:gd name="connsiteY69-3092" fmla="*/ 238165 h 955271"/>
              <a:gd name="connsiteX70-3093" fmla="*/ 4271023 w 5741575"/>
              <a:gd name="connsiteY70-3094" fmla="*/ 241959 h 955271"/>
              <a:gd name="connsiteX71-3095" fmla="*/ 4367397 w 5741575"/>
              <a:gd name="connsiteY71-3096" fmla="*/ 271442 h 955271"/>
              <a:gd name="connsiteX72-3097" fmla="*/ 4495366 w 5741575"/>
              <a:gd name="connsiteY72-3098" fmla="*/ 271618 h 955271"/>
              <a:gd name="connsiteX73-3099" fmla="*/ 4517347 w 5741575"/>
              <a:gd name="connsiteY73-3100" fmla="*/ 275639 h 955271"/>
              <a:gd name="connsiteX74-3101" fmla="*/ 4546116 w 5741575"/>
              <a:gd name="connsiteY74-3102" fmla="*/ 268568 h 955271"/>
              <a:gd name="connsiteX75-3103" fmla="*/ 4661259 w 5741575"/>
              <a:gd name="connsiteY75-3104" fmla="*/ 238966 h 955271"/>
              <a:gd name="connsiteX76-3105" fmla="*/ 4750403 w 5741575"/>
              <a:gd name="connsiteY76-3106" fmla="*/ 204364 h 955271"/>
              <a:gd name="connsiteX77-3107" fmla="*/ 4867614 w 5741575"/>
              <a:gd name="connsiteY77-3108" fmla="*/ 208668 h 955271"/>
              <a:gd name="connsiteX78-3109" fmla="*/ 4937036 w 5741575"/>
              <a:gd name="connsiteY78-3110" fmla="*/ 195446 h 955271"/>
              <a:gd name="connsiteX79-3111" fmla="*/ 5047626 w 5741575"/>
              <a:gd name="connsiteY79-3112" fmla="*/ 149604 h 955271"/>
              <a:gd name="connsiteX80-3113" fmla="*/ 5200247 w 5741575"/>
              <a:gd name="connsiteY80-3114" fmla="*/ 142695 h 955271"/>
              <a:gd name="connsiteX81-3115" fmla="*/ 5235691 w 5741575"/>
              <a:gd name="connsiteY81-3116" fmla="*/ 173330 h 955271"/>
              <a:gd name="connsiteX82-3117" fmla="*/ 5280133 w 5741575"/>
              <a:gd name="connsiteY82-3118" fmla="*/ 189342 h 955271"/>
              <a:gd name="connsiteX83-3119" fmla="*/ 5291963 w 5741575"/>
              <a:gd name="connsiteY83-3120" fmla="*/ 139446 h 955271"/>
              <a:gd name="connsiteX84-3121" fmla="*/ 5418472 w 5741575"/>
              <a:gd name="connsiteY84-3122" fmla="*/ 89163 h 955271"/>
              <a:gd name="connsiteX85-3123" fmla="*/ 5482354 w 5741575"/>
              <a:gd name="connsiteY85-3124" fmla="*/ 69470 h 955271"/>
              <a:gd name="connsiteX86-3125" fmla="*/ 5583280 w 5741575"/>
              <a:gd name="connsiteY86-3126" fmla="*/ 49787 h 955271"/>
              <a:gd name="connsiteX87-3127" fmla="*/ 5613766 w 5741575"/>
              <a:gd name="connsiteY87-3128" fmla="*/ 41855 h 955271"/>
              <a:gd name="connsiteX88-3129" fmla="*/ 5684952 w 5741575"/>
              <a:gd name="connsiteY88-3130" fmla="*/ 26088 h 955271"/>
              <a:gd name="connsiteX89-3131" fmla="*/ 5741575 w 5741575"/>
              <a:gd name="connsiteY89-3132" fmla="*/ 0 h 955271"/>
              <a:gd name="connsiteX0-3133" fmla="*/ 5741575 w 5741575"/>
              <a:gd name="connsiteY0-3134" fmla="*/ 0 h 955271"/>
              <a:gd name="connsiteX1-3135" fmla="*/ 5741575 w 5741575"/>
              <a:gd name="connsiteY1-3136" fmla="*/ 955271 h 955271"/>
              <a:gd name="connsiteX2-3137" fmla="*/ 0 w 5741575"/>
              <a:gd name="connsiteY2-3138" fmla="*/ 955271 h 955271"/>
              <a:gd name="connsiteX3-3139" fmla="*/ 8558 w 5741575"/>
              <a:gd name="connsiteY3-3140" fmla="*/ 953971 h 955271"/>
              <a:gd name="connsiteX4-3141" fmla="*/ 16894 w 5741575"/>
              <a:gd name="connsiteY4-3142" fmla="*/ 953847 h 955271"/>
              <a:gd name="connsiteX5-3143" fmla="*/ 28156 w 5741575"/>
              <a:gd name="connsiteY5-3144" fmla="*/ 951374 h 955271"/>
              <a:gd name="connsiteX6-3145" fmla="*/ 28293 w 5741575"/>
              <a:gd name="connsiteY6-3146" fmla="*/ 950971 h 955271"/>
              <a:gd name="connsiteX7-3147" fmla="*/ 39115 w 5741575"/>
              <a:gd name="connsiteY7-3148" fmla="*/ 949326 h 955271"/>
              <a:gd name="connsiteX8-3149" fmla="*/ 148657 w 5741575"/>
              <a:gd name="connsiteY8-3150" fmla="*/ 898134 h 955271"/>
              <a:gd name="connsiteX9-3151" fmla="*/ 174554 w 5741575"/>
              <a:gd name="connsiteY9-3152" fmla="*/ 886351 h 955271"/>
              <a:gd name="connsiteX10-3153" fmla="*/ 187633 w 5741575"/>
              <a:gd name="connsiteY10-3154" fmla="*/ 878226 h 955271"/>
              <a:gd name="connsiteX11-3155" fmla="*/ 187961 w 5741575"/>
              <a:gd name="connsiteY11-3156" fmla="*/ 876538 h 955271"/>
              <a:gd name="connsiteX12-3157" fmla="*/ 240501 w 5741575"/>
              <a:gd name="connsiteY12-3158" fmla="*/ 873150 h 955271"/>
              <a:gd name="connsiteX13-3159" fmla="*/ 246345 w 5741575"/>
              <a:gd name="connsiteY13-3160" fmla="*/ 869942 h 955271"/>
              <a:gd name="connsiteX14-3161" fmla="*/ 306299 w 5741575"/>
              <a:gd name="connsiteY14-3162" fmla="*/ 873609 h 955271"/>
              <a:gd name="connsiteX15-3163" fmla="*/ 331571 w 5741575"/>
              <a:gd name="connsiteY15-3164" fmla="*/ 869866 h 955271"/>
              <a:gd name="connsiteX16-3165" fmla="*/ 384157 w 5741575"/>
              <a:gd name="connsiteY16-3166" fmla="*/ 867971 h 955271"/>
              <a:gd name="connsiteX17-3167" fmla="*/ 477637 w 5741575"/>
              <a:gd name="connsiteY17-3168" fmla="*/ 870334 h 955271"/>
              <a:gd name="connsiteX18-3169" fmla="*/ 570239 w 5741575"/>
              <a:gd name="connsiteY18-3170" fmla="*/ 829596 h 955271"/>
              <a:gd name="connsiteX19-3171" fmla="*/ 787156 w 5741575"/>
              <a:gd name="connsiteY19-3172" fmla="*/ 838447 h 955271"/>
              <a:gd name="connsiteX20-3173" fmla="*/ 948872 w 5741575"/>
              <a:gd name="connsiteY20-3174" fmla="*/ 772201 h 955271"/>
              <a:gd name="connsiteX21-3175" fmla="*/ 1127089 w 5741575"/>
              <a:gd name="connsiteY21-3176" fmla="*/ 746926 h 955271"/>
              <a:gd name="connsiteX22-3177" fmla="*/ 1220426 w 5741575"/>
              <a:gd name="connsiteY22-3178" fmla="*/ 721810 h 955271"/>
              <a:gd name="connsiteX23-3179" fmla="*/ 1306771 w 5741575"/>
              <a:gd name="connsiteY23-3180" fmla="*/ 717936 h 955271"/>
              <a:gd name="connsiteX24-3181" fmla="*/ 1374314 w 5741575"/>
              <a:gd name="connsiteY24-3182" fmla="*/ 688815 h 955271"/>
              <a:gd name="connsiteX25-3183" fmla="*/ 1378034 w 5741575"/>
              <a:gd name="connsiteY25-3184" fmla="*/ 685842 h 955271"/>
              <a:gd name="connsiteX26-3185" fmla="*/ 1395604 w 5741575"/>
              <a:gd name="connsiteY26-3186" fmla="*/ 680460 h 955271"/>
              <a:gd name="connsiteX27-3187" fmla="*/ 1397206 w 5741575"/>
              <a:gd name="connsiteY27-3188" fmla="*/ 670793 h 955271"/>
              <a:gd name="connsiteX28-3189" fmla="*/ 1421250 w 5741575"/>
              <a:gd name="connsiteY28-3190" fmla="*/ 656855 h 955271"/>
              <a:gd name="connsiteX29-3191" fmla="*/ 1454524 w 5741575"/>
              <a:gd name="connsiteY29-3192" fmla="*/ 649224 h 955271"/>
              <a:gd name="connsiteX30-3193" fmla="*/ 1616217 w 5741575"/>
              <a:gd name="connsiteY30-3194" fmla="*/ 622107 h 955271"/>
              <a:gd name="connsiteX31-3195" fmla="*/ 1710928 w 5741575"/>
              <a:gd name="connsiteY31-3196" fmla="*/ 600666 h 955271"/>
              <a:gd name="connsiteX32-3197" fmla="*/ 1743718 w 5741575"/>
              <a:gd name="connsiteY32-3198" fmla="*/ 584327 h 955271"/>
              <a:gd name="connsiteX33-3199" fmla="*/ 1873778 w 5741575"/>
              <a:gd name="connsiteY33-3200" fmla="*/ 530130 h 955271"/>
              <a:gd name="connsiteX34-3201" fmla="*/ 1988411 w 5741575"/>
              <a:gd name="connsiteY34-3202" fmla="*/ 491599 h 955271"/>
              <a:gd name="connsiteX35-3203" fmla="*/ 2085507 w 5741575"/>
              <a:gd name="connsiteY35-3204" fmla="*/ 498527 h 955271"/>
              <a:gd name="connsiteX36-3205" fmla="*/ 2090767 w 5741575"/>
              <a:gd name="connsiteY36-3206" fmla="*/ 490616 h 955271"/>
              <a:gd name="connsiteX37-3207" fmla="*/ 2151143 w 5741575"/>
              <a:gd name="connsiteY37-3208" fmla="*/ 478332 h 955271"/>
              <a:gd name="connsiteX38-3209" fmla="*/ 2378710 w 5741575"/>
              <a:gd name="connsiteY38-3210" fmla="*/ 477570 h 955271"/>
              <a:gd name="connsiteX39-3211" fmla="*/ 2496256 w 5741575"/>
              <a:gd name="connsiteY39-3212" fmla="*/ 452396 h 955271"/>
              <a:gd name="connsiteX40-3213" fmla="*/ 2535387 w 5741575"/>
              <a:gd name="connsiteY40-3214" fmla="*/ 436645 h 955271"/>
              <a:gd name="connsiteX41-3215" fmla="*/ 2601109 w 5741575"/>
              <a:gd name="connsiteY41-3216" fmla="*/ 410678 h 955271"/>
              <a:gd name="connsiteX42-3217" fmla="*/ 2643855 w 5741575"/>
              <a:gd name="connsiteY42-3218" fmla="*/ 374482 h 955271"/>
              <a:gd name="connsiteX43-3219" fmla="*/ 2657726 w 5741575"/>
              <a:gd name="connsiteY43-3220" fmla="*/ 365841 h 955271"/>
              <a:gd name="connsiteX44-3221" fmla="*/ 2687125 w 5741575"/>
              <a:gd name="connsiteY44-3222" fmla="*/ 366820 h 955271"/>
              <a:gd name="connsiteX45-3223" fmla="*/ 2697479 w 5741575"/>
              <a:gd name="connsiteY45-3224" fmla="*/ 361430 h 955271"/>
              <a:gd name="connsiteX46-3225" fmla="*/ 2701547 w 5741575"/>
              <a:gd name="connsiteY46-3226" fmla="*/ 361545 h 955271"/>
              <a:gd name="connsiteX47-3227" fmla="*/ 2711054 w 5741575"/>
              <a:gd name="connsiteY47-3228" fmla="*/ 360597 h 955271"/>
              <a:gd name="connsiteX48-3229" fmla="*/ 2710438 w 5741575"/>
              <a:gd name="connsiteY48-3230" fmla="*/ 366958 h 955271"/>
              <a:gd name="connsiteX49-3231" fmla="*/ 2722936 w 5741575"/>
              <a:gd name="connsiteY49-3232" fmla="*/ 377633 h 955271"/>
              <a:gd name="connsiteX50-3233" fmla="*/ 2777227 w 5741575"/>
              <a:gd name="connsiteY50-3234" fmla="*/ 368972 h 955271"/>
              <a:gd name="connsiteX51-3235" fmla="*/ 2779510 w 5741575"/>
              <a:gd name="connsiteY51-3236" fmla="*/ 361652 h 955271"/>
              <a:gd name="connsiteX52-3237" fmla="*/ 2786278 w 5741575"/>
              <a:gd name="connsiteY52-3238" fmla="*/ 359869 h 955271"/>
              <a:gd name="connsiteX53-3239" fmla="*/ 2792101 w 5741575"/>
              <a:gd name="connsiteY53-3240" fmla="*/ 365927 h 955271"/>
              <a:gd name="connsiteX54-3241" fmla="*/ 2885545 w 5741575"/>
              <a:gd name="connsiteY54-3242" fmla="*/ 372818 h 955271"/>
              <a:gd name="connsiteX55-3243" fmla="*/ 3009558 w 5741575"/>
              <a:gd name="connsiteY55-3244" fmla="*/ 370573 h 955271"/>
              <a:gd name="connsiteX56-3245" fmla="*/ 3095010 w 5741575"/>
              <a:gd name="connsiteY56-3246" fmla="*/ 332454 h 955271"/>
              <a:gd name="connsiteX57-3247" fmla="*/ 3103742 w 5741575"/>
              <a:gd name="connsiteY57-3248" fmla="*/ 337974 h 955271"/>
              <a:gd name="connsiteX58-3249" fmla="*/ 3165093 w 5741575"/>
              <a:gd name="connsiteY58-3250" fmla="*/ 329459 h 955271"/>
              <a:gd name="connsiteX59-3251" fmla="*/ 3373785 w 5741575"/>
              <a:gd name="connsiteY59-3252" fmla="*/ 255680 h 955271"/>
              <a:gd name="connsiteX60-3253" fmla="*/ 3493851 w 5741575"/>
              <a:gd name="connsiteY60-3254" fmla="*/ 240255 h 955271"/>
              <a:gd name="connsiteX61-3255" fmla="*/ 3537470 w 5741575"/>
              <a:gd name="connsiteY61-3256" fmla="*/ 241867 h 955271"/>
              <a:gd name="connsiteX62-3257" fmla="*/ 3610489 w 5741575"/>
              <a:gd name="connsiteY62-3258" fmla="*/ 244128 h 955271"/>
              <a:gd name="connsiteX63-3259" fmla="*/ 3667539 w 5741575"/>
              <a:gd name="connsiteY63-3260" fmla="*/ 263271 h 955271"/>
              <a:gd name="connsiteX64-3261" fmla="*/ 3727614 w 5741575"/>
              <a:gd name="connsiteY64-3262" fmla="*/ 258245 h 955271"/>
              <a:gd name="connsiteX65-3263" fmla="*/ 3738369 w 5741575"/>
              <a:gd name="connsiteY65-3264" fmla="*/ 234506 h 955271"/>
              <a:gd name="connsiteX66-3265" fmla="*/ 3803670 w 5741575"/>
              <a:gd name="connsiteY66-3266" fmla="*/ 236457 h 955271"/>
              <a:gd name="connsiteX67-3267" fmla="*/ 3903080 w 5741575"/>
              <a:gd name="connsiteY67-3268" fmla="*/ 241890 h 955271"/>
              <a:gd name="connsiteX68-3269" fmla="*/ 4114838 w 5741575"/>
              <a:gd name="connsiteY68-3270" fmla="*/ 238165 h 955271"/>
              <a:gd name="connsiteX69-3271" fmla="*/ 4271023 w 5741575"/>
              <a:gd name="connsiteY69-3272" fmla="*/ 241959 h 955271"/>
              <a:gd name="connsiteX70-3273" fmla="*/ 4367397 w 5741575"/>
              <a:gd name="connsiteY70-3274" fmla="*/ 271442 h 955271"/>
              <a:gd name="connsiteX71-3275" fmla="*/ 4495366 w 5741575"/>
              <a:gd name="connsiteY71-3276" fmla="*/ 271618 h 955271"/>
              <a:gd name="connsiteX72-3277" fmla="*/ 4517347 w 5741575"/>
              <a:gd name="connsiteY72-3278" fmla="*/ 275639 h 955271"/>
              <a:gd name="connsiteX73-3279" fmla="*/ 4546116 w 5741575"/>
              <a:gd name="connsiteY73-3280" fmla="*/ 268568 h 955271"/>
              <a:gd name="connsiteX74-3281" fmla="*/ 4661259 w 5741575"/>
              <a:gd name="connsiteY74-3282" fmla="*/ 238966 h 955271"/>
              <a:gd name="connsiteX75-3283" fmla="*/ 4750403 w 5741575"/>
              <a:gd name="connsiteY75-3284" fmla="*/ 204364 h 955271"/>
              <a:gd name="connsiteX76-3285" fmla="*/ 4867614 w 5741575"/>
              <a:gd name="connsiteY76-3286" fmla="*/ 208668 h 955271"/>
              <a:gd name="connsiteX77-3287" fmla="*/ 4937036 w 5741575"/>
              <a:gd name="connsiteY77-3288" fmla="*/ 195446 h 955271"/>
              <a:gd name="connsiteX78-3289" fmla="*/ 5047626 w 5741575"/>
              <a:gd name="connsiteY78-3290" fmla="*/ 149604 h 955271"/>
              <a:gd name="connsiteX79-3291" fmla="*/ 5200247 w 5741575"/>
              <a:gd name="connsiteY79-3292" fmla="*/ 142695 h 955271"/>
              <a:gd name="connsiteX80-3293" fmla="*/ 5235691 w 5741575"/>
              <a:gd name="connsiteY80-3294" fmla="*/ 173330 h 955271"/>
              <a:gd name="connsiteX81-3295" fmla="*/ 5280133 w 5741575"/>
              <a:gd name="connsiteY81-3296" fmla="*/ 189342 h 955271"/>
              <a:gd name="connsiteX82-3297" fmla="*/ 5291963 w 5741575"/>
              <a:gd name="connsiteY82-3298" fmla="*/ 139446 h 955271"/>
              <a:gd name="connsiteX83-3299" fmla="*/ 5418472 w 5741575"/>
              <a:gd name="connsiteY83-3300" fmla="*/ 89163 h 955271"/>
              <a:gd name="connsiteX84-3301" fmla="*/ 5482354 w 5741575"/>
              <a:gd name="connsiteY84-3302" fmla="*/ 69470 h 955271"/>
              <a:gd name="connsiteX85-3303" fmla="*/ 5583280 w 5741575"/>
              <a:gd name="connsiteY85-3304" fmla="*/ 49787 h 955271"/>
              <a:gd name="connsiteX86-3305" fmla="*/ 5613766 w 5741575"/>
              <a:gd name="connsiteY86-3306" fmla="*/ 41855 h 955271"/>
              <a:gd name="connsiteX87-3307" fmla="*/ 5684952 w 5741575"/>
              <a:gd name="connsiteY87-3308" fmla="*/ 26088 h 955271"/>
              <a:gd name="connsiteX88-3309" fmla="*/ 5741575 w 5741575"/>
              <a:gd name="connsiteY88-3310" fmla="*/ 0 h 955271"/>
              <a:gd name="connsiteX0-3311" fmla="*/ 5741575 w 5741575"/>
              <a:gd name="connsiteY0-3312" fmla="*/ 0 h 955271"/>
              <a:gd name="connsiteX1-3313" fmla="*/ 5741575 w 5741575"/>
              <a:gd name="connsiteY1-3314" fmla="*/ 955271 h 955271"/>
              <a:gd name="connsiteX2-3315" fmla="*/ 0 w 5741575"/>
              <a:gd name="connsiteY2-3316" fmla="*/ 955271 h 955271"/>
              <a:gd name="connsiteX3-3317" fmla="*/ 8558 w 5741575"/>
              <a:gd name="connsiteY3-3318" fmla="*/ 953971 h 955271"/>
              <a:gd name="connsiteX4-3319" fmla="*/ 16894 w 5741575"/>
              <a:gd name="connsiteY4-3320" fmla="*/ 953847 h 955271"/>
              <a:gd name="connsiteX5-3321" fmla="*/ 28156 w 5741575"/>
              <a:gd name="connsiteY5-3322" fmla="*/ 951374 h 955271"/>
              <a:gd name="connsiteX6-3323" fmla="*/ 28293 w 5741575"/>
              <a:gd name="connsiteY6-3324" fmla="*/ 950971 h 955271"/>
              <a:gd name="connsiteX7-3325" fmla="*/ 59229 w 5741575"/>
              <a:gd name="connsiteY7-3326" fmla="*/ 903950 h 955271"/>
              <a:gd name="connsiteX8-3327" fmla="*/ 148657 w 5741575"/>
              <a:gd name="connsiteY8-3328" fmla="*/ 898134 h 955271"/>
              <a:gd name="connsiteX9-3329" fmla="*/ 174554 w 5741575"/>
              <a:gd name="connsiteY9-3330" fmla="*/ 886351 h 955271"/>
              <a:gd name="connsiteX10-3331" fmla="*/ 187633 w 5741575"/>
              <a:gd name="connsiteY10-3332" fmla="*/ 878226 h 955271"/>
              <a:gd name="connsiteX11-3333" fmla="*/ 187961 w 5741575"/>
              <a:gd name="connsiteY11-3334" fmla="*/ 876538 h 955271"/>
              <a:gd name="connsiteX12-3335" fmla="*/ 240501 w 5741575"/>
              <a:gd name="connsiteY12-3336" fmla="*/ 873150 h 955271"/>
              <a:gd name="connsiteX13-3337" fmla="*/ 246345 w 5741575"/>
              <a:gd name="connsiteY13-3338" fmla="*/ 869942 h 955271"/>
              <a:gd name="connsiteX14-3339" fmla="*/ 306299 w 5741575"/>
              <a:gd name="connsiteY14-3340" fmla="*/ 873609 h 955271"/>
              <a:gd name="connsiteX15-3341" fmla="*/ 331571 w 5741575"/>
              <a:gd name="connsiteY15-3342" fmla="*/ 869866 h 955271"/>
              <a:gd name="connsiteX16-3343" fmla="*/ 384157 w 5741575"/>
              <a:gd name="connsiteY16-3344" fmla="*/ 867971 h 955271"/>
              <a:gd name="connsiteX17-3345" fmla="*/ 477637 w 5741575"/>
              <a:gd name="connsiteY17-3346" fmla="*/ 870334 h 955271"/>
              <a:gd name="connsiteX18-3347" fmla="*/ 570239 w 5741575"/>
              <a:gd name="connsiteY18-3348" fmla="*/ 829596 h 955271"/>
              <a:gd name="connsiteX19-3349" fmla="*/ 787156 w 5741575"/>
              <a:gd name="connsiteY19-3350" fmla="*/ 838447 h 955271"/>
              <a:gd name="connsiteX20-3351" fmla="*/ 948872 w 5741575"/>
              <a:gd name="connsiteY20-3352" fmla="*/ 772201 h 955271"/>
              <a:gd name="connsiteX21-3353" fmla="*/ 1127089 w 5741575"/>
              <a:gd name="connsiteY21-3354" fmla="*/ 746926 h 955271"/>
              <a:gd name="connsiteX22-3355" fmla="*/ 1220426 w 5741575"/>
              <a:gd name="connsiteY22-3356" fmla="*/ 721810 h 955271"/>
              <a:gd name="connsiteX23-3357" fmla="*/ 1306771 w 5741575"/>
              <a:gd name="connsiteY23-3358" fmla="*/ 717936 h 955271"/>
              <a:gd name="connsiteX24-3359" fmla="*/ 1374314 w 5741575"/>
              <a:gd name="connsiteY24-3360" fmla="*/ 688815 h 955271"/>
              <a:gd name="connsiteX25-3361" fmla="*/ 1378034 w 5741575"/>
              <a:gd name="connsiteY25-3362" fmla="*/ 685842 h 955271"/>
              <a:gd name="connsiteX26-3363" fmla="*/ 1395604 w 5741575"/>
              <a:gd name="connsiteY26-3364" fmla="*/ 680460 h 955271"/>
              <a:gd name="connsiteX27-3365" fmla="*/ 1397206 w 5741575"/>
              <a:gd name="connsiteY27-3366" fmla="*/ 670793 h 955271"/>
              <a:gd name="connsiteX28-3367" fmla="*/ 1421250 w 5741575"/>
              <a:gd name="connsiteY28-3368" fmla="*/ 656855 h 955271"/>
              <a:gd name="connsiteX29-3369" fmla="*/ 1454524 w 5741575"/>
              <a:gd name="connsiteY29-3370" fmla="*/ 649224 h 955271"/>
              <a:gd name="connsiteX30-3371" fmla="*/ 1616217 w 5741575"/>
              <a:gd name="connsiteY30-3372" fmla="*/ 622107 h 955271"/>
              <a:gd name="connsiteX31-3373" fmla="*/ 1710928 w 5741575"/>
              <a:gd name="connsiteY31-3374" fmla="*/ 600666 h 955271"/>
              <a:gd name="connsiteX32-3375" fmla="*/ 1743718 w 5741575"/>
              <a:gd name="connsiteY32-3376" fmla="*/ 584327 h 955271"/>
              <a:gd name="connsiteX33-3377" fmla="*/ 1873778 w 5741575"/>
              <a:gd name="connsiteY33-3378" fmla="*/ 530130 h 955271"/>
              <a:gd name="connsiteX34-3379" fmla="*/ 1988411 w 5741575"/>
              <a:gd name="connsiteY34-3380" fmla="*/ 491599 h 955271"/>
              <a:gd name="connsiteX35-3381" fmla="*/ 2085507 w 5741575"/>
              <a:gd name="connsiteY35-3382" fmla="*/ 498527 h 955271"/>
              <a:gd name="connsiteX36-3383" fmla="*/ 2090767 w 5741575"/>
              <a:gd name="connsiteY36-3384" fmla="*/ 490616 h 955271"/>
              <a:gd name="connsiteX37-3385" fmla="*/ 2151143 w 5741575"/>
              <a:gd name="connsiteY37-3386" fmla="*/ 478332 h 955271"/>
              <a:gd name="connsiteX38-3387" fmla="*/ 2378710 w 5741575"/>
              <a:gd name="connsiteY38-3388" fmla="*/ 477570 h 955271"/>
              <a:gd name="connsiteX39-3389" fmla="*/ 2496256 w 5741575"/>
              <a:gd name="connsiteY39-3390" fmla="*/ 452396 h 955271"/>
              <a:gd name="connsiteX40-3391" fmla="*/ 2535387 w 5741575"/>
              <a:gd name="connsiteY40-3392" fmla="*/ 436645 h 955271"/>
              <a:gd name="connsiteX41-3393" fmla="*/ 2601109 w 5741575"/>
              <a:gd name="connsiteY41-3394" fmla="*/ 410678 h 955271"/>
              <a:gd name="connsiteX42-3395" fmla="*/ 2643855 w 5741575"/>
              <a:gd name="connsiteY42-3396" fmla="*/ 374482 h 955271"/>
              <a:gd name="connsiteX43-3397" fmla="*/ 2657726 w 5741575"/>
              <a:gd name="connsiteY43-3398" fmla="*/ 365841 h 955271"/>
              <a:gd name="connsiteX44-3399" fmla="*/ 2687125 w 5741575"/>
              <a:gd name="connsiteY44-3400" fmla="*/ 366820 h 955271"/>
              <a:gd name="connsiteX45-3401" fmla="*/ 2697479 w 5741575"/>
              <a:gd name="connsiteY45-3402" fmla="*/ 361430 h 955271"/>
              <a:gd name="connsiteX46-3403" fmla="*/ 2701547 w 5741575"/>
              <a:gd name="connsiteY46-3404" fmla="*/ 361545 h 955271"/>
              <a:gd name="connsiteX47-3405" fmla="*/ 2711054 w 5741575"/>
              <a:gd name="connsiteY47-3406" fmla="*/ 360597 h 955271"/>
              <a:gd name="connsiteX48-3407" fmla="*/ 2710438 w 5741575"/>
              <a:gd name="connsiteY48-3408" fmla="*/ 366958 h 955271"/>
              <a:gd name="connsiteX49-3409" fmla="*/ 2722936 w 5741575"/>
              <a:gd name="connsiteY49-3410" fmla="*/ 377633 h 955271"/>
              <a:gd name="connsiteX50-3411" fmla="*/ 2777227 w 5741575"/>
              <a:gd name="connsiteY50-3412" fmla="*/ 368972 h 955271"/>
              <a:gd name="connsiteX51-3413" fmla="*/ 2779510 w 5741575"/>
              <a:gd name="connsiteY51-3414" fmla="*/ 361652 h 955271"/>
              <a:gd name="connsiteX52-3415" fmla="*/ 2786278 w 5741575"/>
              <a:gd name="connsiteY52-3416" fmla="*/ 359869 h 955271"/>
              <a:gd name="connsiteX53-3417" fmla="*/ 2792101 w 5741575"/>
              <a:gd name="connsiteY53-3418" fmla="*/ 365927 h 955271"/>
              <a:gd name="connsiteX54-3419" fmla="*/ 2885545 w 5741575"/>
              <a:gd name="connsiteY54-3420" fmla="*/ 372818 h 955271"/>
              <a:gd name="connsiteX55-3421" fmla="*/ 3009558 w 5741575"/>
              <a:gd name="connsiteY55-3422" fmla="*/ 370573 h 955271"/>
              <a:gd name="connsiteX56-3423" fmla="*/ 3095010 w 5741575"/>
              <a:gd name="connsiteY56-3424" fmla="*/ 332454 h 955271"/>
              <a:gd name="connsiteX57-3425" fmla="*/ 3103742 w 5741575"/>
              <a:gd name="connsiteY57-3426" fmla="*/ 337974 h 955271"/>
              <a:gd name="connsiteX58-3427" fmla="*/ 3165093 w 5741575"/>
              <a:gd name="connsiteY58-3428" fmla="*/ 329459 h 955271"/>
              <a:gd name="connsiteX59-3429" fmla="*/ 3373785 w 5741575"/>
              <a:gd name="connsiteY59-3430" fmla="*/ 255680 h 955271"/>
              <a:gd name="connsiteX60-3431" fmla="*/ 3493851 w 5741575"/>
              <a:gd name="connsiteY60-3432" fmla="*/ 240255 h 955271"/>
              <a:gd name="connsiteX61-3433" fmla="*/ 3537470 w 5741575"/>
              <a:gd name="connsiteY61-3434" fmla="*/ 241867 h 955271"/>
              <a:gd name="connsiteX62-3435" fmla="*/ 3610489 w 5741575"/>
              <a:gd name="connsiteY62-3436" fmla="*/ 244128 h 955271"/>
              <a:gd name="connsiteX63-3437" fmla="*/ 3667539 w 5741575"/>
              <a:gd name="connsiteY63-3438" fmla="*/ 263271 h 955271"/>
              <a:gd name="connsiteX64-3439" fmla="*/ 3727614 w 5741575"/>
              <a:gd name="connsiteY64-3440" fmla="*/ 258245 h 955271"/>
              <a:gd name="connsiteX65-3441" fmla="*/ 3738369 w 5741575"/>
              <a:gd name="connsiteY65-3442" fmla="*/ 234506 h 955271"/>
              <a:gd name="connsiteX66-3443" fmla="*/ 3803670 w 5741575"/>
              <a:gd name="connsiteY66-3444" fmla="*/ 236457 h 955271"/>
              <a:gd name="connsiteX67-3445" fmla="*/ 3903080 w 5741575"/>
              <a:gd name="connsiteY67-3446" fmla="*/ 241890 h 955271"/>
              <a:gd name="connsiteX68-3447" fmla="*/ 4114838 w 5741575"/>
              <a:gd name="connsiteY68-3448" fmla="*/ 238165 h 955271"/>
              <a:gd name="connsiteX69-3449" fmla="*/ 4271023 w 5741575"/>
              <a:gd name="connsiteY69-3450" fmla="*/ 241959 h 955271"/>
              <a:gd name="connsiteX70-3451" fmla="*/ 4367397 w 5741575"/>
              <a:gd name="connsiteY70-3452" fmla="*/ 271442 h 955271"/>
              <a:gd name="connsiteX71-3453" fmla="*/ 4495366 w 5741575"/>
              <a:gd name="connsiteY71-3454" fmla="*/ 271618 h 955271"/>
              <a:gd name="connsiteX72-3455" fmla="*/ 4517347 w 5741575"/>
              <a:gd name="connsiteY72-3456" fmla="*/ 275639 h 955271"/>
              <a:gd name="connsiteX73-3457" fmla="*/ 4546116 w 5741575"/>
              <a:gd name="connsiteY73-3458" fmla="*/ 268568 h 955271"/>
              <a:gd name="connsiteX74-3459" fmla="*/ 4661259 w 5741575"/>
              <a:gd name="connsiteY74-3460" fmla="*/ 238966 h 955271"/>
              <a:gd name="connsiteX75-3461" fmla="*/ 4750403 w 5741575"/>
              <a:gd name="connsiteY75-3462" fmla="*/ 204364 h 955271"/>
              <a:gd name="connsiteX76-3463" fmla="*/ 4867614 w 5741575"/>
              <a:gd name="connsiteY76-3464" fmla="*/ 208668 h 955271"/>
              <a:gd name="connsiteX77-3465" fmla="*/ 4937036 w 5741575"/>
              <a:gd name="connsiteY77-3466" fmla="*/ 195446 h 955271"/>
              <a:gd name="connsiteX78-3467" fmla="*/ 5047626 w 5741575"/>
              <a:gd name="connsiteY78-3468" fmla="*/ 149604 h 955271"/>
              <a:gd name="connsiteX79-3469" fmla="*/ 5200247 w 5741575"/>
              <a:gd name="connsiteY79-3470" fmla="*/ 142695 h 955271"/>
              <a:gd name="connsiteX80-3471" fmla="*/ 5235691 w 5741575"/>
              <a:gd name="connsiteY80-3472" fmla="*/ 173330 h 955271"/>
              <a:gd name="connsiteX81-3473" fmla="*/ 5280133 w 5741575"/>
              <a:gd name="connsiteY81-3474" fmla="*/ 189342 h 955271"/>
              <a:gd name="connsiteX82-3475" fmla="*/ 5291963 w 5741575"/>
              <a:gd name="connsiteY82-3476" fmla="*/ 139446 h 955271"/>
              <a:gd name="connsiteX83-3477" fmla="*/ 5418472 w 5741575"/>
              <a:gd name="connsiteY83-3478" fmla="*/ 89163 h 955271"/>
              <a:gd name="connsiteX84-3479" fmla="*/ 5482354 w 5741575"/>
              <a:gd name="connsiteY84-3480" fmla="*/ 69470 h 955271"/>
              <a:gd name="connsiteX85-3481" fmla="*/ 5583280 w 5741575"/>
              <a:gd name="connsiteY85-3482" fmla="*/ 49787 h 955271"/>
              <a:gd name="connsiteX86-3483" fmla="*/ 5613766 w 5741575"/>
              <a:gd name="connsiteY86-3484" fmla="*/ 41855 h 955271"/>
              <a:gd name="connsiteX87-3485" fmla="*/ 5684952 w 5741575"/>
              <a:gd name="connsiteY87-3486" fmla="*/ 26088 h 955271"/>
              <a:gd name="connsiteX88-3487" fmla="*/ 5741575 w 5741575"/>
              <a:gd name="connsiteY88-3488" fmla="*/ 0 h 955271"/>
              <a:gd name="connsiteX0-3489" fmla="*/ 5741575 w 5741575"/>
              <a:gd name="connsiteY0-3490" fmla="*/ 0 h 955271"/>
              <a:gd name="connsiteX1-3491" fmla="*/ 5741575 w 5741575"/>
              <a:gd name="connsiteY1-3492" fmla="*/ 955271 h 955271"/>
              <a:gd name="connsiteX2-3493" fmla="*/ 0 w 5741575"/>
              <a:gd name="connsiteY2-3494" fmla="*/ 955271 h 955271"/>
              <a:gd name="connsiteX3-3495" fmla="*/ 8558 w 5741575"/>
              <a:gd name="connsiteY3-3496" fmla="*/ 953971 h 955271"/>
              <a:gd name="connsiteX4-3497" fmla="*/ 16894 w 5741575"/>
              <a:gd name="connsiteY4-3498" fmla="*/ 953847 h 955271"/>
              <a:gd name="connsiteX5-3499" fmla="*/ 28156 w 5741575"/>
              <a:gd name="connsiteY5-3500" fmla="*/ 951374 h 955271"/>
              <a:gd name="connsiteX6-3501" fmla="*/ 28293 w 5741575"/>
              <a:gd name="connsiteY6-3502" fmla="*/ 950971 h 955271"/>
              <a:gd name="connsiteX7-3503" fmla="*/ 59229 w 5741575"/>
              <a:gd name="connsiteY7-3504" fmla="*/ 903950 h 955271"/>
              <a:gd name="connsiteX8-3505" fmla="*/ 148657 w 5741575"/>
              <a:gd name="connsiteY8-3506" fmla="*/ 898134 h 955271"/>
              <a:gd name="connsiteX9-3507" fmla="*/ 174554 w 5741575"/>
              <a:gd name="connsiteY9-3508" fmla="*/ 886351 h 955271"/>
              <a:gd name="connsiteX10-3509" fmla="*/ 187633 w 5741575"/>
              <a:gd name="connsiteY10-3510" fmla="*/ 878226 h 955271"/>
              <a:gd name="connsiteX11-3511" fmla="*/ 187961 w 5741575"/>
              <a:gd name="connsiteY11-3512" fmla="*/ 876538 h 955271"/>
              <a:gd name="connsiteX12-3513" fmla="*/ 240501 w 5741575"/>
              <a:gd name="connsiteY12-3514" fmla="*/ 873150 h 955271"/>
              <a:gd name="connsiteX13-3515" fmla="*/ 246345 w 5741575"/>
              <a:gd name="connsiteY13-3516" fmla="*/ 869942 h 955271"/>
              <a:gd name="connsiteX14-3517" fmla="*/ 306299 w 5741575"/>
              <a:gd name="connsiteY14-3518" fmla="*/ 873609 h 955271"/>
              <a:gd name="connsiteX15-3519" fmla="*/ 331571 w 5741575"/>
              <a:gd name="connsiteY15-3520" fmla="*/ 869866 h 955271"/>
              <a:gd name="connsiteX16-3521" fmla="*/ 384157 w 5741575"/>
              <a:gd name="connsiteY16-3522" fmla="*/ 867971 h 955271"/>
              <a:gd name="connsiteX17-3523" fmla="*/ 477637 w 5741575"/>
              <a:gd name="connsiteY17-3524" fmla="*/ 870334 h 955271"/>
              <a:gd name="connsiteX18-3525" fmla="*/ 570239 w 5741575"/>
              <a:gd name="connsiteY18-3526" fmla="*/ 829596 h 955271"/>
              <a:gd name="connsiteX19-3527" fmla="*/ 772070 w 5741575"/>
              <a:gd name="connsiteY19-3528" fmla="*/ 820296 h 955271"/>
              <a:gd name="connsiteX20-3529" fmla="*/ 948872 w 5741575"/>
              <a:gd name="connsiteY20-3530" fmla="*/ 772201 h 955271"/>
              <a:gd name="connsiteX21-3531" fmla="*/ 1127089 w 5741575"/>
              <a:gd name="connsiteY21-3532" fmla="*/ 746926 h 955271"/>
              <a:gd name="connsiteX22-3533" fmla="*/ 1220426 w 5741575"/>
              <a:gd name="connsiteY22-3534" fmla="*/ 721810 h 955271"/>
              <a:gd name="connsiteX23-3535" fmla="*/ 1306771 w 5741575"/>
              <a:gd name="connsiteY23-3536" fmla="*/ 717936 h 955271"/>
              <a:gd name="connsiteX24-3537" fmla="*/ 1374314 w 5741575"/>
              <a:gd name="connsiteY24-3538" fmla="*/ 688815 h 955271"/>
              <a:gd name="connsiteX25-3539" fmla="*/ 1378034 w 5741575"/>
              <a:gd name="connsiteY25-3540" fmla="*/ 685842 h 955271"/>
              <a:gd name="connsiteX26-3541" fmla="*/ 1395604 w 5741575"/>
              <a:gd name="connsiteY26-3542" fmla="*/ 680460 h 955271"/>
              <a:gd name="connsiteX27-3543" fmla="*/ 1397206 w 5741575"/>
              <a:gd name="connsiteY27-3544" fmla="*/ 670793 h 955271"/>
              <a:gd name="connsiteX28-3545" fmla="*/ 1421250 w 5741575"/>
              <a:gd name="connsiteY28-3546" fmla="*/ 656855 h 955271"/>
              <a:gd name="connsiteX29-3547" fmla="*/ 1454524 w 5741575"/>
              <a:gd name="connsiteY29-3548" fmla="*/ 649224 h 955271"/>
              <a:gd name="connsiteX30-3549" fmla="*/ 1616217 w 5741575"/>
              <a:gd name="connsiteY30-3550" fmla="*/ 622107 h 955271"/>
              <a:gd name="connsiteX31-3551" fmla="*/ 1710928 w 5741575"/>
              <a:gd name="connsiteY31-3552" fmla="*/ 600666 h 955271"/>
              <a:gd name="connsiteX32-3553" fmla="*/ 1743718 w 5741575"/>
              <a:gd name="connsiteY32-3554" fmla="*/ 584327 h 955271"/>
              <a:gd name="connsiteX33-3555" fmla="*/ 1873778 w 5741575"/>
              <a:gd name="connsiteY33-3556" fmla="*/ 530130 h 955271"/>
              <a:gd name="connsiteX34-3557" fmla="*/ 1988411 w 5741575"/>
              <a:gd name="connsiteY34-3558" fmla="*/ 491599 h 955271"/>
              <a:gd name="connsiteX35-3559" fmla="*/ 2085507 w 5741575"/>
              <a:gd name="connsiteY35-3560" fmla="*/ 498527 h 955271"/>
              <a:gd name="connsiteX36-3561" fmla="*/ 2090767 w 5741575"/>
              <a:gd name="connsiteY36-3562" fmla="*/ 490616 h 955271"/>
              <a:gd name="connsiteX37-3563" fmla="*/ 2151143 w 5741575"/>
              <a:gd name="connsiteY37-3564" fmla="*/ 478332 h 955271"/>
              <a:gd name="connsiteX38-3565" fmla="*/ 2378710 w 5741575"/>
              <a:gd name="connsiteY38-3566" fmla="*/ 477570 h 955271"/>
              <a:gd name="connsiteX39-3567" fmla="*/ 2496256 w 5741575"/>
              <a:gd name="connsiteY39-3568" fmla="*/ 452396 h 955271"/>
              <a:gd name="connsiteX40-3569" fmla="*/ 2535387 w 5741575"/>
              <a:gd name="connsiteY40-3570" fmla="*/ 436645 h 955271"/>
              <a:gd name="connsiteX41-3571" fmla="*/ 2601109 w 5741575"/>
              <a:gd name="connsiteY41-3572" fmla="*/ 410678 h 955271"/>
              <a:gd name="connsiteX42-3573" fmla="*/ 2643855 w 5741575"/>
              <a:gd name="connsiteY42-3574" fmla="*/ 374482 h 955271"/>
              <a:gd name="connsiteX43-3575" fmla="*/ 2657726 w 5741575"/>
              <a:gd name="connsiteY43-3576" fmla="*/ 365841 h 955271"/>
              <a:gd name="connsiteX44-3577" fmla="*/ 2687125 w 5741575"/>
              <a:gd name="connsiteY44-3578" fmla="*/ 366820 h 955271"/>
              <a:gd name="connsiteX45-3579" fmla="*/ 2697479 w 5741575"/>
              <a:gd name="connsiteY45-3580" fmla="*/ 361430 h 955271"/>
              <a:gd name="connsiteX46-3581" fmla="*/ 2701547 w 5741575"/>
              <a:gd name="connsiteY46-3582" fmla="*/ 361545 h 955271"/>
              <a:gd name="connsiteX47-3583" fmla="*/ 2711054 w 5741575"/>
              <a:gd name="connsiteY47-3584" fmla="*/ 360597 h 955271"/>
              <a:gd name="connsiteX48-3585" fmla="*/ 2710438 w 5741575"/>
              <a:gd name="connsiteY48-3586" fmla="*/ 366958 h 955271"/>
              <a:gd name="connsiteX49-3587" fmla="*/ 2722936 w 5741575"/>
              <a:gd name="connsiteY49-3588" fmla="*/ 377633 h 955271"/>
              <a:gd name="connsiteX50-3589" fmla="*/ 2777227 w 5741575"/>
              <a:gd name="connsiteY50-3590" fmla="*/ 368972 h 955271"/>
              <a:gd name="connsiteX51-3591" fmla="*/ 2779510 w 5741575"/>
              <a:gd name="connsiteY51-3592" fmla="*/ 361652 h 955271"/>
              <a:gd name="connsiteX52-3593" fmla="*/ 2786278 w 5741575"/>
              <a:gd name="connsiteY52-3594" fmla="*/ 359869 h 955271"/>
              <a:gd name="connsiteX53-3595" fmla="*/ 2792101 w 5741575"/>
              <a:gd name="connsiteY53-3596" fmla="*/ 365927 h 955271"/>
              <a:gd name="connsiteX54-3597" fmla="*/ 2885545 w 5741575"/>
              <a:gd name="connsiteY54-3598" fmla="*/ 372818 h 955271"/>
              <a:gd name="connsiteX55-3599" fmla="*/ 3009558 w 5741575"/>
              <a:gd name="connsiteY55-3600" fmla="*/ 370573 h 955271"/>
              <a:gd name="connsiteX56-3601" fmla="*/ 3095010 w 5741575"/>
              <a:gd name="connsiteY56-3602" fmla="*/ 332454 h 955271"/>
              <a:gd name="connsiteX57-3603" fmla="*/ 3103742 w 5741575"/>
              <a:gd name="connsiteY57-3604" fmla="*/ 337974 h 955271"/>
              <a:gd name="connsiteX58-3605" fmla="*/ 3165093 w 5741575"/>
              <a:gd name="connsiteY58-3606" fmla="*/ 329459 h 955271"/>
              <a:gd name="connsiteX59-3607" fmla="*/ 3373785 w 5741575"/>
              <a:gd name="connsiteY59-3608" fmla="*/ 255680 h 955271"/>
              <a:gd name="connsiteX60-3609" fmla="*/ 3493851 w 5741575"/>
              <a:gd name="connsiteY60-3610" fmla="*/ 240255 h 955271"/>
              <a:gd name="connsiteX61-3611" fmla="*/ 3537470 w 5741575"/>
              <a:gd name="connsiteY61-3612" fmla="*/ 241867 h 955271"/>
              <a:gd name="connsiteX62-3613" fmla="*/ 3610489 w 5741575"/>
              <a:gd name="connsiteY62-3614" fmla="*/ 244128 h 955271"/>
              <a:gd name="connsiteX63-3615" fmla="*/ 3667539 w 5741575"/>
              <a:gd name="connsiteY63-3616" fmla="*/ 263271 h 955271"/>
              <a:gd name="connsiteX64-3617" fmla="*/ 3727614 w 5741575"/>
              <a:gd name="connsiteY64-3618" fmla="*/ 258245 h 955271"/>
              <a:gd name="connsiteX65-3619" fmla="*/ 3738369 w 5741575"/>
              <a:gd name="connsiteY65-3620" fmla="*/ 234506 h 955271"/>
              <a:gd name="connsiteX66-3621" fmla="*/ 3803670 w 5741575"/>
              <a:gd name="connsiteY66-3622" fmla="*/ 236457 h 955271"/>
              <a:gd name="connsiteX67-3623" fmla="*/ 3903080 w 5741575"/>
              <a:gd name="connsiteY67-3624" fmla="*/ 241890 h 955271"/>
              <a:gd name="connsiteX68-3625" fmla="*/ 4114838 w 5741575"/>
              <a:gd name="connsiteY68-3626" fmla="*/ 238165 h 955271"/>
              <a:gd name="connsiteX69-3627" fmla="*/ 4271023 w 5741575"/>
              <a:gd name="connsiteY69-3628" fmla="*/ 241959 h 955271"/>
              <a:gd name="connsiteX70-3629" fmla="*/ 4367397 w 5741575"/>
              <a:gd name="connsiteY70-3630" fmla="*/ 271442 h 955271"/>
              <a:gd name="connsiteX71-3631" fmla="*/ 4495366 w 5741575"/>
              <a:gd name="connsiteY71-3632" fmla="*/ 271618 h 955271"/>
              <a:gd name="connsiteX72-3633" fmla="*/ 4517347 w 5741575"/>
              <a:gd name="connsiteY72-3634" fmla="*/ 275639 h 955271"/>
              <a:gd name="connsiteX73-3635" fmla="*/ 4546116 w 5741575"/>
              <a:gd name="connsiteY73-3636" fmla="*/ 268568 h 955271"/>
              <a:gd name="connsiteX74-3637" fmla="*/ 4661259 w 5741575"/>
              <a:gd name="connsiteY74-3638" fmla="*/ 238966 h 955271"/>
              <a:gd name="connsiteX75-3639" fmla="*/ 4750403 w 5741575"/>
              <a:gd name="connsiteY75-3640" fmla="*/ 204364 h 955271"/>
              <a:gd name="connsiteX76-3641" fmla="*/ 4867614 w 5741575"/>
              <a:gd name="connsiteY76-3642" fmla="*/ 208668 h 955271"/>
              <a:gd name="connsiteX77-3643" fmla="*/ 4937036 w 5741575"/>
              <a:gd name="connsiteY77-3644" fmla="*/ 195446 h 955271"/>
              <a:gd name="connsiteX78-3645" fmla="*/ 5047626 w 5741575"/>
              <a:gd name="connsiteY78-3646" fmla="*/ 149604 h 955271"/>
              <a:gd name="connsiteX79-3647" fmla="*/ 5200247 w 5741575"/>
              <a:gd name="connsiteY79-3648" fmla="*/ 142695 h 955271"/>
              <a:gd name="connsiteX80-3649" fmla="*/ 5235691 w 5741575"/>
              <a:gd name="connsiteY80-3650" fmla="*/ 173330 h 955271"/>
              <a:gd name="connsiteX81-3651" fmla="*/ 5280133 w 5741575"/>
              <a:gd name="connsiteY81-3652" fmla="*/ 189342 h 955271"/>
              <a:gd name="connsiteX82-3653" fmla="*/ 5291963 w 5741575"/>
              <a:gd name="connsiteY82-3654" fmla="*/ 139446 h 955271"/>
              <a:gd name="connsiteX83-3655" fmla="*/ 5418472 w 5741575"/>
              <a:gd name="connsiteY83-3656" fmla="*/ 89163 h 955271"/>
              <a:gd name="connsiteX84-3657" fmla="*/ 5482354 w 5741575"/>
              <a:gd name="connsiteY84-3658" fmla="*/ 69470 h 955271"/>
              <a:gd name="connsiteX85-3659" fmla="*/ 5583280 w 5741575"/>
              <a:gd name="connsiteY85-3660" fmla="*/ 49787 h 955271"/>
              <a:gd name="connsiteX86-3661" fmla="*/ 5613766 w 5741575"/>
              <a:gd name="connsiteY86-3662" fmla="*/ 41855 h 955271"/>
              <a:gd name="connsiteX87-3663" fmla="*/ 5684952 w 5741575"/>
              <a:gd name="connsiteY87-3664" fmla="*/ 26088 h 955271"/>
              <a:gd name="connsiteX88-3665" fmla="*/ 5741575 w 5741575"/>
              <a:gd name="connsiteY88-3666" fmla="*/ 0 h 955271"/>
              <a:gd name="connsiteX0-3667" fmla="*/ 5741575 w 5741575"/>
              <a:gd name="connsiteY0-3668" fmla="*/ 0 h 955271"/>
              <a:gd name="connsiteX1-3669" fmla="*/ 5741575 w 5741575"/>
              <a:gd name="connsiteY1-3670" fmla="*/ 955271 h 955271"/>
              <a:gd name="connsiteX2-3671" fmla="*/ 0 w 5741575"/>
              <a:gd name="connsiteY2-3672" fmla="*/ 955271 h 955271"/>
              <a:gd name="connsiteX3-3673" fmla="*/ 8558 w 5741575"/>
              <a:gd name="connsiteY3-3674" fmla="*/ 953971 h 955271"/>
              <a:gd name="connsiteX4-3675" fmla="*/ 16894 w 5741575"/>
              <a:gd name="connsiteY4-3676" fmla="*/ 953847 h 955271"/>
              <a:gd name="connsiteX5-3677" fmla="*/ 28156 w 5741575"/>
              <a:gd name="connsiteY5-3678" fmla="*/ 951374 h 955271"/>
              <a:gd name="connsiteX6-3679" fmla="*/ 28293 w 5741575"/>
              <a:gd name="connsiteY6-3680" fmla="*/ 950971 h 955271"/>
              <a:gd name="connsiteX7-3681" fmla="*/ 59229 w 5741575"/>
              <a:gd name="connsiteY7-3682" fmla="*/ 903950 h 955271"/>
              <a:gd name="connsiteX8-3683" fmla="*/ 148657 w 5741575"/>
              <a:gd name="connsiteY8-3684" fmla="*/ 898134 h 955271"/>
              <a:gd name="connsiteX9-3685" fmla="*/ 174554 w 5741575"/>
              <a:gd name="connsiteY9-3686" fmla="*/ 886351 h 955271"/>
              <a:gd name="connsiteX10-3687" fmla="*/ 187633 w 5741575"/>
              <a:gd name="connsiteY10-3688" fmla="*/ 878226 h 955271"/>
              <a:gd name="connsiteX11-3689" fmla="*/ 187961 w 5741575"/>
              <a:gd name="connsiteY11-3690" fmla="*/ 876538 h 955271"/>
              <a:gd name="connsiteX12-3691" fmla="*/ 240501 w 5741575"/>
              <a:gd name="connsiteY12-3692" fmla="*/ 873150 h 955271"/>
              <a:gd name="connsiteX13-3693" fmla="*/ 246345 w 5741575"/>
              <a:gd name="connsiteY13-3694" fmla="*/ 869942 h 955271"/>
              <a:gd name="connsiteX14-3695" fmla="*/ 306299 w 5741575"/>
              <a:gd name="connsiteY14-3696" fmla="*/ 873609 h 955271"/>
              <a:gd name="connsiteX15-3697" fmla="*/ 331571 w 5741575"/>
              <a:gd name="connsiteY15-3698" fmla="*/ 869866 h 955271"/>
              <a:gd name="connsiteX16-3699" fmla="*/ 384157 w 5741575"/>
              <a:gd name="connsiteY16-3700" fmla="*/ 867971 h 955271"/>
              <a:gd name="connsiteX17-3701" fmla="*/ 477637 w 5741575"/>
              <a:gd name="connsiteY17-3702" fmla="*/ 870334 h 955271"/>
              <a:gd name="connsiteX18-3703" fmla="*/ 570239 w 5741575"/>
              <a:gd name="connsiteY18-3704" fmla="*/ 829596 h 955271"/>
              <a:gd name="connsiteX19-3705" fmla="*/ 772070 w 5741575"/>
              <a:gd name="connsiteY19-3706" fmla="*/ 820296 h 955271"/>
              <a:gd name="connsiteX20-3707" fmla="*/ 948872 w 5741575"/>
              <a:gd name="connsiteY20-3708" fmla="*/ 772201 h 955271"/>
              <a:gd name="connsiteX21-3709" fmla="*/ 1127089 w 5741575"/>
              <a:gd name="connsiteY21-3710" fmla="*/ 746926 h 955271"/>
              <a:gd name="connsiteX22-3711" fmla="*/ 1220426 w 5741575"/>
              <a:gd name="connsiteY22-3712" fmla="*/ 721810 h 955271"/>
              <a:gd name="connsiteX23-3713" fmla="*/ 1306771 w 5741575"/>
              <a:gd name="connsiteY23-3714" fmla="*/ 717936 h 955271"/>
              <a:gd name="connsiteX24-3715" fmla="*/ 1374314 w 5741575"/>
              <a:gd name="connsiteY24-3716" fmla="*/ 688815 h 955271"/>
              <a:gd name="connsiteX25-3717" fmla="*/ 1378034 w 5741575"/>
              <a:gd name="connsiteY25-3718" fmla="*/ 685842 h 955271"/>
              <a:gd name="connsiteX26-3719" fmla="*/ 1395604 w 5741575"/>
              <a:gd name="connsiteY26-3720" fmla="*/ 680460 h 955271"/>
              <a:gd name="connsiteX27-3721" fmla="*/ 1397206 w 5741575"/>
              <a:gd name="connsiteY27-3722" fmla="*/ 670793 h 955271"/>
              <a:gd name="connsiteX28-3723" fmla="*/ 1421250 w 5741575"/>
              <a:gd name="connsiteY28-3724" fmla="*/ 656855 h 955271"/>
              <a:gd name="connsiteX29-3725" fmla="*/ 1454524 w 5741575"/>
              <a:gd name="connsiteY29-3726" fmla="*/ 649224 h 955271"/>
              <a:gd name="connsiteX30-3727" fmla="*/ 1616217 w 5741575"/>
              <a:gd name="connsiteY30-3728" fmla="*/ 622107 h 955271"/>
              <a:gd name="connsiteX31-3729" fmla="*/ 1710928 w 5741575"/>
              <a:gd name="connsiteY31-3730" fmla="*/ 600666 h 955271"/>
              <a:gd name="connsiteX32-3731" fmla="*/ 1743718 w 5741575"/>
              <a:gd name="connsiteY32-3732" fmla="*/ 584327 h 955271"/>
              <a:gd name="connsiteX33-3733" fmla="*/ 1873778 w 5741575"/>
              <a:gd name="connsiteY33-3734" fmla="*/ 530130 h 955271"/>
              <a:gd name="connsiteX34-3735" fmla="*/ 1988411 w 5741575"/>
              <a:gd name="connsiteY34-3736" fmla="*/ 491599 h 955271"/>
              <a:gd name="connsiteX35-3737" fmla="*/ 2085507 w 5741575"/>
              <a:gd name="connsiteY35-3738" fmla="*/ 498527 h 955271"/>
              <a:gd name="connsiteX36-3739" fmla="*/ 2090767 w 5741575"/>
              <a:gd name="connsiteY36-3740" fmla="*/ 490616 h 955271"/>
              <a:gd name="connsiteX37-3741" fmla="*/ 2151143 w 5741575"/>
              <a:gd name="connsiteY37-3742" fmla="*/ 478332 h 955271"/>
              <a:gd name="connsiteX38-3743" fmla="*/ 2378710 w 5741575"/>
              <a:gd name="connsiteY38-3744" fmla="*/ 477570 h 955271"/>
              <a:gd name="connsiteX39-3745" fmla="*/ 2496256 w 5741575"/>
              <a:gd name="connsiteY39-3746" fmla="*/ 452396 h 955271"/>
              <a:gd name="connsiteX40-3747" fmla="*/ 2535387 w 5741575"/>
              <a:gd name="connsiteY40-3748" fmla="*/ 436645 h 955271"/>
              <a:gd name="connsiteX41-3749" fmla="*/ 2601109 w 5741575"/>
              <a:gd name="connsiteY41-3750" fmla="*/ 410678 h 955271"/>
              <a:gd name="connsiteX42-3751" fmla="*/ 2643855 w 5741575"/>
              <a:gd name="connsiteY42-3752" fmla="*/ 374482 h 955271"/>
              <a:gd name="connsiteX43-3753" fmla="*/ 2657726 w 5741575"/>
              <a:gd name="connsiteY43-3754" fmla="*/ 365841 h 955271"/>
              <a:gd name="connsiteX44-3755" fmla="*/ 2687125 w 5741575"/>
              <a:gd name="connsiteY44-3756" fmla="*/ 366820 h 955271"/>
              <a:gd name="connsiteX45-3757" fmla="*/ 2697479 w 5741575"/>
              <a:gd name="connsiteY45-3758" fmla="*/ 361430 h 955271"/>
              <a:gd name="connsiteX46-3759" fmla="*/ 2701547 w 5741575"/>
              <a:gd name="connsiteY46-3760" fmla="*/ 361545 h 955271"/>
              <a:gd name="connsiteX47-3761" fmla="*/ 2711054 w 5741575"/>
              <a:gd name="connsiteY47-3762" fmla="*/ 360597 h 955271"/>
              <a:gd name="connsiteX48-3763" fmla="*/ 2710438 w 5741575"/>
              <a:gd name="connsiteY48-3764" fmla="*/ 366958 h 955271"/>
              <a:gd name="connsiteX49-3765" fmla="*/ 2722936 w 5741575"/>
              <a:gd name="connsiteY49-3766" fmla="*/ 377633 h 955271"/>
              <a:gd name="connsiteX50-3767" fmla="*/ 2777227 w 5741575"/>
              <a:gd name="connsiteY50-3768" fmla="*/ 368972 h 955271"/>
              <a:gd name="connsiteX51-3769" fmla="*/ 2779510 w 5741575"/>
              <a:gd name="connsiteY51-3770" fmla="*/ 361652 h 955271"/>
              <a:gd name="connsiteX52-3771" fmla="*/ 2786278 w 5741575"/>
              <a:gd name="connsiteY52-3772" fmla="*/ 359869 h 955271"/>
              <a:gd name="connsiteX53-3773" fmla="*/ 2792101 w 5741575"/>
              <a:gd name="connsiteY53-3774" fmla="*/ 365927 h 955271"/>
              <a:gd name="connsiteX54-3775" fmla="*/ 2885545 w 5741575"/>
              <a:gd name="connsiteY54-3776" fmla="*/ 372818 h 955271"/>
              <a:gd name="connsiteX55-3777" fmla="*/ 3009558 w 5741575"/>
              <a:gd name="connsiteY55-3778" fmla="*/ 370573 h 955271"/>
              <a:gd name="connsiteX56-3779" fmla="*/ 3095010 w 5741575"/>
              <a:gd name="connsiteY56-3780" fmla="*/ 332454 h 955271"/>
              <a:gd name="connsiteX57-3781" fmla="*/ 3103742 w 5741575"/>
              <a:gd name="connsiteY57-3782" fmla="*/ 337974 h 955271"/>
              <a:gd name="connsiteX58-3783" fmla="*/ 3165093 w 5741575"/>
              <a:gd name="connsiteY58-3784" fmla="*/ 329459 h 955271"/>
              <a:gd name="connsiteX59-3785" fmla="*/ 3373785 w 5741575"/>
              <a:gd name="connsiteY59-3786" fmla="*/ 255680 h 955271"/>
              <a:gd name="connsiteX60-3787" fmla="*/ 3493851 w 5741575"/>
              <a:gd name="connsiteY60-3788" fmla="*/ 240255 h 955271"/>
              <a:gd name="connsiteX61-3789" fmla="*/ 3537470 w 5741575"/>
              <a:gd name="connsiteY61-3790" fmla="*/ 241867 h 955271"/>
              <a:gd name="connsiteX62-3791" fmla="*/ 3610489 w 5741575"/>
              <a:gd name="connsiteY62-3792" fmla="*/ 244128 h 955271"/>
              <a:gd name="connsiteX63-3793" fmla="*/ 3667539 w 5741575"/>
              <a:gd name="connsiteY63-3794" fmla="*/ 263271 h 955271"/>
              <a:gd name="connsiteX64-3795" fmla="*/ 3727614 w 5741575"/>
              <a:gd name="connsiteY64-3796" fmla="*/ 258245 h 955271"/>
              <a:gd name="connsiteX65-3797" fmla="*/ 3738369 w 5741575"/>
              <a:gd name="connsiteY65-3798" fmla="*/ 234506 h 955271"/>
              <a:gd name="connsiteX66-3799" fmla="*/ 3803670 w 5741575"/>
              <a:gd name="connsiteY66-3800" fmla="*/ 236457 h 955271"/>
              <a:gd name="connsiteX67-3801" fmla="*/ 3903080 w 5741575"/>
              <a:gd name="connsiteY67-3802" fmla="*/ 241890 h 955271"/>
              <a:gd name="connsiteX68-3803" fmla="*/ 4114838 w 5741575"/>
              <a:gd name="connsiteY68-3804" fmla="*/ 238165 h 955271"/>
              <a:gd name="connsiteX69-3805" fmla="*/ 4271023 w 5741575"/>
              <a:gd name="connsiteY69-3806" fmla="*/ 241959 h 955271"/>
              <a:gd name="connsiteX70-3807" fmla="*/ 4367397 w 5741575"/>
              <a:gd name="connsiteY70-3808" fmla="*/ 271442 h 955271"/>
              <a:gd name="connsiteX71-3809" fmla="*/ 4495366 w 5741575"/>
              <a:gd name="connsiteY71-3810" fmla="*/ 271618 h 955271"/>
              <a:gd name="connsiteX72-3811" fmla="*/ 4517347 w 5741575"/>
              <a:gd name="connsiteY72-3812" fmla="*/ 275639 h 955271"/>
              <a:gd name="connsiteX73-3813" fmla="*/ 4546116 w 5741575"/>
              <a:gd name="connsiteY73-3814" fmla="*/ 268568 h 955271"/>
              <a:gd name="connsiteX74-3815" fmla="*/ 4661259 w 5741575"/>
              <a:gd name="connsiteY74-3816" fmla="*/ 238966 h 955271"/>
              <a:gd name="connsiteX75-3817" fmla="*/ 4750403 w 5741575"/>
              <a:gd name="connsiteY75-3818" fmla="*/ 204364 h 955271"/>
              <a:gd name="connsiteX76-3819" fmla="*/ 4867614 w 5741575"/>
              <a:gd name="connsiteY76-3820" fmla="*/ 208668 h 955271"/>
              <a:gd name="connsiteX77-3821" fmla="*/ 4937036 w 5741575"/>
              <a:gd name="connsiteY77-3822" fmla="*/ 195446 h 955271"/>
              <a:gd name="connsiteX78-3823" fmla="*/ 5047626 w 5741575"/>
              <a:gd name="connsiteY78-3824" fmla="*/ 149604 h 955271"/>
              <a:gd name="connsiteX79-3825" fmla="*/ 5200247 w 5741575"/>
              <a:gd name="connsiteY79-3826" fmla="*/ 142695 h 955271"/>
              <a:gd name="connsiteX80-3827" fmla="*/ 5235691 w 5741575"/>
              <a:gd name="connsiteY80-3828" fmla="*/ 173330 h 955271"/>
              <a:gd name="connsiteX81-3829" fmla="*/ 5280133 w 5741575"/>
              <a:gd name="connsiteY81-3830" fmla="*/ 189342 h 955271"/>
              <a:gd name="connsiteX82-3831" fmla="*/ 5291963 w 5741575"/>
              <a:gd name="connsiteY82-3832" fmla="*/ 139446 h 955271"/>
              <a:gd name="connsiteX83-3833" fmla="*/ 5418472 w 5741575"/>
              <a:gd name="connsiteY83-3834" fmla="*/ 89163 h 955271"/>
              <a:gd name="connsiteX84-3835" fmla="*/ 5482354 w 5741575"/>
              <a:gd name="connsiteY84-3836" fmla="*/ 69470 h 955271"/>
              <a:gd name="connsiteX85-3837" fmla="*/ 5583280 w 5741575"/>
              <a:gd name="connsiteY85-3838" fmla="*/ 49787 h 955271"/>
              <a:gd name="connsiteX86-3839" fmla="*/ 5613766 w 5741575"/>
              <a:gd name="connsiteY86-3840" fmla="*/ 41855 h 955271"/>
              <a:gd name="connsiteX87-3841" fmla="*/ 5684952 w 5741575"/>
              <a:gd name="connsiteY87-3842" fmla="*/ 26088 h 955271"/>
              <a:gd name="connsiteX88-3843" fmla="*/ 5741575 w 5741575"/>
              <a:gd name="connsiteY88-3844" fmla="*/ 0 h 955271"/>
              <a:gd name="connsiteX0-3845" fmla="*/ 5741575 w 5741575"/>
              <a:gd name="connsiteY0-3846" fmla="*/ 0 h 955271"/>
              <a:gd name="connsiteX1-3847" fmla="*/ 5741575 w 5741575"/>
              <a:gd name="connsiteY1-3848" fmla="*/ 955271 h 955271"/>
              <a:gd name="connsiteX2-3849" fmla="*/ 0 w 5741575"/>
              <a:gd name="connsiteY2-3850" fmla="*/ 955271 h 955271"/>
              <a:gd name="connsiteX3-3851" fmla="*/ 8558 w 5741575"/>
              <a:gd name="connsiteY3-3852" fmla="*/ 953971 h 955271"/>
              <a:gd name="connsiteX4-3853" fmla="*/ 16894 w 5741575"/>
              <a:gd name="connsiteY4-3854" fmla="*/ 953847 h 955271"/>
              <a:gd name="connsiteX5-3855" fmla="*/ 28156 w 5741575"/>
              <a:gd name="connsiteY5-3856" fmla="*/ 951374 h 955271"/>
              <a:gd name="connsiteX6-3857" fmla="*/ 28293 w 5741575"/>
              <a:gd name="connsiteY6-3858" fmla="*/ 950971 h 955271"/>
              <a:gd name="connsiteX7-3859" fmla="*/ 59229 w 5741575"/>
              <a:gd name="connsiteY7-3860" fmla="*/ 903950 h 955271"/>
              <a:gd name="connsiteX8-3861" fmla="*/ 148657 w 5741575"/>
              <a:gd name="connsiteY8-3862" fmla="*/ 898134 h 955271"/>
              <a:gd name="connsiteX9-3863" fmla="*/ 174554 w 5741575"/>
              <a:gd name="connsiteY9-3864" fmla="*/ 886351 h 955271"/>
              <a:gd name="connsiteX10-3865" fmla="*/ 187633 w 5741575"/>
              <a:gd name="connsiteY10-3866" fmla="*/ 878226 h 955271"/>
              <a:gd name="connsiteX11-3867" fmla="*/ 187961 w 5741575"/>
              <a:gd name="connsiteY11-3868" fmla="*/ 876538 h 955271"/>
              <a:gd name="connsiteX12-3869" fmla="*/ 240501 w 5741575"/>
              <a:gd name="connsiteY12-3870" fmla="*/ 873150 h 955271"/>
              <a:gd name="connsiteX13-3871" fmla="*/ 246345 w 5741575"/>
              <a:gd name="connsiteY13-3872" fmla="*/ 869942 h 955271"/>
              <a:gd name="connsiteX14-3873" fmla="*/ 306299 w 5741575"/>
              <a:gd name="connsiteY14-3874" fmla="*/ 873609 h 955271"/>
              <a:gd name="connsiteX15-3875" fmla="*/ 331571 w 5741575"/>
              <a:gd name="connsiteY15-3876" fmla="*/ 869866 h 955271"/>
              <a:gd name="connsiteX16-3877" fmla="*/ 384157 w 5741575"/>
              <a:gd name="connsiteY16-3878" fmla="*/ 867971 h 955271"/>
              <a:gd name="connsiteX17-3879" fmla="*/ 477637 w 5741575"/>
              <a:gd name="connsiteY17-3880" fmla="*/ 870334 h 955271"/>
              <a:gd name="connsiteX18-3881" fmla="*/ 570239 w 5741575"/>
              <a:gd name="connsiteY18-3882" fmla="*/ 829596 h 955271"/>
              <a:gd name="connsiteX19-3883" fmla="*/ 772070 w 5741575"/>
              <a:gd name="connsiteY19-3884" fmla="*/ 820296 h 955271"/>
              <a:gd name="connsiteX20-3885" fmla="*/ 948872 w 5741575"/>
              <a:gd name="connsiteY20-3886" fmla="*/ 772201 h 955271"/>
              <a:gd name="connsiteX21-3887" fmla="*/ 1127089 w 5741575"/>
              <a:gd name="connsiteY21-3888" fmla="*/ 746926 h 955271"/>
              <a:gd name="connsiteX22-3889" fmla="*/ 1220426 w 5741575"/>
              <a:gd name="connsiteY22-3890" fmla="*/ 721810 h 955271"/>
              <a:gd name="connsiteX23-3891" fmla="*/ 1306771 w 5741575"/>
              <a:gd name="connsiteY23-3892" fmla="*/ 717936 h 955271"/>
              <a:gd name="connsiteX24-3893" fmla="*/ 1374314 w 5741575"/>
              <a:gd name="connsiteY24-3894" fmla="*/ 688815 h 955271"/>
              <a:gd name="connsiteX25-3895" fmla="*/ 1378034 w 5741575"/>
              <a:gd name="connsiteY25-3896" fmla="*/ 685842 h 955271"/>
              <a:gd name="connsiteX26-3897" fmla="*/ 1395604 w 5741575"/>
              <a:gd name="connsiteY26-3898" fmla="*/ 680460 h 955271"/>
              <a:gd name="connsiteX27-3899" fmla="*/ 1397206 w 5741575"/>
              <a:gd name="connsiteY27-3900" fmla="*/ 670793 h 955271"/>
              <a:gd name="connsiteX28-3901" fmla="*/ 1421250 w 5741575"/>
              <a:gd name="connsiteY28-3902" fmla="*/ 656855 h 955271"/>
              <a:gd name="connsiteX29-3903" fmla="*/ 1494753 w 5741575"/>
              <a:gd name="connsiteY29-3904" fmla="*/ 644686 h 955271"/>
              <a:gd name="connsiteX30-3905" fmla="*/ 1616217 w 5741575"/>
              <a:gd name="connsiteY30-3906" fmla="*/ 622107 h 955271"/>
              <a:gd name="connsiteX31-3907" fmla="*/ 1710928 w 5741575"/>
              <a:gd name="connsiteY31-3908" fmla="*/ 600666 h 955271"/>
              <a:gd name="connsiteX32-3909" fmla="*/ 1743718 w 5741575"/>
              <a:gd name="connsiteY32-3910" fmla="*/ 584327 h 955271"/>
              <a:gd name="connsiteX33-3911" fmla="*/ 1873778 w 5741575"/>
              <a:gd name="connsiteY33-3912" fmla="*/ 530130 h 955271"/>
              <a:gd name="connsiteX34-3913" fmla="*/ 1988411 w 5741575"/>
              <a:gd name="connsiteY34-3914" fmla="*/ 491599 h 955271"/>
              <a:gd name="connsiteX35-3915" fmla="*/ 2085507 w 5741575"/>
              <a:gd name="connsiteY35-3916" fmla="*/ 498527 h 955271"/>
              <a:gd name="connsiteX36-3917" fmla="*/ 2090767 w 5741575"/>
              <a:gd name="connsiteY36-3918" fmla="*/ 490616 h 955271"/>
              <a:gd name="connsiteX37-3919" fmla="*/ 2151143 w 5741575"/>
              <a:gd name="connsiteY37-3920" fmla="*/ 478332 h 955271"/>
              <a:gd name="connsiteX38-3921" fmla="*/ 2378710 w 5741575"/>
              <a:gd name="connsiteY38-3922" fmla="*/ 477570 h 955271"/>
              <a:gd name="connsiteX39-3923" fmla="*/ 2496256 w 5741575"/>
              <a:gd name="connsiteY39-3924" fmla="*/ 452396 h 955271"/>
              <a:gd name="connsiteX40-3925" fmla="*/ 2535387 w 5741575"/>
              <a:gd name="connsiteY40-3926" fmla="*/ 436645 h 955271"/>
              <a:gd name="connsiteX41-3927" fmla="*/ 2601109 w 5741575"/>
              <a:gd name="connsiteY41-3928" fmla="*/ 410678 h 955271"/>
              <a:gd name="connsiteX42-3929" fmla="*/ 2643855 w 5741575"/>
              <a:gd name="connsiteY42-3930" fmla="*/ 374482 h 955271"/>
              <a:gd name="connsiteX43-3931" fmla="*/ 2657726 w 5741575"/>
              <a:gd name="connsiteY43-3932" fmla="*/ 365841 h 955271"/>
              <a:gd name="connsiteX44-3933" fmla="*/ 2687125 w 5741575"/>
              <a:gd name="connsiteY44-3934" fmla="*/ 366820 h 955271"/>
              <a:gd name="connsiteX45-3935" fmla="*/ 2697479 w 5741575"/>
              <a:gd name="connsiteY45-3936" fmla="*/ 361430 h 955271"/>
              <a:gd name="connsiteX46-3937" fmla="*/ 2701547 w 5741575"/>
              <a:gd name="connsiteY46-3938" fmla="*/ 361545 h 955271"/>
              <a:gd name="connsiteX47-3939" fmla="*/ 2711054 w 5741575"/>
              <a:gd name="connsiteY47-3940" fmla="*/ 360597 h 955271"/>
              <a:gd name="connsiteX48-3941" fmla="*/ 2710438 w 5741575"/>
              <a:gd name="connsiteY48-3942" fmla="*/ 366958 h 955271"/>
              <a:gd name="connsiteX49-3943" fmla="*/ 2722936 w 5741575"/>
              <a:gd name="connsiteY49-3944" fmla="*/ 377633 h 955271"/>
              <a:gd name="connsiteX50-3945" fmla="*/ 2777227 w 5741575"/>
              <a:gd name="connsiteY50-3946" fmla="*/ 368972 h 955271"/>
              <a:gd name="connsiteX51-3947" fmla="*/ 2779510 w 5741575"/>
              <a:gd name="connsiteY51-3948" fmla="*/ 361652 h 955271"/>
              <a:gd name="connsiteX52-3949" fmla="*/ 2786278 w 5741575"/>
              <a:gd name="connsiteY52-3950" fmla="*/ 359869 h 955271"/>
              <a:gd name="connsiteX53-3951" fmla="*/ 2792101 w 5741575"/>
              <a:gd name="connsiteY53-3952" fmla="*/ 365927 h 955271"/>
              <a:gd name="connsiteX54-3953" fmla="*/ 2885545 w 5741575"/>
              <a:gd name="connsiteY54-3954" fmla="*/ 372818 h 955271"/>
              <a:gd name="connsiteX55-3955" fmla="*/ 3009558 w 5741575"/>
              <a:gd name="connsiteY55-3956" fmla="*/ 370573 h 955271"/>
              <a:gd name="connsiteX56-3957" fmla="*/ 3095010 w 5741575"/>
              <a:gd name="connsiteY56-3958" fmla="*/ 332454 h 955271"/>
              <a:gd name="connsiteX57-3959" fmla="*/ 3103742 w 5741575"/>
              <a:gd name="connsiteY57-3960" fmla="*/ 337974 h 955271"/>
              <a:gd name="connsiteX58-3961" fmla="*/ 3165093 w 5741575"/>
              <a:gd name="connsiteY58-3962" fmla="*/ 329459 h 955271"/>
              <a:gd name="connsiteX59-3963" fmla="*/ 3373785 w 5741575"/>
              <a:gd name="connsiteY59-3964" fmla="*/ 255680 h 955271"/>
              <a:gd name="connsiteX60-3965" fmla="*/ 3493851 w 5741575"/>
              <a:gd name="connsiteY60-3966" fmla="*/ 240255 h 955271"/>
              <a:gd name="connsiteX61-3967" fmla="*/ 3537470 w 5741575"/>
              <a:gd name="connsiteY61-3968" fmla="*/ 241867 h 955271"/>
              <a:gd name="connsiteX62-3969" fmla="*/ 3610489 w 5741575"/>
              <a:gd name="connsiteY62-3970" fmla="*/ 244128 h 955271"/>
              <a:gd name="connsiteX63-3971" fmla="*/ 3667539 w 5741575"/>
              <a:gd name="connsiteY63-3972" fmla="*/ 263271 h 955271"/>
              <a:gd name="connsiteX64-3973" fmla="*/ 3727614 w 5741575"/>
              <a:gd name="connsiteY64-3974" fmla="*/ 258245 h 955271"/>
              <a:gd name="connsiteX65-3975" fmla="*/ 3738369 w 5741575"/>
              <a:gd name="connsiteY65-3976" fmla="*/ 234506 h 955271"/>
              <a:gd name="connsiteX66-3977" fmla="*/ 3803670 w 5741575"/>
              <a:gd name="connsiteY66-3978" fmla="*/ 236457 h 955271"/>
              <a:gd name="connsiteX67-3979" fmla="*/ 3903080 w 5741575"/>
              <a:gd name="connsiteY67-3980" fmla="*/ 241890 h 955271"/>
              <a:gd name="connsiteX68-3981" fmla="*/ 4114838 w 5741575"/>
              <a:gd name="connsiteY68-3982" fmla="*/ 238165 h 955271"/>
              <a:gd name="connsiteX69-3983" fmla="*/ 4271023 w 5741575"/>
              <a:gd name="connsiteY69-3984" fmla="*/ 241959 h 955271"/>
              <a:gd name="connsiteX70-3985" fmla="*/ 4367397 w 5741575"/>
              <a:gd name="connsiteY70-3986" fmla="*/ 271442 h 955271"/>
              <a:gd name="connsiteX71-3987" fmla="*/ 4495366 w 5741575"/>
              <a:gd name="connsiteY71-3988" fmla="*/ 271618 h 955271"/>
              <a:gd name="connsiteX72-3989" fmla="*/ 4517347 w 5741575"/>
              <a:gd name="connsiteY72-3990" fmla="*/ 275639 h 955271"/>
              <a:gd name="connsiteX73-3991" fmla="*/ 4546116 w 5741575"/>
              <a:gd name="connsiteY73-3992" fmla="*/ 268568 h 955271"/>
              <a:gd name="connsiteX74-3993" fmla="*/ 4661259 w 5741575"/>
              <a:gd name="connsiteY74-3994" fmla="*/ 238966 h 955271"/>
              <a:gd name="connsiteX75-3995" fmla="*/ 4750403 w 5741575"/>
              <a:gd name="connsiteY75-3996" fmla="*/ 204364 h 955271"/>
              <a:gd name="connsiteX76-3997" fmla="*/ 4867614 w 5741575"/>
              <a:gd name="connsiteY76-3998" fmla="*/ 208668 h 955271"/>
              <a:gd name="connsiteX77-3999" fmla="*/ 4937036 w 5741575"/>
              <a:gd name="connsiteY77-4000" fmla="*/ 195446 h 955271"/>
              <a:gd name="connsiteX78-4001" fmla="*/ 5047626 w 5741575"/>
              <a:gd name="connsiteY78-4002" fmla="*/ 149604 h 955271"/>
              <a:gd name="connsiteX79-4003" fmla="*/ 5200247 w 5741575"/>
              <a:gd name="connsiteY79-4004" fmla="*/ 142695 h 955271"/>
              <a:gd name="connsiteX80-4005" fmla="*/ 5235691 w 5741575"/>
              <a:gd name="connsiteY80-4006" fmla="*/ 173330 h 955271"/>
              <a:gd name="connsiteX81-4007" fmla="*/ 5280133 w 5741575"/>
              <a:gd name="connsiteY81-4008" fmla="*/ 189342 h 955271"/>
              <a:gd name="connsiteX82-4009" fmla="*/ 5291963 w 5741575"/>
              <a:gd name="connsiteY82-4010" fmla="*/ 139446 h 955271"/>
              <a:gd name="connsiteX83-4011" fmla="*/ 5418472 w 5741575"/>
              <a:gd name="connsiteY83-4012" fmla="*/ 89163 h 955271"/>
              <a:gd name="connsiteX84-4013" fmla="*/ 5482354 w 5741575"/>
              <a:gd name="connsiteY84-4014" fmla="*/ 69470 h 955271"/>
              <a:gd name="connsiteX85-4015" fmla="*/ 5583280 w 5741575"/>
              <a:gd name="connsiteY85-4016" fmla="*/ 49787 h 955271"/>
              <a:gd name="connsiteX86-4017" fmla="*/ 5613766 w 5741575"/>
              <a:gd name="connsiteY86-4018" fmla="*/ 41855 h 955271"/>
              <a:gd name="connsiteX87-4019" fmla="*/ 5684952 w 5741575"/>
              <a:gd name="connsiteY87-4020" fmla="*/ 26088 h 955271"/>
              <a:gd name="connsiteX88-4021" fmla="*/ 5741575 w 5741575"/>
              <a:gd name="connsiteY88-4022" fmla="*/ 0 h 955271"/>
              <a:gd name="connsiteX0-4023" fmla="*/ 5741575 w 5741575"/>
              <a:gd name="connsiteY0-4024" fmla="*/ 0 h 955271"/>
              <a:gd name="connsiteX1-4025" fmla="*/ 5741575 w 5741575"/>
              <a:gd name="connsiteY1-4026" fmla="*/ 955271 h 955271"/>
              <a:gd name="connsiteX2-4027" fmla="*/ 0 w 5741575"/>
              <a:gd name="connsiteY2-4028" fmla="*/ 955271 h 955271"/>
              <a:gd name="connsiteX3-4029" fmla="*/ 8558 w 5741575"/>
              <a:gd name="connsiteY3-4030" fmla="*/ 953971 h 955271"/>
              <a:gd name="connsiteX4-4031" fmla="*/ 16894 w 5741575"/>
              <a:gd name="connsiteY4-4032" fmla="*/ 953847 h 955271"/>
              <a:gd name="connsiteX5-4033" fmla="*/ 28156 w 5741575"/>
              <a:gd name="connsiteY5-4034" fmla="*/ 951374 h 955271"/>
              <a:gd name="connsiteX6-4035" fmla="*/ 28293 w 5741575"/>
              <a:gd name="connsiteY6-4036" fmla="*/ 950971 h 955271"/>
              <a:gd name="connsiteX7-4037" fmla="*/ 59229 w 5741575"/>
              <a:gd name="connsiteY7-4038" fmla="*/ 903950 h 955271"/>
              <a:gd name="connsiteX8-4039" fmla="*/ 148657 w 5741575"/>
              <a:gd name="connsiteY8-4040" fmla="*/ 898134 h 955271"/>
              <a:gd name="connsiteX9-4041" fmla="*/ 174554 w 5741575"/>
              <a:gd name="connsiteY9-4042" fmla="*/ 886351 h 955271"/>
              <a:gd name="connsiteX10-4043" fmla="*/ 187633 w 5741575"/>
              <a:gd name="connsiteY10-4044" fmla="*/ 878226 h 955271"/>
              <a:gd name="connsiteX11-4045" fmla="*/ 187961 w 5741575"/>
              <a:gd name="connsiteY11-4046" fmla="*/ 876538 h 955271"/>
              <a:gd name="connsiteX12-4047" fmla="*/ 240501 w 5741575"/>
              <a:gd name="connsiteY12-4048" fmla="*/ 873150 h 955271"/>
              <a:gd name="connsiteX13-4049" fmla="*/ 246345 w 5741575"/>
              <a:gd name="connsiteY13-4050" fmla="*/ 869942 h 955271"/>
              <a:gd name="connsiteX14-4051" fmla="*/ 306299 w 5741575"/>
              <a:gd name="connsiteY14-4052" fmla="*/ 873609 h 955271"/>
              <a:gd name="connsiteX15-4053" fmla="*/ 331571 w 5741575"/>
              <a:gd name="connsiteY15-4054" fmla="*/ 869866 h 955271"/>
              <a:gd name="connsiteX16-4055" fmla="*/ 384157 w 5741575"/>
              <a:gd name="connsiteY16-4056" fmla="*/ 867971 h 955271"/>
              <a:gd name="connsiteX17-4057" fmla="*/ 477637 w 5741575"/>
              <a:gd name="connsiteY17-4058" fmla="*/ 870334 h 955271"/>
              <a:gd name="connsiteX18-4059" fmla="*/ 570239 w 5741575"/>
              <a:gd name="connsiteY18-4060" fmla="*/ 829596 h 955271"/>
              <a:gd name="connsiteX19-4061" fmla="*/ 772070 w 5741575"/>
              <a:gd name="connsiteY19-4062" fmla="*/ 820296 h 955271"/>
              <a:gd name="connsiteX20-4063" fmla="*/ 948872 w 5741575"/>
              <a:gd name="connsiteY20-4064" fmla="*/ 772201 h 955271"/>
              <a:gd name="connsiteX21-4065" fmla="*/ 1127089 w 5741575"/>
              <a:gd name="connsiteY21-4066" fmla="*/ 746926 h 955271"/>
              <a:gd name="connsiteX22-4067" fmla="*/ 1220426 w 5741575"/>
              <a:gd name="connsiteY22-4068" fmla="*/ 721810 h 955271"/>
              <a:gd name="connsiteX23-4069" fmla="*/ 1306771 w 5741575"/>
              <a:gd name="connsiteY23-4070" fmla="*/ 717936 h 955271"/>
              <a:gd name="connsiteX24-4071" fmla="*/ 1374314 w 5741575"/>
              <a:gd name="connsiteY24-4072" fmla="*/ 688815 h 955271"/>
              <a:gd name="connsiteX25-4073" fmla="*/ 1378034 w 5741575"/>
              <a:gd name="connsiteY25-4074" fmla="*/ 685842 h 955271"/>
              <a:gd name="connsiteX26-4075" fmla="*/ 1395604 w 5741575"/>
              <a:gd name="connsiteY26-4076" fmla="*/ 680460 h 955271"/>
              <a:gd name="connsiteX27-4077" fmla="*/ 1397206 w 5741575"/>
              <a:gd name="connsiteY27-4078" fmla="*/ 670793 h 955271"/>
              <a:gd name="connsiteX28-4079" fmla="*/ 1441364 w 5741575"/>
              <a:gd name="connsiteY28-4080" fmla="*/ 661393 h 955271"/>
              <a:gd name="connsiteX29-4081" fmla="*/ 1494753 w 5741575"/>
              <a:gd name="connsiteY29-4082" fmla="*/ 644686 h 955271"/>
              <a:gd name="connsiteX30-4083" fmla="*/ 1616217 w 5741575"/>
              <a:gd name="connsiteY30-4084" fmla="*/ 622107 h 955271"/>
              <a:gd name="connsiteX31-4085" fmla="*/ 1710928 w 5741575"/>
              <a:gd name="connsiteY31-4086" fmla="*/ 600666 h 955271"/>
              <a:gd name="connsiteX32-4087" fmla="*/ 1743718 w 5741575"/>
              <a:gd name="connsiteY32-4088" fmla="*/ 584327 h 955271"/>
              <a:gd name="connsiteX33-4089" fmla="*/ 1873778 w 5741575"/>
              <a:gd name="connsiteY33-4090" fmla="*/ 530130 h 955271"/>
              <a:gd name="connsiteX34-4091" fmla="*/ 1988411 w 5741575"/>
              <a:gd name="connsiteY34-4092" fmla="*/ 491599 h 955271"/>
              <a:gd name="connsiteX35-4093" fmla="*/ 2085507 w 5741575"/>
              <a:gd name="connsiteY35-4094" fmla="*/ 498527 h 955271"/>
              <a:gd name="connsiteX36-4095" fmla="*/ 2090767 w 5741575"/>
              <a:gd name="connsiteY36-4096" fmla="*/ 490616 h 955271"/>
              <a:gd name="connsiteX37-4097" fmla="*/ 2151143 w 5741575"/>
              <a:gd name="connsiteY37-4098" fmla="*/ 478332 h 955271"/>
              <a:gd name="connsiteX38-4099" fmla="*/ 2378710 w 5741575"/>
              <a:gd name="connsiteY38-4100" fmla="*/ 477570 h 955271"/>
              <a:gd name="connsiteX39-4101" fmla="*/ 2496256 w 5741575"/>
              <a:gd name="connsiteY39-4102" fmla="*/ 452396 h 955271"/>
              <a:gd name="connsiteX40-4103" fmla="*/ 2535387 w 5741575"/>
              <a:gd name="connsiteY40-4104" fmla="*/ 436645 h 955271"/>
              <a:gd name="connsiteX41-4105" fmla="*/ 2601109 w 5741575"/>
              <a:gd name="connsiteY41-4106" fmla="*/ 410678 h 955271"/>
              <a:gd name="connsiteX42-4107" fmla="*/ 2643855 w 5741575"/>
              <a:gd name="connsiteY42-4108" fmla="*/ 374482 h 955271"/>
              <a:gd name="connsiteX43-4109" fmla="*/ 2657726 w 5741575"/>
              <a:gd name="connsiteY43-4110" fmla="*/ 365841 h 955271"/>
              <a:gd name="connsiteX44-4111" fmla="*/ 2687125 w 5741575"/>
              <a:gd name="connsiteY44-4112" fmla="*/ 366820 h 955271"/>
              <a:gd name="connsiteX45-4113" fmla="*/ 2697479 w 5741575"/>
              <a:gd name="connsiteY45-4114" fmla="*/ 361430 h 955271"/>
              <a:gd name="connsiteX46-4115" fmla="*/ 2701547 w 5741575"/>
              <a:gd name="connsiteY46-4116" fmla="*/ 361545 h 955271"/>
              <a:gd name="connsiteX47-4117" fmla="*/ 2711054 w 5741575"/>
              <a:gd name="connsiteY47-4118" fmla="*/ 360597 h 955271"/>
              <a:gd name="connsiteX48-4119" fmla="*/ 2710438 w 5741575"/>
              <a:gd name="connsiteY48-4120" fmla="*/ 366958 h 955271"/>
              <a:gd name="connsiteX49-4121" fmla="*/ 2722936 w 5741575"/>
              <a:gd name="connsiteY49-4122" fmla="*/ 377633 h 955271"/>
              <a:gd name="connsiteX50-4123" fmla="*/ 2777227 w 5741575"/>
              <a:gd name="connsiteY50-4124" fmla="*/ 368972 h 955271"/>
              <a:gd name="connsiteX51-4125" fmla="*/ 2779510 w 5741575"/>
              <a:gd name="connsiteY51-4126" fmla="*/ 361652 h 955271"/>
              <a:gd name="connsiteX52-4127" fmla="*/ 2786278 w 5741575"/>
              <a:gd name="connsiteY52-4128" fmla="*/ 359869 h 955271"/>
              <a:gd name="connsiteX53-4129" fmla="*/ 2792101 w 5741575"/>
              <a:gd name="connsiteY53-4130" fmla="*/ 365927 h 955271"/>
              <a:gd name="connsiteX54-4131" fmla="*/ 2885545 w 5741575"/>
              <a:gd name="connsiteY54-4132" fmla="*/ 372818 h 955271"/>
              <a:gd name="connsiteX55-4133" fmla="*/ 3009558 w 5741575"/>
              <a:gd name="connsiteY55-4134" fmla="*/ 370573 h 955271"/>
              <a:gd name="connsiteX56-4135" fmla="*/ 3095010 w 5741575"/>
              <a:gd name="connsiteY56-4136" fmla="*/ 332454 h 955271"/>
              <a:gd name="connsiteX57-4137" fmla="*/ 3103742 w 5741575"/>
              <a:gd name="connsiteY57-4138" fmla="*/ 337974 h 955271"/>
              <a:gd name="connsiteX58-4139" fmla="*/ 3165093 w 5741575"/>
              <a:gd name="connsiteY58-4140" fmla="*/ 329459 h 955271"/>
              <a:gd name="connsiteX59-4141" fmla="*/ 3373785 w 5741575"/>
              <a:gd name="connsiteY59-4142" fmla="*/ 255680 h 955271"/>
              <a:gd name="connsiteX60-4143" fmla="*/ 3493851 w 5741575"/>
              <a:gd name="connsiteY60-4144" fmla="*/ 240255 h 955271"/>
              <a:gd name="connsiteX61-4145" fmla="*/ 3537470 w 5741575"/>
              <a:gd name="connsiteY61-4146" fmla="*/ 241867 h 955271"/>
              <a:gd name="connsiteX62-4147" fmla="*/ 3610489 w 5741575"/>
              <a:gd name="connsiteY62-4148" fmla="*/ 244128 h 955271"/>
              <a:gd name="connsiteX63-4149" fmla="*/ 3667539 w 5741575"/>
              <a:gd name="connsiteY63-4150" fmla="*/ 263271 h 955271"/>
              <a:gd name="connsiteX64-4151" fmla="*/ 3727614 w 5741575"/>
              <a:gd name="connsiteY64-4152" fmla="*/ 258245 h 955271"/>
              <a:gd name="connsiteX65-4153" fmla="*/ 3738369 w 5741575"/>
              <a:gd name="connsiteY65-4154" fmla="*/ 234506 h 955271"/>
              <a:gd name="connsiteX66-4155" fmla="*/ 3803670 w 5741575"/>
              <a:gd name="connsiteY66-4156" fmla="*/ 236457 h 955271"/>
              <a:gd name="connsiteX67-4157" fmla="*/ 3903080 w 5741575"/>
              <a:gd name="connsiteY67-4158" fmla="*/ 241890 h 955271"/>
              <a:gd name="connsiteX68-4159" fmla="*/ 4114838 w 5741575"/>
              <a:gd name="connsiteY68-4160" fmla="*/ 238165 h 955271"/>
              <a:gd name="connsiteX69-4161" fmla="*/ 4271023 w 5741575"/>
              <a:gd name="connsiteY69-4162" fmla="*/ 241959 h 955271"/>
              <a:gd name="connsiteX70-4163" fmla="*/ 4367397 w 5741575"/>
              <a:gd name="connsiteY70-4164" fmla="*/ 271442 h 955271"/>
              <a:gd name="connsiteX71-4165" fmla="*/ 4495366 w 5741575"/>
              <a:gd name="connsiteY71-4166" fmla="*/ 271618 h 955271"/>
              <a:gd name="connsiteX72-4167" fmla="*/ 4517347 w 5741575"/>
              <a:gd name="connsiteY72-4168" fmla="*/ 275639 h 955271"/>
              <a:gd name="connsiteX73-4169" fmla="*/ 4546116 w 5741575"/>
              <a:gd name="connsiteY73-4170" fmla="*/ 268568 h 955271"/>
              <a:gd name="connsiteX74-4171" fmla="*/ 4661259 w 5741575"/>
              <a:gd name="connsiteY74-4172" fmla="*/ 238966 h 955271"/>
              <a:gd name="connsiteX75-4173" fmla="*/ 4750403 w 5741575"/>
              <a:gd name="connsiteY75-4174" fmla="*/ 204364 h 955271"/>
              <a:gd name="connsiteX76-4175" fmla="*/ 4867614 w 5741575"/>
              <a:gd name="connsiteY76-4176" fmla="*/ 208668 h 955271"/>
              <a:gd name="connsiteX77-4177" fmla="*/ 4937036 w 5741575"/>
              <a:gd name="connsiteY77-4178" fmla="*/ 195446 h 955271"/>
              <a:gd name="connsiteX78-4179" fmla="*/ 5047626 w 5741575"/>
              <a:gd name="connsiteY78-4180" fmla="*/ 149604 h 955271"/>
              <a:gd name="connsiteX79-4181" fmla="*/ 5200247 w 5741575"/>
              <a:gd name="connsiteY79-4182" fmla="*/ 142695 h 955271"/>
              <a:gd name="connsiteX80-4183" fmla="*/ 5235691 w 5741575"/>
              <a:gd name="connsiteY80-4184" fmla="*/ 173330 h 955271"/>
              <a:gd name="connsiteX81-4185" fmla="*/ 5280133 w 5741575"/>
              <a:gd name="connsiteY81-4186" fmla="*/ 189342 h 955271"/>
              <a:gd name="connsiteX82-4187" fmla="*/ 5291963 w 5741575"/>
              <a:gd name="connsiteY82-4188" fmla="*/ 139446 h 955271"/>
              <a:gd name="connsiteX83-4189" fmla="*/ 5418472 w 5741575"/>
              <a:gd name="connsiteY83-4190" fmla="*/ 89163 h 955271"/>
              <a:gd name="connsiteX84-4191" fmla="*/ 5482354 w 5741575"/>
              <a:gd name="connsiteY84-4192" fmla="*/ 69470 h 955271"/>
              <a:gd name="connsiteX85-4193" fmla="*/ 5583280 w 5741575"/>
              <a:gd name="connsiteY85-4194" fmla="*/ 49787 h 955271"/>
              <a:gd name="connsiteX86-4195" fmla="*/ 5613766 w 5741575"/>
              <a:gd name="connsiteY86-4196" fmla="*/ 41855 h 955271"/>
              <a:gd name="connsiteX87-4197" fmla="*/ 5684952 w 5741575"/>
              <a:gd name="connsiteY87-4198" fmla="*/ 26088 h 955271"/>
              <a:gd name="connsiteX88-4199" fmla="*/ 5741575 w 5741575"/>
              <a:gd name="connsiteY88-4200" fmla="*/ 0 h 955271"/>
              <a:gd name="connsiteX0-4201" fmla="*/ 5741575 w 5741575"/>
              <a:gd name="connsiteY0-4202" fmla="*/ 0 h 955271"/>
              <a:gd name="connsiteX1-4203" fmla="*/ 5741575 w 5741575"/>
              <a:gd name="connsiteY1-4204" fmla="*/ 955271 h 955271"/>
              <a:gd name="connsiteX2-4205" fmla="*/ 0 w 5741575"/>
              <a:gd name="connsiteY2-4206" fmla="*/ 955271 h 955271"/>
              <a:gd name="connsiteX3-4207" fmla="*/ 8558 w 5741575"/>
              <a:gd name="connsiteY3-4208" fmla="*/ 953971 h 955271"/>
              <a:gd name="connsiteX4-4209" fmla="*/ 16894 w 5741575"/>
              <a:gd name="connsiteY4-4210" fmla="*/ 953847 h 955271"/>
              <a:gd name="connsiteX5-4211" fmla="*/ 28156 w 5741575"/>
              <a:gd name="connsiteY5-4212" fmla="*/ 951374 h 955271"/>
              <a:gd name="connsiteX6-4213" fmla="*/ 28293 w 5741575"/>
              <a:gd name="connsiteY6-4214" fmla="*/ 950971 h 955271"/>
              <a:gd name="connsiteX7-4215" fmla="*/ 59229 w 5741575"/>
              <a:gd name="connsiteY7-4216" fmla="*/ 903950 h 955271"/>
              <a:gd name="connsiteX8-4217" fmla="*/ 148657 w 5741575"/>
              <a:gd name="connsiteY8-4218" fmla="*/ 898134 h 955271"/>
              <a:gd name="connsiteX9-4219" fmla="*/ 174554 w 5741575"/>
              <a:gd name="connsiteY9-4220" fmla="*/ 886351 h 955271"/>
              <a:gd name="connsiteX10-4221" fmla="*/ 187633 w 5741575"/>
              <a:gd name="connsiteY10-4222" fmla="*/ 878226 h 955271"/>
              <a:gd name="connsiteX11-4223" fmla="*/ 187961 w 5741575"/>
              <a:gd name="connsiteY11-4224" fmla="*/ 876538 h 955271"/>
              <a:gd name="connsiteX12-4225" fmla="*/ 240501 w 5741575"/>
              <a:gd name="connsiteY12-4226" fmla="*/ 873150 h 955271"/>
              <a:gd name="connsiteX13-4227" fmla="*/ 246345 w 5741575"/>
              <a:gd name="connsiteY13-4228" fmla="*/ 869942 h 955271"/>
              <a:gd name="connsiteX14-4229" fmla="*/ 306299 w 5741575"/>
              <a:gd name="connsiteY14-4230" fmla="*/ 873609 h 955271"/>
              <a:gd name="connsiteX15-4231" fmla="*/ 331571 w 5741575"/>
              <a:gd name="connsiteY15-4232" fmla="*/ 869866 h 955271"/>
              <a:gd name="connsiteX16-4233" fmla="*/ 384157 w 5741575"/>
              <a:gd name="connsiteY16-4234" fmla="*/ 867971 h 955271"/>
              <a:gd name="connsiteX17-4235" fmla="*/ 477637 w 5741575"/>
              <a:gd name="connsiteY17-4236" fmla="*/ 870334 h 955271"/>
              <a:gd name="connsiteX18-4237" fmla="*/ 570239 w 5741575"/>
              <a:gd name="connsiteY18-4238" fmla="*/ 829596 h 955271"/>
              <a:gd name="connsiteX19-4239" fmla="*/ 772070 w 5741575"/>
              <a:gd name="connsiteY19-4240" fmla="*/ 820296 h 955271"/>
              <a:gd name="connsiteX20-4241" fmla="*/ 948872 w 5741575"/>
              <a:gd name="connsiteY20-4242" fmla="*/ 772201 h 955271"/>
              <a:gd name="connsiteX21-4243" fmla="*/ 1127089 w 5741575"/>
              <a:gd name="connsiteY21-4244" fmla="*/ 746926 h 955271"/>
              <a:gd name="connsiteX22-4245" fmla="*/ 1220426 w 5741575"/>
              <a:gd name="connsiteY22-4246" fmla="*/ 721810 h 955271"/>
              <a:gd name="connsiteX23-4247" fmla="*/ 1306771 w 5741575"/>
              <a:gd name="connsiteY23-4248" fmla="*/ 717936 h 955271"/>
              <a:gd name="connsiteX24-4249" fmla="*/ 1374314 w 5741575"/>
              <a:gd name="connsiteY24-4250" fmla="*/ 688815 h 955271"/>
              <a:gd name="connsiteX25-4251" fmla="*/ 1378034 w 5741575"/>
              <a:gd name="connsiteY25-4252" fmla="*/ 685842 h 955271"/>
              <a:gd name="connsiteX26-4253" fmla="*/ 1395604 w 5741575"/>
              <a:gd name="connsiteY26-4254" fmla="*/ 680460 h 955271"/>
              <a:gd name="connsiteX27-4255" fmla="*/ 1397206 w 5741575"/>
              <a:gd name="connsiteY27-4256" fmla="*/ 670793 h 955271"/>
              <a:gd name="connsiteX28-4257" fmla="*/ 1494753 w 5741575"/>
              <a:gd name="connsiteY28-4258" fmla="*/ 644686 h 955271"/>
              <a:gd name="connsiteX29-4259" fmla="*/ 1616217 w 5741575"/>
              <a:gd name="connsiteY29-4260" fmla="*/ 622107 h 955271"/>
              <a:gd name="connsiteX30-4261" fmla="*/ 1710928 w 5741575"/>
              <a:gd name="connsiteY30-4262" fmla="*/ 600666 h 955271"/>
              <a:gd name="connsiteX31-4263" fmla="*/ 1743718 w 5741575"/>
              <a:gd name="connsiteY31-4264" fmla="*/ 584327 h 955271"/>
              <a:gd name="connsiteX32-4265" fmla="*/ 1873778 w 5741575"/>
              <a:gd name="connsiteY32-4266" fmla="*/ 530130 h 955271"/>
              <a:gd name="connsiteX33-4267" fmla="*/ 1988411 w 5741575"/>
              <a:gd name="connsiteY33-4268" fmla="*/ 491599 h 955271"/>
              <a:gd name="connsiteX34-4269" fmla="*/ 2085507 w 5741575"/>
              <a:gd name="connsiteY34-4270" fmla="*/ 498527 h 955271"/>
              <a:gd name="connsiteX35-4271" fmla="*/ 2090767 w 5741575"/>
              <a:gd name="connsiteY35-4272" fmla="*/ 490616 h 955271"/>
              <a:gd name="connsiteX36-4273" fmla="*/ 2151143 w 5741575"/>
              <a:gd name="connsiteY36-4274" fmla="*/ 478332 h 955271"/>
              <a:gd name="connsiteX37-4275" fmla="*/ 2378710 w 5741575"/>
              <a:gd name="connsiteY37-4276" fmla="*/ 477570 h 955271"/>
              <a:gd name="connsiteX38-4277" fmla="*/ 2496256 w 5741575"/>
              <a:gd name="connsiteY38-4278" fmla="*/ 452396 h 955271"/>
              <a:gd name="connsiteX39-4279" fmla="*/ 2535387 w 5741575"/>
              <a:gd name="connsiteY39-4280" fmla="*/ 436645 h 955271"/>
              <a:gd name="connsiteX40-4281" fmla="*/ 2601109 w 5741575"/>
              <a:gd name="connsiteY40-4282" fmla="*/ 410678 h 955271"/>
              <a:gd name="connsiteX41-4283" fmla="*/ 2643855 w 5741575"/>
              <a:gd name="connsiteY41-4284" fmla="*/ 374482 h 955271"/>
              <a:gd name="connsiteX42-4285" fmla="*/ 2657726 w 5741575"/>
              <a:gd name="connsiteY42-4286" fmla="*/ 365841 h 955271"/>
              <a:gd name="connsiteX43-4287" fmla="*/ 2687125 w 5741575"/>
              <a:gd name="connsiteY43-4288" fmla="*/ 366820 h 955271"/>
              <a:gd name="connsiteX44-4289" fmla="*/ 2697479 w 5741575"/>
              <a:gd name="connsiteY44-4290" fmla="*/ 361430 h 955271"/>
              <a:gd name="connsiteX45-4291" fmla="*/ 2701547 w 5741575"/>
              <a:gd name="connsiteY45-4292" fmla="*/ 361545 h 955271"/>
              <a:gd name="connsiteX46-4293" fmla="*/ 2711054 w 5741575"/>
              <a:gd name="connsiteY46-4294" fmla="*/ 360597 h 955271"/>
              <a:gd name="connsiteX47-4295" fmla="*/ 2710438 w 5741575"/>
              <a:gd name="connsiteY47-4296" fmla="*/ 366958 h 955271"/>
              <a:gd name="connsiteX48-4297" fmla="*/ 2722936 w 5741575"/>
              <a:gd name="connsiteY48-4298" fmla="*/ 377633 h 955271"/>
              <a:gd name="connsiteX49-4299" fmla="*/ 2777227 w 5741575"/>
              <a:gd name="connsiteY49-4300" fmla="*/ 368972 h 955271"/>
              <a:gd name="connsiteX50-4301" fmla="*/ 2779510 w 5741575"/>
              <a:gd name="connsiteY50-4302" fmla="*/ 361652 h 955271"/>
              <a:gd name="connsiteX51-4303" fmla="*/ 2786278 w 5741575"/>
              <a:gd name="connsiteY51-4304" fmla="*/ 359869 h 955271"/>
              <a:gd name="connsiteX52-4305" fmla="*/ 2792101 w 5741575"/>
              <a:gd name="connsiteY52-4306" fmla="*/ 365927 h 955271"/>
              <a:gd name="connsiteX53-4307" fmla="*/ 2885545 w 5741575"/>
              <a:gd name="connsiteY53-4308" fmla="*/ 372818 h 955271"/>
              <a:gd name="connsiteX54-4309" fmla="*/ 3009558 w 5741575"/>
              <a:gd name="connsiteY54-4310" fmla="*/ 370573 h 955271"/>
              <a:gd name="connsiteX55-4311" fmla="*/ 3095010 w 5741575"/>
              <a:gd name="connsiteY55-4312" fmla="*/ 332454 h 955271"/>
              <a:gd name="connsiteX56-4313" fmla="*/ 3103742 w 5741575"/>
              <a:gd name="connsiteY56-4314" fmla="*/ 337974 h 955271"/>
              <a:gd name="connsiteX57-4315" fmla="*/ 3165093 w 5741575"/>
              <a:gd name="connsiteY57-4316" fmla="*/ 329459 h 955271"/>
              <a:gd name="connsiteX58-4317" fmla="*/ 3373785 w 5741575"/>
              <a:gd name="connsiteY58-4318" fmla="*/ 255680 h 955271"/>
              <a:gd name="connsiteX59-4319" fmla="*/ 3493851 w 5741575"/>
              <a:gd name="connsiteY59-4320" fmla="*/ 240255 h 955271"/>
              <a:gd name="connsiteX60-4321" fmla="*/ 3537470 w 5741575"/>
              <a:gd name="connsiteY60-4322" fmla="*/ 241867 h 955271"/>
              <a:gd name="connsiteX61-4323" fmla="*/ 3610489 w 5741575"/>
              <a:gd name="connsiteY61-4324" fmla="*/ 244128 h 955271"/>
              <a:gd name="connsiteX62-4325" fmla="*/ 3667539 w 5741575"/>
              <a:gd name="connsiteY62-4326" fmla="*/ 263271 h 955271"/>
              <a:gd name="connsiteX63-4327" fmla="*/ 3727614 w 5741575"/>
              <a:gd name="connsiteY63-4328" fmla="*/ 258245 h 955271"/>
              <a:gd name="connsiteX64-4329" fmla="*/ 3738369 w 5741575"/>
              <a:gd name="connsiteY64-4330" fmla="*/ 234506 h 955271"/>
              <a:gd name="connsiteX65-4331" fmla="*/ 3803670 w 5741575"/>
              <a:gd name="connsiteY65-4332" fmla="*/ 236457 h 955271"/>
              <a:gd name="connsiteX66-4333" fmla="*/ 3903080 w 5741575"/>
              <a:gd name="connsiteY66-4334" fmla="*/ 241890 h 955271"/>
              <a:gd name="connsiteX67-4335" fmla="*/ 4114838 w 5741575"/>
              <a:gd name="connsiteY67-4336" fmla="*/ 238165 h 955271"/>
              <a:gd name="connsiteX68-4337" fmla="*/ 4271023 w 5741575"/>
              <a:gd name="connsiteY68-4338" fmla="*/ 241959 h 955271"/>
              <a:gd name="connsiteX69-4339" fmla="*/ 4367397 w 5741575"/>
              <a:gd name="connsiteY69-4340" fmla="*/ 271442 h 955271"/>
              <a:gd name="connsiteX70-4341" fmla="*/ 4495366 w 5741575"/>
              <a:gd name="connsiteY70-4342" fmla="*/ 271618 h 955271"/>
              <a:gd name="connsiteX71-4343" fmla="*/ 4517347 w 5741575"/>
              <a:gd name="connsiteY71-4344" fmla="*/ 275639 h 955271"/>
              <a:gd name="connsiteX72-4345" fmla="*/ 4546116 w 5741575"/>
              <a:gd name="connsiteY72-4346" fmla="*/ 268568 h 955271"/>
              <a:gd name="connsiteX73-4347" fmla="*/ 4661259 w 5741575"/>
              <a:gd name="connsiteY73-4348" fmla="*/ 238966 h 955271"/>
              <a:gd name="connsiteX74-4349" fmla="*/ 4750403 w 5741575"/>
              <a:gd name="connsiteY74-4350" fmla="*/ 204364 h 955271"/>
              <a:gd name="connsiteX75-4351" fmla="*/ 4867614 w 5741575"/>
              <a:gd name="connsiteY75-4352" fmla="*/ 208668 h 955271"/>
              <a:gd name="connsiteX76-4353" fmla="*/ 4937036 w 5741575"/>
              <a:gd name="connsiteY76-4354" fmla="*/ 195446 h 955271"/>
              <a:gd name="connsiteX77-4355" fmla="*/ 5047626 w 5741575"/>
              <a:gd name="connsiteY77-4356" fmla="*/ 149604 h 955271"/>
              <a:gd name="connsiteX78-4357" fmla="*/ 5200247 w 5741575"/>
              <a:gd name="connsiteY78-4358" fmla="*/ 142695 h 955271"/>
              <a:gd name="connsiteX79-4359" fmla="*/ 5235691 w 5741575"/>
              <a:gd name="connsiteY79-4360" fmla="*/ 173330 h 955271"/>
              <a:gd name="connsiteX80-4361" fmla="*/ 5280133 w 5741575"/>
              <a:gd name="connsiteY80-4362" fmla="*/ 189342 h 955271"/>
              <a:gd name="connsiteX81-4363" fmla="*/ 5291963 w 5741575"/>
              <a:gd name="connsiteY81-4364" fmla="*/ 139446 h 955271"/>
              <a:gd name="connsiteX82-4365" fmla="*/ 5418472 w 5741575"/>
              <a:gd name="connsiteY82-4366" fmla="*/ 89163 h 955271"/>
              <a:gd name="connsiteX83-4367" fmla="*/ 5482354 w 5741575"/>
              <a:gd name="connsiteY83-4368" fmla="*/ 69470 h 955271"/>
              <a:gd name="connsiteX84-4369" fmla="*/ 5583280 w 5741575"/>
              <a:gd name="connsiteY84-4370" fmla="*/ 49787 h 955271"/>
              <a:gd name="connsiteX85-4371" fmla="*/ 5613766 w 5741575"/>
              <a:gd name="connsiteY85-4372" fmla="*/ 41855 h 955271"/>
              <a:gd name="connsiteX86-4373" fmla="*/ 5684952 w 5741575"/>
              <a:gd name="connsiteY86-4374" fmla="*/ 26088 h 955271"/>
              <a:gd name="connsiteX87-4375" fmla="*/ 5741575 w 5741575"/>
              <a:gd name="connsiteY87-4376" fmla="*/ 0 h 955271"/>
              <a:gd name="connsiteX0-4377" fmla="*/ 5741575 w 5741575"/>
              <a:gd name="connsiteY0-4378" fmla="*/ 0 h 955271"/>
              <a:gd name="connsiteX1-4379" fmla="*/ 5741575 w 5741575"/>
              <a:gd name="connsiteY1-4380" fmla="*/ 955271 h 955271"/>
              <a:gd name="connsiteX2-4381" fmla="*/ 0 w 5741575"/>
              <a:gd name="connsiteY2-4382" fmla="*/ 955271 h 955271"/>
              <a:gd name="connsiteX3-4383" fmla="*/ 8558 w 5741575"/>
              <a:gd name="connsiteY3-4384" fmla="*/ 953971 h 955271"/>
              <a:gd name="connsiteX4-4385" fmla="*/ 16894 w 5741575"/>
              <a:gd name="connsiteY4-4386" fmla="*/ 953847 h 955271"/>
              <a:gd name="connsiteX5-4387" fmla="*/ 28156 w 5741575"/>
              <a:gd name="connsiteY5-4388" fmla="*/ 951374 h 955271"/>
              <a:gd name="connsiteX6-4389" fmla="*/ 28293 w 5741575"/>
              <a:gd name="connsiteY6-4390" fmla="*/ 950971 h 955271"/>
              <a:gd name="connsiteX7-4391" fmla="*/ 59229 w 5741575"/>
              <a:gd name="connsiteY7-4392" fmla="*/ 903950 h 955271"/>
              <a:gd name="connsiteX8-4393" fmla="*/ 148657 w 5741575"/>
              <a:gd name="connsiteY8-4394" fmla="*/ 898134 h 955271"/>
              <a:gd name="connsiteX9-4395" fmla="*/ 174554 w 5741575"/>
              <a:gd name="connsiteY9-4396" fmla="*/ 886351 h 955271"/>
              <a:gd name="connsiteX10-4397" fmla="*/ 187633 w 5741575"/>
              <a:gd name="connsiteY10-4398" fmla="*/ 878226 h 955271"/>
              <a:gd name="connsiteX11-4399" fmla="*/ 187961 w 5741575"/>
              <a:gd name="connsiteY11-4400" fmla="*/ 876538 h 955271"/>
              <a:gd name="connsiteX12-4401" fmla="*/ 240501 w 5741575"/>
              <a:gd name="connsiteY12-4402" fmla="*/ 873150 h 955271"/>
              <a:gd name="connsiteX13-4403" fmla="*/ 246345 w 5741575"/>
              <a:gd name="connsiteY13-4404" fmla="*/ 869942 h 955271"/>
              <a:gd name="connsiteX14-4405" fmla="*/ 306299 w 5741575"/>
              <a:gd name="connsiteY14-4406" fmla="*/ 873609 h 955271"/>
              <a:gd name="connsiteX15-4407" fmla="*/ 331571 w 5741575"/>
              <a:gd name="connsiteY15-4408" fmla="*/ 869866 h 955271"/>
              <a:gd name="connsiteX16-4409" fmla="*/ 384157 w 5741575"/>
              <a:gd name="connsiteY16-4410" fmla="*/ 867971 h 955271"/>
              <a:gd name="connsiteX17-4411" fmla="*/ 477637 w 5741575"/>
              <a:gd name="connsiteY17-4412" fmla="*/ 870334 h 955271"/>
              <a:gd name="connsiteX18-4413" fmla="*/ 570239 w 5741575"/>
              <a:gd name="connsiteY18-4414" fmla="*/ 829596 h 955271"/>
              <a:gd name="connsiteX19-4415" fmla="*/ 772070 w 5741575"/>
              <a:gd name="connsiteY19-4416" fmla="*/ 820296 h 955271"/>
              <a:gd name="connsiteX20-4417" fmla="*/ 948872 w 5741575"/>
              <a:gd name="connsiteY20-4418" fmla="*/ 772201 h 955271"/>
              <a:gd name="connsiteX21-4419" fmla="*/ 1127089 w 5741575"/>
              <a:gd name="connsiteY21-4420" fmla="*/ 746926 h 955271"/>
              <a:gd name="connsiteX22-4421" fmla="*/ 1306771 w 5741575"/>
              <a:gd name="connsiteY22-4422" fmla="*/ 717936 h 955271"/>
              <a:gd name="connsiteX23-4423" fmla="*/ 1374314 w 5741575"/>
              <a:gd name="connsiteY23-4424" fmla="*/ 688815 h 955271"/>
              <a:gd name="connsiteX24-4425" fmla="*/ 1378034 w 5741575"/>
              <a:gd name="connsiteY24-4426" fmla="*/ 685842 h 955271"/>
              <a:gd name="connsiteX25-4427" fmla="*/ 1395604 w 5741575"/>
              <a:gd name="connsiteY25-4428" fmla="*/ 680460 h 955271"/>
              <a:gd name="connsiteX26-4429" fmla="*/ 1397206 w 5741575"/>
              <a:gd name="connsiteY26-4430" fmla="*/ 670793 h 955271"/>
              <a:gd name="connsiteX27-4431" fmla="*/ 1494753 w 5741575"/>
              <a:gd name="connsiteY27-4432" fmla="*/ 644686 h 955271"/>
              <a:gd name="connsiteX28-4433" fmla="*/ 1616217 w 5741575"/>
              <a:gd name="connsiteY28-4434" fmla="*/ 622107 h 955271"/>
              <a:gd name="connsiteX29-4435" fmla="*/ 1710928 w 5741575"/>
              <a:gd name="connsiteY29-4436" fmla="*/ 600666 h 955271"/>
              <a:gd name="connsiteX30-4437" fmla="*/ 1743718 w 5741575"/>
              <a:gd name="connsiteY30-4438" fmla="*/ 584327 h 955271"/>
              <a:gd name="connsiteX31-4439" fmla="*/ 1873778 w 5741575"/>
              <a:gd name="connsiteY31-4440" fmla="*/ 530130 h 955271"/>
              <a:gd name="connsiteX32-4441" fmla="*/ 1988411 w 5741575"/>
              <a:gd name="connsiteY32-4442" fmla="*/ 491599 h 955271"/>
              <a:gd name="connsiteX33-4443" fmla="*/ 2085507 w 5741575"/>
              <a:gd name="connsiteY33-4444" fmla="*/ 498527 h 955271"/>
              <a:gd name="connsiteX34-4445" fmla="*/ 2090767 w 5741575"/>
              <a:gd name="connsiteY34-4446" fmla="*/ 490616 h 955271"/>
              <a:gd name="connsiteX35-4447" fmla="*/ 2151143 w 5741575"/>
              <a:gd name="connsiteY35-4448" fmla="*/ 478332 h 955271"/>
              <a:gd name="connsiteX36-4449" fmla="*/ 2378710 w 5741575"/>
              <a:gd name="connsiteY36-4450" fmla="*/ 477570 h 955271"/>
              <a:gd name="connsiteX37-4451" fmla="*/ 2496256 w 5741575"/>
              <a:gd name="connsiteY37-4452" fmla="*/ 452396 h 955271"/>
              <a:gd name="connsiteX38-4453" fmla="*/ 2535387 w 5741575"/>
              <a:gd name="connsiteY38-4454" fmla="*/ 436645 h 955271"/>
              <a:gd name="connsiteX39-4455" fmla="*/ 2601109 w 5741575"/>
              <a:gd name="connsiteY39-4456" fmla="*/ 410678 h 955271"/>
              <a:gd name="connsiteX40-4457" fmla="*/ 2643855 w 5741575"/>
              <a:gd name="connsiteY40-4458" fmla="*/ 374482 h 955271"/>
              <a:gd name="connsiteX41-4459" fmla="*/ 2657726 w 5741575"/>
              <a:gd name="connsiteY41-4460" fmla="*/ 365841 h 955271"/>
              <a:gd name="connsiteX42-4461" fmla="*/ 2687125 w 5741575"/>
              <a:gd name="connsiteY42-4462" fmla="*/ 366820 h 955271"/>
              <a:gd name="connsiteX43-4463" fmla="*/ 2697479 w 5741575"/>
              <a:gd name="connsiteY43-4464" fmla="*/ 361430 h 955271"/>
              <a:gd name="connsiteX44-4465" fmla="*/ 2701547 w 5741575"/>
              <a:gd name="connsiteY44-4466" fmla="*/ 361545 h 955271"/>
              <a:gd name="connsiteX45-4467" fmla="*/ 2711054 w 5741575"/>
              <a:gd name="connsiteY45-4468" fmla="*/ 360597 h 955271"/>
              <a:gd name="connsiteX46-4469" fmla="*/ 2710438 w 5741575"/>
              <a:gd name="connsiteY46-4470" fmla="*/ 366958 h 955271"/>
              <a:gd name="connsiteX47-4471" fmla="*/ 2722936 w 5741575"/>
              <a:gd name="connsiteY47-4472" fmla="*/ 377633 h 955271"/>
              <a:gd name="connsiteX48-4473" fmla="*/ 2777227 w 5741575"/>
              <a:gd name="connsiteY48-4474" fmla="*/ 368972 h 955271"/>
              <a:gd name="connsiteX49-4475" fmla="*/ 2779510 w 5741575"/>
              <a:gd name="connsiteY49-4476" fmla="*/ 361652 h 955271"/>
              <a:gd name="connsiteX50-4477" fmla="*/ 2786278 w 5741575"/>
              <a:gd name="connsiteY50-4478" fmla="*/ 359869 h 955271"/>
              <a:gd name="connsiteX51-4479" fmla="*/ 2792101 w 5741575"/>
              <a:gd name="connsiteY51-4480" fmla="*/ 365927 h 955271"/>
              <a:gd name="connsiteX52-4481" fmla="*/ 2885545 w 5741575"/>
              <a:gd name="connsiteY52-4482" fmla="*/ 372818 h 955271"/>
              <a:gd name="connsiteX53-4483" fmla="*/ 3009558 w 5741575"/>
              <a:gd name="connsiteY53-4484" fmla="*/ 370573 h 955271"/>
              <a:gd name="connsiteX54-4485" fmla="*/ 3095010 w 5741575"/>
              <a:gd name="connsiteY54-4486" fmla="*/ 332454 h 955271"/>
              <a:gd name="connsiteX55-4487" fmla="*/ 3103742 w 5741575"/>
              <a:gd name="connsiteY55-4488" fmla="*/ 337974 h 955271"/>
              <a:gd name="connsiteX56-4489" fmla="*/ 3165093 w 5741575"/>
              <a:gd name="connsiteY56-4490" fmla="*/ 329459 h 955271"/>
              <a:gd name="connsiteX57-4491" fmla="*/ 3373785 w 5741575"/>
              <a:gd name="connsiteY57-4492" fmla="*/ 255680 h 955271"/>
              <a:gd name="connsiteX58-4493" fmla="*/ 3493851 w 5741575"/>
              <a:gd name="connsiteY58-4494" fmla="*/ 240255 h 955271"/>
              <a:gd name="connsiteX59-4495" fmla="*/ 3537470 w 5741575"/>
              <a:gd name="connsiteY59-4496" fmla="*/ 241867 h 955271"/>
              <a:gd name="connsiteX60-4497" fmla="*/ 3610489 w 5741575"/>
              <a:gd name="connsiteY60-4498" fmla="*/ 244128 h 955271"/>
              <a:gd name="connsiteX61-4499" fmla="*/ 3667539 w 5741575"/>
              <a:gd name="connsiteY61-4500" fmla="*/ 263271 h 955271"/>
              <a:gd name="connsiteX62-4501" fmla="*/ 3727614 w 5741575"/>
              <a:gd name="connsiteY62-4502" fmla="*/ 258245 h 955271"/>
              <a:gd name="connsiteX63-4503" fmla="*/ 3738369 w 5741575"/>
              <a:gd name="connsiteY63-4504" fmla="*/ 234506 h 955271"/>
              <a:gd name="connsiteX64-4505" fmla="*/ 3803670 w 5741575"/>
              <a:gd name="connsiteY64-4506" fmla="*/ 236457 h 955271"/>
              <a:gd name="connsiteX65-4507" fmla="*/ 3903080 w 5741575"/>
              <a:gd name="connsiteY65-4508" fmla="*/ 241890 h 955271"/>
              <a:gd name="connsiteX66-4509" fmla="*/ 4114838 w 5741575"/>
              <a:gd name="connsiteY66-4510" fmla="*/ 238165 h 955271"/>
              <a:gd name="connsiteX67-4511" fmla="*/ 4271023 w 5741575"/>
              <a:gd name="connsiteY67-4512" fmla="*/ 241959 h 955271"/>
              <a:gd name="connsiteX68-4513" fmla="*/ 4367397 w 5741575"/>
              <a:gd name="connsiteY68-4514" fmla="*/ 271442 h 955271"/>
              <a:gd name="connsiteX69-4515" fmla="*/ 4495366 w 5741575"/>
              <a:gd name="connsiteY69-4516" fmla="*/ 271618 h 955271"/>
              <a:gd name="connsiteX70-4517" fmla="*/ 4517347 w 5741575"/>
              <a:gd name="connsiteY70-4518" fmla="*/ 275639 h 955271"/>
              <a:gd name="connsiteX71-4519" fmla="*/ 4546116 w 5741575"/>
              <a:gd name="connsiteY71-4520" fmla="*/ 268568 h 955271"/>
              <a:gd name="connsiteX72-4521" fmla="*/ 4661259 w 5741575"/>
              <a:gd name="connsiteY72-4522" fmla="*/ 238966 h 955271"/>
              <a:gd name="connsiteX73-4523" fmla="*/ 4750403 w 5741575"/>
              <a:gd name="connsiteY73-4524" fmla="*/ 204364 h 955271"/>
              <a:gd name="connsiteX74-4525" fmla="*/ 4867614 w 5741575"/>
              <a:gd name="connsiteY74-4526" fmla="*/ 208668 h 955271"/>
              <a:gd name="connsiteX75-4527" fmla="*/ 4937036 w 5741575"/>
              <a:gd name="connsiteY75-4528" fmla="*/ 195446 h 955271"/>
              <a:gd name="connsiteX76-4529" fmla="*/ 5047626 w 5741575"/>
              <a:gd name="connsiteY76-4530" fmla="*/ 149604 h 955271"/>
              <a:gd name="connsiteX77-4531" fmla="*/ 5200247 w 5741575"/>
              <a:gd name="connsiteY77-4532" fmla="*/ 142695 h 955271"/>
              <a:gd name="connsiteX78-4533" fmla="*/ 5235691 w 5741575"/>
              <a:gd name="connsiteY78-4534" fmla="*/ 173330 h 955271"/>
              <a:gd name="connsiteX79-4535" fmla="*/ 5280133 w 5741575"/>
              <a:gd name="connsiteY79-4536" fmla="*/ 189342 h 955271"/>
              <a:gd name="connsiteX80-4537" fmla="*/ 5291963 w 5741575"/>
              <a:gd name="connsiteY80-4538" fmla="*/ 139446 h 955271"/>
              <a:gd name="connsiteX81-4539" fmla="*/ 5418472 w 5741575"/>
              <a:gd name="connsiteY81-4540" fmla="*/ 89163 h 955271"/>
              <a:gd name="connsiteX82-4541" fmla="*/ 5482354 w 5741575"/>
              <a:gd name="connsiteY82-4542" fmla="*/ 69470 h 955271"/>
              <a:gd name="connsiteX83-4543" fmla="*/ 5583280 w 5741575"/>
              <a:gd name="connsiteY83-4544" fmla="*/ 49787 h 955271"/>
              <a:gd name="connsiteX84-4545" fmla="*/ 5613766 w 5741575"/>
              <a:gd name="connsiteY84-4546" fmla="*/ 41855 h 955271"/>
              <a:gd name="connsiteX85-4547" fmla="*/ 5684952 w 5741575"/>
              <a:gd name="connsiteY85-4548" fmla="*/ 26088 h 955271"/>
              <a:gd name="connsiteX86-4549" fmla="*/ 5741575 w 5741575"/>
              <a:gd name="connsiteY86-4550" fmla="*/ 0 h 955271"/>
              <a:gd name="connsiteX0-4551" fmla="*/ 5741575 w 5741575"/>
              <a:gd name="connsiteY0-4552" fmla="*/ 0 h 955271"/>
              <a:gd name="connsiteX1-4553" fmla="*/ 5741575 w 5741575"/>
              <a:gd name="connsiteY1-4554" fmla="*/ 955271 h 955271"/>
              <a:gd name="connsiteX2-4555" fmla="*/ 0 w 5741575"/>
              <a:gd name="connsiteY2-4556" fmla="*/ 955271 h 955271"/>
              <a:gd name="connsiteX3-4557" fmla="*/ 8558 w 5741575"/>
              <a:gd name="connsiteY3-4558" fmla="*/ 953971 h 955271"/>
              <a:gd name="connsiteX4-4559" fmla="*/ 16894 w 5741575"/>
              <a:gd name="connsiteY4-4560" fmla="*/ 953847 h 955271"/>
              <a:gd name="connsiteX5-4561" fmla="*/ 28156 w 5741575"/>
              <a:gd name="connsiteY5-4562" fmla="*/ 951374 h 955271"/>
              <a:gd name="connsiteX6-4563" fmla="*/ 28293 w 5741575"/>
              <a:gd name="connsiteY6-4564" fmla="*/ 950971 h 955271"/>
              <a:gd name="connsiteX7-4565" fmla="*/ 59229 w 5741575"/>
              <a:gd name="connsiteY7-4566" fmla="*/ 903950 h 955271"/>
              <a:gd name="connsiteX8-4567" fmla="*/ 148657 w 5741575"/>
              <a:gd name="connsiteY8-4568" fmla="*/ 898134 h 955271"/>
              <a:gd name="connsiteX9-4569" fmla="*/ 174554 w 5741575"/>
              <a:gd name="connsiteY9-4570" fmla="*/ 886351 h 955271"/>
              <a:gd name="connsiteX10-4571" fmla="*/ 187633 w 5741575"/>
              <a:gd name="connsiteY10-4572" fmla="*/ 878226 h 955271"/>
              <a:gd name="connsiteX11-4573" fmla="*/ 187961 w 5741575"/>
              <a:gd name="connsiteY11-4574" fmla="*/ 876538 h 955271"/>
              <a:gd name="connsiteX12-4575" fmla="*/ 240501 w 5741575"/>
              <a:gd name="connsiteY12-4576" fmla="*/ 873150 h 955271"/>
              <a:gd name="connsiteX13-4577" fmla="*/ 246345 w 5741575"/>
              <a:gd name="connsiteY13-4578" fmla="*/ 869942 h 955271"/>
              <a:gd name="connsiteX14-4579" fmla="*/ 306299 w 5741575"/>
              <a:gd name="connsiteY14-4580" fmla="*/ 873609 h 955271"/>
              <a:gd name="connsiteX15-4581" fmla="*/ 331571 w 5741575"/>
              <a:gd name="connsiteY15-4582" fmla="*/ 869866 h 955271"/>
              <a:gd name="connsiteX16-4583" fmla="*/ 384157 w 5741575"/>
              <a:gd name="connsiteY16-4584" fmla="*/ 867971 h 955271"/>
              <a:gd name="connsiteX17-4585" fmla="*/ 477637 w 5741575"/>
              <a:gd name="connsiteY17-4586" fmla="*/ 870334 h 955271"/>
              <a:gd name="connsiteX18-4587" fmla="*/ 570239 w 5741575"/>
              <a:gd name="connsiteY18-4588" fmla="*/ 829596 h 955271"/>
              <a:gd name="connsiteX19-4589" fmla="*/ 772070 w 5741575"/>
              <a:gd name="connsiteY19-4590" fmla="*/ 820296 h 955271"/>
              <a:gd name="connsiteX20-4591" fmla="*/ 948872 w 5741575"/>
              <a:gd name="connsiteY20-4592" fmla="*/ 772201 h 955271"/>
              <a:gd name="connsiteX21-4593" fmla="*/ 1127089 w 5741575"/>
              <a:gd name="connsiteY21-4594" fmla="*/ 746926 h 955271"/>
              <a:gd name="connsiteX22-4595" fmla="*/ 1226314 w 5741575"/>
              <a:gd name="connsiteY22-4596" fmla="*/ 722473 h 955271"/>
              <a:gd name="connsiteX23-4597" fmla="*/ 1374314 w 5741575"/>
              <a:gd name="connsiteY23-4598" fmla="*/ 688815 h 955271"/>
              <a:gd name="connsiteX24-4599" fmla="*/ 1378034 w 5741575"/>
              <a:gd name="connsiteY24-4600" fmla="*/ 685842 h 955271"/>
              <a:gd name="connsiteX25-4601" fmla="*/ 1395604 w 5741575"/>
              <a:gd name="connsiteY25-4602" fmla="*/ 680460 h 955271"/>
              <a:gd name="connsiteX26-4603" fmla="*/ 1397206 w 5741575"/>
              <a:gd name="connsiteY26-4604" fmla="*/ 670793 h 955271"/>
              <a:gd name="connsiteX27-4605" fmla="*/ 1494753 w 5741575"/>
              <a:gd name="connsiteY27-4606" fmla="*/ 644686 h 955271"/>
              <a:gd name="connsiteX28-4607" fmla="*/ 1616217 w 5741575"/>
              <a:gd name="connsiteY28-4608" fmla="*/ 622107 h 955271"/>
              <a:gd name="connsiteX29-4609" fmla="*/ 1710928 w 5741575"/>
              <a:gd name="connsiteY29-4610" fmla="*/ 600666 h 955271"/>
              <a:gd name="connsiteX30-4611" fmla="*/ 1743718 w 5741575"/>
              <a:gd name="connsiteY30-4612" fmla="*/ 584327 h 955271"/>
              <a:gd name="connsiteX31-4613" fmla="*/ 1873778 w 5741575"/>
              <a:gd name="connsiteY31-4614" fmla="*/ 530130 h 955271"/>
              <a:gd name="connsiteX32-4615" fmla="*/ 1988411 w 5741575"/>
              <a:gd name="connsiteY32-4616" fmla="*/ 491599 h 955271"/>
              <a:gd name="connsiteX33-4617" fmla="*/ 2085507 w 5741575"/>
              <a:gd name="connsiteY33-4618" fmla="*/ 498527 h 955271"/>
              <a:gd name="connsiteX34-4619" fmla="*/ 2090767 w 5741575"/>
              <a:gd name="connsiteY34-4620" fmla="*/ 490616 h 955271"/>
              <a:gd name="connsiteX35-4621" fmla="*/ 2151143 w 5741575"/>
              <a:gd name="connsiteY35-4622" fmla="*/ 478332 h 955271"/>
              <a:gd name="connsiteX36-4623" fmla="*/ 2378710 w 5741575"/>
              <a:gd name="connsiteY36-4624" fmla="*/ 477570 h 955271"/>
              <a:gd name="connsiteX37-4625" fmla="*/ 2496256 w 5741575"/>
              <a:gd name="connsiteY37-4626" fmla="*/ 452396 h 955271"/>
              <a:gd name="connsiteX38-4627" fmla="*/ 2535387 w 5741575"/>
              <a:gd name="connsiteY38-4628" fmla="*/ 436645 h 955271"/>
              <a:gd name="connsiteX39-4629" fmla="*/ 2601109 w 5741575"/>
              <a:gd name="connsiteY39-4630" fmla="*/ 410678 h 955271"/>
              <a:gd name="connsiteX40-4631" fmla="*/ 2643855 w 5741575"/>
              <a:gd name="connsiteY40-4632" fmla="*/ 374482 h 955271"/>
              <a:gd name="connsiteX41-4633" fmla="*/ 2657726 w 5741575"/>
              <a:gd name="connsiteY41-4634" fmla="*/ 365841 h 955271"/>
              <a:gd name="connsiteX42-4635" fmla="*/ 2687125 w 5741575"/>
              <a:gd name="connsiteY42-4636" fmla="*/ 366820 h 955271"/>
              <a:gd name="connsiteX43-4637" fmla="*/ 2697479 w 5741575"/>
              <a:gd name="connsiteY43-4638" fmla="*/ 361430 h 955271"/>
              <a:gd name="connsiteX44-4639" fmla="*/ 2701547 w 5741575"/>
              <a:gd name="connsiteY44-4640" fmla="*/ 361545 h 955271"/>
              <a:gd name="connsiteX45-4641" fmla="*/ 2711054 w 5741575"/>
              <a:gd name="connsiteY45-4642" fmla="*/ 360597 h 955271"/>
              <a:gd name="connsiteX46-4643" fmla="*/ 2710438 w 5741575"/>
              <a:gd name="connsiteY46-4644" fmla="*/ 366958 h 955271"/>
              <a:gd name="connsiteX47-4645" fmla="*/ 2722936 w 5741575"/>
              <a:gd name="connsiteY47-4646" fmla="*/ 377633 h 955271"/>
              <a:gd name="connsiteX48-4647" fmla="*/ 2777227 w 5741575"/>
              <a:gd name="connsiteY48-4648" fmla="*/ 368972 h 955271"/>
              <a:gd name="connsiteX49-4649" fmla="*/ 2779510 w 5741575"/>
              <a:gd name="connsiteY49-4650" fmla="*/ 361652 h 955271"/>
              <a:gd name="connsiteX50-4651" fmla="*/ 2786278 w 5741575"/>
              <a:gd name="connsiteY50-4652" fmla="*/ 359869 h 955271"/>
              <a:gd name="connsiteX51-4653" fmla="*/ 2792101 w 5741575"/>
              <a:gd name="connsiteY51-4654" fmla="*/ 365927 h 955271"/>
              <a:gd name="connsiteX52-4655" fmla="*/ 2885545 w 5741575"/>
              <a:gd name="connsiteY52-4656" fmla="*/ 372818 h 955271"/>
              <a:gd name="connsiteX53-4657" fmla="*/ 3009558 w 5741575"/>
              <a:gd name="connsiteY53-4658" fmla="*/ 370573 h 955271"/>
              <a:gd name="connsiteX54-4659" fmla="*/ 3095010 w 5741575"/>
              <a:gd name="connsiteY54-4660" fmla="*/ 332454 h 955271"/>
              <a:gd name="connsiteX55-4661" fmla="*/ 3103742 w 5741575"/>
              <a:gd name="connsiteY55-4662" fmla="*/ 337974 h 955271"/>
              <a:gd name="connsiteX56-4663" fmla="*/ 3165093 w 5741575"/>
              <a:gd name="connsiteY56-4664" fmla="*/ 329459 h 955271"/>
              <a:gd name="connsiteX57-4665" fmla="*/ 3373785 w 5741575"/>
              <a:gd name="connsiteY57-4666" fmla="*/ 255680 h 955271"/>
              <a:gd name="connsiteX58-4667" fmla="*/ 3493851 w 5741575"/>
              <a:gd name="connsiteY58-4668" fmla="*/ 240255 h 955271"/>
              <a:gd name="connsiteX59-4669" fmla="*/ 3537470 w 5741575"/>
              <a:gd name="connsiteY59-4670" fmla="*/ 241867 h 955271"/>
              <a:gd name="connsiteX60-4671" fmla="*/ 3610489 w 5741575"/>
              <a:gd name="connsiteY60-4672" fmla="*/ 244128 h 955271"/>
              <a:gd name="connsiteX61-4673" fmla="*/ 3667539 w 5741575"/>
              <a:gd name="connsiteY61-4674" fmla="*/ 263271 h 955271"/>
              <a:gd name="connsiteX62-4675" fmla="*/ 3727614 w 5741575"/>
              <a:gd name="connsiteY62-4676" fmla="*/ 258245 h 955271"/>
              <a:gd name="connsiteX63-4677" fmla="*/ 3738369 w 5741575"/>
              <a:gd name="connsiteY63-4678" fmla="*/ 234506 h 955271"/>
              <a:gd name="connsiteX64-4679" fmla="*/ 3803670 w 5741575"/>
              <a:gd name="connsiteY64-4680" fmla="*/ 236457 h 955271"/>
              <a:gd name="connsiteX65-4681" fmla="*/ 3903080 w 5741575"/>
              <a:gd name="connsiteY65-4682" fmla="*/ 241890 h 955271"/>
              <a:gd name="connsiteX66-4683" fmla="*/ 4114838 w 5741575"/>
              <a:gd name="connsiteY66-4684" fmla="*/ 238165 h 955271"/>
              <a:gd name="connsiteX67-4685" fmla="*/ 4271023 w 5741575"/>
              <a:gd name="connsiteY67-4686" fmla="*/ 241959 h 955271"/>
              <a:gd name="connsiteX68-4687" fmla="*/ 4367397 w 5741575"/>
              <a:gd name="connsiteY68-4688" fmla="*/ 271442 h 955271"/>
              <a:gd name="connsiteX69-4689" fmla="*/ 4495366 w 5741575"/>
              <a:gd name="connsiteY69-4690" fmla="*/ 271618 h 955271"/>
              <a:gd name="connsiteX70-4691" fmla="*/ 4517347 w 5741575"/>
              <a:gd name="connsiteY70-4692" fmla="*/ 275639 h 955271"/>
              <a:gd name="connsiteX71-4693" fmla="*/ 4546116 w 5741575"/>
              <a:gd name="connsiteY71-4694" fmla="*/ 268568 h 955271"/>
              <a:gd name="connsiteX72-4695" fmla="*/ 4661259 w 5741575"/>
              <a:gd name="connsiteY72-4696" fmla="*/ 238966 h 955271"/>
              <a:gd name="connsiteX73-4697" fmla="*/ 4750403 w 5741575"/>
              <a:gd name="connsiteY73-4698" fmla="*/ 204364 h 955271"/>
              <a:gd name="connsiteX74-4699" fmla="*/ 4867614 w 5741575"/>
              <a:gd name="connsiteY74-4700" fmla="*/ 208668 h 955271"/>
              <a:gd name="connsiteX75-4701" fmla="*/ 4937036 w 5741575"/>
              <a:gd name="connsiteY75-4702" fmla="*/ 195446 h 955271"/>
              <a:gd name="connsiteX76-4703" fmla="*/ 5047626 w 5741575"/>
              <a:gd name="connsiteY76-4704" fmla="*/ 149604 h 955271"/>
              <a:gd name="connsiteX77-4705" fmla="*/ 5200247 w 5741575"/>
              <a:gd name="connsiteY77-4706" fmla="*/ 142695 h 955271"/>
              <a:gd name="connsiteX78-4707" fmla="*/ 5235691 w 5741575"/>
              <a:gd name="connsiteY78-4708" fmla="*/ 173330 h 955271"/>
              <a:gd name="connsiteX79-4709" fmla="*/ 5280133 w 5741575"/>
              <a:gd name="connsiteY79-4710" fmla="*/ 189342 h 955271"/>
              <a:gd name="connsiteX80-4711" fmla="*/ 5291963 w 5741575"/>
              <a:gd name="connsiteY80-4712" fmla="*/ 139446 h 955271"/>
              <a:gd name="connsiteX81-4713" fmla="*/ 5418472 w 5741575"/>
              <a:gd name="connsiteY81-4714" fmla="*/ 89163 h 955271"/>
              <a:gd name="connsiteX82-4715" fmla="*/ 5482354 w 5741575"/>
              <a:gd name="connsiteY82-4716" fmla="*/ 69470 h 955271"/>
              <a:gd name="connsiteX83-4717" fmla="*/ 5583280 w 5741575"/>
              <a:gd name="connsiteY83-4718" fmla="*/ 49787 h 955271"/>
              <a:gd name="connsiteX84-4719" fmla="*/ 5613766 w 5741575"/>
              <a:gd name="connsiteY84-4720" fmla="*/ 41855 h 955271"/>
              <a:gd name="connsiteX85-4721" fmla="*/ 5684952 w 5741575"/>
              <a:gd name="connsiteY85-4722" fmla="*/ 26088 h 955271"/>
              <a:gd name="connsiteX86-4723" fmla="*/ 5741575 w 5741575"/>
              <a:gd name="connsiteY86-4724" fmla="*/ 0 h 955271"/>
              <a:gd name="connsiteX0-4725" fmla="*/ 5741575 w 5741575"/>
              <a:gd name="connsiteY0-4726" fmla="*/ 0 h 955271"/>
              <a:gd name="connsiteX1-4727" fmla="*/ 5741575 w 5741575"/>
              <a:gd name="connsiteY1-4728" fmla="*/ 955271 h 955271"/>
              <a:gd name="connsiteX2-4729" fmla="*/ 0 w 5741575"/>
              <a:gd name="connsiteY2-4730" fmla="*/ 955271 h 955271"/>
              <a:gd name="connsiteX3-4731" fmla="*/ 8558 w 5741575"/>
              <a:gd name="connsiteY3-4732" fmla="*/ 953971 h 955271"/>
              <a:gd name="connsiteX4-4733" fmla="*/ 16894 w 5741575"/>
              <a:gd name="connsiteY4-4734" fmla="*/ 953847 h 955271"/>
              <a:gd name="connsiteX5-4735" fmla="*/ 28156 w 5741575"/>
              <a:gd name="connsiteY5-4736" fmla="*/ 951374 h 955271"/>
              <a:gd name="connsiteX6-4737" fmla="*/ 28293 w 5741575"/>
              <a:gd name="connsiteY6-4738" fmla="*/ 950971 h 955271"/>
              <a:gd name="connsiteX7-4739" fmla="*/ 59229 w 5741575"/>
              <a:gd name="connsiteY7-4740" fmla="*/ 903950 h 955271"/>
              <a:gd name="connsiteX8-4741" fmla="*/ 148657 w 5741575"/>
              <a:gd name="connsiteY8-4742" fmla="*/ 898134 h 955271"/>
              <a:gd name="connsiteX9-4743" fmla="*/ 174554 w 5741575"/>
              <a:gd name="connsiteY9-4744" fmla="*/ 886351 h 955271"/>
              <a:gd name="connsiteX10-4745" fmla="*/ 187633 w 5741575"/>
              <a:gd name="connsiteY10-4746" fmla="*/ 878226 h 955271"/>
              <a:gd name="connsiteX11-4747" fmla="*/ 187961 w 5741575"/>
              <a:gd name="connsiteY11-4748" fmla="*/ 876538 h 955271"/>
              <a:gd name="connsiteX12-4749" fmla="*/ 240501 w 5741575"/>
              <a:gd name="connsiteY12-4750" fmla="*/ 873150 h 955271"/>
              <a:gd name="connsiteX13-4751" fmla="*/ 246345 w 5741575"/>
              <a:gd name="connsiteY13-4752" fmla="*/ 869942 h 955271"/>
              <a:gd name="connsiteX14-4753" fmla="*/ 306299 w 5741575"/>
              <a:gd name="connsiteY14-4754" fmla="*/ 873609 h 955271"/>
              <a:gd name="connsiteX15-4755" fmla="*/ 331571 w 5741575"/>
              <a:gd name="connsiteY15-4756" fmla="*/ 869866 h 955271"/>
              <a:gd name="connsiteX16-4757" fmla="*/ 384157 w 5741575"/>
              <a:gd name="connsiteY16-4758" fmla="*/ 867971 h 955271"/>
              <a:gd name="connsiteX17-4759" fmla="*/ 477637 w 5741575"/>
              <a:gd name="connsiteY17-4760" fmla="*/ 870334 h 955271"/>
              <a:gd name="connsiteX18-4761" fmla="*/ 570239 w 5741575"/>
              <a:gd name="connsiteY18-4762" fmla="*/ 829596 h 955271"/>
              <a:gd name="connsiteX19-4763" fmla="*/ 772070 w 5741575"/>
              <a:gd name="connsiteY19-4764" fmla="*/ 820296 h 955271"/>
              <a:gd name="connsiteX20-4765" fmla="*/ 948872 w 5741575"/>
              <a:gd name="connsiteY20-4766" fmla="*/ 772201 h 955271"/>
              <a:gd name="connsiteX21-4767" fmla="*/ 1127089 w 5741575"/>
              <a:gd name="connsiteY21-4768" fmla="*/ 746926 h 955271"/>
              <a:gd name="connsiteX22-4769" fmla="*/ 1226314 w 5741575"/>
              <a:gd name="connsiteY22-4770" fmla="*/ 722473 h 955271"/>
              <a:gd name="connsiteX23-4771" fmla="*/ 1374314 w 5741575"/>
              <a:gd name="connsiteY23-4772" fmla="*/ 688815 h 955271"/>
              <a:gd name="connsiteX24-4773" fmla="*/ 1378034 w 5741575"/>
              <a:gd name="connsiteY24-4774" fmla="*/ 685842 h 955271"/>
              <a:gd name="connsiteX25-4775" fmla="*/ 1395604 w 5741575"/>
              <a:gd name="connsiteY25-4776" fmla="*/ 680460 h 955271"/>
              <a:gd name="connsiteX26-4777" fmla="*/ 1412292 w 5741575"/>
              <a:gd name="connsiteY26-4778" fmla="*/ 670793 h 955271"/>
              <a:gd name="connsiteX27-4779" fmla="*/ 1494753 w 5741575"/>
              <a:gd name="connsiteY27-4780" fmla="*/ 644686 h 955271"/>
              <a:gd name="connsiteX28-4781" fmla="*/ 1616217 w 5741575"/>
              <a:gd name="connsiteY28-4782" fmla="*/ 622107 h 955271"/>
              <a:gd name="connsiteX29-4783" fmla="*/ 1710928 w 5741575"/>
              <a:gd name="connsiteY29-4784" fmla="*/ 600666 h 955271"/>
              <a:gd name="connsiteX30-4785" fmla="*/ 1743718 w 5741575"/>
              <a:gd name="connsiteY30-4786" fmla="*/ 584327 h 955271"/>
              <a:gd name="connsiteX31-4787" fmla="*/ 1873778 w 5741575"/>
              <a:gd name="connsiteY31-4788" fmla="*/ 530130 h 955271"/>
              <a:gd name="connsiteX32-4789" fmla="*/ 1988411 w 5741575"/>
              <a:gd name="connsiteY32-4790" fmla="*/ 491599 h 955271"/>
              <a:gd name="connsiteX33-4791" fmla="*/ 2085507 w 5741575"/>
              <a:gd name="connsiteY33-4792" fmla="*/ 498527 h 955271"/>
              <a:gd name="connsiteX34-4793" fmla="*/ 2090767 w 5741575"/>
              <a:gd name="connsiteY34-4794" fmla="*/ 490616 h 955271"/>
              <a:gd name="connsiteX35-4795" fmla="*/ 2151143 w 5741575"/>
              <a:gd name="connsiteY35-4796" fmla="*/ 478332 h 955271"/>
              <a:gd name="connsiteX36-4797" fmla="*/ 2378710 w 5741575"/>
              <a:gd name="connsiteY36-4798" fmla="*/ 477570 h 955271"/>
              <a:gd name="connsiteX37-4799" fmla="*/ 2496256 w 5741575"/>
              <a:gd name="connsiteY37-4800" fmla="*/ 452396 h 955271"/>
              <a:gd name="connsiteX38-4801" fmla="*/ 2535387 w 5741575"/>
              <a:gd name="connsiteY38-4802" fmla="*/ 436645 h 955271"/>
              <a:gd name="connsiteX39-4803" fmla="*/ 2601109 w 5741575"/>
              <a:gd name="connsiteY39-4804" fmla="*/ 410678 h 955271"/>
              <a:gd name="connsiteX40-4805" fmla="*/ 2643855 w 5741575"/>
              <a:gd name="connsiteY40-4806" fmla="*/ 374482 h 955271"/>
              <a:gd name="connsiteX41-4807" fmla="*/ 2657726 w 5741575"/>
              <a:gd name="connsiteY41-4808" fmla="*/ 365841 h 955271"/>
              <a:gd name="connsiteX42-4809" fmla="*/ 2687125 w 5741575"/>
              <a:gd name="connsiteY42-4810" fmla="*/ 366820 h 955271"/>
              <a:gd name="connsiteX43-4811" fmla="*/ 2697479 w 5741575"/>
              <a:gd name="connsiteY43-4812" fmla="*/ 361430 h 955271"/>
              <a:gd name="connsiteX44-4813" fmla="*/ 2701547 w 5741575"/>
              <a:gd name="connsiteY44-4814" fmla="*/ 361545 h 955271"/>
              <a:gd name="connsiteX45-4815" fmla="*/ 2711054 w 5741575"/>
              <a:gd name="connsiteY45-4816" fmla="*/ 360597 h 955271"/>
              <a:gd name="connsiteX46-4817" fmla="*/ 2710438 w 5741575"/>
              <a:gd name="connsiteY46-4818" fmla="*/ 366958 h 955271"/>
              <a:gd name="connsiteX47-4819" fmla="*/ 2722936 w 5741575"/>
              <a:gd name="connsiteY47-4820" fmla="*/ 377633 h 955271"/>
              <a:gd name="connsiteX48-4821" fmla="*/ 2777227 w 5741575"/>
              <a:gd name="connsiteY48-4822" fmla="*/ 368972 h 955271"/>
              <a:gd name="connsiteX49-4823" fmla="*/ 2779510 w 5741575"/>
              <a:gd name="connsiteY49-4824" fmla="*/ 361652 h 955271"/>
              <a:gd name="connsiteX50-4825" fmla="*/ 2786278 w 5741575"/>
              <a:gd name="connsiteY50-4826" fmla="*/ 359869 h 955271"/>
              <a:gd name="connsiteX51-4827" fmla="*/ 2792101 w 5741575"/>
              <a:gd name="connsiteY51-4828" fmla="*/ 365927 h 955271"/>
              <a:gd name="connsiteX52-4829" fmla="*/ 2885545 w 5741575"/>
              <a:gd name="connsiteY52-4830" fmla="*/ 372818 h 955271"/>
              <a:gd name="connsiteX53-4831" fmla="*/ 3009558 w 5741575"/>
              <a:gd name="connsiteY53-4832" fmla="*/ 370573 h 955271"/>
              <a:gd name="connsiteX54-4833" fmla="*/ 3095010 w 5741575"/>
              <a:gd name="connsiteY54-4834" fmla="*/ 332454 h 955271"/>
              <a:gd name="connsiteX55-4835" fmla="*/ 3103742 w 5741575"/>
              <a:gd name="connsiteY55-4836" fmla="*/ 337974 h 955271"/>
              <a:gd name="connsiteX56-4837" fmla="*/ 3165093 w 5741575"/>
              <a:gd name="connsiteY56-4838" fmla="*/ 329459 h 955271"/>
              <a:gd name="connsiteX57-4839" fmla="*/ 3373785 w 5741575"/>
              <a:gd name="connsiteY57-4840" fmla="*/ 255680 h 955271"/>
              <a:gd name="connsiteX58-4841" fmla="*/ 3493851 w 5741575"/>
              <a:gd name="connsiteY58-4842" fmla="*/ 240255 h 955271"/>
              <a:gd name="connsiteX59-4843" fmla="*/ 3537470 w 5741575"/>
              <a:gd name="connsiteY59-4844" fmla="*/ 241867 h 955271"/>
              <a:gd name="connsiteX60-4845" fmla="*/ 3610489 w 5741575"/>
              <a:gd name="connsiteY60-4846" fmla="*/ 244128 h 955271"/>
              <a:gd name="connsiteX61-4847" fmla="*/ 3667539 w 5741575"/>
              <a:gd name="connsiteY61-4848" fmla="*/ 263271 h 955271"/>
              <a:gd name="connsiteX62-4849" fmla="*/ 3727614 w 5741575"/>
              <a:gd name="connsiteY62-4850" fmla="*/ 258245 h 955271"/>
              <a:gd name="connsiteX63-4851" fmla="*/ 3738369 w 5741575"/>
              <a:gd name="connsiteY63-4852" fmla="*/ 234506 h 955271"/>
              <a:gd name="connsiteX64-4853" fmla="*/ 3803670 w 5741575"/>
              <a:gd name="connsiteY64-4854" fmla="*/ 236457 h 955271"/>
              <a:gd name="connsiteX65-4855" fmla="*/ 3903080 w 5741575"/>
              <a:gd name="connsiteY65-4856" fmla="*/ 241890 h 955271"/>
              <a:gd name="connsiteX66-4857" fmla="*/ 4114838 w 5741575"/>
              <a:gd name="connsiteY66-4858" fmla="*/ 238165 h 955271"/>
              <a:gd name="connsiteX67-4859" fmla="*/ 4271023 w 5741575"/>
              <a:gd name="connsiteY67-4860" fmla="*/ 241959 h 955271"/>
              <a:gd name="connsiteX68-4861" fmla="*/ 4367397 w 5741575"/>
              <a:gd name="connsiteY68-4862" fmla="*/ 271442 h 955271"/>
              <a:gd name="connsiteX69-4863" fmla="*/ 4495366 w 5741575"/>
              <a:gd name="connsiteY69-4864" fmla="*/ 271618 h 955271"/>
              <a:gd name="connsiteX70-4865" fmla="*/ 4517347 w 5741575"/>
              <a:gd name="connsiteY70-4866" fmla="*/ 275639 h 955271"/>
              <a:gd name="connsiteX71-4867" fmla="*/ 4546116 w 5741575"/>
              <a:gd name="connsiteY71-4868" fmla="*/ 268568 h 955271"/>
              <a:gd name="connsiteX72-4869" fmla="*/ 4661259 w 5741575"/>
              <a:gd name="connsiteY72-4870" fmla="*/ 238966 h 955271"/>
              <a:gd name="connsiteX73-4871" fmla="*/ 4750403 w 5741575"/>
              <a:gd name="connsiteY73-4872" fmla="*/ 204364 h 955271"/>
              <a:gd name="connsiteX74-4873" fmla="*/ 4867614 w 5741575"/>
              <a:gd name="connsiteY74-4874" fmla="*/ 208668 h 955271"/>
              <a:gd name="connsiteX75-4875" fmla="*/ 4937036 w 5741575"/>
              <a:gd name="connsiteY75-4876" fmla="*/ 195446 h 955271"/>
              <a:gd name="connsiteX76-4877" fmla="*/ 5047626 w 5741575"/>
              <a:gd name="connsiteY76-4878" fmla="*/ 149604 h 955271"/>
              <a:gd name="connsiteX77-4879" fmla="*/ 5200247 w 5741575"/>
              <a:gd name="connsiteY77-4880" fmla="*/ 142695 h 955271"/>
              <a:gd name="connsiteX78-4881" fmla="*/ 5235691 w 5741575"/>
              <a:gd name="connsiteY78-4882" fmla="*/ 173330 h 955271"/>
              <a:gd name="connsiteX79-4883" fmla="*/ 5280133 w 5741575"/>
              <a:gd name="connsiteY79-4884" fmla="*/ 189342 h 955271"/>
              <a:gd name="connsiteX80-4885" fmla="*/ 5291963 w 5741575"/>
              <a:gd name="connsiteY80-4886" fmla="*/ 139446 h 955271"/>
              <a:gd name="connsiteX81-4887" fmla="*/ 5418472 w 5741575"/>
              <a:gd name="connsiteY81-4888" fmla="*/ 89163 h 955271"/>
              <a:gd name="connsiteX82-4889" fmla="*/ 5482354 w 5741575"/>
              <a:gd name="connsiteY82-4890" fmla="*/ 69470 h 955271"/>
              <a:gd name="connsiteX83-4891" fmla="*/ 5583280 w 5741575"/>
              <a:gd name="connsiteY83-4892" fmla="*/ 49787 h 955271"/>
              <a:gd name="connsiteX84-4893" fmla="*/ 5613766 w 5741575"/>
              <a:gd name="connsiteY84-4894" fmla="*/ 41855 h 955271"/>
              <a:gd name="connsiteX85-4895" fmla="*/ 5684952 w 5741575"/>
              <a:gd name="connsiteY85-4896" fmla="*/ 26088 h 955271"/>
              <a:gd name="connsiteX86-4897" fmla="*/ 5741575 w 5741575"/>
              <a:gd name="connsiteY86-4898" fmla="*/ 0 h 955271"/>
              <a:gd name="connsiteX0-4899" fmla="*/ 5741575 w 5741575"/>
              <a:gd name="connsiteY0-4900" fmla="*/ 0 h 955271"/>
              <a:gd name="connsiteX1-4901" fmla="*/ 5741575 w 5741575"/>
              <a:gd name="connsiteY1-4902" fmla="*/ 955271 h 955271"/>
              <a:gd name="connsiteX2-4903" fmla="*/ 0 w 5741575"/>
              <a:gd name="connsiteY2-4904" fmla="*/ 955271 h 955271"/>
              <a:gd name="connsiteX3-4905" fmla="*/ 8558 w 5741575"/>
              <a:gd name="connsiteY3-4906" fmla="*/ 953971 h 955271"/>
              <a:gd name="connsiteX4-4907" fmla="*/ 16894 w 5741575"/>
              <a:gd name="connsiteY4-4908" fmla="*/ 953847 h 955271"/>
              <a:gd name="connsiteX5-4909" fmla="*/ 28156 w 5741575"/>
              <a:gd name="connsiteY5-4910" fmla="*/ 951374 h 955271"/>
              <a:gd name="connsiteX6-4911" fmla="*/ 28293 w 5741575"/>
              <a:gd name="connsiteY6-4912" fmla="*/ 950971 h 955271"/>
              <a:gd name="connsiteX7-4913" fmla="*/ 59229 w 5741575"/>
              <a:gd name="connsiteY7-4914" fmla="*/ 903950 h 955271"/>
              <a:gd name="connsiteX8-4915" fmla="*/ 148657 w 5741575"/>
              <a:gd name="connsiteY8-4916" fmla="*/ 898134 h 955271"/>
              <a:gd name="connsiteX9-4917" fmla="*/ 174554 w 5741575"/>
              <a:gd name="connsiteY9-4918" fmla="*/ 886351 h 955271"/>
              <a:gd name="connsiteX10-4919" fmla="*/ 187633 w 5741575"/>
              <a:gd name="connsiteY10-4920" fmla="*/ 878226 h 955271"/>
              <a:gd name="connsiteX11-4921" fmla="*/ 187961 w 5741575"/>
              <a:gd name="connsiteY11-4922" fmla="*/ 876538 h 955271"/>
              <a:gd name="connsiteX12-4923" fmla="*/ 240501 w 5741575"/>
              <a:gd name="connsiteY12-4924" fmla="*/ 873150 h 955271"/>
              <a:gd name="connsiteX13-4925" fmla="*/ 246345 w 5741575"/>
              <a:gd name="connsiteY13-4926" fmla="*/ 869942 h 955271"/>
              <a:gd name="connsiteX14-4927" fmla="*/ 306299 w 5741575"/>
              <a:gd name="connsiteY14-4928" fmla="*/ 873609 h 955271"/>
              <a:gd name="connsiteX15-4929" fmla="*/ 331571 w 5741575"/>
              <a:gd name="connsiteY15-4930" fmla="*/ 869866 h 955271"/>
              <a:gd name="connsiteX16-4931" fmla="*/ 384157 w 5741575"/>
              <a:gd name="connsiteY16-4932" fmla="*/ 867971 h 955271"/>
              <a:gd name="connsiteX17-4933" fmla="*/ 477637 w 5741575"/>
              <a:gd name="connsiteY17-4934" fmla="*/ 870334 h 955271"/>
              <a:gd name="connsiteX18-4935" fmla="*/ 570239 w 5741575"/>
              <a:gd name="connsiteY18-4936" fmla="*/ 829596 h 955271"/>
              <a:gd name="connsiteX19-4937" fmla="*/ 772070 w 5741575"/>
              <a:gd name="connsiteY19-4938" fmla="*/ 820296 h 955271"/>
              <a:gd name="connsiteX20-4939" fmla="*/ 948872 w 5741575"/>
              <a:gd name="connsiteY20-4940" fmla="*/ 772201 h 955271"/>
              <a:gd name="connsiteX21-4941" fmla="*/ 1127089 w 5741575"/>
              <a:gd name="connsiteY21-4942" fmla="*/ 746926 h 955271"/>
              <a:gd name="connsiteX22-4943" fmla="*/ 1226314 w 5741575"/>
              <a:gd name="connsiteY22-4944" fmla="*/ 722473 h 955271"/>
              <a:gd name="connsiteX23-4945" fmla="*/ 1374314 w 5741575"/>
              <a:gd name="connsiteY23-4946" fmla="*/ 688815 h 955271"/>
              <a:gd name="connsiteX24-4947" fmla="*/ 1378034 w 5741575"/>
              <a:gd name="connsiteY24-4948" fmla="*/ 685842 h 955271"/>
              <a:gd name="connsiteX25-4949" fmla="*/ 1435833 w 5741575"/>
              <a:gd name="connsiteY25-4950" fmla="*/ 857427 h 955271"/>
              <a:gd name="connsiteX26-4951" fmla="*/ 1412292 w 5741575"/>
              <a:gd name="connsiteY26-4952" fmla="*/ 670793 h 955271"/>
              <a:gd name="connsiteX27-4953" fmla="*/ 1494753 w 5741575"/>
              <a:gd name="connsiteY27-4954" fmla="*/ 644686 h 955271"/>
              <a:gd name="connsiteX28-4955" fmla="*/ 1616217 w 5741575"/>
              <a:gd name="connsiteY28-4956" fmla="*/ 622107 h 955271"/>
              <a:gd name="connsiteX29-4957" fmla="*/ 1710928 w 5741575"/>
              <a:gd name="connsiteY29-4958" fmla="*/ 600666 h 955271"/>
              <a:gd name="connsiteX30-4959" fmla="*/ 1743718 w 5741575"/>
              <a:gd name="connsiteY30-4960" fmla="*/ 584327 h 955271"/>
              <a:gd name="connsiteX31-4961" fmla="*/ 1873778 w 5741575"/>
              <a:gd name="connsiteY31-4962" fmla="*/ 530130 h 955271"/>
              <a:gd name="connsiteX32-4963" fmla="*/ 1988411 w 5741575"/>
              <a:gd name="connsiteY32-4964" fmla="*/ 491599 h 955271"/>
              <a:gd name="connsiteX33-4965" fmla="*/ 2085507 w 5741575"/>
              <a:gd name="connsiteY33-4966" fmla="*/ 498527 h 955271"/>
              <a:gd name="connsiteX34-4967" fmla="*/ 2090767 w 5741575"/>
              <a:gd name="connsiteY34-4968" fmla="*/ 490616 h 955271"/>
              <a:gd name="connsiteX35-4969" fmla="*/ 2151143 w 5741575"/>
              <a:gd name="connsiteY35-4970" fmla="*/ 478332 h 955271"/>
              <a:gd name="connsiteX36-4971" fmla="*/ 2378710 w 5741575"/>
              <a:gd name="connsiteY36-4972" fmla="*/ 477570 h 955271"/>
              <a:gd name="connsiteX37-4973" fmla="*/ 2496256 w 5741575"/>
              <a:gd name="connsiteY37-4974" fmla="*/ 452396 h 955271"/>
              <a:gd name="connsiteX38-4975" fmla="*/ 2535387 w 5741575"/>
              <a:gd name="connsiteY38-4976" fmla="*/ 436645 h 955271"/>
              <a:gd name="connsiteX39-4977" fmla="*/ 2601109 w 5741575"/>
              <a:gd name="connsiteY39-4978" fmla="*/ 410678 h 955271"/>
              <a:gd name="connsiteX40-4979" fmla="*/ 2643855 w 5741575"/>
              <a:gd name="connsiteY40-4980" fmla="*/ 374482 h 955271"/>
              <a:gd name="connsiteX41-4981" fmla="*/ 2657726 w 5741575"/>
              <a:gd name="connsiteY41-4982" fmla="*/ 365841 h 955271"/>
              <a:gd name="connsiteX42-4983" fmla="*/ 2687125 w 5741575"/>
              <a:gd name="connsiteY42-4984" fmla="*/ 366820 h 955271"/>
              <a:gd name="connsiteX43-4985" fmla="*/ 2697479 w 5741575"/>
              <a:gd name="connsiteY43-4986" fmla="*/ 361430 h 955271"/>
              <a:gd name="connsiteX44-4987" fmla="*/ 2701547 w 5741575"/>
              <a:gd name="connsiteY44-4988" fmla="*/ 361545 h 955271"/>
              <a:gd name="connsiteX45-4989" fmla="*/ 2711054 w 5741575"/>
              <a:gd name="connsiteY45-4990" fmla="*/ 360597 h 955271"/>
              <a:gd name="connsiteX46-4991" fmla="*/ 2710438 w 5741575"/>
              <a:gd name="connsiteY46-4992" fmla="*/ 366958 h 955271"/>
              <a:gd name="connsiteX47-4993" fmla="*/ 2722936 w 5741575"/>
              <a:gd name="connsiteY47-4994" fmla="*/ 377633 h 955271"/>
              <a:gd name="connsiteX48-4995" fmla="*/ 2777227 w 5741575"/>
              <a:gd name="connsiteY48-4996" fmla="*/ 368972 h 955271"/>
              <a:gd name="connsiteX49-4997" fmla="*/ 2779510 w 5741575"/>
              <a:gd name="connsiteY49-4998" fmla="*/ 361652 h 955271"/>
              <a:gd name="connsiteX50-4999" fmla="*/ 2786278 w 5741575"/>
              <a:gd name="connsiteY50-5000" fmla="*/ 359869 h 955271"/>
              <a:gd name="connsiteX51-5001" fmla="*/ 2792101 w 5741575"/>
              <a:gd name="connsiteY51-5002" fmla="*/ 365927 h 955271"/>
              <a:gd name="connsiteX52-5003" fmla="*/ 2885545 w 5741575"/>
              <a:gd name="connsiteY52-5004" fmla="*/ 372818 h 955271"/>
              <a:gd name="connsiteX53-5005" fmla="*/ 3009558 w 5741575"/>
              <a:gd name="connsiteY53-5006" fmla="*/ 370573 h 955271"/>
              <a:gd name="connsiteX54-5007" fmla="*/ 3095010 w 5741575"/>
              <a:gd name="connsiteY54-5008" fmla="*/ 332454 h 955271"/>
              <a:gd name="connsiteX55-5009" fmla="*/ 3103742 w 5741575"/>
              <a:gd name="connsiteY55-5010" fmla="*/ 337974 h 955271"/>
              <a:gd name="connsiteX56-5011" fmla="*/ 3165093 w 5741575"/>
              <a:gd name="connsiteY56-5012" fmla="*/ 329459 h 955271"/>
              <a:gd name="connsiteX57-5013" fmla="*/ 3373785 w 5741575"/>
              <a:gd name="connsiteY57-5014" fmla="*/ 255680 h 955271"/>
              <a:gd name="connsiteX58-5015" fmla="*/ 3493851 w 5741575"/>
              <a:gd name="connsiteY58-5016" fmla="*/ 240255 h 955271"/>
              <a:gd name="connsiteX59-5017" fmla="*/ 3537470 w 5741575"/>
              <a:gd name="connsiteY59-5018" fmla="*/ 241867 h 955271"/>
              <a:gd name="connsiteX60-5019" fmla="*/ 3610489 w 5741575"/>
              <a:gd name="connsiteY60-5020" fmla="*/ 244128 h 955271"/>
              <a:gd name="connsiteX61-5021" fmla="*/ 3667539 w 5741575"/>
              <a:gd name="connsiteY61-5022" fmla="*/ 263271 h 955271"/>
              <a:gd name="connsiteX62-5023" fmla="*/ 3727614 w 5741575"/>
              <a:gd name="connsiteY62-5024" fmla="*/ 258245 h 955271"/>
              <a:gd name="connsiteX63-5025" fmla="*/ 3738369 w 5741575"/>
              <a:gd name="connsiteY63-5026" fmla="*/ 234506 h 955271"/>
              <a:gd name="connsiteX64-5027" fmla="*/ 3803670 w 5741575"/>
              <a:gd name="connsiteY64-5028" fmla="*/ 236457 h 955271"/>
              <a:gd name="connsiteX65-5029" fmla="*/ 3903080 w 5741575"/>
              <a:gd name="connsiteY65-5030" fmla="*/ 241890 h 955271"/>
              <a:gd name="connsiteX66-5031" fmla="*/ 4114838 w 5741575"/>
              <a:gd name="connsiteY66-5032" fmla="*/ 238165 h 955271"/>
              <a:gd name="connsiteX67-5033" fmla="*/ 4271023 w 5741575"/>
              <a:gd name="connsiteY67-5034" fmla="*/ 241959 h 955271"/>
              <a:gd name="connsiteX68-5035" fmla="*/ 4367397 w 5741575"/>
              <a:gd name="connsiteY68-5036" fmla="*/ 271442 h 955271"/>
              <a:gd name="connsiteX69-5037" fmla="*/ 4495366 w 5741575"/>
              <a:gd name="connsiteY69-5038" fmla="*/ 271618 h 955271"/>
              <a:gd name="connsiteX70-5039" fmla="*/ 4517347 w 5741575"/>
              <a:gd name="connsiteY70-5040" fmla="*/ 275639 h 955271"/>
              <a:gd name="connsiteX71-5041" fmla="*/ 4546116 w 5741575"/>
              <a:gd name="connsiteY71-5042" fmla="*/ 268568 h 955271"/>
              <a:gd name="connsiteX72-5043" fmla="*/ 4661259 w 5741575"/>
              <a:gd name="connsiteY72-5044" fmla="*/ 238966 h 955271"/>
              <a:gd name="connsiteX73-5045" fmla="*/ 4750403 w 5741575"/>
              <a:gd name="connsiteY73-5046" fmla="*/ 204364 h 955271"/>
              <a:gd name="connsiteX74-5047" fmla="*/ 4867614 w 5741575"/>
              <a:gd name="connsiteY74-5048" fmla="*/ 208668 h 955271"/>
              <a:gd name="connsiteX75-5049" fmla="*/ 4937036 w 5741575"/>
              <a:gd name="connsiteY75-5050" fmla="*/ 195446 h 955271"/>
              <a:gd name="connsiteX76-5051" fmla="*/ 5047626 w 5741575"/>
              <a:gd name="connsiteY76-5052" fmla="*/ 149604 h 955271"/>
              <a:gd name="connsiteX77-5053" fmla="*/ 5200247 w 5741575"/>
              <a:gd name="connsiteY77-5054" fmla="*/ 142695 h 955271"/>
              <a:gd name="connsiteX78-5055" fmla="*/ 5235691 w 5741575"/>
              <a:gd name="connsiteY78-5056" fmla="*/ 173330 h 955271"/>
              <a:gd name="connsiteX79-5057" fmla="*/ 5280133 w 5741575"/>
              <a:gd name="connsiteY79-5058" fmla="*/ 189342 h 955271"/>
              <a:gd name="connsiteX80-5059" fmla="*/ 5291963 w 5741575"/>
              <a:gd name="connsiteY80-5060" fmla="*/ 139446 h 955271"/>
              <a:gd name="connsiteX81-5061" fmla="*/ 5418472 w 5741575"/>
              <a:gd name="connsiteY81-5062" fmla="*/ 89163 h 955271"/>
              <a:gd name="connsiteX82-5063" fmla="*/ 5482354 w 5741575"/>
              <a:gd name="connsiteY82-5064" fmla="*/ 69470 h 955271"/>
              <a:gd name="connsiteX83-5065" fmla="*/ 5583280 w 5741575"/>
              <a:gd name="connsiteY83-5066" fmla="*/ 49787 h 955271"/>
              <a:gd name="connsiteX84-5067" fmla="*/ 5613766 w 5741575"/>
              <a:gd name="connsiteY84-5068" fmla="*/ 41855 h 955271"/>
              <a:gd name="connsiteX85-5069" fmla="*/ 5684952 w 5741575"/>
              <a:gd name="connsiteY85-5070" fmla="*/ 26088 h 955271"/>
              <a:gd name="connsiteX86-5071" fmla="*/ 5741575 w 5741575"/>
              <a:gd name="connsiteY86-5072" fmla="*/ 0 h 955271"/>
              <a:gd name="connsiteX0-5073" fmla="*/ 5741575 w 5741575"/>
              <a:gd name="connsiteY0-5074" fmla="*/ 0 h 955271"/>
              <a:gd name="connsiteX1-5075" fmla="*/ 5741575 w 5741575"/>
              <a:gd name="connsiteY1-5076" fmla="*/ 955271 h 955271"/>
              <a:gd name="connsiteX2-5077" fmla="*/ 0 w 5741575"/>
              <a:gd name="connsiteY2-5078" fmla="*/ 955271 h 955271"/>
              <a:gd name="connsiteX3-5079" fmla="*/ 8558 w 5741575"/>
              <a:gd name="connsiteY3-5080" fmla="*/ 953971 h 955271"/>
              <a:gd name="connsiteX4-5081" fmla="*/ 16894 w 5741575"/>
              <a:gd name="connsiteY4-5082" fmla="*/ 953847 h 955271"/>
              <a:gd name="connsiteX5-5083" fmla="*/ 28156 w 5741575"/>
              <a:gd name="connsiteY5-5084" fmla="*/ 951374 h 955271"/>
              <a:gd name="connsiteX6-5085" fmla="*/ 28293 w 5741575"/>
              <a:gd name="connsiteY6-5086" fmla="*/ 950971 h 955271"/>
              <a:gd name="connsiteX7-5087" fmla="*/ 59229 w 5741575"/>
              <a:gd name="connsiteY7-5088" fmla="*/ 903950 h 955271"/>
              <a:gd name="connsiteX8-5089" fmla="*/ 148657 w 5741575"/>
              <a:gd name="connsiteY8-5090" fmla="*/ 898134 h 955271"/>
              <a:gd name="connsiteX9-5091" fmla="*/ 174554 w 5741575"/>
              <a:gd name="connsiteY9-5092" fmla="*/ 886351 h 955271"/>
              <a:gd name="connsiteX10-5093" fmla="*/ 187633 w 5741575"/>
              <a:gd name="connsiteY10-5094" fmla="*/ 878226 h 955271"/>
              <a:gd name="connsiteX11-5095" fmla="*/ 187961 w 5741575"/>
              <a:gd name="connsiteY11-5096" fmla="*/ 876538 h 955271"/>
              <a:gd name="connsiteX12-5097" fmla="*/ 240501 w 5741575"/>
              <a:gd name="connsiteY12-5098" fmla="*/ 873150 h 955271"/>
              <a:gd name="connsiteX13-5099" fmla="*/ 246345 w 5741575"/>
              <a:gd name="connsiteY13-5100" fmla="*/ 869942 h 955271"/>
              <a:gd name="connsiteX14-5101" fmla="*/ 306299 w 5741575"/>
              <a:gd name="connsiteY14-5102" fmla="*/ 873609 h 955271"/>
              <a:gd name="connsiteX15-5103" fmla="*/ 331571 w 5741575"/>
              <a:gd name="connsiteY15-5104" fmla="*/ 869866 h 955271"/>
              <a:gd name="connsiteX16-5105" fmla="*/ 384157 w 5741575"/>
              <a:gd name="connsiteY16-5106" fmla="*/ 867971 h 955271"/>
              <a:gd name="connsiteX17-5107" fmla="*/ 477637 w 5741575"/>
              <a:gd name="connsiteY17-5108" fmla="*/ 870334 h 955271"/>
              <a:gd name="connsiteX18-5109" fmla="*/ 570239 w 5741575"/>
              <a:gd name="connsiteY18-5110" fmla="*/ 829596 h 955271"/>
              <a:gd name="connsiteX19-5111" fmla="*/ 772070 w 5741575"/>
              <a:gd name="connsiteY19-5112" fmla="*/ 820296 h 955271"/>
              <a:gd name="connsiteX20-5113" fmla="*/ 948872 w 5741575"/>
              <a:gd name="connsiteY20-5114" fmla="*/ 772201 h 955271"/>
              <a:gd name="connsiteX21-5115" fmla="*/ 1127089 w 5741575"/>
              <a:gd name="connsiteY21-5116" fmla="*/ 746926 h 955271"/>
              <a:gd name="connsiteX22-5117" fmla="*/ 1226314 w 5741575"/>
              <a:gd name="connsiteY22-5118" fmla="*/ 722473 h 955271"/>
              <a:gd name="connsiteX23-5119" fmla="*/ 1374314 w 5741575"/>
              <a:gd name="connsiteY23-5120" fmla="*/ 688815 h 955271"/>
              <a:gd name="connsiteX24-5121" fmla="*/ 1342834 w 5741575"/>
              <a:gd name="connsiteY24-5122" fmla="*/ 753906 h 955271"/>
              <a:gd name="connsiteX25-5123" fmla="*/ 1435833 w 5741575"/>
              <a:gd name="connsiteY25-5124" fmla="*/ 857427 h 955271"/>
              <a:gd name="connsiteX26-5125" fmla="*/ 1412292 w 5741575"/>
              <a:gd name="connsiteY26-5126" fmla="*/ 670793 h 955271"/>
              <a:gd name="connsiteX27-5127" fmla="*/ 1494753 w 5741575"/>
              <a:gd name="connsiteY27-5128" fmla="*/ 644686 h 955271"/>
              <a:gd name="connsiteX28-5129" fmla="*/ 1616217 w 5741575"/>
              <a:gd name="connsiteY28-5130" fmla="*/ 622107 h 955271"/>
              <a:gd name="connsiteX29-5131" fmla="*/ 1710928 w 5741575"/>
              <a:gd name="connsiteY29-5132" fmla="*/ 600666 h 955271"/>
              <a:gd name="connsiteX30-5133" fmla="*/ 1743718 w 5741575"/>
              <a:gd name="connsiteY30-5134" fmla="*/ 584327 h 955271"/>
              <a:gd name="connsiteX31-5135" fmla="*/ 1873778 w 5741575"/>
              <a:gd name="connsiteY31-5136" fmla="*/ 530130 h 955271"/>
              <a:gd name="connsiteX32-5137" fmla="*/ 1988411 w 5741575"/>
              <a:gd name="connsiteY32-5138" fmla="*/ 491599 h 955271"/>
              <a:gd name="connsiteX33-5139" fmla="*/ 2085507 w 5741575"/>
              <a:gd name="connsiteY33-5140" fmla="*/ 498527 h 955271"/>
              <a:gd name="connsiteX34-5141" fmla="*/ 2090767 w 5741575"/>
              <a:gd name="connsiteY34-5142" fmla="*/ 490616 h 955271"/>
              <a:gd name="connsiteX35-5143" fmla="*/ 2151143 w 5741575"/>
              <a:gd name="connsiteY35-5144" fmla="*/ 478332 h 955271"/>
              <a:gd name="connsiteX36-5145" fmla="*/ 2378710 w 5741575"/>
              <a:gd name="connsiteY36-5146" fmla="*/ 477570 h 955271"/>
              <a:gd name="connsiteX37-5147" fmla="*/ 2496256 w 5741575"/>
              <a:gd name="connsiteY37-5148" fmla="*/ 452396 h 955271"/>
              <a:gd name="connsiteX38-5149" fmla="*/ 2535387 w 5741575"/>
              <a:gd name="connsiteY38-5150" fmla="*/ 436645 h 955271"/>
              <a:gd name="connsiteX39-5151" fmla="*/ 2601109 w 5741575"/>
              <a:gd name="connsiteY39-5152" fmla="*/ 410678 h 955271"/>
              <a:gd name="connsiteX40-5153" fmla="*/ 2643855 w 5741575"/>
              <a:gd name="connsiteY40-5154" fmla="*/ 374482 h 955271"/>
              <a:gd name="connsiteX41-5155" fmla="*/ 2657726 w 5741575"/>
              <a:gd name="connsiteY41-5156" fmla="*/ 365841 h 955271"/>
              <a:gd name="connsiteX42-5157" fmla="*/ 2687125 w 5741575"/>
              <a:gd name="connsiteY42-5158" fmla="*/ 366820 h 955271"/>
              <a:gd name="connsiteX43-5159" fmla="*/ 2697479 w 5741575"/>
              <a:gd name="connsiteY43-5160" fmla="*/ 361430 h 955271"/>
              <a:gd name="connsiteX44-5161" fmla="*/ 2701547 w 5741575"/>
              <a:gd name="connsiteY44-5162" fmla="*/ 361545 h 955271"/>
              <a:gd name="connsiteX45-5163" fmla="*/ 2711054 w 5741575"/>
              <a:gd name="connsiteY45-5164" fmla="*/ 360597 h 955271"/>
              <a:gd name="connsiteX46-5165" fmla="*/ 2710438 w 5741575"/>
              <a:gd name="connsiteY46-5166" fmla="*/ 366958 h 955271"/>
              <a:gd name="connsiteX47-5167" fmla="*/ 2722936 w 5741575"/>
              <a:gd name="connsiteY47-5168" fmla="*/ 377633 h 955271"/>
              <a:gd name="connsiteX48-5169" fmla="*/ 2777227 w 5741575"/>
              <a:gd name="connsiteY48-5170" fmla="*/ 368972 h 955271"/>
              <a:gd name="connsiteX49-5171" fmla="*/ 2779510 w 5741575"/>
              <a:gd name="connsiteY49-5172" fmla="*/ 361652 h 955271"/>
              <a:gd name="connsiteX50-5173" fmla="*/ 2786278 w 5741575"/>
              <a:gd name="connsiteY50-5174" fmla="*/ 359869 h 955271"/>
              <a:gd name="connsiteX51-5175" fmla="*/ 2792101 w 5741575"/>
              <a:gd name="connsiteY51-5176" fmla="*/ 365927 h 955271"/>
              <a:gd name="connsiteX52-5177" fmla="*/ 2885545 w 5741575"/>
              <a:gd name="connsiteY52-5178" fmla="*/ 372818 h 955271"/>
              <a:gd name="connsiteX53-5179" fmla="*/ 3009558 w 5741575"/>
              <a:gd name="connsiteY53-5180" fmla="*/ 370573 h 955271"/>
              <a:gd name="connsiteX54-5181" fmla="*/ 3095010 w 5741575"/>
              <a:gd name="connsiteY54-5182" fmla="*/ 332454 h 955271"/>
              <a:gd name="connsiteX55-5183" fmla="*/ 3103742 w 5741575"/>
              <a:gd name="connsiteY55-5184" fmla="*/ 337974 h 955271"/>
              <a:gd name="connsiteX56-5185" fmla="*/ 3165093 w 5741575"/>
              <a:gd name="connsiteY56-5186" fmla="*/ 329459 h 955271"/>
              <a:gd name="connsiteX57-5187" fmla="*/ 3373785 w 5741575"/>
              <a:gd name="connsiteY57-5188" fmla="*/ 255680 h 955271"/>
              <a:gd name="connsiteX58-5189" fmla="*/ 3493851 w 5741575"/>
              <a:gd name="connsiteY58-5190" fmla="*/ 240255 h 955271"/>
              <a:gd name="connsiteX59-5191" fmla="*/ 3537470 w 5741575"/>
              <a:gd name="connsiteY59-5192" fmla="*/ 241867 h 955271"/>
              <a:gd name="connsiteX60-5193" fmla="*/ 3610489 w 5741575"/>
              <a:gd name="connsiteY60-5194" fmla="*/ 244128 h 955271"/>
              <a:gd name="connsiteX61-5195" fmla="*/ 3667539 w 5741575"/>
              <a:gd name="connsiteY61-5196" fmla="*/ 263271 h 955271"/>
              <a:gd name="connsiteX62-5197" fmla="*/ 3727614 w 5741575"/>
              <a:gd name="connsiteY62-5198" fmla="*/ 258245 h 955271"/>
              <a:gd name="connsiteX63-5199" fmla="*/ 3738369 w 5741575"/>
              <a:gd name="connsiteY63-5200" fmla="*/ 234506 h 955271"/>
              <a:gd name="connsiteX64-5201" fmla="*/ 3803670 w 5741575"/>
              <a:gd name="connsiteY64-5202" fmla="*/ 236457 h 955271"/>
              <a:gd name="connsiteX65-5203" fmla="*/ 3903080 w 5741575"/>
              <a:gd name="connsiteY65-5204" fmla="*/ 241890 h 955271"/>
              <a:gd name="connsiteX66-5205" fmla="*/ 4114838 w 5741575"/>
              <a:gd name="connsiteY66-5206" fmla="*/ 238165 h 955271"/>
              <a:gd name="connsiteX67-5207" fmla="*/ 4271023 w 5741575"/>
              <a:gd name="connsiteY67-5208" fmla="*/ 241959 h 955271"/>
              <a:gd name="connsiteX68-5209" fmla="*/ 4367397 w 5741575"/>
              <a:gd name="connsiteY68-5210" fmla="*/ 271442 h 955271"/>
              <a:gd name="connsiteX69-5211" fmla="*/ 4495366 w 5741575"/>
              <a:gd name="connsiteY69-5212" fmla="*/ 271618 h 955271"/>
              <a:gd name="connsiteX70-5213" fmla="*/ 4517347 w 5741575"/>
              <a:gd name="connsiteY70-5214" fmla="*/ 275639 h 955271"/>
              <a:gd name="connsiteX71-5215" fmla="*/ 4546116 w 5741575"/>
              <a:gd name="connsiteY71-5216" fmla="*/ 268568 h 955271"/>
              <a:gd name="connsiteX72-5217" fmla="*/ 4661259 w 5741575"/>
              <a:gd name="connsiteY72-5218" fmla="*/ 238966 h 955271"/>
              <a:gd name="connsiteX73-5219" fmla="*/ 4750403 w 5741575"/>
              <a:gd name="connsiteY73-5220" fmla="*/ 204364 h 955271"/>
              <a:gd name="connsiteX74-5221" fmla="*/ 4867614 w 5741575"/>
              <a:gd name="connsiteY74-5222" fmla="*/ 208668 h 955271"/>
              <a:gd name="connsiteX75-5223" fmla="*/ 4937036 w 5741575"/>
              <a:gd name="connsiteY75-5224" fmla="*/ 195446 h 955271"/>
              <a:gd name="connsiteX76-5225" fmla="*/ 5047626 w 5741575"/>
              <a:gd name="connsiteY76-5226" fmla="*/ 149604 h 955271"/>
              <a:gd name="connsiteX77-5227" fmla="*/ 5200247 w 5741575"/>
              <a:gd name="connsiteY77-5228" fmla="*/ 142695 h 955271"/>
              <a:gd name="connsiteX78-5229" fmla="*/ 5235691 w 5741575"/>
              <a:gd name="connsiteY78-5230" fmla="*/ 173330 h 955271"/>
              <a:gd name="connsiteX79-5231" fmla="*/ 5280133 w 5741575"/>
              <a:gd name="connsiteY79-5232" fmla="*/ 189342 h 955271"/>
              <a:gd name="connsiteX80-5233" fmla="*/ 5291963 w 5741575"/>
              <a:gd name="connsiteY80-5234" fmla="*/ 139446 h 955271"/>
              <a:gd name="connsiteX81-5235" fmla="*/ 5418472 w 5741575"/>
              <a:gd name="connsiteY81-5236" fmla="*/ 89163 h 955271"/>
              <a:gd name="connsiteX82-5237" fmla="*/ 5482354 w 5741575"/>
              <a:gd name="connsiteY82-5238" fmla="*/ 69470 h 955271"/>
              <a:gd name="connsiteX83-5239" fmla="*/ 5583280 w 5741575"/>
              <a:gd name="connsiteY83-5240" fmla="*/ 49787 h 955271"/>
              <a:gd name="connsiteX84-5241" fmla="*/ 5613766 w 5741575"/>
              <a:gd name="connsiteY84-5242" fmla="*/ 41855 h 955271"/>
              <a:gd name="connsiteX85-5243" fmla="*/ 5684952 w 5741575"/>
              <a:gd name="connsiteY85-5244" fmla="*/ 26088 h 955271"/>
              <a:gd name="connsiteX86-5245" fmla="*/ 5741575 w 5741575"/>
              <a:gd name="connsiteY86-5246" fmla="*/ 0 h 955271"/>
              <a:gd name="connsiteX0-5247" fmla="*/ 5741575 w 5741575"/>
              <a:gd name="connsiteY0-5248" fmla="*/ 0 h 955271"/>
              <a:gd name="connsiteX1-5249" fmla="*/ 5741575 w 5741575"/>
              <a:gd name="connsiteY1-5250" fmla="*/ 955271 h 955271"/>
              <a:gd name="connsiteX2-5251" fmla="*/ 0 w 5741575"/>
              <a:gd name="connsiteY2-5252" fmla="*/ 955271 h 955271"/>
              <a:gd name="connsiteX3-5253" fmla="*/ 8558 w 5741575"/>
              <a:gd name="connsiteY3-5254" fmla="*/ 953971 h 955271"/>
              <a:gd name="connsiteX4-5255" fmla="*/ 16894 w 5741575"/>
              <a:gd name="connsiteY4-5256" fmla="*/ 953847 h 955271"/>
              <a:gd name="connsiteX5-5257" fmla="*/ 28156 w 5741575"/>
              <a:gd name="connsiteY5-5258" fmla="*/ 951374 h 955271"/>
              <a:gd name="connsiteX6-5259" fmla="*/ 28293 w 5741575"/>
              <a:gd name="connsiteY6-5260" fmla="*/ 950971 h 955271"/>
              <a:gd name="connsiteX7-5261" fmla="*/ 59229 w 5741575"/>
              <a:gd name="connsiteY7-5262" fmla="*/ 903950 h 955271"/>
              <a:gd name="connsiteX8-5263" fmla="*/ 148657 w 5741575"/>
              <a:gd name="connsiteY8-5264" fmla="*/ 898134 h 955271"/>
              <a:gd name="connsiteX9-5265" fmla="*/ 174554 w 5741575"/>
              <a:gd name="connsiteY9-5266" fmla="*/ 886351 h 955271"/>
              <a:gd name="connsiteX10-5267" fmla="*/ 187633 w 5741575"/>
              <a:gd name="connsiteY10-5268" fmla="*/ 878226 h 955271"/>
              <a:gd name="connsiteX11-5269" fmla="*/ 187961 w 5741575"/>
              <a:gd name="connsiteY11-5270" fmla="*/ 876538 h 955271"/>
              <a:gd name="connsiteX12-5271" fmla="*/ 240501 w 5741575"/>
              <a:gd name="connsiteY12-5272" fmla="*/ 873150 h 955271"/>
              <a:gd name="connsiteX13-5273" fmla="*/ 246345 w 5741575"/>
              <a:gd name="connsiteY13-5274" fmla="*/ 869942 h 955271"/>
              <a:gd name="connsiteX14-5275" fmla="*/ 306299 w 5741575"/>
              <a:gd name="connsiteY14-5276" fmla="*/ 873609 h 955271"/>
              <a:gd name="connsiteX15-5277" fmla="*/ 331571 w 5741575"/>
              <a:gd name="connsiteY15-5278" fmla="*/ 869866 h 955271"/>
              <a:gd name="connsiteX16-5279" fmla="*/ 384157 w 5741575"/>
              <a:gd name="connsiteY16-5280" fmla="*/ 867971 h 955271"/>
              <a:gd name="connsiteX17-5281" fmla="*/ 477637 w 5741575"/>
              <a:gd name="connsiteY17-5282" fmla="*/ 870334 h 955271"/>
              <a:gd name="connsiteX18-5283" fmla="*/ 570239 w 5741575"/>
              <a:gd name="connsiteY18-5284" fmla="*/ 829596 h 955271"/>
              <a:gd name="connsiteX19-5285" fmla="*/ 772070 w 5741575"/>
              <a:gd name="connsiteY19-5286" fmla="*/ 820296 h 955271"/>
              <a:gd name="connsiteX20-5287" fmla="*/ 948872 w 5741575"/>
              <a:gd name="connsiteY20-5288" fmla="*/ 772201 h 955271"/>
              <a:gd name="connsiteX21-5289" fmla="*/ 1127089 w 5741575"/>
              <a:gd name="connsiteY21-5290" fmla="*/ 746926 h 955271"/>
              <a:gd name="connsiteX22-5291" fmla="*/ 1226314 w 5741575"/>
              <a:gd name="connsiteY22-5292" fmla="*/ 722473 h 955271"/>
              <a:gd name="connsiteX23-5293" fmla="*/ 1278773 w 5741575"/>
              <a:gd name="connsiteY23-5294" fmla="*/ 711503 h 955271"/>
              <a:gd name="connsiteX24-5295" fmla="*/ 1342834 w 5741575"/>
              <a:gd name="connsiteY24-5296" fmla="*/ 753906 h 955271"/>
              <a:gd name="connsiteX25-5297" fmla="*/ 1435833 w 5741575"/>
              <a:gd name="connsiteY25-5298" fmla="*/ 857427 h 955271"/>
              <a:gd name="connsiteX26-5299" fmla="*/ 1412292 w 5741575"/>
              <a:gd name="connsiteY26-5300" fmla="*/ 670793 h 955271"/>
              <a:gd name="connsiteX27-5301" fmla="*/ 1494753 w 5741575"/>
              <a:gd name="connsiteY27-5302" fmla="*/ 644686 h 955271"/>
              <a:gd name="connsiteX28-5303" fmla="*/ 1616217 w 5741575"/>
              <a:gd name="connsiteY28-5304" fmla="*/ 622107 h 955271"/>
              <a:gd name="connsiteX29-5305" fmla="*/ 1710928 w 5741575"/>
              <a:gd name="connsiteY29-5306" fmla="*/ 600666 h 955271"/>
              <a:gd name="connsiteX30-5307" fmla="*/ 1743718 w 5741575"/>
              <a:gd name="connsiteY30-5308" fmla="*/ 584327 h 955271"/>
              <a:gd name="connsiteX31-5309" fmla="*/ 1873778 w 5741575"/>
              <a:gd name="connsiteY31-5310" fmla="*/ 530130 h 955271"/>
              <a:gd name="connsiteX32-5311" fmla="*/ 1988411 w 5741575"/>
              <a:gd name="connsiteY32-5312" fmla="*/ 491599 h 955271"/>
              <a:gd name="connsiteX33-5313" fmla="*/ 2085507 w 5741575"/>
              <a:gd name="connsiteY33-5314" fmla="*/ 498527 h 955271"/>
              <a:gd name="connsiteX34-5315" fmla="*/ 2090767 w 5741575"/>
              <a:gd name="connsiteY34-5316" fmla="*/ 490616 h 955271"/>
              <a:gd name="connsiteX35-5317" fmla="*/ 2151143 w 5741575"/>
              <a:gd name="connsiteY35-5318" fmla="*/ 478332 h 955271"/>
              <a:gd name="connsiteX36-5319" fmla="*/ 2378710 w 5741575"/>
              <a:gd name="connsiteY36-5320" fmla="*/ 477570 h 955271"/>
              <a:gd name="connsiteX37-5321" fmla="*/ 2496256 w 5741575"/>
              <a:gd name="connsiteY37-5322" fmla="*/ 452396 h 955271"/>
              <a:gd name="connsiteX38-5323" fmla="*/ 2535387 w 5741575"/>
              <a:gd name="connsiteY38-5324" fmla="*/ 436645 h 955271"/>
              <a:gd name="connsiteX39-5325" fmla="*/ 2601109 w 5741575"/>
              <a:gd name="connsiteY39-5326" fmla="*/ 410678 h 955271"/>
              <a:gd name="connsiteX40-5327" fmla="*/ 2643855 w 5741575"/>
              <a:gd name="connsiteY40-5328" fmla="*/ 374482 h 955271"/>
              <a:gd name="connsiteX41-5329" fmla="*/ 2657726 w 5741575"/>
              <a:gd name="connsiteY41-5330" fmla="*/ 365841 h 955271"/>
              <a:gd name="connsiteX42-5331" fmla="*/ 2687125 w 5741575"/>
              <a:gd name="connsiteY42-5332" fmla="*/ 366820 h 955271"/>
              <a:gd name="connsiteX43-5333" fmla="*/ 2697479 w 5741575"/>
              <a:gd name="connsiteY43-5334" fmla="*/ 361430 h 955271"/>
              <a:gd name="connsiteX44-5335" fmla="*/ 2701547 w 5741575"/>
              <a:gd name="connsiteY44-5336" fmla="*/ 361545 h 955271"/>
              <a:gd name="connsiteX45-5337" fmla="*/ 2711054 w 5741575"/>
              <a:gd name="connsiteY45-5338" fmla="*/ 360597 h 955271"/>
              <a:gd name="connsiteX46-5339" fmla="*/ 2710438 w 5741575"/>
              <a:gd name="connsiteY46-5340" fmla="*/ 366958 h 955271"/>
              <a:gd name="connsiteX47-5341" fmla="*/ 2722936 w 5741575"/>
              <a:gd name="connsiteY47-5342" fmla="*/ 377633 h 955271"/>
              <a:gd name="connsiteX48-5343" fmla="*/ 2777227 w 5741575"/>
              <a:gd name="connsiteY48-5344" fmla="*/ 368972 h 955271"/>
              <a:gd name="connsiteX49-5345" fmla="*/ 2779510 w 5741575"/>
              <a:gd name="connsiteY49-5346" fmla="*/ 361652 h 955271"/>
              <a:gd name="connsiteX50-5347" fmla="*/ 2786278 w 5741575"/>
              <a:gd name="connsiteY50-5348" fmla="*/ 359869 h 955271"/>
              <a:gd name="connsiteX51-5349" fmla="*/ 2792101 w 5741575"/>
              <a:gd name="connsiteY51-5350" fmla="*/ 365927 h 955271"/>
              <a:gd name="connsiteX52-5351" fmla="*/ 2885545 w 5741575"/>
              <a:gd name="connsiteY52-5352" fmla="*/ 372818 h 955271"/>
              <a:gd name="connsiteX53-5353" fmla="*/ 3009558 w 5741575"/>
              <a:gd name="connsiteY53-5354" fmla="*/ 370573 h 955271"/>
              <a:gd name="connsiteX54-5355" fmla="*/ 3095010 w 5741575"/>
              <a:gd name="connsiteY54-5356" fmla="*/ 332454 h 955271"/>
              <a:gd name="connsiteX55-5357" fmla="*/ 3103742 w 5741575"/>
              <a:gd name="connsiteY55-5358" fmla="*/ 337974 h 955271"/>
              <a:gd name="connsiteX56-5359" fmla="*/ 3165093 w 5741575"/>
              <a:gd name="connsiteY56-5360" fmla="*/ 329459 h 955271"/>
              <a:gd name="connsiteX57-5361" fmla="*/ 3373785 w 5741575"/>
              <a:gd name="connsiteY57-5362" fmla="*/ 255680 h 955271"/>
              <a:gd name="connsiteX58-5363" fmla="*/ 3493851 w 5741575"/>
              <a:gd name="connsiteY58-5364" fmla="*/ 240255 h 955271"/>
              <a:gd name="connsiteX59-5365" fmla="*/ 3537470 w 5741575"/>
              <a:gd name="connsiteY59-5366" fmla="*/ 241867 h 955271"/>
              <a:gd name="connsiteX60-5367" fmla="*/ 3610489 w 5741575"/>
              <a:gd name="connsiteY60-5368" fmla="*/ 244128 h 955271"/>
              <a:gd name="connsiteX61-5369" fmla="*/ 3667539 w 5741575"/>
              <a:gd name="connsiteY61-5370" fmla="*/ 263271 h 955271"/>
              <a:gd name="connsiteX62-5371" fmla="*/ 3727614 w 5741575"/>
              <a:gd name="connsiteY62-5372" fmla="*/ 258245 h 955271"/>
              <a:gd name="connsiteX63-5373" fmla="*/ 3738369 w 5741575"/>
              <a:gd name="connsiteY63-5374" fmla="*/ 234506 h 955271"/>
              <a:gd name="connsiteX64-5375" fmla="*/ 3803670 w 5741575"/>
              <a:gd name="connsiteY64-5376" fmla="*/ 236457 h 955271"/>
              <a:gd name="connsiteX65-5377" fmla="*/ 3903080 w 5741575"/>
              <a:gd name="connsiteY65-5378" fmla="*/ 241890 h 955271"/>
              <a:gd name="connsiteX66-5379" fmla="*/ 4114838 w 5741575"/>
              <a:gd name="connsiteY66-5380" fmla="*/ 238165 h 955271"/>
              <a:gd name="connsiteX67-5381" fmla="*/ 4271023 w 5741575"/>
              <a:gd name="connsiteY67-5382" fmla="*/ 241959 h 955271"/>
              <a:gd name="connsiteX68-5383" fmla="*/ 4367397 w 5741575"/>
              <a:gd name="connsiteY68-5384" fmla="*/ 271442 h 955271"/>
              <a:gd name="connsiteX69-5385" fmla="*/ 4495366 w 5741575"/>
              <a:gd name="connsiteY69-5386" fmla="*/ 271618 h 955271"/>
              <a:gd name="connsiteX70-5387" fmla="*/ 4517347 w 5741575"/>
              <a:gd name="connsiteY70-5388" fmla="*/ 275639 h 955271"/>
              <a:gd name="connsiteX71-5389" fmla="*/ 4546116 w 5741575"/>
              <a:gd name="connsiteY71-5390" fmla="*/ 268568 h 955271"/>
              <a:gd name="connsiteX72-5391" fmla="*/ 4661259 w 5741575"/>
              <a:gd name="connsiteY72-5392" fmla="*/ 238966 h 955271"/>
              <a:gd name="connsiteX73-5393" fmla="*/ 4750403 w 5741575"/>
              <a:gd name="connsiteY73-5394" fmla="*/ 204364 h 955271"/>
              <a:gd name="connsiteX74-5395" fmla="*/ 4867614 w 5741575"/>
              <a:gd name="connsiteY74-5396" fmla="*/ 208668 h 955271"/>
              <a:gd name="connsiteX75-5397" fmla="*/ 4937036 w 5741575"/>
              <a:gd name="connsiteY75-5398" fmla="*/ 195446 h 955271"/>
              <a:gd name="connsiteX76-5399" fmla="*/ 5047626 w 5741575"/>
              <a:gd name="connsiteY76-5400" fmla="*/ 149604 h 955271"/>
              <a:gd name="connsiteX77-5401" fmla="*/ 5200247 w 5741575"/>
              <a:gd name="connsiteY77-5402" fmla="*/ 142695 h 955271"/>
              <a:gd name="connsiteX78-5403" fmla="*/ 5235691 w 5741575"/>
              <a:gd name="connsiteY78-5404" fmla="*/ 173330 h 955271"/>
              <a:gd name="connsiteX79-5405" fmla="*/ 5280133 w 5741575"/>
              <a:gd name="connsiteY79-5406" fmla="*/ 189342 h 955271"/>
              <a:gd name="connsiteX80-5407" fmla="*/ 5291963 w 5741575"/>
              <a:gd name="connsiteY80-5408" fmla="*/ 139446 h 955271"/>
              <a:gd name="connsiteX81-5409" fmla="*/ 5418472 w 5741575"/>
              <a:gd name="connsiteY81-5410" fmla="*/ 89163 h 955271"/>
              <a:gd name="connsiteX82-5411" fmla="*/ 5482354 w 5741575"/>
              <a:gd name="connsiteY82-5412" fmla="*/ 69470 h 955271"/>
              <a:gd name="connsiteX83-5413" fmla="*/ 5583280 w 5741575"/>
              <a:gd name="connsiteY83-5414" fmla="*/ 49787 h 955271"/>
              <a:gd name="connsiteX84-5415" fmla="*/ 5613766 w 5741575"/>
              <a:gd name="connsiteY84-5416" fmla="*/ 41855 h 955271"/>
              <a:gd name="connsiteX85-5417" fmla="*/ 5684952 w 5741575"/>
              <a:gd name="connsiteY85-5418" fmla="*/ 26088 h 955271"/>
              <a:gd name="connsiteX86-5419" fmla="*/ 5741575 w 5741575"/>
              <a:gd name="connsiteY86-5420" fmla="*/ 0 h 955271"/>
              <a:gd name="connsiteX0-5421" fmla="*/ 5741575 w 5741575"/>
              <a:gd name="connsiteY0-5422" fmla="*/ 0 h 955271"/>
              <a:gd name="connsiteX1-5423" fmla="*/ 5741575 w 5741575"/>
              <a:gd name="connsiteY1-5424" fmla="*/ 955271 h 955271"/>
              <a:gd name="connsiteX2-5425" fmla="*/ 0 w 5741575"/>
              <a:gd name="connsiteY2-5426" fmla="*/ 955271 h 955271"/>
              <a:gd name="connsiteX3-5427" fmla="*/ 8558 w 5741575"/>
              <a:gd name="connsiteY3-5428" fmla="*/ 953971 h 955271"/>
              <a:gd name="connsiteX4-5429" fmla="*/ 16894 w 5741575"/>
              <a:gd name="connsiteY4-5430" fmla="*/ 953847 h 955271"/>
              <a:gd name="connsiteX5-5431" fmla="*/ 28156 w 5741575"/>
              <a:gd name="connsiteY5-5432" fmla="*/ 951374 h 955271"/>
              <a:gd name="connsiteX6-5433" fmla="*/ 28293 w 5741575"/>
              <a:gd name="connsiteY6-5434" fmla="*/ 950971 h 955271"/>
              <a:gd name="connsiteX7-5435" fmla="*/ 59229 w 5741575"/>
              <a:gd name="connsiteY7-5436" fmla="*/ 903950 h 955271"/>
              <a:gd name="connsiteX8-5437" fmla="*/ 148657 w 5741575"/>
              <a:gd name="connsiteY8-5438" fmla="*/ 898134 h 955271"/>
              <a:gd name="connsiteX9-5439" fmla="*/ 174554 w 5741575"/>
              <a:gd name="connsiteY9-5440" fmla="*/ 886351 h 955271"/>
              <a:gd name="connsiteX10-5441" fmla="*/ 187633 w 5741575"/>
              <a:gd name="connsiteY10-5442" fmla="*/ 878226 h 955271"/>
              <a:gd name="connsiteX11-5443" fmla="*/ 187961 w 5741575"/>
              <a:gd name="connsiteY11-5444" fmla="*/ 876538 h 955271"/>
              <a:gd name="connsiteX12-5445" fmla="*/ 240501 w 5741575"/>
              <a:gd name="connsiteY12-5446" fmla="*/ 873150 h 955271"/>
              <a:gd name="connsiteX13-5447" fmla="*/ 246345 w 5741575"/>
              <a:gd name="connsiteY13-5448" fmla="*/ 869942 h 955271"/>
              <a:gd name="connsiteX14-5449" fmla="*/ 306299 w 5741575"/>
              <a:gd name="connsiteY14-5450" fmla="*/ 873609 h 955271"/>
              <a:gd name="connsiteX15-5451" fmla="*/ 331571 w 5741575"/>
              <a:gd name="connsiteY15-5452" fmla="*/ 869866 h 955271"/>
              <a:gd name="connsiteX16-5453" fmla="*/ 384157 w 5741575"/>
              <a:gd name="connsiteY16-5454" fmla="*/ 867971 h 955271"/>
              <a:gd name="connsiteX17-5455" fmla="*/ 477637 w 5741575"/>
              <a:gd name="connsiteY17-5456" fmla="*/ 870334 h 955271"/>
              <a:gd name="connsiteX18-5457" fmla="*/ 570239 w 5741575"/>
              <a:gd name="connsiteY18-5458" fmla="*/ 829596 h 955271"/>
              <a:gd name="connsiteX19-5459" fmla="*/ 772070 w 5741575"/>
              <a:gd name="connsiteY19-5460" fmla="*/ 820296 h 955271"/>
              <a:gd name="connsiteX20-5461" fmla="*/ 948872 w 5741575"/>
              <a:gd name="connsiteY20-5462" fmla="*/ 772201 h 955271"/>
              <a:gd name="connsiteX21-5463" fmla="*/ 1127089 w 5741575"/>
              <a:gd name="connsiteY21-5464" fmla="*/ 746926 h 955271"/>
              <a:gd name="connsiteX22-5465" fmla="*/ 1226314 w 5741575"/>
              <a:gd name="connsiteY22-5466" fmla="*/ 722473 h 955271"/>
              <a:gd name="connsiteX23-5467" fmla="*/ 1278773 w 5741575"/>
              <a:gd name="connsiteY23-5468" fmla="*/ 711503 h 955271"/>
              <a:gd name="connsiteX24-5469" fmla="*/ 1317691 w 5741575"/>
              <a:gd name="connsiteY24-5470" fmla="*/ 708529 h 955271"/>
              <a:gd name="connsiteX25-5471" fmla="*/ 1435833 w 5741575"/>
              <a:gd name="connsiteY25-5472" fmla="*/ 857427 h 955271"/>
              <a:gd name="connsiteX26-5473" fmla="*/ 1412292 w 5741575"/>
              <a:gd name="connsiteY26-5474" fmla="*/ 670793 h 955271"/>
              <a:gd name="connsiteX27-5475" fmla="*/ 1494753 w 5741575"/>
              <a:gd name="connsiteY27-5476" fmla="*/ 644686 h 955271"/>
              <a:gd name="connsiteX28-5477" fmla="*/ 1616217 w 5741575"/>
              <a:gd name="connsiteY28-5478" fmla="*/ 622107 h 955271"/>
              <a:gd name="connsiteX29-5479" fmla="*/ 1710928 w 5741575"/>
              <a:gd name="connsiteY29-5480" fmla="*/ 600666 h 955271"/>
              <a:gd name="connsiteX30-5481" fmla="*/ 1743718 w 5741575"/>
              <a:gd name="connsiteY30-5482" fmla="*/ 584327 h 955271"/>
              <a:gd name="connsiteX31-5483" fmla="*/ 1873778 w 5741575"/>
              <a:gd name="connsiteY31-5484" fmla="*/ 530130 h 955271"/>
              <a:gd name="connsiteX32-5485" fmla="*/ 1988411 w 5741575"/>
              <a:gd name="connsiteY32-5486" fmla="*/ 491599 h 955271"/>
              <a:gd name="connsiteX33-5487" fmla="*/ 2085507 w 5741575"/>
              <a:gd name="connsiteY33-5488" fmla="*/ 498527 h 955271"/>
              <a:gd name="connsiteX34-5489" fmla="*/ 2090767 w 5741575"/>
              <a:gd name="connsiteY34-5490" fmla="*/ 490616 h 955271"/>
              <a:gd name="connsiteX35-5491" fmla="*/ 2151143 w 5741575"/>
              <a:gd name="connsiteY35-5492" fmla="*/ 478332 h 955271"/>
              <a:gd name="connsiteX36-5493" fmla="*/ 2378710 w 5741575"/>
              <a:gd name="connsiteY36-5494" fmla="*/ 477570 h 955271"/>
              <a:gd name="connsiteX37-5495" fmla="*/ 2496256 w 5741575"/>
              <a:gd name="connsiteY37-5496" fmla="*/ 452396 h 955271"/>
              <a:gd name="connsiteX38-5497" fmla="*/ 2535387 w 5741575"/>
              <a:gd name="connsiteY38-5498" fmla="*/ 436645 h 955271"/>
              <a:gd name="connsiteX39-5499" fmla="*/ 2601109 w 5741575"/>
              <a:gd name="connsiteY39-5500" fmla="*/ 410678 h 955271"/>
              <a:gd name="connsiteX40-5501" fmla="*/ 2643855 w 5741575"/>
              <a:gd name="connsiteY40-5502" fmla="*/ 374482 h 955271"/>
              <a:gd name="connsiteX41-5503" fmla="*/ 2657726 w 5741575"/>
              <a:gd name="connsiteY41-5504" fmla="*/ 365841 h 955271"/>
              <a:gd name="connsiteX42-5505" fmla="*/ 2687125 w 5741575"/>
              <a:gd name="connsiteY42-5506" fmla="*/ 366820 h 955271"/>
              <a:gd name="connsiteX43-5507" fmla="*/ 2697479 w 5741575"/>
              <a:gd name="connsiteY43-5508" fmla="*/ 361430 h 955271"/>
              <a:gd name="connsiteX44-5509" fmla="*/ 2701547 w 5741575"/>
              <a:gd name="connsiteY44-5510" fmla="*/ 361545 h 955271"/>
              <a:gd name="connsiteX45-5511" fmla="*/ 2711054 w 5741575"/>
              <a:gd name="connsiteY45-5512" fmla="*/ 360597 h 955271"/>
              <a:gd name="connsiteX46-5513" fmla="*/ 2710438 w 5741575"/>
              <a:gd name="connsiteY46-5514" fmla="*/ 366958 h 955271"/>
              <a:gd name="connsiteX47-5515" fmla="*/ 2722936 w 5741575"/>
              <a:gd name="connsiteY47-5516" fmla="*/ 377633 h 955271"/>
              <a:gd name="connsiteX48-5517" fmla="*/ 2777227 w 5741575"/>
              <a:gd name="connsiteY48-5518" fmla="*/ 368972 h 955271"/>
              <a:gd name="connsiteX49-5519" fmla="*/ 2779510 w 5741575"/>
              <a:gd name="connsiteY49-5520" fmla="*/ 361652 h 955271"/>
              <a:gd name="connsiteX50-5521" fmla="*/ 2786278 w 5741575"/>
              <a:gd name="connsiteY50-5522" fmla="*/ 359869 h 955271"/>
              <a:gd name="connsiteX51-5523" fmla="*/ 2792101 w 5741575"/>
              <a:gd name="connsiteY51-5524" fmla="*/ 365927 h 955271"/>
              <a:gd name="connsiteX52-5525" fmla="*/ 2885545 w 5741575"/>
              <a:gd name="connsiteY52-5526" fmla="*/ 372818 h 955271"/>
              <a:gd name="connsiteX53-5527" fmla="*/ 3009558 w 5741575"/>
              <a:gd name="connsiteY53-5528" fmla="*/ 370573 h 955271"/>
              <a:gd name="connsiteX54-5529" fmla="*/ 3095010 w 5741575"/>
              <a:gd name="connsiteY54-5530" fmla="*/ 332454 h 955271"/>
              <a:gd name="connsiteX55-5531" fmla="*/ 3103742 w 5741575"/>
              <a:gd name="connsiteY55-5532" fmla="*/ 337974 h 955271"/>
              <a:gd name="connsiteX56-5533" fmla="*/ 3165093 w 5741575"/>
              <a:gd name="connsiteY56-5534" fmla="*/ 329459 h 955271"/>
              <a:gd name="connsiteX57-5535" fmla="*/ 3373785 w 5741575"/>
              <a:gd name="connsiteY57-5536" fmla="*/ 255680 h 955271"/>
              <a:gd name="connsiteX58-5537" fmla="*/ 3493851 w 5741575"/>
              <a:gd name="connsiteY58-5538" fmla="*/ 240255 h 955271"/>
              <a:gd name="connsiteX59-5539" fmla="*/ 3537470 w 5741575"/>
              <a:gd name="connsiteY59-5540" fmla="*/ 241867 h 955271"/>
              <a:gd name="connsiteX60-5541" fmla="*/ 3610489 w 5741575"/>
              <a:gd name="connsiteY60-5542" fmla="*/ 244128 h 955271"/>
              <a:gd name="connsiteX61-5543" fmla="*/ 3667539 w 5741575"/>
              <a:gd name="connsiteY61-5544" fmla="*/ 263271 h 955271"/>
              <a:gd name="connsiteX62-5545" fmla="*/ 3727614 w 5741575"/>
              <a:gd name="connsiteY62-5546" fmla="*/ 258245 h 955271"/>
              <a:gd name="connsiteX63-5547" fmla="*/ 3738369 w 5741575"/>
              <a:gd name="connsiteY63-5548" fmla="*/ 234506 h 955271"/>
              <a:gd name="connsiteX64-5549" fmla="*/ 3803670 w 5741575"/>
              <a:gd name="connsiteY64-5550" fmla="*/ 236457 h 955271"/>
              <a:gd name="connsiteX65-5551" fmla="*/ 3903080 w 5741575"/>
              <a:gd name="connsiteY65-5552" fmla="*/ 241890 h 955271"/>
              <a:gd name="connsiteX66-5553" fmla="*/ 4114838 w 5741575"/>
              <a:gd name="connsiteY66-5554" fmla="*/ 238165 h 955271"/>
              <a:gd name="connsiteX67-5555" fmla="*/ 4271023 w 5741575"/>
              <a:gd name="connsiteY67-5556" fmla="*/ 241959 h 955271"/>
              <a:gd name="connsiteX68-5557" fmla="*/ 4367397 w 5741575"/>
              <a:gd name="connsiteY68-5558" fmla="*/ 271442 h 955271"/>
              <a:gd name="connsiteX69-5559" fmla="*/ 4495366 w 5741575"/>
              <a:gd name="connsiteY69-5560" fmla="*/ 271618 h 955271"/>
              <a:gd name="connsiteX70-5561" fmla="*/ 4517347 w 5741575"/>
              <a:gd name="connsiteY70-5562" fmla="*/ 275639 h 955271"/>
              <a:gd name="connsiteX71-5563" fmla="*/ 4546116 w 5741575"/>
              <a:gd name="connsiteY71-5564" fmla="*/ 268568 h 955271"/>
              <a:gd name="connsiteX72-5565" fmla="*/ 4661259 w 5741575"/>
              <a:gd name="connsiteY72-5566" fmla="*/ 238966 h 955271"/>
              <a:gd name="connsiteX73-5567" fmla="*/ 4750403 w 5741575"/>
              <a:gd name="connsiteY73-5568" fmla="*/ 204364 h 955271"/>
              <a:gd name="connsiteX74-5569" fmla="*/ 4867614 w 5741575"/>
              <a:gd name="connsiteY74-5570" fmla="*/ 208668 h 955271"/>
              <a:gd name="connsiteX75-5571" fmla="*/ 4937036 w 5741575"/>
              <a:gd name="connsiteY75-5572" fmla="*/ 195446 h 955271"/>
              <a:gd name="connsiteX76-5573" fmla="*/ 5047626 w 5741575"/>
              <a:gd name="connsiteY76-5574" fmla="*/ 149604 h 955271"/>
              <a:gd name="connsiteX77-5575" fmla="*/ 5200247 w 5741575"/>
              <a:gd name="connsiteY77-5576" fmla="*/ 142695 h 955271"/>
              <a:gd name="connsiteX78-5577" fmla="*/ 5235691 w 5741575"/>
              <a:gd name="connsiteY78-5578" fmla="*/ 173330 h 955271"/>
              <a:gd name="connsiteX79-5579" fmla="*/ 5280133 w 5741575"/>
              <a:gd name="connsiteY79-5580" fmla="*/ 189342 h 955271"/>
              <a:gd name="connsiteX80-5581" fmla="*/ 5291963 w 5741575"/>
              <a:gd name="connsiteY80-5582" fmla="*/ 139446 h 955271"/>
              <a:gd name="connsiteX81-5583" fmla="*/ 5418472 w 5741575"/>
              <a:gd name="connsiteY81-5584" fmla="*/ 89163 h 955271"/>
              <a:gd name="connsiteX82-5585" fmla="*/ 5482354 w 5741575"/>
              <a:gd name="connsiteY82-5586" fmla="*/ 69470 h 955271"/>
              <a:gd name="connsiteX83-5587" fmla="*/ 5583280 w 5741575"/>
              <a:gd name="connsiteY83-5588" fmla="*/ 49787 h 955271"/>
              <a:gd name="connsiteX84-5589" fmla="*/ 5613766 w 5741575"/>
              <a:gd name="connsiteY84-5590" fmla="*/ 41855 h 955271"/>
              <a:gd name="connsiteX85-5591" fmla="*/ 5684952 w 5741575"/>
              <a:gd name="connsiteY85-5592" fmla="*/ 26088 h 955271"/>
              <a:gd name="connsiteX86-5593" fmla="*/ 5741575 w 5741575"/>
              <a:gd name="connsiteY86-5594" fmla="*/ 0 h 955271"/>
              <a:gd name="connsiteX0-5595" fmla="*/ 5741575 w 5741575"/>
              <a:gd name="connsiteY0-5596" fmla="*/ 0 h 955271"/>
              <a:gd name="connsiteX1-5597" fmla="*/ 5741575 w 5741575"/>
              <a:gd name="connsiteY1-5598" fmla="*/ 955271 h 955271"/>
              <a:gd name="connsiteX2-5599" fmla="*/ 0 w 5741575"/>
              <a:gd name="connsiteY2-5600" fmla="*/ 955271 h 955271"/>
              <a:gd name="connsiteX3-5601" fmla="*/ 8558 w 5741575"/>
              <a:gd name="connsiteY3-5602" fmla="*/ 953971 h 955271"/>
              <a:gd name="connsiteX4-5603" fmla="*/ 16894 w 5741575"/>
              <a:gd name="connsiteY4-5604" fmla="*/ 953847 h 955271"/>
              <a:gd name="connsiteX5-5605" fmla="*/ 28156 w 5741575"/>
              <a:gd name="connsiteY5-5606" fmla="*/ 951374 h 955271"/>
              <a:gd name="connsiteX6-5607" fmla="*/ 28293 w 5741575"/>
              <a:gd name="connsiteY6-5608" fmla="*/ 950971 h 955271"/>
              <a:gd name="connsiteX7-5609" fmla="*/ 59229 w 5741575"/>
              <a:gd name="connsiteY7-5610" fmla="*/ 903950 h 955271"/>
              <a:gd name="connsiteX8-5611" fmla="*/ 148657 w 5741575"/>
              <a:gd name="connsiteY8-5612" fmla="*/ 898134 h 955271"/>
              <a:gd name="connsiteX9-5613" fmla="*/ 174554 w 5741575"/>
              <a:gd name="connsiteY9-5614" fmla="*/ 886351 h 955271"/>
              <a:gd name="connsiteX10-5615" fmla="*/ 187633 w 5741575"/>
              <a:gd name="connsiteY10-5616" fmla="*/ 878226 h 955271"/>
              <a:gd name="connsiteX11-5617" fmla="*/ 187961 w 5741575"/>
              <a:gd name="connsiteY11-5618" fmla="*/ 876538 h 955271"/>
              <a:gd name="connsiteX12-5619" fmla="*/ 240501 w 5741575"/>
              <a:gd name="connsiteY12-5620" fmla="*/ 873150 h 955271"/>
              <a:gd name="connsiteX13-5621" fmla="*/ 246345 w 5741575"/>
              <a:gd name="connsiteY13-5622" fmla="*/ 869942 h 955271"/>
              <a:gd name="connsiteX14-5623" fmla="*/ 306299 w 5741575"/>
              <a:gd name="connsiteY14-5624" fmla="*/ 873609 h 955271"/>
              <a:gd name="connsiteX15-5625" fmla="*/ 331571 w 5741575"/>
              <a:gd name="connsiteY15-5626" fmla="*/ 869866 h 955271"/>
              <a:gd name="connsiteX16-5627" fmla="*/ 384157 w 5741575"/>
              <a:gd name="connsiteY16-5628" fmla="*/ 867971 h 955271"/>
              <a:gd name="connsiteX17-5629" fmla="*/ 477637 w 5741575"/>
              <a:gd name="connsiteY17-5630" fmla="*/ 870334 h 955271"/>
              <a:gd name="connsiteX18-5631" fmla="*/ 570239 w 5741575"/>
              <a:gd name="connsiteY18-5632" fmla="*/ 829596 h 955271"/>
              <a:gd name="connsiteX19-5633" fmla="*/ 772070 w 5741575"/>
              <a:gd name="connsiteY19-5634" fmla="*/ 820296 h 955271"/>
              <a:gd name="connsiteX20-5635" fmla="*/ 948872 w 5741575"/>
              <a:gd name="connsiteY20-5636" fmla="*/ 772201 h 955271"/>
              <a:gd name="connsiteX21-5637" fmla="*/ 1127089 w 5741575"/>
              <a:gd name="connsiteY21-5638" fmla="*/ 746926 h 955271"/>
              <a:gd name="connsiteX22-5639" fmla="*/ 1226314 w 5741575"/>
              <a:gd name="connsiteY22-5640" fmla="*/ 722473 h 955271"/>
              <a:gd name="connsiteX23-5641" fmla="*/ 1278773 w 5741575"/>
              <a:gd name="connsiteY23-5642" fmla="*/ 711503 h 955271"/>
              <a:gd name="connsiteX24-5643" fmla="*/ 1317691 w 5741575"/>
              <a:gd name="connsiteY24-5644" fmla="*/ 708529 h 955271"/>
              <a:gd name="connsiteX25-5645" fmla="*/ 1360404 w 5741575"/>
              <a:gd name="connsiteY25-5646" fmla="*/ 675922 h 955271"/>
              <a:gd name="connsiteX26-5647" fmla="*/ 1412292 w 5741575"/>
              <a:gd name="connsiteY26-5648" fmla="*/ 670793 h 955271"/>
              <a:gd name="connsiteX27-5649" fmla="*/ 1494753 w 5741575"/>
              <a:gd name="connsiteY27-5650" fmla="*/ 644686 h 955271"/>
              <a:gd name="connsiteX28-5651" fmla="*/ 1616217 w 5741575"/>
              <a:gd name="connsiteY28-5652" fmla="*/ 622107 h 955271"/>
              <a:gd name="connsiteX29-5653" fmla="*/ 1710928 w 5741575"/>
              <a:gd name="connsiteY29-5654" fmla="*/ 600666 h 955271"/>
              <a:gd name="connsiteX30-5655" fmla="*/ 1743718 w 5741575"/>
              <a:gd name="connsiteY30-5656" fmla="*/ 584327 h 955271"/>
              <a:gd name="connsiteX31-5657" fmla="*/ 1873778 w 5741575"/>
              <a:gd name="connsiteY31-5658" fmla="*/ 530130 h 955271"/>
              <a:gd name="connsiteX32-5659" fmla="*/ 1988411 w 5741575"/>
              <a:gd name="connsiteY32-5660" fmla="*/ 491599 h 955271"/>
              <a:gd name="connsiteX33-5661" fmla="*/ 2085507 w 5741575"/>
              <a:gd name="connsiteY33-5662" fmla="*/ 498527 h 955271"/>
              <a:gd name="connsiteX34-5663" fmla="*/ 2090767 w 5741575"/>
              <a:gd name="connsiteY34-5664" fmla="*/ 490616 h 955271"/>
              <a:gd name="connsiteX35-5665" fmla="*/ 2151143 w 5741575"/>
              <a:gd name="connsiteY35-5666" fmla="*/ 478332 h 955271"/>
              <a:gd name="connsiteX36-5667" fmla="*/ 2378710 w 5741575"/>
              <a:gd name="connsiteY36-5668" fmla="*/ 477570 h 955271"/>
              <a:gd name="connsiteX37-5669" fmla="*/ 2496256 w 5741575"/>
              <a:gd name="connsiteY37-5670" fmla="*/ 452396 h 955271"/>
              <a:gd name="connsiteX38-5671" fmla="*/ 2535387 w 5741575"/>
              <a:gd name="connsiteY38-5672" fmla="*/ 436645 h 955271"/>
              <a:gd name="connsiteX39-5673" fmla="*/ 2601109 w 5741575"/>
              <a:gd name="connsiteY39-5674" fmla="*/ 410678 h 955271"/>
              <a:gd name="connsiteX40-5675" fmla="*/ 2643855 w 5741575"/>
              <a:gd name="connsiteY40-5676" fmla="*/ 374482 h 955271"/>
              <a:gd name="connsiteX41-5677" fmla="*/ 2657726 w 5741575"/>
              <a:gd name="connsiteY41-5678" fmla="*/ 365841 h 955271"/>
              <a:gd name="connsiteX42-5679" fmla="*/ 2687125 w 5741575"/>
              <a:gd name="connsiteY42-5680" fmla="*/ 366820 h 955271"/>
              <a:gd name="connsiteX43-5681" fmla="*/ 2697479 w 5741575"/>
              <a:gd name="connsiteY43-5682" fmla="*/ 361430 h 955271"/>
              <a:gd name="connsiteX44-5683" fmla="*/ 2701547 w 5741575"/>
              <a:gd name="connsiteY44-5684" fmla="*/ 361545 h 955271"/>
              <a:gd name="connsiteX45-5685" fmla="*/ 2711054 w 5741575"/>
              <a:gd name="connsiteY45-5686" fmla="*/ 360597 h 955271"/>
              <a:gd name="connsiteX46-5687" fmla="*/ 2710438 w 5741575"/>
              <a:gd name="connsiteY46-5688" fmla="*/ 366958 h 955271"/>
              <a:gd name="connsiteX47-5689" fmla="*/ 2722936 w 5741575"/>
              <a:gd name="connsiteY47-5690" fmla="*/ 377633 h 955271"/>
              <a:gd name="connsiteX48-5691" fmla="*/ 2777227 w 5741575"/>
              <a:gd name="connsiteY48-5692" fmla="*/ 368972 h 955271"/>
              <a:gd name="connsiteX49-5693" fmla="*/ 2779510 w 5741575"/>
              <a:gd name="connsiteY49-5694" fmla="*/ 361652 h 955271"/>
              <a:gd name="connsiteX50-5695" fmla="*/ 2786278 w 5741575"/>
              <a:gd name="connsiteY50-5696" fmla="*/ 359869 h 955271"/>
              <a:gd name="connsiteX51-5697" fmla="*/ 2792101 w 5741575"/>
              <a:gd name="connsiteY51-5698" fmla="*/ 365927 h 955271"/>
              <a:gd name="connsiteX52-5699" fmla="*/ 2885545 w 5741575"/>
              <a:gd name="connsiteY52-5700" fmla="*/ 372818 h 955271"/>
              <a:gd name="connsiteX53-5701" fmla="*/ 3009558 w 5741575"/>
              <a:gd name="connsiteY53-5702" fmla="*/ 370573 h 955271"/>
              <a:gd name="connsiteX54-5703" fmla="*/ 3095010 w 5741575"/>
              <a:gd name="connsiteY54-5704" fmla="*/ 332454 h 955271"/>
              <a:gd name="connsiteX55-5705" fmla="*/ 3103742 w 5741575"/>
              <a:gd name="connsiteY55-5706" fmla="*/ 337974 h 955271"/>
              <a:gd name="connsiteX56-5707" fmla="*/ 3165093 w 5741575"/>
              <a:gd name="connsiteY56-5708" fmla="*/ 329459 h 955271"/>
              <a:gd name="connsiteX57-5709" fmla="*/ 3373785 w 5741575"/>
              <a:gd name="connsiteY57-5710" fmla="*/ 255680 h 955271"/>
              <a:gd name="connsiteX58-5711" fmla="*/ 3493851 w 5741575"/>
              <a:gd name="connsiteY58-5712" fmla="*/ 240255 h 955271"/>
              <a:gd name="connsiteX59-5713" fmla="*/ 3537470 w 5741575"/>
              <a:gd name="connsiteY59-5714" fmla="*/ 241867 h 955271"/>
              <a:gd name="connsiteX60-5715" fmla="*/ 3610489 w 5741575"/>
              <a:gd name="connsiteY60-5716" fmla="*/ 244128 h 955271"/>
              <a:gd name="connsiteX61-5717" fmla="*/ 3667539 w 5741575"/>
              <a:gd name="connsiteY61-5718" fmla="*/ 263271 h 955271"/>
              <a:gd name="connsiteX62-5719" fmla="*/ 3727614 w 5741575"/>
              <a:gd name="connsiteY62-5720" fmla="*/ 258245 h 955271"/>
              <a:gd name="connsiteX63-5721" fmla="*/ 3738369 w 5741575"/>
              <a:gd name="connsiteY63-5722" fmla="*/ 234506 h 955271"/>
              <a:gd name="connsiteX64-5723" fmla="*/ 3803670 w 5741575"/>
              <a:gd name="connsiteY64-5724" fmla="*/ 236457 h 955271"/>
              <a:gd name="connsiteX65-5725" fmla="*/ 3903080 w 5741575"/>
              <a:gd name="connsiteY65-5726" fmla="*/ 241890 h 955271"/>
              <a:gd name="connsiteX66-5727" fmla="*/ 4114838 w 5741575"/>
              <a:gd name="connsiteY66-5728" fmla="*/ 238165 h 955271"/>
              <a:gd name="connsiteX67-5729" fmla="*/ 4271023 w 5741575"/>
              <a:gd name="connsiteY67-5730" fmla="*/ 241959 h 955271"/>
              <a:gd name="connsiteX68-5731" fmla="*/ 4367397 w 5741575"/>
              <a:gd name="connsiteY68-5732" fmla="*/ 271442 h 955271"/>
              <a:gd name="connsiteX69-5733" fmla="*/ 4495366 w 5741575"/>
              <a:gd name="connsiteY69-5734" fmla="*/ 271618 h 955271"/>
              <a:gd name="connsiteX70-5735" fmla="*/ 4517347 w 5741575"/>
              <a:gd name="connsiteY70-5736" fmla="*/ 275639 h 955271"/>
              <a:gd name="connsiteX71-5737" fmla="*/ 4546116 w 5741575"/>
              <a:gd name="connsiteY71-5738" fmla="*/ 268568 h 955271"/>
              <a:gd name="connsiteX72-5739" fmla="*/ 4661259 w 5741575"/>
              <a:gd name="connsiteY72-5740" fmla="*/ 238966 h 955271"/>
              <a:gd name="connsiteX73-5741" fmla="*/ 4750403 w 5741575"/>
              <a:gd name="connsiteY73-5742" fmla="*/ 204364 h 955271"/>
              <a:gd name="connsiteX74-5743" fmla="*/ 4867614 w 5741575"/>
              <a:gd name="connsiteY74-5744" fmla="*/ 208668 h 955271"/>
              <a:gd name="connsiteX75-5745" fmla="*/ 4937036 w 5741575"/>
              <a:gd name="connsiteY75-5746" fmla="*/ 195446 h 955271"/>
              <a:gd name="connsiteX76-5747" fmla="*/ 5047626 w 5741575"/>
              <a:gd name="connsiteY76-5748" fmla="*/ 149604 h 955271"/>
              <a:gd name="connsiteX77-5749" fmla="*/ 5200247 w 5741575"/>
              <a:gd name="connsiteY77-5750" fmla="*/ 142695 h 955271"/>
              <a:gd name="connsiteX78-5751" fmla="*/ 5235691 w 5741575"/>
              <a:gd name="connsiteY78-5752" fmla="*/ 173330 h 955271"/>
              <a:gd name="connsiteX79-5753" fmla="*/ 5280133 w 5741575"/>
              <a:gd name="connsiteY79-5754" fmla="*/ 189342 h 955271"/>
              <a:gd name="connsiteX80-5755" fmla="*/ 5291963 w 5741575"/>
              <a:gd name="connsiteY80-5756" fmla="*/ 139446 h 955271"/>
              <a:gd name="connsiteX81-5757" fmla="*/ 5418472 w 5741575"/>
              <a:gd name="connsiteY81-5758" fmla="*/ 89163 h 955271"/>
              <a:gd name="connsiteX82-5759" fmla="*/ 5482354 w 5741575"/>
              <a:gd name="connsiteY82-5760" fmla="*/ 69470 h 955271"/>
              <a:gd name="connsiteX83-5761" fmla="*/ 5583280 w 5741575"/>
              <a:gd name="connsiteY83-5762" fmla="*/ 49787 h 955271"/>
              <a:gd name="connsiteX84-5763" fmla="*/ 5613766 w 5741575"/>
              <a:gd name="connsiteY84-5764" fmla="*/ 41855 h 955271"/>
              <a:gd name="connsiteX85-5765" fmla="*/ 5684952 w 5741575"/>
              <a:gd name="connsiteY85-5766" fmla="*/ 26088 h 955271"/>
              <a:gd name="connsiteX86-5767" fmla="*/ 5741575 w 5741575"/>
              <a:gd name="connsiteY86-5768" fmla="*/ 0 h 955271"/>
              <a:gd name="connsiteX0-5769" fmla="*/ 5741575 w 5741575"/>
              <a:gd name="connsiteY0-5770" fmla="*/ 0 h 955271"/>
              <a:gd name="connsiteX1-5771" fmla="*/ 5741575 w 5741575"/>
              <a:gd name="connsiteY1-5772" fmla="*/ 955271 h 955271"/>
              <a:gd name="connsiteX2-5773" fmla="*/ 0 w 5741575"/>
              <a:gd name="connsiteY2-5774" fmla="*/ 955271 h 955271"/>
              <a:gd name="connsiteX3-5775" fmla="*/ 8558 w 5741575"/>
              <a:gd name="connsiteY3-5776" fmla="*/ 953971 h 955271"/>
              <a:gd name="connsiteX4-5777" fmla="*/ 16894 w 5741575"/>
              <a:gd name="connsiteY4-5778" fmla="*/ 953847 h 955271"/>
              <a:gd name="connsiteX5-5779" fmla="*/ 28156 w 5741575"/>
              <a:gd name="connsiteY5-5780" fmla="*/ 951374 h 955271"/>
              <a:gd name="connsiteX6-5781" fmla="*/ 28293 w 5741575"/>
              <a:gd name="connsiteY6-5782" fmla="*/ 950971 h 955271"/>
              <a:gd name="connsiteX7-5783" fmla="*/ 59229 w 5741575"/>
              <a:gd name="connsiteY7-5784" fmla="*/ 903950 h 955271"/>
              <a:gd name="connsiteX8-5785" fmla="*/ 148657 w 5741575"/>
              <a:gd name="connsiteY8-5786" fmla="*/ 898134 h 955271"/>
              <a:gd name="connsiteX9-5787" fmla="*/ 174554 w 5741575"/>
              <a:gd name="connsiteY9-5788" fmla="*/ 886351 h 955271"/>
              <a:gd name="connsiteX10-5789" fmla="*/ 187633 w 5741575"/>
              <a:gd name="connsiteY10-5790" fmla="*/ 878226 h 955271"/>
              <a:gd name="connsiteX11-5791" fmla="*/ 187961 w 5741575"/>
              <a:gd name="connsiteY11-5792" fmla="*/ 876538 h 955271"/>
              <a:gd name="connsiteX12-5793" fmla="*/ 240501 w 5741575"/>
              <a:gd name="connsiteY12-5794" fmla="*/ 873150 h 955271"/>
              <a:gd name="connsiteX13-5795" fmla="*/ 246345 w 5741575"/>
              <a:gd name="connsiteY13-5796" fmla="*/ 869942 h 955271"/>
              <a:gd name="connsiteX14-5797" fmla="*/ 306299 w 5741575"/>
              <a:gd name="connsiteY14-5798" fmla="*/ 873609 h 955271"/>
              <a:gd name="connsiteX15-5799" fmla="*/ 331571 w 5741575"/>
              <a:gd name="connsiteY15-5800" fmla="*/ 869866 h 955271"/>
              <a:gd name="connsiteX16-5801" fmla="*/ 384157 w 5741575"/>
              <a:gd name="connsiteY16-5802" fmla="*/ 867971 h 955271"/>
              <a:gd name="connsiteX17-5803" fmla="*/ 477637 w 5741575"/>
              <a:gd name="connsiteY17-5804" fmla="*/ 870334 h 955271"/>
              <a:gd name="connsiteX18-5805" fmla="*/ 570239 w 5741575"/>
              <a:gd name="connsiteY18-5806" fmla="*/ 829596 h 955271"/>
              <a:gd name="connsiteX19-5807" fmla="*/ 772070 w 5741575"/>
              <a:gd name="connsiteY19-5808" fmla="*/ 820296 h 955271"/>
              <a:gd name="connsiteX20-5809" fmla="*/ 948872 w 5741575"/>
              <a:gd name="connsiteY20-5810" fmla="*/ 772201 h 955271"/>
              <a:gd name="connsiteX21-5811" fmla="*/ 1127089 w 5741575"/>
              <a:gd name="connsiteY21-5812" fmla="*/ 746926 h 955271"/>
              <a:gd name="connsiteX22-5813" fmla="*/ 1226314 w 5741575"/>
              <a:gd name="connsiteY22-5814" fmla="*/ 722473 h 955271"/>
              <a:gd name="connsiteX23-5815" fmla="*/ 1278773 w 5741575"/>
              <a:gd name="connsiteY23-5816" fmla="*/ 711503 h 955271"/>
              <a:gd name="connsiteX24-5817" fmla="*/ 1317691 w 5741575"/>
              <a:gd name="connsiteY24-5818" fmla="*/ 708529 h 955271"/>
              <a:gd name="connsiteX25-5819" fmla="*/ 1360404 w 5741575"/>
              <a:gd name="connsiteY25-5820" fmla="*/ 675922 h 955271"/>
              <a:gd name="connsiteX26-5821" fmla="*/ 1412292 w 5741575"/>
              <a:gd name="connsiteY26-5822" fmla="*/ 670793 h 955271"/>
              <a:gd name="connsiteX27-5823" fmla="*/ 1494753 w 5741575"/>
              <a:gd name="connsiteY27-5824" fmla="*/ 644686 h 955271"/>
              <a:gd name="connsiteX28-5825" fmla="*/ 1616217 w 5741575"/>
              <a:gd name="connsiteY28-5826" fmla="*/ 622107 h 955271"/>
              <a:gd name="connsiteX29-5827" fmla="*/ 1710928 w 5741575"/>
              <a:gd name="connsiteY29-5828" fmla="*/ 600666 h 955271"/>
              <a:gd name="connsiteX30-5829" fmla="*/ 1743718 w 5741575"/>
              <a:gd name="connsiteY30-5830" fmla="*/ 584327 h 955271"/>
              <a:gd name="connsiteX31-5831" fmla="*/ 1873778 w 5741575"/>
              <a:gd name="connsiteY31-5832" fmla="*/ 530130 h 955271"/>
              <a:gd name="connsiteX32-5833" fmla="*/ 1988411 w 5741575"/>
              <a:gd name="connsiteY32-5834" fmla="*/ 491599 h 955271"/>
              <a:gd name="connsiteX33-5835" fmla="*/ 2085507 w 5741575"/>
              <a:gd name="connsiteY33-5836" fmla="*/ 498527 h 955271"/>
              <a:gd name="connsiteX34-5837" fmla="*/ 2090767 w 5741575"/>
              <a:gd name="connsiteY34-5838" fmla="*/ 490616 h 955271"/>
              <a:gd name="connsiteX35-5839" fmla="*/ 2151143 w 5741575"/>
              <a:gd name="connsiteY35-5840" fmla="*/ 478332 h 955271"/>
              <a:gd name="connsiteX36-5841" fmla="*/ 2378710 w 5741575"/>
              <a:gd name="connsiteY36-5842" fmla="*/ 477570 h 955271"/>
              <a:gd name="connsiteX37-5843" fmla="*/ 2496256 w 5741575"/>
              <a:gd name="connsiteY37-5844" fmla="*/ 452396 h 955271"/>
              <a:gd name="connsiteX38-5845" fmla="*/ 2535387 w 5741575"/>
              <a:gd name="connsiteY38-5846" fmla="*/ 436645 h 955271"/>
              <a:gd name="connsiteX39-5847" fmla="*/ 2601109 w 5741575"/>
              <a:gd name="connsiteY39-5848" fmla="*/ 410678 h 955271"/>
              <a:gd name="connsiteX40-5849" fmla="*/ 2643855 w 5741575"/>
              <a:gd name="connsiteY40-5850" fmla="*/ 374482 h 955271"/>
              <a:gd name="connsiteX41-5851" fmla="*/ 2657726 w 5741575"/>
              <a:gd name="connsiteY41-5852" fmla="*/ 365841 h 955271"/>
              <a:gd name="connsiteX42-5853" fmla="*/ 2687125 w 5741575"/>
              <a:gd name="connsiteY42-5854" fmla="*/ 366820 h 955271"/>
              <a:gd name="connsiteX43-5855" fmla="*/ 2697479 w 5741575"/>
              <a:gd name="connsiteY43-5856" fmla="*/ 361430 h 955271"/>
              <a:gd name="connsiteX44-5857" fmla="*/ 2701547 w 5741575"/>
              <a:gd name="connsiteY44-5858" fmla="*/ 361545 h 955271"/>
              <a:gd name="connsiteX45-5859" fmla="*/ 2711054 w 5741575"/>
              <a:gd name="connsiteY45-5860" fmla="*/ 360597 h 955271"/>
              <a:gd name="connsiteX46-5861" fmla="*/ 2710438 w 5741575"/>
              <a:gd name="connsiteY46-5862" fmla="*/ 366958 h 955271"/>
              <a:gd name="connsiteX47-5863" fmla="*/ 2777227 w 5741575"/>
              <a:gd name="connsiteY47-5864" fmla="*/ 368972 h 955271"/>
              <a:gd name="connsiteX48-5865" fmla="*/ 2779510 w 5741575"/>
              <a:gd name="connsiteY48-5866" fmla="*/ 361652 h 955271"/>
              <a:gd name="connsiteX49-5867" fmla="*/ 2786278 w 5741575"/>
              <a:gd name="connsiteY49-5868" fmla="*/ 359869 h 955271"/>
              <a:gd name="connsiteX50-5869" fmla="*/ 2792101 w 5741575"/>
              <a:gd name="connsiteY50-5870" fmla="*/ 365927 h 955271"/>
              <a:gd name="connsiteX51-5871" fmla="*/ 2885545 w 5741575"/>
              <a:gd name="connsiteY51-5872" fmla="*/ 372818 h 955271"/>
              <a:gd name="connsiteX52-5873" fmla="*/ 3009558 w 5741575"/>
              <a:gd name="connsiteY52-5874" fmla="*/ 370573 h 955271"/>
              <a:gd name="connsiteX53-5875" fmla="*/ 3095010 w 5741575"/>
              <a:gd name="connsiteY53-5876" fmla="*/ 332454 h 955271"/>
              <a:gd name="connsiteX54-5877" fmla="*/ 3103742 w 5741575"/>
              <a:gd name="connsiteY54-5878" fmla="*/ 337974 h 955271"/>
              <a:gd name="connsiteX55-5879" fmla="*/ 3165093 w 5741575"/>
              <a:gd name="connsiteY55-5880" fmla="*/ 329459 h 955271"/>
              <a:gd name="connsiteX56-5881" fmla="*/ 3373785 w 5741575"/>
              <a:gd name="connsiteY56-5882" fmla="*/ 255680 h 955271"/>
              <a:gd name="connsiteX57-5883" fmla="*/ 3493851 w 5741575"/>
              <a:gd name="connsiteY57-5884" fmla="*/ 240255 h 955271"/>
              <a:gd name="connsiteX58-5885" fmla="*/ 3537470 w 5741575"/>
              <a:gd name="connsiteY58-5886" fmla="*/ 241867 h 955271"/>
              <a:gd name="connsiteX59-5887" fmla="*/ 3610489 w 5741575"/>
              <a:gd name="connsiteY59-5888" fmla="*/ 244128 h 955271"/>
              <a:gd name="connsiteX60-5889" fmla="*/ 3667539 w 5741575"/>
              <a:gd name="connsiteY60-5890" fmla="*/ 263271 h 955271"/>
              <a:gd name="connsiteX61-5891" fmla="*/ 3727614 w 5741575"/>
              <a:gd name="connsiteY61-5892" fmla="*/ 258245 h 955271"/>
              <a:gd name="connsiteX62-5893" fmla="*/ 3738369 w 5741575"/>
              <a:gd name="connsiteY62-5894" fmla="*/ 234506 h 955271"/>
              <a:gd name="connsiteX63-5895" fmla="*/ 3803670 w 5741575"/>
              <a:gd name="connsiteY63-5896" fmla="*/ 236457 h 955271"/>
              <a:gd name="connsiteX64-5897" fmla="*/ 3903080 w 5741575"/>
              <a:gd name="connsiteY64-5898" fmla="*/ 241890 h 955271"/>
              <a:gd name="connsiteX65-5899" fmla="*/ 4114838 w 5741575"/>
              <a:gd name="connsiteY65-5900" fmla="*/ 238165 h 955271"/>
              <a:gd name="connsiteX66-5901" fmla="*/ 4271023 w 5741575"/>
              <a:gd name="connsiteY66-5902" fmla="*/ 241959 h 955271"/>
              <a:gd name="connsiteX67-5903" fmla="*/ 4367397 w 5741575"/>
              <a:gd name="connsiteY67-5904" fmla="*/ 271442 h 955271"/>
              <a:gd name="connsiteX68-5905" fmla="*/ 4495366 w 5741575"/>
              <a:gd name="connsiteY68-5906" fmla="*/ 271618 h 955271"/>
              <a:gd name="connsiteX69-5907" fmla="*/ 4517347 w 5741575"/>
              <a:gd name="connsiteY69-5908" fmla="*/ 275639 h 955271"/>
              <a:gd name="connsiteX70-5909" fmla="*/ 4546116 w 5741575"/>
              <a:gd name="connsiteY70-5910" fmla="*/ 268568 h 955271"/>
              <a:gd name="connsiteX71-5911" fmla="*/ 4661259 w 5741575"/>
              <a:gd name="connsiteY71-5912" fmla="*/ 238966 h 955271"/>
              <a:gd name="connsiteX72-5913" fmla="*/ 4750403 w 5741575"/>
              <a:gd name="connsiteY72-5914" fmla="*/ 204364 h 955271"/>
              <a:gd name="connsiteX73-5915" fmla="*/ 4867614 w 5741575"/>
              <a:gd name="connsiteY73-5916" fmla="*/ 208668 h 955271"/>
              <a:gd name="connsiteX74-5917" fmla="*/ 4937036 w 5741575"/>
              <a:gd name="connsiteY74-5918" fmla="*/ 195446 h 955271"/>
              <a:gd name="connsiteX75-5919" fmla="*/ 5047626 w 5741575"/>
              <a:gd name="connsiteY75-5920" fmla="*/ 149604 h 955271"/>
              <a:gd name="connsiteX76-5921" fmla="*/ 5200247 w 5741575"/>
              <a:gd name="connsiteY76-5922" fmla="*/ 142695 h 955271"/>
              <a:gd name="connsiteX77-5923" fmla="*/ 5235691 w 5741575"/>
              <a:gd name="connsiteY77-5924" fmla="*/ 173330 h 955271"/>
              <a:gd name="connsiteX78-5925" fmla="*/ 5280133 w 5741575"/>
              <a:gd name="connsiteY78-5926" fmla="*/ 189342 h 955271"/>
              <a:gd name="connsiteX79-5927" fmla="*/ 5291963 w 5741575"/>
              <a:gd name="connsiteY79-5928" fmla="*/ 139446 h 955271"/>
              <a:gd name="connsiteX80-5929" fmla="*/ 5418472 w 5741575"/>
              <a:gd name="connsiteY80-5930" fmla="*/ 89163 h 955271"/>
              <a:gd name="connsiteX81-5931" fmla="*/ 5482354 w 5741575"/>
              <a:gd name="connsiteY81-5932" fmla="*/ 69470 h 955271"/>
              <a:gd name="connsiteX82-5933" fmla="*/ 5583280 w 5741575"/>
              <a:gd name="connsiteY82-5934" fmla="*/ 49787 h 955271"/>
              <a:gd name="connsiteX83-5935" fmla="*/ 5613766 w 5741575"/>
              <a:gd name="connsiteY83-5936" fmla="*/ 41855 h 955271"/>
              <a:gd name="connsiteX84-5937" fmla="*/ 5684952 w 5741575"/>
              <a:gd name="connsiteY84-5938" fmla="*/ 26088 h 955271"/>
              <a:gd name="connsiteX85-5939" fmla="*/ 5741575 w 5741575"/>
              <a:gd name="connsiteY85-5940" fmla="*/ 0 h 955271"/>
              <a:gd name="connsiteX0-5941" fmla="*/ 5741575 w 5741575"/>
              <a:gd name="connsiteY0-5942" fmla="*/ 0 h 955271"/>
              <a:gd name="connsiteX1-5943" fmla="*/ 5741575 w 5741575"/>
              <a:gd name="connsiteY1-5944" fmla="*/ 955271 h 955271"/>
              <a:gd name="connsiteX2-5945" fmla="*/ 0 w 5741575"/>
              <a:gd name="connsiteY2-5946" fmla="*/ 955271 h 955271"/>
              <a:gd name="connsiteX3-5947" fmla="*/ 8558 w 5741575"/>
              <a:gd name="connsiteY3-5948" fmla="*/ 953971 h 955271"/>
              <a:gd name="connsiteX4-5949" fmla="*/ 16894 w 5741575"/>
              <a:gd name="connsiteY4-5950" fmla="*/ 953847 h 955271"/>
              <a:gd name="connsiteX5-5951" fmla="*/ 28156 w 5741575"/>
              <a:gd name="connsiteY5-5952" fmla="*/ 951374 h 955271"/>
              <a:gd name="connsiteX6-5953" fmla="*/ 28293 w 5741575"/>
              <a:gd name="connsiteY6-5954" fmla="*/ 950971 h 955271"/>
              <a:gd name="connsiteX7-5955" fmla="*/ 59229 w 5741575"/>
              <a:gd name="connsiteY7-5956" fmla="*/ 903950 h 955271"/>
              <a:gd name="connsiteX8-5957" fmla="*/ 148657 w 5741575"/>
              <a:gd name="connsiteY8-5958" fmla="*/ 898134 h 955271"/>
              <a:gd name="connsiteX9-5959" fmla="*/ 174554 w 5741575"/>
              <a:gd name="connsiteY9-5960" fmla="*/ 886351 h 955271"/>
              <a:gd name="connsiteX10-5961" fmla="*/ 187633 w 5741575"/>
              <a:gd name="connsiteY10-5962" fmla="*/ 878226 h 955271"/>
              <a:gd name="connsiteX11-5963" fmla="*/ 187961 w 5741575"/>
              <a:gd name="connsiteY11-5964" fmla="*/ 876538 h 955271"/>
              <a:gd name="connsiteX12-5965" fmla="*/ 240501 w 5741575"/>
              <a:gd name="connsiteY12-5966" fmla="*/ 873150 h 955271"/>
              <a:gd name="connsiteX13-5967" fmla="*/ 246345 w 5741575"/>
              <a:gd name="connsiteY13-5968" fmla="*/ 869942 h 955271"/>
              <a:gd name="connsiteX14-5969" fmla="*/ 306299 w 5741575"/>
              <a:gd name="connsiteY14-5970" fmla="*/ 873609 h 955271"/>
              <a:gd name="connsiteX15-5971" fmla="*/ 331571 w 5741575"/>
              <a:gd name="connsiteY15-5972" fmla="*/ 869866 h 955271"/>
              <a:gd name="connsiteX16-5973" fmla="*/ 384157 w 5741575"/>
              <a:gd name="connsiteY16-5974" fmla="*/ 867971 h 955271"/>
              <a:gd name="connsiteX17-5975" fmla="*/ 477637 w 5741575"/>
              <a:gd name="connsiteY17-5976" fmla="*/ 870334 h 955271"/>
              <a:gd name="connsiteX18-5977" fmla="*/ 570239 w 5741575"/>
              <a:gd name="connsiteY18-5978" fmla="*/ 829596 h 955271"/>
              <a:gd name="connsiteX19-5979" fmla="*/ 772070 w 5741575"/>
              <a:gd name="connsiteY19-5980" fmla="*/ 820296 h 955271"/>
              <a:gd name="connsiteX20-5981" fmla="*/ 948872 w 5741575"/>
              <a:gd name="connsiteY20-5982" fmla="*/ 772201 h 955271"/>
              <a:gd name="connsiteX21-5983" fmla="*/ 1127089 w 5741575"/>
              <a:gd name="connsiteY21-5984" fmla="*/ 746926 h 955271"/>
              <a:gd name="connsiteX22-5985" fmla="*/ 1226314 w 5741575"/>
              <a:gd name="connsiteY22-5986" fmla="*/ 722473 h 955271"/>
              <a:gd name="connsiteX23-5987" fmla="*/ 1278773 w 5741575"/>
              <a:gd name="connsiteY23-5988" fmla="*/ 711503 h 955271"/>
              <a:gd name="connsiteX24-5989" fmla="*/ 1317691 w 5741575"/>
              <a:gd name="connsiteY24-5990" fmla="*/ 708529 h 955271"/>
              <a:gd name="connsiteX25-5991" fmla="*/ 1360404 w 5741575"/>
              <a:gd name="connsiteY25-5992" fmla="*/ 675922 h 955271"/>
              <a:gd name="connsiteX26-5993" fmla="*/ 1412292 w 5741575"/>
              <a:gd name="connsiteY26-5994" fmla="*/ 670793 h 955271"/>
              <a:gd name="connsiteX27-5995" fmla="*/ 1494753 w 5741575"/>
              <a:gd name="connsiteY27-5996" fmla="*/ 644686 h 955271"/>
              <a:gd name="connsiteX28-5997" fmla="*/ 1616217 w 5741575"/>
              <a:gd name="connsiteY28-5998" fmla="*/ 622107 h 955271"/>
              <a:gd name="connsiteX29-5999" fmla="*/ 1710928 w 5741575"/>
              <a:gd name="connsiteY29-6000" fmla="*/ 600666 h 955271"/>
              <a:gd name="connsiteX30-6001" fmla="*/ 1743718 w 5741575"/>
              <a:gd name="connsiteY30-6002" fmla="*/ 584327 h 955271"/>
              <a:gd name="connsiteX31-6003" fmla="*/ 1873778 w 5741575"/>
              <a:gd name="connsiteY31-6004" fmla="*/ 530130 h 955271"/>
              <a:gd name="connsiteX32-6005" fmla="*/ 1988411 w 5741575"/>
              <a:gd name="connsiteY32-6006" fmla="*/ 491599 h 955271"/>
              <a:gd name="connsiteX33-6007" fmla="*/ 2085507 w 5741575"/>
              <a:gd name="connsiteY33-6008" fmla="*/ 498527 h 955271"/>
              <a:gd name="connsiteX34-6009" fmla="*/ 2090767 w 5741575"/>
              <a:gd name="connsiteY34-6010" fmla="*/ 490616 h 955271"/>
              <a:gd name="connsiteX35-6011" fmla="*/ 2151143 w 5741575"/>
              <a:gd name="connsiteY35-6012" fmla="*/ 478332 h 955271"/>
              <a:gd name="connsiteX36-6013" fmla="*/ 2378710 w 5741575"/>
              <a:gd name="connsiteY36-6014" fmla="*/ 477570 h 955271"/>
              <a:gd name="connsiteX37-6015" fmla="*/ 2496256 w 5741575"/>
              <a:gd name="connsiteY37-6016" fmla="*/ 452396 h 955271"/>
              <a:gd name="connsiteX38-6017" fmla="*/ 2535387 w 5741575"/>
              <a:gd name="connsiteY38-6018" fmla="*/ 436645 h 955271"/>
              <a:gd name="connsiteX39-6019" fmla="*/ 2601109 w 5741575"/>
              <a:gd name="connsiteY39-6020" fmla="*/ 410678 h 955271"/>
              <a:gd name="connsiteX40-6021" fmla="*/ 2643855 w 5741575"/>
              <a:gd name="connsiteY40-6022" fmla="*/ 374482 h 955271"/>
              <a:gd name="connsiteX41-6023" fmla="*/ 2657726 w 5741575"/>
              <a:gd name="connsiteY41-6024" fmla="*/ 365841 h 955271"/>
              <a:gd name="connsiteX42-6025" fmla="*/ 2687125 w 5741575"/>
              <a:gd name="connsiteY42-6026" fmla="*/ 366820 h 955271"/>
              <a:gd name="connsiteX43-6027" fmla="*/ 2697479 w 5741575"/>
              <a:gd name="connsiteY43-6028" fmla="*/ 361430 h 955271"/>
              <a:gd name="connsiteX44-6029" fmla="*/ 2701547 w 5741575"/>
              <a:gd name="connsiteY44-6030" fmla="*/ 361545 h 955271"/>
              <a:gd name="connsiteX45-6031" fmla="*/ 2711054 w 5741575"/>
              <a:gd name="connsiteY45-6032" fmla="*/ 360597 h 955271"/>
              <a:gd name="connsiteX46-6033" fmla="*/ 2710438 w 5741575"/>
              <a:gd name="connsiteY46-6034" fmla="*/ 366958 h 955271"/>
              <a:gd name="connsiteX47-6035" fmla="*/ 2711050 w 5741575"/>
              <a:gd name="connsiteY47-6036" fmla="*/ 358572 h 955271"/>
              <a:gd name="connsiteX48-6037" fmla="*/ 2777227 w 5741575"/>
              <a:gd name="connsiteY48-6038" fmla="*/ 368972 h 955271"/>
              <a:gd name="connsiteX49-6039" fmla="*/ 2779510 w 5741575"/>
              <a:gd name="connsiteY49-6040" fmla="*/ 361652 h 955271"/>
              <a:gd name="connsiteX50-6041" fmla="*/ 2786278 w 5741575"/>
              <a:gd name="connsiteY50-6042" fmla="*/ 359869 h 955271"/>
              <a:gd name="connsiteX51-6043" fmla="*/ 2792101 w 5741575"/>
              <a:gd name="connsiteY51-6044" fmla="*/ 365927 h 955271"/>
              <a:gd name="connsiteX52-6045" fmla="*/ 2885545 w 5741575"/>
              <a:gd name="connsiteY52-6046" fmla="*/ 372818 h 955271"/>
              <a:gd name="connsiteX53-6047" fmla="*/ 3009558 w 5741575"/>
              <a:gd name="connsiteY53-6048" fmla="*/ 370573 h 955271"/>
              <a:gd name="connsiteX54-6049" fmla="*/ 3095010 w 5741575"/>
              <a:gd name="connsiteY54-6050" fmla="*/ 332454 h 955271"/>
              <a:gd name="connsiteX55-6051" fmla="*/ 3103742 w 5741575"/>
              <a:gd name="connsiteY55-6052" fmla="*/ 337974 h 955271"/>
              <a:gd name="connsiteX56-6053" fmla="*/ 3165093 w 5741575"/>
              <a:gd name="connsiteY56-6054" fmla="*/ 329459 h 955271"/>
              <a:gd name="connsiteX57-6055" fmla="*/ 3373785 w 5741575"/>
              <a:gd name="connsiteY57-6056" fmla="*/ 255680 h 955271"/>
              <a:gd name="connsiteX58-6057" fmla="*/ 3493851 w 5741575"/>
              <a:gd name="connsiteY58-6058" fmla="*/ 240255 h 955271"/>
              <a:gd name="connsiteX59-6059" fmla="*/ 3537470 w 5741575"/>
              <a:gd name="connsiteY59-6060" fmla="*/ 241867 h 955271"/>
              <a:gd name="connsiteX60-6061" fmla="*/ 3610489 w 5741575"/>
              <a:gd name="connsiteY60-6062" fmla="*/ 244128 h 955271"/>
              <a:gd name="connsiteX61-6063" fmla="*/ 3667539 w 5741575"/>
              <a:gd name="connsiteY61-6064" fmla="*/ 263271 h 955271"/>
              <a:gd name="connsiteX62-6065" fmla="*/ 3727614 w 5741575"/>
              <a:gd name="connsiteY62-6066" fmla="*/ 258245 h 955271"/>
              <a:gd name="connsiteX63-6067" fmla="*/ 3738369 w 5741575"/>
              <a:gd name="connsiteY63-6068" fmla="*/ 234506 h 955271"/>
              <a:gd name="connsiteX64-6069" fmla="*/ 3803670 w 5741575"/>
              <a:gd name="connsiteY64-6070" fmla="*/ 236457 h 955271"/>
              <a:gd name="connsiteX65-6071" fmla="*/ 3903080 w 5741575"/>
              <a:gd name="connsiteY65-6072" fmla="*/ 241890 h 955271"/>
              <a:gd name="connsiteX66-6073" fmla="*/ 4114838 w 5741575"/>
              <a:gd name="connsiteY66-6074" fmla="*/ 238165 h 955271"/>
              <a:gd name="connsiteX67-6075" fmla="*/ 4271023 w 5741575"/>
              <a:gd name="connsiteY67-6076" fmla="*/ 241959 h 955271"/>
              <a:gd name="connsiteX68-6077" fmla="*/ 4367397 w 5741575"/>
              <a:gd name="connsiteY68-6078" fmla="*/ 271442 h 955271"/>
              <a:gd name="connsiteX69-6079" fmla="*/ 4495366 w 5741575"/>
              <a:gd name="connsiteY69-6080" fmla="*/ 271618 h 955271"/>
              <a:gd name="connsiteX70-6081" fmla="*/ 4517347 w 5741575"/>
              <a:gd name="connsiteY70-6082" fmla="*/ 275639 h 955271"/>
              <a:gd name="connsiteX71-6083" fmla="*/ 4546116 w 5741575"/>
              <a:gd name="connsiteY71-6084" fmla="*/ 268568 h 955271"/>
              <a:gd name="connsiteX72-6085" fmla="*/ 4661259 w 5741575"/>
              <a:gd name="connsiteY72-6086" fmla="*/ 238966 h 955271"/>
              <a:gd name="connsiteX73-6087" fmla="*/ 4750403 w 5741575"/>
              <a:gd name="connsiteY73-6088" fmla="*/ 204364 h 955271"/>
              <a:gd name="connsiteX74-6089" fmla="*/ 4867614 w 5741575"/>
              <a:gd name="connsiteY74-6090" fmla="*/ 208668 h 955271"/>
              <a:gd name="connsiteX75-6091" fmla="*/ 4937036 w 5741575"/>
              <a:gd name="connsiteY75-6092" fmla="*/ 195446 h 955271"/>
              <a:gd name="connsiteX76-6093" fmla="*/ 5047626 w 5741575"/>
              <a:gd name="connsiteY76-6094" fmla="*/ 149604 h 955271"/>
              <a:gd name="connsiteX77-6095" fmla="*/ 5200247 w 5741575"/>
              <a:gd name="connsiteY77-6096" fmla="*/ 142695 h 955271"/>
              <a:gd name="connsiteX78-6097" fmla="*/ 5235691 w 5741575"/>
              <a:gd name="connsiteY78-6098" fmla="*/ 173330 h 955271"/>
              <a:gd name="connsiteX79-6099" fmla="*/ 5280133 w 5741575"/>
              <a:gd name="connsiteY79-6100" fmla="*/ 189342 h 955271"/>
              <a:gd name="connsiteX80-6101" fmla="*/ 5291963 w 5741575"/>
              <a:gd name="connsiteY80-6102" fmla="*/ 139446 h 955271"/>
              <a:gd name="connsiteX81-6103" fmla="*/ 5418472 w 5741575"/>
              <a:gd name="connsiteY81-6104" fmla="*/ 89163 h 955271"/>
              <a:gd name="connsiteX82-6105" fmla="*/ 5482354 w 5741575"/>
              <a:gd name="connsiteY82-6106" fmla="*/ 69470 h 955271"/>
              <a:gd name="connsiteX83-6107" fmla="*/ 5583280 w 5741575"/>
              <a:gd name="connsiteY83-6108" fmla="*/ 49787 h 955271"/>
              <a:gd name="connsiteX84-6109" fmla="*/ 5613766 w 5741575"/>
              <a:gd name="connsiteY84-6110" fmla="*/ 41855 h 955271"/>
              <a:gd name="connsiteX85-6111" fmla="*/ 5684952 w 5741575"/>
              <a:gd name="connsiteY85-6112" fmla="*/ 26088 h 955271"/>
              <a:gd name="connsiteX86-6113" fmla="*/ 5741575 w 5741575"/>
              <a:gd name="connsiteY86-6114" fmla="*/ 0 h 955271"/>
              <a:gd name="connsiteX0-6115" fmla="*/ 5741575 w 5741575"/>
              <a:gd name="connsiteY0-6116" fmla="*/ 0 h 955271"/>
              <a:gd name="connsiteX1-6117" fmla="*/ 5741575 w 5741575"/>
              <a:gd name="connsiteY1-6118" fmla="*/ 955271 h 955271"/>
              <a:gd name="connsiteX2-6119" fmla="*/ 0 w 5741575"/>
              <a:gd name="connsiteY2-6120" fmla="*/ 955271 h 955271"/>
              <a:gd name="connsiteX3-6121" fmla="*/ 8558 w 5741575"/>
              <a:gd name="connsiteY3-6122" fmla="*/ 953971 h 955271"/>
              <a:gd name="connsiteX4-6123" fmla="*/ 16894 w 5741575"/>
              <a:gd name="connsiteY4-6124" fmla="*/ 953847 h 955271"/>
              <a:gd name="connsiteX5-6125" fmla="*/ 28156 w 5741575"/>
              <a:gd name="connsiteY5-6126" fmla="*/ 951374 h 955271"/>
              <a:gd name="connsiteX6-6127" fmla="*/ 28293 w 5741575"/>
              <a:gd name="connsiteY6-6128" fmla="*/ 950971 h 955271"/>
              <a:gd name="connsiteX7-6129" fmla="*/ 59229 w 5741575"/>
              <a:gd name="connsiteY7-6130" fmla="*/ 903950 h 955271"/>
              <a:gd name="connsiteX8-6131" fmla="*/ 148657 w 5741575"/>
              <a:gd name="connsiteY8-6132" fmla="*/ 898134 h 955271"/>
              <a:gd name="connsiteX9-6133" fmla="*/ 174554 w 5741575"/>
              <a:gd name="connsiteY9-6134" fmla="*/ 886351 h 955271"/>
              <a:gd name="connsiteX10-6135" fmla="*/ 187633 w 5741575"/>
              <a:gd name="connsiteY10-6136" fmla="*/ 878226 h 955271"/>
              <a:gd name="connsiteX11-6137" fmla="*/ 187961 w 5741575"/>
              <a:gd name="connsiteY11-6138" fmla="*/ 876538 h 955271"/>
              <a:gd name="connsiteX12-6139" fmla="*/ 240501 w 5741575"/>
              <a:gd name="connsiteY12-6140" fmla="*/ 873150 h 955271"/>
              <a:gd name="connsiteX13-6141" fmla="*/ 246345 w 5741575"/>
              <a:gd name="connsiteY13-6142" fmla="*/ 869942 h 955271"/>
              <a:gd name="connsiteX14-6143" fmla="*/ 306299 w 5741575"/>
              <a:gd name="connsiteY14-6144" fmla="*/ 873609 h 955271"/>
              <a:gd name="connsiteX15-6145" fmla="*/ 331571 w 5741575"/>
              <a:gd name="connsiteY15-6146" fmla="*/ 869866 h 955271"/>
              <a:gd name="connsiteX16-6147" fmla="*/ 384157 w 5741575"/>
              <a:gd name="connsiteY16-6148" fmla="*/ 867971 h 955271"/>
              <a:gd name="connsiteX17-6149" fmla="*/ 477637 w 5741575"/>
              <a:gd name="connsiteY17-6150" fmla="*/ 870334 h 955271"/>
              <a:gd name="connsiteX18-6151" fmla="*/ 570239 w 5741575"/>
              <a:gd name="connsiteY18-6152" fmla="*/ 829596 h 955271"/>
              <a:gd name="connsiteX19-6153" fmla="*/ 772070 w 5741575"/>
              <a:gd name="connsiteY19-6154" fmla="*/ 820296 h 955271"/>
              <a:gd name="connsiteX20-6155" fmla="*/ 948872 w 5741575"/>
              <a:gd name="connsiteY20-6156" fmla="*/ 772201 h 955271"/>
              <a:gd name="connsiteX21-6157" fmla="*/ 1127089 w 5741575"/>
              <a:gd name="connsiteY21-6158" fmla="*/ 746926 h 955271"/>
              <a:gd name="connsiteX22-6159" fmla="*/ 1226314 w 5741575"/>
              <a:gd name="connsiteY22-6160" fmla="*/ 722473 h 955271"/>
              <a:gd name="connsiteX23-6161" fmla="*/ 1278773 w 5741575"/>
              <a:gd name="connsiteY23-6162" fmla="*/ 711503 h 955271"/>
              <a:gd name="connsiteX24-6163" fmla="*/ 1317691 w 5741575"/>
              <a:gd name="connsiteY24-6164" fmla="*/ 708529 h 955271"/>
              <a:gd name="connsiteX25-6165" fmla="*/ 1360404 w 5741575"/>
              <a:gd name="connsiteY25-6166" fmla="*/ 675922 h 955271"/>
              <a:gd name="connsiteX26-6167" fmla="*/ 1412292 w 5741575"/>
              <a:gd name="connsiteY26-6168" fmla="*/ 670793 h 955271"/>
              <a:gd name="connsiteX27-6169" fmla="*/ 1494753 w 5741575"/>
              <a:gd name="connsiteY27-6170" fmla="*/ 644686 h 955271"/>
              <a:gd name="connsiteX28-6171" fmla="*/ 1616217 w 5741575"/>
              <a:gd name="connsiteY28-6172" fmla="*/ 622107 h 955271"/>
              <a:gd name="connsiteX29-6173" fmla="*/ 1710928 w 5741575"/>
              <a:gd name="connsiteY29-6174" fmla="*/ 600666 h 955271"/>
              <a:gd name="connsiteX30-6175" fmla="*/ 1743718 w 5741575"/>
              <a:gd name="connsiteY30-6176" fmla="*/ 584327 h 955271"/>
              <a:gd name="connsiteX31-6177" fmla="*/ 1873778 w 5741575"/>
              <a:gd name="connsiteY31-6178" fmla="*/ 530130 h 955271"/>
              <a:gd name="connsiteX32-6179" fmla="*/ 1988411 w 5741575"/>
              <a:gd name="connsiteY32-6180" fmla="*/ 491599 h 955271"/>
              <a:gd name="connsiteX33-6181" fmla="*/ 2085507 w 5741575"/>
              <a:gd name="connsiteY33-6182" fmla="*/ 498527 h 955271"/>
              <a:gd name="connsiteX34-6183" fmla="*/ 2090767 w 5741575"/>
              <a:gd name="connsiteY34-6184" fmla="*/ 490616 h 955271"/>
              <a:gd name="connsiteX35-6185" fmla="*/ 2151143 w 5741575"/>
              <a:gd name="connsiteY35-6186" fmla="*/ 478332 h 955271"/>
              <a:gd name="connsiteX36-6187" fmla="*/ 2378710 w 5741575"/>
              <a:gd name="connsiteY36-6188" fmla="*/ 477570 h 955271"/>
              <a:gd name="connsiteX37-6189" fmla="*/ 2496256 w 5741575"/>
              <a:gd name="connsiteY37-6190" fmla="*/ 452396 h 955271"/>
              <a:gd name="connsiteX38-6191" fmla="*/ 2535387 w 5741575"/>
              <a:gd name="connsiteY38-6192" fmla="*/ 436645 h 955271"/>
              <a:gd name="connsiteX39-6193" fmla="*/ 2601109 w 5741575"/>
              <a:gd name="connsiteY39-6194" fmla="*/ 410678 h 955271"/>
              <a:gd name="connsiteX40-6195" fmla="*/ 2643855 w 5741575"/>
              <a:gd name="connsiteY40-6196" fmla="*/ 374482 h 955271"/>
              <a:gd name="connsiteX41-6197" fmla="*/ 2657726 w 5741575"/>
              <a:gd name="connsiteY41-6198" fmla="*/ 365841 h 955271"/>
              <a:gd name="connsiteX42-6199" fmla="*/ 2687125 w 5741575"/>
              <a:gd name="connsiteY42-6200" fmla="*/ 366820 h 955271"/>
              <a:gd name="connsiteX43-6201" fmla="*/ 2697479 w 5741575"/>
              <a:gd name="connsiteY43-6202" fmla="*/ 361430 h 955271"/>
              <a:gd name="connsiteX44-6203" fmla="*/ 2701547 w 5741575"/>
              <a:gd name="connsiteY44-6204" fmla="*/ 361545 h 955271"/>
              <a:gd name="connsiteX45-6205" fmla="*/ 2711054 w 5741575"/>
              <a:gd name="connsiteY45-6206" fmla="*/ 360597 h 955271"/>
              <a:gd name="connsiteX46-6207" fmla="*/ 2710438 w 5741575"/>
              <a:gd name="connsiteY46-6208" fmla="*/ 366958 h 955271"/>
              <a:gd name="connsiteX47-6209" fmla="*/ 2777227 w 5741575"/>
              <a:gd name="connsiteY47-6210" fmla="*/ 368972 h 955271"/>
              <a:gd name="connsiteX48-6211" fmla="*/ 2779510 w 5741575"/>
              <a:gd name="connsiteY48-6212" fmla="*/ 361652 h 955271"/>
              <a:gd name="connsiteX49-6213" fmla="*/ 2786278 w 5741575"/>
              <a:gd name="connsiteY49-6214" fmla="*/ 359869 h 955271"/>
              <a:gd name="connsiteX50-6215" fmla="*/ 2792101 w 5741575"/>
              <a:gd name="connsiteY50-6216" fmla="*/ 365927 h 955271"/>
              <a:gd name="connsiteX51-6217" fmla="*/ 2885545 w 5741575"/>
              <a:gd name="connsiteY51-6218" fmla="*/ 372818 h 955271"/>
              <a:gd name="connsiteX52-6219" fmla="*/ 3009558 w 5741575"/>
              <a:gd name="connsiteY52-6220" fmla="*/ 370573 h 955271"/>
              <a:gd name="connsiteX53-6221" fmla="*/ 3095010 w 5741575"/>
              <a:gd name="connsiteY53-6222" fmla="*/ 332454 h 955271"/>
              <a:gd name="connsiteX54-6223" fmla="*/ 3103742 w 5741575"/>
              <a:gd name="connsiteY54-6224" fmla="*/ 337974 h 955271"/>
              <a:gd name="connsiteX55-6225" fmla="*/ 3165093 w 5741575"/>
              <a:gd name="connsiteY55-6226" fmla="*/ 329459 h 955271"/>
              <a:gd name="connsiteX56-6227" fmla="*/ 3373785 w 5741575"/>
              <a:gd name="connsiteY56-6228" fmla="*/ 255680 h 955271"/>
              <a:gd name="connsiteX57-6229" fmla="*/ 3493851 w 5741575"/>
              <a:gd name="connsiteY57-6230" fmla="*/ 240255 h 955271"/>
              <a:gd name="connsiteX58-6231" fmla="*/ 3537470 w 5741575"/>
              <a:gd name="connsiteY58-6232" fmla="*/ 241867 h 955271"/>
              <a:gd name="connsiteX59-6233" fmla="*/ 3610489 w 5741575"/>
              <a:gd name="connsiteY59-6234" fmla="*/ 244128 h 955271"/>
              <a:gd name="connsiteX60-6235" fmla="*/ 3667539 w 5741575"/>
              <a:gd name="connsiteY60-6236" fmla="*/ 263271 h 955271"/>
              <a:gd name="connsiteX61-6237" fmla="*/ 3727614 w 5741575"/>
              <a:gd name="connsiteY61-6238" fmla="*/ 258245 h 955271"/>
              <a:gd name="connsiteX62-6239" fmla="*/ 3738369 w 5741575"/>
              <a:gd name="connsiteY62-6240" fmla="*/ 234506 h 955271"/>
              <a:gd name="connsiteX63-6241" fmla="*/ 3803670 w 5741575"/>
              <a:gd name="connsiteY63-6242" fmla="*/ 236457 h 955271"/>
              <a:gd name="connsiteX64-6243" fmla="*/ 3903080 w 5741575"/>
              <a:gd name="connsiteY64-6244" fmla="*/ 241890 h 955271"/>
              <a:gd name="connsiteX65-6245" fmla="*/ 4114838 w 5741575"/>
              <a:gd name="connsiteY65-6246" fmla="*/ 238165 h 955271"/>
              <a:gd name="connsiteX66-6247" fmla="*/ 4271023 w 5741575"/>
              <a:gd name="connsiteY66-6248" fmla="*/ 241959 h 955271"/>
              <a:gd name="connsiteX67-6249" fmla="*/ 4367397 w 5741575"/>
              <a:gd name="connsiteY67-6250" fmla="*/ 271442 h 955271"/>
              <a:gd name="connsiteX68-6251" fmla="*/ 4495366 w 5741575"/>
              <a:gd name="connsiteY68-6252" fmla="*/ 271618 h 955271"/>
              <a:gd name="connsiteX69-6253" fmla="*/ 4517347 w 5741575"/>
              <a:gd name="connsiteY69-6254" fmla="*/ 275639 h 955271"/>
              <a:gd name="connsiteX70-6255" fmla="*/ 4546116 w 5741575"/>
              <a:gd name="connsiteY70-6256" fmla="*/ 268568 h 955271"/>
              <a:gd name="connsiteX71-6257" fmla="*/ 4661259 w 5741575"/>
              <a:gd name="connsiteY71-6258" fmla="*/ 238966 h 955271"/>
              <a:gd name="connsiteX72-6259" fmla="*/ 4750403 w 5741575"/>
              <a:gd name="connsiteY72-6260" fmla="*/ 204364 h 955271"/>
              <a:gd name="connsiteX73-6261" fmla="*/ 4867614 w 5741575"/>
              <a:gd name="connsiteY73-6262" fmla="*/ 208668 h 955271"/>
              <a:gd name="connsiteX74-6263" fmla="*/ 4937036 w 5741575"/>
              <a:gd name="connsiteY74-6264" fmla="*/ 195446 h 955271"/>
              <a:gd name="connsiteX75-6265" fmla="*/ 5047626 w 5741575"/>
              <a:gd name="connsiteY75-6266" fmla="*/ 149604 h 955271"/>
              <a:gd name="connsiteX76-6267" fmla="*/ 5200247 w 5741575"/>
              <a:gd name="connsiteY76-6268" fmla="*/ 142695 h 955271"/>
              <a:gd name="connsiteX77-6269" fmla="*/ 5235691 w 5741575"/>
              <a:gd name="connsiteY77-6270" fmla="*/ 173330 h 955271"/>
              <a:gd name="connsiteX78-6271" fmla="*/ 5280133 w 5741575"/>
              <a:gd name="connsiteY78-6272" fmla="*/ 189342 h 955271"/>
              <a:gd name="connsiteX79-6273" fmla="*/ 5291963 w 5741575"/>
              <a:gd name="connsiteY79-6274" fmla="*/ 139446 h 955271"/>
              <a:gd name="connsiteX80-6275" fmla="*/ 5418472 w 5741575"/>
              <a:gd name="connsiteY80-6276" fmla="*/ 89163 h 955271"/>
              <a:gd name="connsiteX81-6277" fmla="*/ 5482354 w 5741575"/>
              <a:gd name="connsiteY81-6278" fmla="*/ 69470 h 955271"/>
              <a:gd name="connsiteX82-6279" fmla="*/ 5583280 w 5741575"/>
              <a:gd name="connsiteY82-6280" fmla="*/ 49787 h 955271"/>
              <a:gd name="connsiteX83-6281" fmla="*/ 5613766 w 5741575"/>
              <a:gd name="connsiteY83-6282" fmla="*/ 41855 h 955271"/>
              <a:gd name="connsiteX84-6283" fmla="*/ 5684952 w 5741575"/>
              <a:gd name="connsiteY84-6284" fmla="*/ 26088 h 955271"/>
              <a:gd name="connsiteX85-6285" fmla="*/ 5741575 w 5741575"/>
              <a:gd name="connsiteY85-6286" fmla="*/ 0 h 955271"/>
              <a:gd name="connsiteX0-6287" fmla="*/ 5741575 w 5741575"/>
              <a:gd name="connsiteY0-6288" fmla="*/ 0 h 955271"/>
              <a:gd name="connsiteX1-6289" fmla="*/ 5741575 w 5741575"/>
              <a:gd name="connsiteY1-6290" fmla="*/ 955271 h 955271"/>
              <a:gd name="connsiteX2-6291" fmla="*/ 0 w 5741575"/>
              <a:gd name="connsiteY2-6292" fmla="*/ 955271 h 955271"/>
              <a:gd name="connsiteX3-6293" fmla="*/ 8558 w 5741575"/>
              <a:gd name="connsiteY3-6294" fmla="*/ 953971 h 955271"/>
              <a:gd name="connsiteX4-6295" fmla="*/ 16894 w 5741575"/>
              <a:gd name="connsiteY4-6296" fmla="*/ 953847 h 955271"/>
              <a:gd name="connsiteX5-6297" fmla="*/ 28156 w 5741575"/>
              <a:gd name="connsiteY5-6298" fmla="*/ 951374 h 955271"/>
              <a:gd name="connsiteX6-6299" fmla="*/ 28293 w 5741575"/>
              <a:gd name="connsiteY6-6300" fmla="*/ 950971 h 955271"/>
              <a:gd name="connsiteX7-6301" fmla="*/ 59229 w 5741575"/>
              <a:gd name="connsiteY7-6302" fmla="*/ 903950 h 955271"/>
              <a:gd name="connsiteX8-6303" fmla="*/ 148657 w 5741575"/>
              <a:gd name="connsiteY8-6304" fmla="*/ 898134 h 955271"/>
              <a:gd name="connsiteX9-6305" fmla="*/ 174554 w 5741575"/>
              <a:gd name="connsiteY9-6306" fmla="*/ 886351 h 955271"/>
              <a:gd name="connsiteX10-6307" fmla="*/ 187633 w 5741575"/>
              <a:gd name="connsiteY10-6308" fmla="*/ 878226 h 955271"/>
              <a:gd name="connsiteX11-6309" fmla="*/ 187961 w 5741575"/>
              <a:gd name="connsiteY11-6310" fmla="*/ 876538 h 955271"/>
              <a:gd name="connsiteX12-6311" fmla="*/ 240501 w 5741575"/>
              <a:gd name="connsiteY12-6312" fmla="*/ 873150 h 955271"/>
              <a:gd name="connsiteX13-6313" fmla="*/ 246345 w 5741575"/>
              <a:gd name="connsiteY13-6314" fmla="*/ 869942 h 955271"/>
              <a:gd name="connsiteX14-6315" fmla="*/ 306299 w 5741575"/>
              <a:gd name="connsiteY14-6316" fmla="*/ 873609 h 955271"/>
              <a:gd name="connsiteX15-6317" fmla="*/ 331571 w 5741575"/>
              <a:gd name="connsiteY15-6318" fmla="*/ 869866 h 955271"/>
              <a:gd name="connsiteX16-6319" fmla="*/ 384157 w 5741575"/>
              <a:gd name="connsiteY16-6320" fmla="*/ 867971 h 955271"/>
              <a:gd name="connsiteX17-6321" fmla="*/ 477637 w 5741575"/>
              <a:gd name="connsiteY17-6322" fmla="*/ 870334 h 955271"/>
              <a:gd name="connsiteX18-6323" fmla="*/ 570239 w 5741575"/>
              <a:gd name="connsiteY18-6324" fmla="*/ 829596 h 955271"/>
              <a:gd name="connsiteX19-6325" fmla="*/ 772070 w 5741575"/>
              <a:gd name="connsiteY19-6326" fmla="*/ 820296 h 955271"/>
              <a:gd name="connsiteX20-6327" fmla="*/ 948872 w 5741575"/>
              <a:gd name="connsiteY20-6328" fmla="*/ 772201 h 955271"/>
              <a:gd name="connsiteX21-6329" fmla="*/ 1127089 w 5741575"/>
              <a:gd name="connsiteY21-6330" fmla="*/ 746926 h 955271"/>
              <a:gd name="connsiteX22-6331" fmla="*/ 1226314 w 5741575"/>
              <a:gd name="connsiteY22-6332" fmla="*/ 722473 h 955271"/>
              <a:gd name="connsiteX23-6333" fmla="*/ 1278773 w 5741575"/>
              <a:gd name="connsiteY23-6334" fmla="*/ 711503 h 955271"/>
              <a:gd name="connsiteX24-6335" fmla="*/ 1317691 w 5741575"/>
              <a:gd name="connsiteY24-6336" fmla="*/ 708529 h 955271"/>
              <a:gd name="connsiteX25-6337" fmla="*/ 1360404 w 5741575"/>
              <a:gd name="connsiteY25-6338" fmla="*/ 675922 h 955271"/>
              <a:gd name="connsiteX26-6339" fmla="*/ 1412292 w 5741575"/>
              <a:gd name="connsiteY26-6340" fmla="*/ 670793 h 955271"/>
              <a:gd name="connsiteX27-6341" fmla="*/ 1494753 w 5741575"/>
              <a:gd name="connsiteY27-6342" fmla="*/ 644686 h 955271"/>
              <a:gd name="connsiteX28-6343" fmla="*/ 1616217 w 5741575"/>
              <a:gd name="connsiteY28-6344" fmla="*/ 622107 h 955271"/>
              <a:gd name="connsiteX29-6345" fmla="*/ 1710928 w 5741575"/>
              <a:gd name="connsiteY29-6346" fmla="*/ 600666 h 955271"/>
              <a:gd name="connsiteX30-6347" fmla="*/ 1743718 w 5741575"/>
              <a:gd name="connsiteY30-6348" fmla="*/ 584327 h 955271"/>
              <a:gd name="connsiteX31-6349" fmla="*/ 1873778 w 5741575"/>
              <a:gd name="connsiteY31-6350" fmla="*/ 530130 h 955271"/>
              <a:gd name="connsiteX32-6351" fmla="*/ 1988411 w 5741575"/>
              <a:gd name="connsiteY32-6352" fmla="*/ 491599 h 955271"/>
              <a:gd name="connsiteX33-6353" fmla="*/ 2085507 w 5741575"/>
              <a:gd name="connsiteY33-6354" fmla="*/ 498527 h 955271"/>
              <a:gd name="connsiteX34-6355" fmla="*/ 2090767 w 5741575"/>
              <a:gd name="connsiteY34-6356" fmla="*/ 490616 h 955271"/>
              <a:gd name="connsiteX35-6357" fmla="*/ 2151143 w 5741575"/>
              <a:gd name="connsiteY35-6358" fmla="*/ 478332 h 955271"/>
              <a:gd name="connsiteX36-6359" fmla="*/ 2378710 w 5741575"/>
              <a:gd name="connsiteY36-6360" fmla="*/ 477570 h 955271"/>
              <a:gd name="connsiteX37-6361" fmla="*/ 2496256 w 5741575"/>
              <a:gd name="connsiteY37-6362" fmla="*/ 452396 h 955271"/>
              <a:gd name="connsiteX38-6363" fmla="*/ 2535387 w 5741575"/>
              <a:gd name="connsiteY38-6364" fmla="*/ 436645 h 955271"/>
              <a:gd name="connsiteX39-6365" fmla="*/ 2601109 w 5741575"/>
              <a:gd name="connsiteY39-6366" fmla="*/ 410678 h 955271"/>
              <a:gd name="connsiteX40-6367" fmla="*/ 2643855 w 5741575"/>
              <a:gd name="connsiteY40-6368" fmla="*/ 374482 h 955271"/>
              <a:gd name="connsiteX41-6369" fmla="*/ 2657726 w 5741575"/>
              <a:gd name="connsiteY41-6370" fmla="*/ 365841 h 955271"/>
              <a:gd name="connsiteX42-6371" fmla="*/ 2687125 w 5741575"/>
              <a:gd name="connsiteY42-6372" fmla="*/ 366820 h 955271"/>
              <a:gd name="connsiteX43-6373" fmla="*/ 2697479 w 5741575"/>
              <a:gd name="connsiteY43-6374" fmla="*/ 361430 h 955271"/>
              <a:gd name="connsiteX44-6375" fmla="*/ 2701547 w 5741575"/>
              <a:gd name="connsiteY44-6376" fmla="*/ 361545 h 955271"/>
              <a:gd name="connsiteX45-6377" fmla="*/ 2711054 w 5741575"/>
              <a:gd name="connsiteY45-6378" fmla="*/ 360597 h 955271"/>
              <a:gd name="connsiteX46-6379" fmla="*/ 2777227 w 5741575"/>
              <a:gd name="connsiteY46-6380" fmla="*/ 368972 h 955271"/>
              <a:gd name="connsiteX47-6381" fmla="*/ 2779510 w 5741575"/>
              <a:gd name="connsiteY47-6382" fmla="*/ 361652 h 955271"/>
              <a:gd name="connsiteX48-6383" fmla="*/ 2786278 w 5741575"/>
              <a:gd name="connsiteY48-6384" fmla="*/ 359869 h 955271"/>
              <a:gd name="connsiteX49-6385" fmla="*/ 2792101 w 5741575"/>
              <a:gd name="connsiteY49-6386" fmla="*/ 365927 h 955271"/>
              <a:gd name="connsiteX50-6387" fmla="*/ 2885545 w 5741575"/>
              <a:gd name="connsiteY50-6388" fmla="*/ 372818 h 955271"/>
              <a:gd name="connsiteX51-6389" fmla="*/ 3009558 w 5741575"/>
              <a:gd name="connsiteY51-6390" fmla="*/ 370573 h 955271"/>
              <a:gd name="connsiteX52-6391" fmla="*/ 3095010 w 5741575"/>
              <a:gd name="connsiteY52-6392" fmla="*/ 332454 h 955271"/>
              <a:gd name="connsiteX53-6393" fmla="*/ 3103742 w 5741575"/>
              <a:gd name="connsiteY53-6394" fmla="*/ 337974 h 955271"/>
              <a:gd name="connsiteX54-6395" fmla="*/ 3165093 w 5741575"/>
              <a:gd name="connsiteY54-6396" fmla="*/ 329459 h 955271"/>
              <a:gd name="connsiteX55-6397" fmla="*/ 3373785 w 5741575"/>
              <a:gd name="connsiteY55-6398" fmla="*/ 255680 h 955271"/>
              <a:gd name="connsiteX56-6399" fmla="*/ 3493851 w 5741575"/>
              <a:gd name="connsiteY56-6400" fmla="*/ 240255 h 955271"/>
              <a:gd name="connsiteX57-6401" fmla="*/ 3537470 w 5741575"/>
              <a:gd name="connsiteY57-6402" fmla="*/ 241867 h 955271"/>
              <a:gd name="connsiteX58-6403" fmla="*/ 3610489 w 5741575"/>
              <a:gd name="connsiteY58-6404" fmla="*/ 244128 h 955271"/>
              <a:gd name="connsiteX59-6405" fmla="*/ 3667539 w 5741575"/>
              <a:gd name="connsiteY59-6406" fmla="*/ 263271 h 955271"/>
              <a:gd name="connsiteX60-6407" fmla="*/ 3727614 w 5741575"/>
              <a:gd name="connsiteY60-6408" fmla="*/ 258245 h 955271"/>
              <a:gd name="connsiteX61-6409" fmla="*/ 3738369 w 5741575"/>
              <a:gd name="connsiteY61-6410" fmla="*/ 234506 h 955271"/>
              <a:gd name="connsiteX62-6411" fmla="*/ 3803670 w 5741575"/>
              <a:gd name="connsiteY62-6412" fmla="*/ 236457 h 955271"/>
              <a:gd name="connsiteX63-6413" fmla="*/ 3903080 w 5741575"/>
              <a:gd name="connsiteY63-6414" fmla="*/ 241890 h 955271"/>
              <a:gd name="connsiteX64-6415" fmla="*/ 4114838 w 5741575"/>
              <a:gd name="connsiteY64-6416" fmla="*/ 238165 h 955271"/>
              <a:gd name="connsiteX65-6417" fmla="*/ 4271023 w 5741575"/>
              <a:gd name="connsiteY65-6418" fmla="*/ 241959 h 955271"/>
              <a:gd name="connsiteX66-6419" fmla="*/ 4367397 w 5741575"/>
              <a:gd name="connsiteY66-6420" fmla="*/ 271442 h 955271"/>
              <a:gd name="connsiteX67-6421" fmla="*/ 4495366 w 5741575"/>
              <a:gd name="connsiteY67-6422" fmla="*/ 271618 h 955271"/>
              <a:gd name="connsiteX68-6423" fmla="*/ 4517347 w 5741575"/>
              <a:gd name="connsiteY68-6424" fmla="*/ 275639 h 955271"/>
              <a:gd name="connsiteX69-6425" fmla="*/ 4546116 w 5741575"/>
              <a:gd name="connsiteY69-6426" fmla="*/ 268568 h 955271"/>
              <a:gd name="connsiteX70-6427" fmla="*/ 4661259 w 5741575"/>
              <a:gd name="connsiteY70-6428" fmla="*/ 238966 h 955271"/>
              <a:gd name="connsiteX71-6429" fmla="*/ 4750403 w 5741575"/>
              <a:gd name="connsiteY71-6430" fmla="*/ 204364 h 955271"/>
              <a:gd name="connsiteX72-6431" fmla="*/ 4867614 w 5741575"/>
              <a:gd name="connsiteY72-6432" fmla="*/ 208668 h 955271"/>
              <a:gd name="connsiteX73-6433" fmla="*/ 4937036 w 5741575"/>
              <a:gd name="connsiteY73-6434" fmla="*/ 195446 h 955271"/>
              <a:gd name="connsiteX74-6435" fmla="*/ 5047626 w 5741575"/>
              <a:gd name="connsiteY74-6436" fmla="*/ 149604 h 955271"/>
              <a:gd name="connsiteX75-6437" fmla="*/ 5200247 w 5741575"/>
              <a:gd name="connsiteY75-6438" fmla="*/ 142695 h 955271"/>
              <a:gd name="connsiteX76-6439" fmla="*/ 5235691 w 5741575"/>
              <a:gd name="connsiteY76-6440" fmla="*/ 173330 h 955271"/>
              <a:gd name="connsiteX77-6441" fmla="*/ 5280133 w 5741575"/>
              <a:gd name="connsiteY77-6442" fmla="*/ 189342 h 955271"/>
              <a:gd name="connsiteX78-6443" fmla="*/ 5291963 w 5741575"/>
              <a:gd name="connsiteY78-6444" fmla="*/ 139446 h 955271"/>
              <a:gd name="connsiteX79-6445" fmla="*/ 5418472 w 5741575"/>
              <a:gd name="connsiteY79-6446" fmla="*/ 89163 h 955271"/>
              <a:gd name="connsiteX80-6447" fmla="*/ 5482354 w 5741575"/>
              <a:gd name="connsiteY80-6448" fmla="*/ 69470 h 955271"/>
              <a:gd name="connsiteX81-6449" fmla="*/ 5583280 w 5741575"/>
              <a:gd name="connsiteY81-6450" fmla="*/ 49787 h 955271"/>
              <a:gd name="connsiteX82-6451" fmla="*/ 5613766 w 5741575"/>
              <a:gd name="connsiteY82-6452" fmla="*/ 41855 h 955271"/>
              <a:gd name="connsiteX83-6453" fmla="*/ 5684952 w 5741575"/>
              <a:gd name="connsiteY83-6454" fmla="*/ 26088 h 955271"/>
              <a:gd name="connsiteX84-6455" fmla="*/ 5741575 w 5741575"/>
              <a:gd name="connsiteY84-6456" fmla="*/ 0 h 955271"/>
              <a:gd name="connsiteX0-6457" fmla="*/ 5741575 w 5741575"/>
              <a:gd name="connsiteY0-6458" fmla="*/ 0 h 955271"/>
              <a:gd name="connsiteX1-6459" fmla="*/ 5741575 w 5741575"/>
              <a:gd name="connsiteY1-6460" fmla="*/ 955271 h 955271"/>
              <a:gd name="connsiteX2-6461" fmla="*/ 0 w 5741575"/>
              <a:gd name="connsiteY2-6462" fmla="*/ 955271 h 955271"/>
              <a:gd name="connsiteX3-6463" fmla="*/ 8558 w 5741575"/>
              <a:gd name="connsiteY3-6464" fmla="*/ 953971 h 955271"/>
              <a:gd name="connsiteX4-6465" fmla="*/ 16894 w 5741575"/>
              <a:gd name="connsiteY4-6466" fmla="*/ 953847 h 955271"/>
              <a:gd name="connsiteX5-6467" fmla="*/ 28156 w 5741575"/>
              <a:gd name="connsiteY5-6468" fmla="*/ 951374 h 955271"/>
              <a:gd name="connsiteX6-6469" fmla="*/ 28293 w 5741575"/>
              <a:gd name="connsiteY6-6470" fmla="*/ 950971 h 955271"/>
              <a:gd name="connsiteX7-6471" fmla="*/ 59229 w 5741575"/>
              <a:gd name="connsiteY7-6472" fmla="*/ 903950 h 955271"/>
              <a:gd name="connsiteX8-6473" fmla="*/ 148657 w 5741575"/>
              <a:gd name="connsiteY8-6474" fmla="*/ 898134 h 955271"/>
              <a:gd name="connsiteX9-6475" fmla="*/ 174554 w 5741575"/>
              <a:gd name="connsiteY9-6476" fmla="*/ 886351 h 955271"/>
              <a:gd name="connsiteX10-6477" fmla="*/ 187633 w 5741575"/>
              <a:gd name="connsiteY10-6478" fmla="*/ 878226 h 955271"/>
              <a:gd name="connsiteX11-6479" fmla="*/ 187961 w 5741575"/>
              <a:gd name="connsiteY11-6480" fmla="*/ 876538 h 955271"/>
              <a:gd name="connsiteX12-6481" fmla="*/ 240501 w 5741575"/>
              <a:gd name="connsiteY12-6482" fmla="*/ 873150 h 955271"/>
              <a:gd name="connsiteX13-6483" fmla="*/ 246345 w 5741575"/>
              <a:gd name="connsiteY13-6484" fmla="*/ 869942 h 955271"/>
              <a:gd name="connsiteX14-6485" fmla="*/ 306299 w 5741575"/>
              <a:gd name="connsiteY14-6486" fmla="*/ 873609 h 955271"/>
              <a:gd name="connsiteX15-6487" fmla="*/ 331571 w 5741575"/>
              <a:gd name="connsiteY15-6488" fmla="*/ 869866 h 955271"/>
              <a:gd name="connsiteX16-6489" fmla="*/ 384157 w 5741575"/>
              <a:gd name="connsiteY16-6490" fmla="*/ 867971 h 955271"/>
              <a:gd name="connsiteX17-6491" fmla="*/ 477637 w 5741575"/>
              <a:gd name="connsiteY17-6492" fmla="*/ 870334 h 955271"/>
              <a:gd name="connsiteX18-6493" fmla="*/ 570239 w 5741575"/>
              <a:gd name="connsiteY18-6494" fmla="*/ 829596 h 955271"/>
              <a:gd name="connsiteX19-6495" fmla="*/ 772070 w 5741575"/>
              <a:gd name="connsiteY19-6496" fmla="*/ 820296 h 955271"/>
              <a:gd name="connsiteX20-6497" fmla="*/ 948872 w 5741575"/>
              <a:gd name="connsiteY20-6498" fmla="*/ 772201 h 955271"/>
              <a:gd name="connsiteX21-6499" fmla="*/ 1127089 w 5741575"/>
              <a:gd name="connsiteY21-6500" fmla="*/ 746926 h 955271"/>
              <a:gd name="connsiteX22-6501" fmla="*/ 1226314 w 5741575"/>
              <a:gd name="connsiteY22-6502" fmla="*/ 722473 h 955271"/>
              <a:gd name="connsiteX23-6503" fmla="*/ 1278773 w 5741575"/>
              <a:gd name="connsiteY23-6504" fmla="*/ 711503 h 955271"/>
              <a:gd name="connsiteX24-6505" fmla="*/ 1317691 w 5741575"/>
              <a:gd name="connsiteY24-6506" fmla="*/ 708529 h 955271"/>
              <a:gd name="connsiteX25-6507" fmla="*/ 1360404 w 5741575"/>
              <a:gd name="connsiteY25-6508" fmla="*/ 675922 h 955271"/>
              <a:gd name="connsiteX26-6509" fmla="*/ 1412292 w 5741575"/>
              <a:gd name="connsiteY26-6510" fmla="*/ 670793 h 955271"/>
              <a:gd name="connsiteX27-6511" fmla="*/ 1494753 w 5741575"/>
              <a:gd name="connsiteY27-6512" fmla="*/ 644686 h 955271"/>
              <a:gd name="connsiteX28-6513" fmla="*/ 1616217 w 5741575"/>
              <a:gd name="connsiteY28-6514" fmla="*/ 622107 h 955271"/>
              <a:gd name="connsiteX29-6515" fmla="*/ 1710928 w 5741575"/>
              <a:gd name="connsiteY29-6516" fmla="*/ 600666 h 955271"/>
              <a:gd name="connsiteX30-6517" fmla="*/ 1743718 w 5741575"/>
              <a:gd name="connsiteY30-6518" fmla="*/ 584327 h 955271"/>
              <a:gd name="connsiteX31-6519" fmla="*/ 1873778 w 5741575"/>
              <a:gd name="connsiteY31-6520" fmla="*/ 530130 h 955271"/>
              <a:gd name="connsiteX32-6521" fmla="*/ 1988411 w 5741575"/>
              <a:gd name="connsiteY32-6522" fmla="*/ 491599 h 955271"/>
              <a:gd name="connsiteX33-6523" fmla="*/ 2085507 w 5741575"/>
              <a:gd name="connsiteY33-6524" fmla="*/ 498527 h 955271"/>
              <a:gd name="connsiteX34-6525" fmla="*/ 2090767 w 5741575"/>
              <a:gd name="connsiteY34-6526" fmla="*/ 490616 h 955271"/>
              <a:gd name="connsiteX35-6527" fmla="*/ 2151143 w 5741575"/>
              <a:gd name="connsiteY35-6528" fmla="*/ 478332 h 955271"/>
              <a:gd name="connsiteX36-6529" fmla="*/ 2378710 w 5741575"/>
              <a:gd name="connsiteY36-6530" fmla="*/ 477570 h 955271"/>
              <a:gd name="connsiteX37-6531" fmla="*/ 2496256 w 5741575"/>
              <a:gd name="connsiteY37-6532" fmla="*/ 452396 h 955271"/>
              <a:gd name="connsiteX38-6533" fmla="*/ 2535387 w 5741575"/>
              <a:gd name="connsiteY38-6534" fmla="*/ 436645 h 955271"/>
              <a:gd name="connsiteX39-6535" fmla="*/ 2601109 w 5741575"/>
              <a:gd name="connsiteY39-6536" fmla="*/ 410678 h 955271"/>
              <a:gd name="connsiteX40-6537" fmla="*/ 2643855 w 5741575"/>
              <a:gd name="connsiteY40-6538" fmla="*/ 374482 h 955271"/>
              <a:gd name="connsiteX41-6539" fmla="*/ 2657726 w 5741575"/>
              <a:gd name="connsiteY41-6540" fmla="*/ 365841 h 955271"/>
              <a:gd name="connsiteX42-6541" fmla="*/ 2687125 w 5741575"/>
              <a:gd name="connsiteY42-6542" fmla="*/ 366820 h 955271"/>
              <a:gd name="connsiteX43-6543" fmla="*/ 2697479 w 5741575"/>
              <a:gd name="connsiteY43-6544" fmla="*/ 361430 h 955271"/>
              <a:gd name="connsiteX44-6545" fmla="*/ 2701547 w 5741575"/>
              <a:gd name="connsiteY44-6546" fmla="*/ 361545 h 955271"/>
              <a:gd name="connsiteX45-6547" fmla="*/ 2711054 w 5741575"/>
              <a:gd name="connsiteY45-6548" fmla="*/ 360597 h 955271"/>
              <a:gd name="connsiteX46-6549" fmla="*/ 2777227 w 5741575"/>
              <a:gd name="connsiteY46-6550" fmla="*/ 368972 h 955271"/>
              <a:gd name="connsiteX47-6551" fmla="*/ 2779510 w 5741575"/>
              <a:gd name="connsiteY47-6552" fmla="*/ 361652 h 955271"/>
              <a:gd name="connsiteX48-6553" fmla="*/ 2786278 w 5741575"/>
              <a:gd name="connsiteY48-6554" fmla="*/ 359869 h 955271"/>
              <a:gd name="connsiteX49-6555" fmla="*/ 2885545 w 5741575"/>
              <a:gd name="connsiteY49-6556" fmla="*/ 372818 h 955271"/>
              <a:gd name="connsiteX50-6557" fmla="*/ 3009558 w 5741575"/>
              <a:gd name="connsiteY50-6558" fmla="*/ 370573 h 955271"/>
              <a:gd name="connsiteX51-6559" fmla="*/ 3095010 w 5741575"/>
              <a:gd name="connsiteY51-6560" fmla="*/ 332454 h 955271"/>
              <a:gd name="connsiteX52-6561" fmla="*/ 3103742 w 5741575"/>
              <a:gd name="connsiteY52-6562" fmla="*/ 337974 h 955271"/>
              <a:gd name="connsiteX53-6563" fmla="*/ 3165093 w 5741575"/>
              <a:gd name="connsiteY53-6564" fmla="*/ 329459 h 955271"/>
              <a:gd name="connsiteX54-6565" fmla="*/ 3373785 w 5741575"/>
              <a:gd name="connsiteY54-6566" fmla="*/ 255680 h 955271"/>
              <a:gd name="connsiteX55-6567" fmla="*/ 3493851 w 5741575"/>
              <a:gd name="connsiteY55-6568" fmla="*/ 240255 h 955271"/>
              <a:gd name="connsiteX56-6569" fmla="*/ 3537470 w 5741575"/>
              <a:gd name="connsiteY56-6570" fmla="*/ 241867 h 955271"/>
              <a:gd name="connsiteX57-6571" fmla="*/ 3610489 w 5741575"/>
              <a:gd name="connsiteY57-6572" fmla="*/ 244128 h 955271"/>
              <a:gd name="connsiteX58-6573" fmla="*/ 3667539 w 5741575"/>
              <a:gd name="connsiteY58-6574" fmla="*/ 263271 h 955271"/>
              <a:gd name="connsiteX59-6575" fmla="*/ 3727614 w 5741575"/>
              <a:gd name="connsiteY59-6576" fmla="*/ 258245 h 955271"/>
              <a:gd name="connsiteX60-6577" fmla="*/ 3738369 w 5741575"/>
              <a:gd name="connsiteY60-6578" fmla="*/ 234506 h 955271"/>
              <a:gd name="connsiteX61-6579" fmla="*/ 3803670 w 5741575"/>
              <a:gd name="connsiteY61-6580" fmla="*/ 236457 h 955271"/>
              <a:gd name="connsiteX62-6581" fmla="*/ 3903080 w 5741575"/>
              <a:gd name="connsiteY62-6582" fmla="*/ 241890 h 955271"/>
              <a:gd name="connsiteX63-6583" fmla="*/ 4114838 w 5741575"/>
              <a:gd name="connsiteY63-6584" fmla="*/ 238165 h 955271"/>
              <a:gd name="connsiteX64-6585" fmla="*/ 4271023 w 5741575"/>
              <a:gd name="connsiteY64-6586" fmla="*/ 241959 h 955271"/>
              <a:gd name="connsiteX65-6587" fmla="*/ 4367397 w 5741575"/>
              <a:gd name="connsiteY65-6588" fmla="*/ 271442 h 955271"/>
              <a:gd name="connsiteX66-6589" fmla="*/ 4495366 w 5741575"/>
              <a:gd name="connsiteY66-6590" fmla="*/ 271618 h 955271"/>
              <a:gd name="connsiteX67-6591" fmla="*/ 4517347 w 5741575"/>
              <a:gd name="connsiteY67-6592" fmla="*/ 275639 h 955271"/>
              <a:gd name="connsiteX68-6593" fmla="*/ 4546116 w 5741575"/>
              <a:gd name="connsiteY68-6594" fmla="*/ 268568 h 955271"/>
              <a:gd name="connsiteX69-6595" fmla="*/ 4661259 w 5741575"/>
              <a:gd name="connsiteY69-6596" fmla="*/ 238966 h 955271"/>
              <a:gd name="connsiteX70-6597" fmla="*/ 4750403 w 5741575"/>
              <a:gd name="connsiteY70-6598" fmla="*/ 204364 h 955271"/>
              <a:gd name="connsiteX71-6599" fmla="*/ 4867614 w 5741575"/>
              <a:gd name="connsiteY71-6600" fmla="*/ 208668 h 955271"/>
              <a:gd name="connsiteX72-6601" fmla="*/ 4937036 w 5741575"/>
              <a:gd name="connsiteY72-6602" fmla="*/ 195446 h 955271"/>
              <a:gd name="connsiteX73-6603" fmla="*/ 5047626 w 5741575"/>
              <a:gd name="connsiteY73-6604" fmla="*/ 149604 h 955271"/>
              <a:gd name="connsiteX74-6605" fmla="*/ 5200247 w 5741575"/>
              <a:gd name="connsiteY74-6606" fmla="*/ 142695 h 955271"/>
              <a:gd name="connsiteX75-6607" fmla="*/ 5235691 w 5741575"/>
              <a:gd name="connsiteY75-6608" fmla="*/ 173330 h 955271"/>
              <a:gd name="connsiteX76-6609" fmla="*/ 5280133 w 5741575"/>
              <a:gd name="connsiteY76-6610" fmla="*/ 189342 h 955271"/>
              <a:gd name="connsiteX77-6611" fmla="*/ 5291963 w 5741575"/>
              <a:gd name="connsiteY77-6612" fmla="*/ 139446 h 955271"/>
              <a:gd name="connsiteX78-6613" fmla="*/ 5418472 w 5741575"/>
              <a:gd name="connsiteY78-6614" fmla="*/ 89163 h 955271"/>
              <a:gd name="connsiteX79-6615" fmla="*/ 5482354 w 5741575"/>
              <a:gd name="connsiteY79-6616" fmla="*/ 69470 h 955271"/>
              <a:gd name="connsiteX80-6617" fmla="*/ 5583280 w 5741575"/>
              <a:gd name="connsiteY80-6618" fmla="*/ 49787 h 955271"/>
              <a:gd name="connsiteX81-6619" fmla="*/ 5613766 w 5741575"/>
              <a:gd name="connsiteY81-6620" fmla="*/ 41855 h 955271"/>
              <a:gd name="connsiteX82-6621" fmla="*/ 5684952 w 5741575"/>
              <a:gd name="connsiteY82-6622" fmla="*/ 26088 h 955271"/>
              <a:gd name="connsiteX83-6623" fmla="*/ 5741575 w 5741575"/>
              <a:gd name="connsiteY83-6624" fmla="*/ 0 h 955271"/>
              <a:gd name="connsiteX0-6625" fmla="*/ 5741575 w 5741575"/>
              <a:gd name="connsiteY0-6626" fmla="*/ 0 h 955271"/>
              <a:gd name="connsiteX1-6627" fmla="*/ 5741575 w 5741575"/>
              <a:gd name="connsiteY1-6628" fmla="*/ 955271 h 955271"/>
              <a:gd name="connsiteX2-6629" fmla="*/ 0 w 5741575"/>
              <a:gd name="connsiteY2-6630" fmla="*/ 955271 h 955271"/>
              <a:gd name="connsiteX3-6631" fmla="*/ 8558 w 5741575"/>
              <a:gd name="connsiteY3-6632" fmla="*/ 953971 h 955271"/>
              <a:gd name="connsiteX4-6633" fmla="*/ 16894 w 5741575"/>
              <a:gd name="connsiteY4-6634" fmla="*/ 953847 h 955271"/>
              <a:gd name="connsiteX5-6635" fmla="*/ 28156 w 5741575"/>
              <a:gd name="connsiteY5-6636" fmla="*/ 951374 h 955271"/>
              <a:gd name="connsiteX6-6637" fmla="*/ 28293 w 5741575"/>
              <a:gd name="connsiteY6-6638" fmla="*/ 950971 h 955271"/>
              <a:gd name="connsiteX7-6639" fmla="*/ 59229 w 5741575"/>
              <a:gd name="connsiteY7-6640" fmla="*/ 903950 h 955271"/>
              <a:gd name="connsiteX8-6641" fmla="*/ 148657 w 5741575"/>
              <a:gd name="connsiteY8-6642" fmla="*/ 898134 h 955271"/>
              <a:gd name="connsiteX9-6643" fmla="*/ 174554 w 5741575"/>
              <a:gd name="connsiteY9-6644" fmla="*/ 886351 h 955271"/>
              <a:gd name="connsiteX10-6645" fmla="*/ 187633 w 5741575"/>
              <a:gd name="connsiteY10-6646" fmla="*/ 878226 h 955271"/>
              <a:gd name="connsiteX11-6647" fmla="*/ 187961 w 5741575"/>
              <a:gd name="connsiteY11-6648" fmla="*/ 876538 h 955271"/>
              <a:gd name="connsiteX12-6649" fmla="*/ 240501 w 5741575"/>
              <a:gd name="connsiteY12-6650" fmla="*/ 873150 h 955271"/>
              <a:gd name="connsiteX13-6651" fmla="*/ 246345 w 5741575"/>
              <a:gd name="connsiteY13-6652" fmla="*/ 869942 h 955271"/>
              <a:gd name="connsiteX14-6653" fmla="*/ 306299 w 5741575"/>
              <a:gd name="connsiteY14-6654" fmla="*/ 873609 h 955271"/>
              <a:gd name="connsiteX15-6655" fmla="*/ 331571 w 5741575"/>
              <a:gd name="connsiteY15-6656" fmla="*/ 869866 h 955271"/>
              <a:gd name="connsiteX16-6657" fmla="*/ 384157 w 5741575"/>
              <a:gd name="connsiteY16-6658" fmla="*/ 867971 h 955271"/>
              <a:gd name="connsiteX17-6659" fmla="*/ 477637 w 5741575"/>
              <a:gd name="connsiteY17-6660" fmla="*/ 870334 h 955271"/>
              <a:gd name="connsiteX18-6661" fmla="*/ 570239 w 5741575"/>
              <a:gd name="connsiteY18-6662" fmla="*/ 829596 h 955271"/>
              <a:gd name="connsiteX19-6663" fmla="*/ 772070 w 5741575"/>
              <a:gd name="connsiteY19-6664" fmla="*/ 820296 h 955271"/>
              <a:gd name="connsiteX20-6665" fmla="*/ 948872 w 5741575"/>
              <a:gd name="connsiteY20-6666" fmla="*/ 772201 h 955271"/>
              <a:gd name="connsiteX21-6667" fmla="*/ 1127089 w 5741575"/>
              <a:gd name="connsiteY21-6668" fmla="*/ 746926 h 955271"/>
              <a:gd name="connsiteX22-6669" fmla="*/ 1226314 w 5741575"/>
              <a:gd name="connsiteY22-6670" fmla="*/ 722473 h 955271"/>
              <a:gd name="connsiteX23-6671" fmla="*/ 1278773 w 5741575"/>
              <a:gd name="connsiteY23-6672" fmla="*/ 711503 h 955271"/>
              <a:gd name="connsiteX24-6673" fmla="*/ 1317691 w 5741575"/>
              <a:gd name="connsiteY24-6674" fmla="*/ 708529 h 955271"/>
              <a:gd name="connsiteX25-6675" fmla="*/ 1360404 w 5741575"/>
              <a:gd name="connsiteY25-6676" fmla="*/ 675922 h 955271"/>
              <a:gd name="connsiteX26-6677" fmla="*/ 1412292 w 5741575"/>
              <a:gd name="connsiteY26-6678" fmla="*/ 670793 h 955271"/>
              <a:gd name="connsiteX27-6679" fmla="*/ 1494753 w 5741575"/>
              <a:gd name="connsiteY27-6680" fmla="*/ 644686 h 955271"/>
              <a:gd name="connsiteX28-6681" fmla="*/ 1616217 w 5741575"/>
              <a:gd name="connsiteY28-6682" fmla="*/ 622107 h 955271"/>
              <a:gd name="connsiteX29-6683" fmla="*/ 1710928 w 5741575"/>
              <a:gd name="connsiteY29-6684" fmla="*/ 600666 h 955271"/>
              <a:gd name="connsiteX30-6685" fmla="*/ 1743718 w 5741575"/>
              <a:gd name="connsiteY30-6686" fmla="*/ 584327 h 955271"/>
              <a:gd name="connsiteX31-6687" fmla="*/ 1873778 w 5741575"/>
              <a:gd name="connsiteY31-6688" fmla="*/ 530130 h 955271"/>
              <a:gd name="connsiteX32-6689" fmla="*/ 1988411 w 5741575"/>
              <a:gd name="connsiteY32-6690" fmla="*/ 491599 h 955271"/>
              <a:gd name="connsiteX33-6691" fmla="*/ 2085507 w 5741575"/>
              <a:gd name="connsiteY33-6692" fmla="*/ 498527 h 955271"/>
              <a:gd name="connsiteX34-6693" fmla="*/ 2090767 w 5741575"/>
              <a:gd name="connsiteY34-6694" fmla="*/ 490616 h 955271"/>
              <a:gd name="connsiteX35-6695" fmla="*/ 2151143 w 5741575"/>
              <a:gd name="connsiteY35-6696" fmla="*/ 478332 h 955271"/>
              <a:gd name="connsiteX36-6697" fmla="*/ 2378710 w 5741575"/>
              <a:gd name="connsiteY36-6698" fmla="*/ 477570 h 955271"/>
              <a:gd name="connsiteX37-6699" fmla="*/ 2496256 w 5741575"/>
              <a:gd name="connsiteY37-6700" fmla="*/ 452396 h 955271"/>
              <a:gd name="connsiteX38-6701" fmla="*/ 2535387 w 5741575"/>
              <a:gd name="connsiteY38-6702" fmla="*/ 436645 h 955271"/>
              <a:gd name="connsiteX39-6703" fmla="*/ 2601109 w 5741575"/>
              <a:gd name="connsiteY39-6704" fmla="*/ 410678 h 955271"/>
              <a:gd name="connsiteX40-6705" fmla="*/ 2643855 w 5741575"/>
              <a:gd name="connsiteY40-6706" fmla="*/ 374482 h 955271"/>
              <a:gd name="connsiteX41-6707" fmla="*/ 2657726 w 5741575"/>
              <a:gd name="connsiteY41-6708" fmla="*/ 365841 h 955271"/>
              <a:gd name="connsiteX42-6709" fmla="*/ 2687125 w 5741575"/>
              <a:gd name="connsiteY42-6710" fmla="*/ 366820 h 955271"/>
              <a:gd name="connsiteX43-6711" fmla="*/ 2697479 w 5741575"/>
              <a:gd name="connsiteY43-6712" fmla="*/ 361430 h 955271"/>
              <a:gd name="connsiteX44-6713" fmla="*/ 2701547 w 5741575"/>
              <a:gd name="connsiteY44-6714" fmla="*/ 361545 h 955271"/>
              <a:gd name="connsiteX45-6715" fmla="*/ 2711054 w 5741575"/>
              <a:gd name="connsiteY45-6716" fmla="*/ 360597 h 955271"/>
              <a:gd name="connsiteX46-6717" fmla="*/ 2777227 w 5741575"/>
              <a:gd name="connsiteY46-6718" fmla="*/ 368972 h 955271"/>
              <a:gd name="connsiteX47-6719" fmla="*/ 2779510 w 5741575"/>
              <a:gd name="connsiteY47-6720" fmla="*/ 361652 h 955271"/>
              <a:gd name="connsiteX48-6721" fmla="*/ 2885545 w 5741575"/>
              <a:gd name="connsiteY48-6722" fmla="*/ 372818 h 955271"/>
              <a:gd name="connsiteX49-6723" fmla="*/ 3009558 w 5741575"/>
              <a:gd name="connsiteY49-6724" fmla="*/ 370573 h 955271"/>
              <a:gd name="connsiteX50-6725" fmla="*/ 3095010 w 5741575"/>
              <a:gd name="connsiteY50-6726" fmla="*/ 332454 h 955271"/>
              <a:gd name="connsiteX51-6727" fmla="*/ 3103742 w 5741575"/>
              <a:gd name="connsiteY51-6728" fmla="*/ 337974 h 955271"/>
              <a:gd name="connsiteX52-6729" fmla="*/ 3165093 w 5741575"/>
              <a:gd name="connsiteY52-6730" fmla="*/ 329459 h 955271"/>
              <a:gd name="connsiteX53-6731" fmla="*/ 3373785 w 5741575"/>
              <a:gd name="connsiteY53-6732" fmla="*/ 255680 h 955271"/>
              <a:gd name="connsiteX54-6733" fmla="*/ 3493851 w 5741575"/>
              <a:gd name="connsiteY54-6734" fmla="*/ 240255 h 955271"/>
              <a:gd name="connsiteX55-6735" fmla="*/ 3537470 w 5741575"/>
              <a:gd name="connsiteY55-6736" fmla="*/ 241867 h 955271"/>
              <a:gd name="connsiteX56-6737" fmla="*/ 3610489 w 5741575"/>
              <a:gd name="connsiteY56-6738" fmla="*/ 244128 h 955271"/>
              <a:gd name="connsiteX57-6739" fmla="*/ 3667539 w 5741575"/>
              <a:gd name="connsiteY57-6740" fmla="*/ 263271 h 955271"/>
              <a:gd name="connsiteX58-6741" fmla="*/ 3727614 w 5741575"/>
              <a:gd name="connsiteY58-6742" fmla="*/ 258245 h 955271"/>
              <a:gd name="connsiteX59-6743" fmla="*/ 3738369 w 5741575"/>
              <a:gd name="connsiteY59-6744" fmla="*/ 234506 h 955271"/>
              <a:gd name="connsiteX60-6745" fmla="*/ 3803670 w 5741575"/>
              <a:gd name="connsiteY60-6746" fmla="*/ 236457 h 955271"/>
              <a:gd name="connsiteX61-6747" fmla="*/ 3903080 w 5741575"/>
              <a:gd name="connsiteY61-6748" fmla="*/ 241890 h 955271"/>
              <a:gd name="connsiteX62-6749" fmla="*/ 4114838 w 5741575"/>
              <a:gd name="connsiteY62-6750" fmla="*/ 238165 h 955271"/>
              <a:gd name="connsiteX63-6751" fmla="*/ 4271023 w 5741575"/>
              <a:gd name="connsiteY63-6752" fmla="*/ 241959 h 955271"/>
              <a:gd name="connsiteX64-6753" fmla="*/ 4367397 w 5741575"/>
              <a:gd name="connsiteY64-6754" fmla="*/ 271442 h 955271"/>
              <a:gd name="connsiteX65-6755" fmla="*/ 4495366 w 5741575"/>
              <a:gd name="connsiteY65-6756" fmla="*/ 271618 h 955271"/>
              <a:gd name="connsiteX66-6757" fmla="*/ 4517347 w 5741575"/>
              <a:gd name="connsiteY66-6758" fmla="*/ 275639 h 955271"/>
              <a:gd name="connsiteX67-6759" fmla="*/ 4546116 w 5741575"/>
              <a:gd name="connsiteY67-6760" fmla="*/ 268568 h 955271"/>
              <a:gd name="connsiteX68-6761" fmla="*/ 4661259 w 5741575"/>
              <a:gd name="connsiteY68-6762" fmla="*/ 238966 h 955271"/>
              <a:gd name="connsiteX69-6763" fmla="*/ 4750403 w 5741575"/>
              <a:gd name="connsiteY69-6764" fmla="*/ 204364 h 955271"/>
              <a:gd name="connsiteX70-6765" fmla="*/ 4867614 w 5741575"/>
              <a:gd name="connsiteY70-6766" fmla="*/ 208668 h 955271"/>
              <a:gd name="connsiteX71-6767" fmla="*/ 4937036 w 5741575"/>
              <a:gd name="connsiteY71-6768" fmla="*/ 195446 h 955271"/>
              <a:gd name="connsiteX72-6769" fmla="*/ 5047626 w 5741575"/>
              <a:gd name="connsiteY72-6770" fmla="*/ 149604 h 955271"/>
              <a:gd name="connsiteX73-6771" fmla="*/ 5200247 w 5741575"/>
              <a:gd name="connsiteY73-6772" fmla="*/ 142695 h 955271"/>
              <a:gd name="connsiteX74-6773" fmla="*/ 5235691 w 5741575"/>
              <a:gd name="connsiteY74-6774" fmla="*/ 173330 h 955271"/>
              <a:gd name="connsiteX75-6775" fmla="*/ 5280133 w 5741575"/>
              <a:gd name="connsiteY75-6776" fmla="*/ 189342 h 955271"/>
              <a:gd name="connsiteX76-6777" fmla="*/ 5291963 w 5741575"/>
              <a:gd name="connsiteY76-6778" fmla="*/ 139446 h 955271"/>
              <a:gd name="connsiteX77-6779" fmla="*/ 5418472 w 5741575"/>
              <a:gd name="connsiteY77-6780" fmla="*/ 89163 h 955271"/>
              <a:gd name="connsiteX78-6781" fmla="*/ 5482354 w 5741575"/>
              <a:gd name="connsiteY78-6782" fmla="*/ 69470 h 955271"/>
              <a:gd name="connsiteX79-6783" fmla="*/ 5583280 w 5741575"/>
              <a:gd name="connsiteY79-6784" fmla="*/ 49787 h 955271"/>
              <a:gd name="connsiteX80-6785" fmla="*/ 5613766 w 5741575"/>
              <a:gd name="connsiteY80-6786" fmla="*/ 41855 h 955271"/>
              <a:gd name="connsiteX81-6787" fmla="*/ 5684952 w 5741575"/>
              <a:gd name="connsiteY81-6788" fmla="*/ 26088 h 955271"/>
              <a:gd name="connsiteX82-6789" fmla="*/ 5741575 w 5741575"/>
              <a:gd name="connsiteY82-6790" fmla="*/ 0 h 955271"/>
              <a:gd name="connsiteX0-6791" fmla="*/ 5741575 w 5741575"/>
              <a:gd name="connsiteY0-6792" fmla="*/ 0 h 955271"/>
              <a:gd name="connsiteX1-6793" fmla="*/ 5741575 w 5741575"/>
              <a:gd name="connsiteY1-6794" fmla="*/ 955271 h 955271"/>
              <a:gd name="connsiteX2-6795" fmla="*/ 0 w 5741575"/>
              <a:gd name="connsiteY2-6796" fmla="*/ 955271 h 955271"/>
              <a:gd name="connsiteX3-6797" fmla="*/ 8558 w 5741575"/>
              <a:gd name="connsiteY3-6798" fmla="*/ 953971 h 955271"/>
              <a:gd name="connsiteX4-6799" fmla="*/ 16894 w 5741575"/>
              <a:gd name="connsiteY4-6800" fmla="*/ 953847 h 955271"/>
              <a:gd name="connsiteX5-6801" fmla="*/ 28156 w 5741575"/>
              <a:gd name="connsiteY5-6802" fmla="*/ 951374 h 955271"/>
              <a:gd name="connsiteX6-6803" fmla="*/ 28293 w 5741575"/>
              <a:gd name="connsiteY6-6804" fmla="*/ 950971 h 955271"/>
              <a:gd name="connsiteX7-6805" fmla="*/ 59229 w 5741575"/>
              <a:gd name="connsiteY7-6806" fmla="*/ 903950 h 955271"/>
              <a:gd name="connsiteX8-6807" fmla="*/ 148657 w 5741575"/>
              <a:gd name="connsiteY8-6808" fmla="*/ 898134 h 955271"/>
              <a:gd name="connsiteX9-6809" fmla="*/ 174554 w 5741575"/>
              <a:gd name="connsiteY9-6810" fmla="*/ 886351 h 955271"/>
              <a:gd name="connsiteX10-6811" fmla="*/ 187633 w 5741575"/>
              <a:gd name="connsiteY10-6812" fmla="*/ 878226 h 955271"/>
              <a:gd name="connsiteX11-6813" fmla="*/ 187961 w 5741575"/>
              <a:gd name="connsiteY11-6814" fmla="*/ 876538 h 955271"/>
              <a:gd name="connsiteX12-6815" fmla="*/ 240501 w 5741575"/>
              <a:gd name="connsiteY12-6816" fmla="*/ 873150 h 955271"/>
              <a:gd name="connsiteX13-6817" fmla="*/ 246345 w 5741575"/>
              <a:gd name="connsiteY13-6818" fmla="*/ 869942 h 955271"/>
              <a:gd name="connsiteX14-6819" fmla="*/ 306299 w 5741575"/>
              <a:gd name="connsiteY14-6820" fmla="*/ 873609 h 955271"/>
              <a:gd name="connsiteX15-6821" fmla="*/ 331571 w 5741575"/>
              <a:gd name="connsiteY15-6822" fmla="*/ 869866 h 955271"/>
              <a:gd name="connsiteX16-6823" fmla="*/ 384157 w 5741575"/>
              <a:gd name="connsiteY16-6824" fmla="*/ 867971 h 955271"/>
              <a:gd name="connsiteX17-6825" fmla="*/ 477637 w 5741575"/>
              <a:gd name="connsiteY17-6826" fmla="*/ 870334 h 955271"/>
              <a:gd name="connsiteX18-6827" fmla="*/ 570239 w 5741575"/>
              <a:gd name="connsiteY18-6828" fmla="*/ 829596 h 955271"/>
              <a:gd name="connsiteX19-6829" fmla="*/ 772070 w 5741575"/>
              <a:gd name="connsiteY19-6830" fmla="*/ 820296 h 955271"/>
              <a:gd name="connsiteX20-6831" fmla="*/ 948872 w 5741575"/>
              <a:gd name="connsiteY20-6832" fmla="*/ 772201 h 955271"/>
              <a:gd name="connsiteX21-6833" fmla="*/ 1127089 w 5741575"/>
              <a:gd name="connsiteY21-6834" fmla="*/ 746926 h 955271"/>
              <a:gd name="connsiteX22-6835" fmla="*/ 1226314 w 5741575"/>
              <a:gd name="connsiteY22-6836" fmla="*/ 722473 h 955271"/>
              <a:gd name="connsiteX23-6837" fmla="*/ 1278773 w 5741575"/>
              <a:gd name="connsiteY23-6838" fmla="*/ 711503 h 955271"/>
              <a:gd name="connsiteX24-6839" fmla="*/ 1317691 w 5741575"/>
              <a:gd name="connsiteY24-6840" fmla="*/ 708529 h 955271"/>
              <a:gd name="connsiteX25-6841" fmla="*/ 1360404 w 5741575"/>
              <a:gd name="connsiteY25-6842" fmla="*/ 675922 h 955271"/>
              <a:gd name="connsiteX26-6843" fmla="*/ 1412292 w 5741575"/>
              <a:gd name="connsiteY26-6844" fmla="*/ 670793 h 955271"/>
              <a:gd name="connsiteX27-6845" fmla="*/ 1494753 w 5741575"/>
              <a:gd name="connsiteY27-6846" fmla="*/ 644686 h 955271"/>
              <a:gd name="connsiteX28-6847" fmla="*/ 1616217 w 5741575"/>
              <a:gd name="connsiteY28-6848" fmla="*/ 622107 h 955271"/>
              <a:gd name="connsiteX29-6849" fmla="*/ 1710928 w 5741575"/>
              <a:gd name="connsiteY29-6850" fmla="*/ 600666 h 955271"/>
              <a:gd name="connsiteX30-6851" fmla="*/ 1743718 w 5741575"/>
              <a:gd name="connsiteY30-6852" fmla="*/ 584327 h 955271"/>
              <a:gd name="connsiteX31-6853" fmla="*/ 1873778 w 5741575"/>
              <a:gd name="connsiteY31-6854" fmla="*/ 530130 h 955271"/>
              <a:gd name="connsiteX32-6855" fmla="*/ 1988411 w 5741575"/>
              <a:gd name="connsiteY32-6856" fmla="*/ 491599 h 955271"/>
              <a:gd name="connsiteX33-6857" fmla="*/ 2085507 w 5741575"/>
              <a:gd name="connsiteY33-6858" fmla="*/ 498527 h 955271"/>
              <a:gd name="connsiteX34-6859" fmla="*/ 2090767 w 5741575"/>
              <a:gd name="connsiteY34-6860" fmla="*/ 490616 h 955271"/>
              <a:gd name="connsiteX35-6861" fmla="*/ 2151143 w 5741575"/>
              <a:gd name="connsiteY35-6862" fmla="*/ 478332 h 955271"/>
              <a:gd name="connsiteX36-6863" fmla="*/ 2378710 w 5741575"/>
              <a:gd name="connsiteY36-6864" fmla="*/ 477570 h 955271"/>
              <a:gd name="connsiteX37-6865" fmla="*/ 2496256 w 5741575"/>
              <a:gd name="connsiteY37-6866" fmla="*/ 452396 h 955271"/>
              <a:gd name="connsiteX38-6867" fmla="*/ 2535387 w 5741575"/>
              <a:gd name="connsiteY38-6868" fmla="*/ 436645 h 955271"/>
              <a:gd name="connsiteX39-6869" fmla="*/ 2601109 w 5741575"/>
              <a:gd name="connsiteY39-6870" fmla="*/ 410678 h 955271"/>
              <a:gd name="connsiteX40-6871" fmla="*/ 2643855 w 5741575"/>
              <a:gd name="connsiteY40-6872" fmla="*/ 374482 h 955271"/>
              <a:gd name="connsiteX41-6873" fmla="*/ 2657726 w 5741575"/>
              <a:gd name="connsiteY41-6874" fmla="*/ 365841 h 955271"/>
              <a:gd name="connsiteX42-6875" fmla="*/ 2687125 w 5741575"/>
              <a:gd name="connsiteY42-6876" fmla="*/ 366820 h 955271"/>
              <a:gd name="connsiteX43-6877" fmla="*/ 2697479 w 5741575"/>
              <a:gd name="connsiteY43-6878" fmla="*/ 361430 h 955271"/>
              <a:gd name="connsiteX44-6879" fmla="*/ 2701547 w 5741575"/>
              <a:gd name="connsiteY44-6880" fmla="*/ 361545 h 955271"/>
              <a:gd name="connsiteX45-6881" fmla="*/ 2711054 w 5741575"/>
              <a:gd name="connsiteY45-6882" fmla="*/ 360597 h 955271"/>
              <a:gd name="connsiteX46-6883" fmla="*/ 2777227 w 5741575"/>
              <a:gd name="connsiteY46-6884" fmla="*/ 368972 h 955271"/>
              <a:gd name="connsiteX47-6885" fmla="*/ 2824768 w 5741575"/>
              <a:gd name="connsiteY47-6886" fmla="*/ 361652 h 955271"/>
              <a:gd name="connsiteX48-6887" fmla="*/ 2885545 w 5741575"/>
              <a:gd name="connsiteY48-6888" fmla="*/ 372818 h 955271"/>
              <a:gd name="connsiteX49-6889" fmla="*/ 3009558 w 5741575"/>
              <a:gd name="connsiteY49-6890" fmla="*/ 370573 h 955271"/>
              <a:gd name="connsiteX50-6891" fmla="*/ 3095010 w 5741575"/>
              <a:gd name="connsiteY50-6892" fmla="*/ 332454 h 955271"/>
              <a:gd name="connsiteX51-6893" fmla="*/ 3103742 w 5741575"/>
              <a:gd name="connsiteY51-6894" fmla="*/ 337974 h 955271"/>
              <a:gd name="connsiteX52-6895" fmla="*/ 3165093 w 5741575"/>
              <a:gd name="connsiteY52-6896" fmla="*/ 329459 h 955271"/>
              <a:gd name="connsiteX53-6897" fmla="*/ 3373785 w 5741575"/>
              <a:gd name="connsiteY53-6898" fmla="*/ 255680 h 955271"/>
              <a:gd name="connsiteX54-6899" fmla="*/ 3493851 w 5741575"/>
              <a:gd name="connsiteY54-6900" fmla="*/ 240255 h 955271"/>
              <a:gd name="connsiteX55-6901" fmla="*/ 3537470 w 5741575"/>
              <a:gd name="connsiteY55-6902" fmla="*/ 241867 h 955271"/>
              <a:gd name="connsiteX56-6903" fmla="*/ 3610489 w 5741575"/>
              <a:gd name="connsiteY56-6904" fmla="*/ 244128 h 955271"/>
              <a:gd name="connsiteX57-6905" fmla="*/ 3667539 w 5741575"/>
              <a:gd name="connsiteY57-6906" fmla="*/ 263271 h 955271"/>
              <a:gd name="connsiteX58-6907" fmla="*/ 3727614 w 5741575"/>
              <a:gd name="connsiteY58-6908" fmla="*/ 258245 h 955271"/>
              <a:gd name="connsiteX59-6909" fmla="*/ 3738369 w 5741575"/>
              <a:gd name="connsiteY59-6910" fmla="*/ 234506 h 955271"/>
              <a:gd name="connsiteX60-6911" fmla="*/ 3803670 w 5741575"/>
              <a:gd name="connsiteY60-6912" fmla="*/ 236457 h 955271"/>
              <a:gd name="connsiteX61-6913" fmla="*/ 3903080 w 5741575"/>
              <a:gd name="connsiteY61-6914" fmla="*/ 241890 h 955271"/>
              <a:gd name="connsiteX62-6915" fmla="*/ 4114838 w 5741575"/>
              <a:gd name="connsiteY62-6916" fmla="*/ 238165 h 955271"/>
              <a:gd name="connsiteX63-6917" fmla="*/ 4271023 w 5741575"/>
              <a:gd name="connsiteY63-6918" fmla="*/ 241959 h 955271"/>
              <a:gd name="connsiteX64-6919" fmla="*/ 4367397 w 5741575"/>
              <a:gd name="connsiteY64-6920" fmla="*/ 271442 h 955271"/>
              <a:gd name="connsiteX65-6921" fmla="*/ 4495366 w 5741575"/>
              <a:gd name="connsiteY65-6922" fmla="*/ 271618 h 955271"/>
              <a:gd name="connsiteX66-6923" fmla="*/ 4517347 w 5741575"/>
              <a:gd name="connsiteY66-6924" fmla="*/ 275639 h 955271"/>
              <a:gd name="connsiteX67-6925" fmla="*/ 4546116 w 5741575"/>
              <a:gd name="connsiteY67-6926" fmla="*/ 268568 h 955271"/>
              <a:gd name="connsiteX68-6927" fmla="*/ 4661259 w 5741575"/>
              <a:gd name="connsiteY68-6928" fmla="*/ 238966 h 955271"/>
              <a:gd name="connsiteX69-6929" fmla="*/ 4750403 w 5741575"/>
              <a:gd name="connsiteY69-6930" fmla="*/ 204364 h 955271"/>
              <a:gd name="connsiteX70-6931" fmla="*/ 4867614 w 5741575"/>
              <a:gd name="connsiteY70-6932" fmla="*/ 208668 h 955271"/>
              <a:gd name="connsiteX71-6933" fmla="*/ 4937036 w 5741575"/>
              <a:gd name="connsiteY71-6934" fmla="*/ 195446 h 955271"/>
              <a:gd name="connsiteX72-6935" fmla="*/ 5047626 w 5741575"/>
              <a:gd name="connsiteY72-6936" fmla="*/ 149604 h 955271"/>
              <a:gd name="connsiteX73-6937" fmla="*/ 5200247 w 5741575"/>
              <a:gd name="connsiteY73-6938" fmla="*/ 142695 h 955271"/>
              <a:gd name="connsiteX74-6939" fmla="*/ 5235691 w 5741575"/>
              <a:gd name="connsiteY74-6940" fmla="*/ 173330 h 955271"/>
              <a:gd name="connsiteX75-6941" fmla="*/ 5280133 w 5741575"/>
              <a:gd name="connsiteY75-6942" fmla="*/ 189342 h 955271"/>
              <a:gd name="connsiteX76-6943" fmla="*/ 5291963 w 5741575"/>
              <a:gd name="connsiteY76-6944" fmla="*/ 139446 h 955271"/>
              <a:gd name="connsiteX77-6945" fmla="*/ 5418472 w 5741575"/>
              <a:gd name="connsiteY77-6946" fmla="*/ 89163 h 955271"/>
              <a:gd name="connsiteX78-6947" fmla="*/ 5482354 w 5741575"/>
              <a:gd name="connsiteY78-6948" fmla="*/ 69470 h 955271"/>
              <a:gd name="connsiteX79-6949" fmla="*/ 5583280 w 5741575"/>
              <a:gd name="connsiteY79-6950" fmla="*/ 49787 h 955271"/>
              <a:gd name="connsiteX80-6951" fmla="*/ 5613766 w 5741575"/>
              <a:gd name="connsiteY80-6952" fmla="*/ 41855 h 955271"/>
              <a:gd name="connsiteX81-6953" fmla="*/ 5684952 w 5741575"/>
              <a:gd name="connsiteY81-6954" fmla="*/ 26088 h 955271"/>
              <a:gd name="connsiteX82-6955" fmla="*/ 5741575 w 5741575"/>
              <a:gd name="connsiteY82-6956" fmla="*/ 0 h 955271"/>
              <a:gd name="connsiteX0-6957" fmla="*/ 5741575 w 5741575"/>
              <a:gd name="connsiteY0-6958" fmla="*/ 0 h 955271"/>
              <a:gd name="connsiteX1-6959" fmla="*/ 5741575 w 5741575"/>
              <a:gd name="connsiteY1-6960" fmla="*/ 955271 h 955271"/>
              <a:gd name="connsiteX2-6961" fmla="*/ 0 w 5741575"/>
              <a:gd name="connsiteY2-6962" fmla="*/ 955271 h 955271"/>
              <a:gd name="connsiteX3-6963" fmla="*/ 8558 w 5741575"/>
              <a:gd name="connsiteY3-6964" fmla="*/ 953971 h 955271"/>
              <a:gd name="connsiteX4-6965" fmla="*/ 16894 w 5741575"/>
              <a:gd name="connsiteY4-6966" fmla="*/ 953847 h 955271"/>
              <a:gd name="connsiteX5-6967" fmla="*/ 28156 w 5741575"/>
              <a:gd name="connsiteY5-6968" fmla="*/ 951374 h 955271"/>
              <a:gd name="connsiteX6-6969" fmla="*/ 28293 w 5741575"/>
              <a:gd name="connsiteY6-6970" fmla="*/ 950971 h 955271"/>
              <a:gd name="connsiteX7-6971" fmla="*/ 59229 w 5741575"/>
              <a:gd name="connsiteY7-6972" fmla="*/ 903950 h 955271"/>
              <a:gd name="connsiteX8-6973" fmla="*/ 148657 w 5741575"/>
              <a:gd name="connsiteY8-6974" fmla="*/ 898134 h 955271"/>
              <a:gd name="connsiteX9-6975" fmla="*/ 174554 w 5741575"/>
              <a:gd name="connsiteY9-6976" fmla="*/ 886351 h 955271"/>
              <a:gd name="connsiteX10-6977" fmla="*/ 187633 w 5741575"/>
              <a:gd name="connsiteY10-6978" fmla="*/ 878226 h 955271"/>
              <a:gd name="connsiteX11-6979" fmla="*/ 187961 w 5741575"/>
              <a:gd name="connsiteY11-6980" fmla="*/ 876538 h 955271"/>
              <a:gd name="connsiteX12-6981" fmla="*/ 240501 w 5741575"/>
              <a:gd name="connsiteY12-6982" fmla="*/ 873150 h 955271"/>
              <a:gd name="connsiteX13-6983" fmla="*/ 246345 w 5741575"/>
              <a:gd name="connsiteY13-6984" fmla="*/ 869942 h 955271"/>
              <a:gd name="connsiteX14-6985" fmla="*/ 306299 w 5741575"/>
              <a:gd name="connsiteY14-6986" fmla="*/ 873609 h 955271"/>
              <a:gd name="connsiteX15-6987" fmla="*/ 331571 w 5741575"/>
              <a:gd name="connsiteY15-6988" fmla="*/ 869866 h 955271"/>
              <a:gd name="connsiteX16-6989" fmla="*/ 384157 w 5741575"/>
              <a:gd name="connsiteY16-6990" fmla="*/ 867971 h 955271"/>
              <a:gd name="connsiteX17-6991" fmla="*/ 477637 w 5741575"/>
              <a:gd name="connsiteY17-6992" fmla="*/ 870334 h 955271"/>
              <a:gd name="connsiteX18-6993" fmla="*/ 570239 w 5741575"/>
              <a:gd name="connsiteY18-6994" fmla="*/ 829596 h 955271"/>
              <a:gd name="connsiteX19-6995" fmla="*/ 772070 w 5741575"/>
              <a:gd name="connsiteY19-6996" fmla="*/ 820296 h 955271"/>
              <a:gd name="connsiteX20-6997" fmla="*/ 948872 w 5741575"/>
              <a:gd name="connsiteY20-6998" fmla="*/ 772201 h 955271"/>
              <a:gd name="connsiteX21-6999" fmla="*/ 1127089 w 5741575"/>
              <a:gd name="connsiteY21-7000" fmla="*/ 746926 h 955271"/>
              <a:gd name="connsiteX22-7001" fmla="*/ 1226314 w 5741575"/>
              <a:gd name="connsiteY22-7002" fmla="*/ 722473 h 955271"/>
              <a:gd name="connsiteX23-7003" fmla="*/ 1278773 w 5741575"/>
              <a:gd name="connsiteY23-7004" fmla="*/ 711503 h 955271"/>
              <a:gd name="connsiteX24-7005" fmla="*/ 1317691 w 5741575"/>
              <a:gd name="connsiteY24-7006" fmla="*/ 708529 h 955271"/>
              <a:gd name="connsiteX25-7007" fmla="*/ 1360404 w 5741575"/>
              <a:gd name="connsiteY25-7008" fmla="*/ 675922 h 955271"/>
              <a:gd name="connsiteX26-7009" fmla="*/ 1412292 w 5741575"/>
              <a:gd name="connsiteY26-7010" fmla="*/ 670793 h 955271"/>
              <a:gd name="connsiteX27-7011" fmla="*/ 1494753 w 5741575"/>
              <a:gd name="connsiteY27-7012" fmla="*/ 644686 h 955271"/>
              <a:gd name="connsiteX28-7013" fmla="*/ 1616217 w 5741575"/>
              <a:gd name="connsiteY28-7014" fmla="*/ 622107 h 955271"/>
              <a:gd name="connsiteX29-7015" fmla="*/ 1710928 w 5741575"/>
              <a:gd name="connsiteY29-7016" fmla="*/ 600666 h 955271"/>
              <a:gd name="connsiteX30-7017" fmla="*/ 1743718 w 5741575"/>
              <a:gd name="connsiteY30-7018" fmla="*/ 584327 h 955271"/>
              <a:gd name="connsiteX31-7019" fmla="*/ 1873778 w 5741575"/>
              <a:gd name="connsiteY31-7020" fmla="*/ 530130 h 955271"/>
              <a:gd name="connsiteX32-7021" fmla="*/ 1988411 w 5741575"/>
              <a:gd name="connsiteY32-7022" fmla="*/ 491599 h 955271"/>
              <a:gd name="connsiteX33-7023" fmla="*/ 2085507 w 5741575"/>
              <a:gd name="connsiteY33-7024" fmla="*/ 498527 h 955271"/>
              <a:gd name="connsiteX34-7025" fmla="*/ 2090767 w 5741575"/>
              <a:gd name="connsiteY34-7026" fmla="*/ 490616 h 955271"/>
              <a:gd name="connsiteX35-7027" fmla="*/ 2151143 w 5741575"/>
              <a:gd name="connsiteY35-7028" fmla="*/ 478332 h 955271"/>
              <a:gd name="connsiteX36-7029" fmla="*/ 2378710 w 5741575"/>
              <a:gd name="connsiteY36-7030" fmla="*/ 477570 h 955271"/>
              <a:gd name="connsiteX37-7031" fmla="*/ 2496256 w 5741575"/>
              <a:gd name="connsiteY37-7032" fmla="*/ 452396 h 955271"/>
              <a:gd name="connsiteX38-7033" fmla="*/ 2535387 w 5741575"/>
              <a:gd name="connsiteY38-7034" fmla="*/ 436645 h 955271"/>
              <a:gd name="connsiteX39-7035" fmla="*/ 2601109 w 5741575"/>
              <a:gd name="connsiteY39-7036" fmla="*/ 410678 h 955271"/>
              <a:gd name="connsiteX40-7037" fmla="*/ 2643855 w 5741575"/>
              <a:gd name="connsiteY40-7038" fmla="*/ 374482 h 955271"/>
              <a:gd name="connsiteX41-7039" fmla="*/ 2657726 w 5741575"/>
              <a:gd name="connsiteY41-7040" fmla="*/ 365841 h 955271"/>
              <a:gd name="connsiteX42-7041" fmla="*/ 2687125 w 5741575"/>
              <a:gd name="connsiteY42-7042" fmla="*/ 366820 h 955271"/>
              <a:gd name="connsiteX43-7043" fmla="*/ 2697479 w 5741575"/>
              <a:gd name="connsiteY43-7044" fmla="*/ 361430 h 955271"/>
              <a:gd name="connsiteX44-7045" fmla="*/ 2701547 w 5741575"/>
              <a:gd name="connsiteY44-7046" fmla="*/ 361545 h 955271"/>
              <a:gd name="connsiteX45-7047" fmla="*/ 2777227 w 5741575"/>
              <a:gd name="connsiteY45-7048" fmla="*/ 368972 h 955271"/>
              <a:gd name="connsiteX46-7049" fmla="*/ 2824768 w 5741575"/>
              <a:gd name="connsiteY46-7050" fmla="*/ 361652 h 955271"/>
              <a:gd name="connsiteX47-7051" fmla="*/ 2885545 w 5741575"/>
              <a:gd name="connsiteY47-7052" fmla="*/ 372818 h 955271"/>
              <a:gd name="connsiteX48-7053" fmla="*/ 3009558 w 5741575"/>
              <a:gd name="connsiteY48-7054" fmla="*/ 370573 h 955271"/>
              <a:gd name="connsiteX49-7055" fmla="*/ 3095010 w 5741575"/>
              <a:gd name="connsiteY49-7056" fmla="*/ 332454 h 955271"/>
              <a:gd name="connsiteX50-7057" fmla="*/ 3103742 w 5741575"/>
              <a:gd name="connsiteY50-7058" fmla="*/ 337974 h 955271"/>
              <a:gd name="connsiteX51-7059" fmla="*/ 3165093 w 5741575"/>
              <a:gd name="connsiteY51-7060" fmla="*/ 329459 h 955271"/>
              <a:gd name="connsiteX52-7061" fmla="*/ 3373785 w 5741575"/>
              <a:gd name="connsiteY52-7062" fmla="*/ 255680 h 955271"/>
              <a:gd name="connsiteX53-7063" fmla="*/ 3493851 w 5741575"/>
              <a:gd name="connsiteY53-7064" fmla="*/ 240255 h 955271"/>
              <a:gd name="connsiteX54-7065" fmla="*/ 3537470 w 5741575"/>
              <a:gd name="connsiteY54-7066" fmla="*/ 241867 h 955271"/>
              <a:gd name="connsiteX55-7067" fmla="*/ 3610489 w 5741575"/>
              <a:gd name="connsiteY55-7068" fmla="*/ 244128 h 955271"/>
              <a:gd name="connsiteX56-7069" fmla="*/ 3667539 w 5741575"/>
              <a:gd name="connsiteY56-7070" fmla="*/ 263271 h 955271"/>
              <a:gd name="connsiteX57-7071" fmla="*/ 3727614 w 5741575"/>
              <a:gd name="connsiteY57-7072" fmla="*/ 258245 h 955271"/>
              <a:gd name="connsiteX58-7073" fmla="*/ 3738369 w 5741575"/>
              <a:gd name="connsiteY58-7074" fmla="*/ 234506 h 955271"/>
              <a:gd name="connsiteX59-7075" fmla="*/ 3803670 w 5741575"/>
              <a:gd name="connsiteY59-7076" fmla="*/ 236457 h 955271"/>
              <a:gd name="connsiteX60-7077" fmla="*/ 3903080 w 5741575"/>
              <a:gd name="connsiteY60-7078" fmla="*/ 241890 h 955271"/>
              <a:gd name="connsiteX61-7079" fmla="*/ 4114838 w 5741575"/>
              <a:gd name="connsiteY61-7080" fmla="*/ 238165 h 955271"/>
              <a:gd name="connsiteX62-7081" fmla="*/ 4271023 w 5741575"/>
              <a:gd name="connsiteY62-7082" fmla="*/ 241959 h 955271"/>
              <a:gd name="connsiteX63-7083" fmla="*/ 4367397 w 5741575"/>
              <a:gd name="connsiteY63-7084" fmla="*/ 271442 h 955271"/>
              <a:gd name="connsiteX64-7085" fmla="*/ 4495366 w 5741575"/>
              <a:gd name="connsiteY64-7086" fmla="*/ 271618 h 955271"/>
              <a:gd name="connsiteX65-7087" fmla="*/ 4517347 w 5741575"/>
              <a:gd name="connsiteY65-7088" fmla="*/ 275639 h 955271"/>
              <a:gd name="connsiteX66-7089" fmla="*/ 4546116 w 5741575"/>
              <a:gd name="connsiteY66-7090" fmla="*/ 268568 h 955271"/>
              <a:gd name="connsiteX67-7091" fmla="*/ 4661259 w 5741575"/>
              <a:gd name="connsiteY67-7092" fmla="*/ 238966 h 955271"/>
              <a:gd name="connsiteX68-7093" fmla="*/ 4750403 w 5741575"/>
              <a:gd name="connsiteY68-7094" fmla="*/ 204364 h 955271"/>
              <a:gd name="connsiteX69-7095" fmla="*/ 4867614 w 5741575"/>
              <a:gd name="connsiteY69-7096" fmla="*/ 208668 h 955271"/>
              <a:gd name="connsiteX70-7097" fmla="*/ 4937036 w 5741575"/>
              <a:gd name="connsiteY70-7098" fmla="*/ 195446 h 955271"/>
              <a:gd name="connsiteX71-7099" fmla="*/ 5047626 w 5741575"/>
              <a:gd name="connsiteY71-7100" fmla="*/ 149604 h 955271"/>
              <a:gd name="connsiteX72-7101" fmla="*/ 5200247 w 5741575"/>
              <a:gd name="connsiteY72-7102" fmla="*/ 142695 h 955271"/>
              <a:gd name="connsiteX73-7103" fmla="*/ 5235691 w 5741575"/>
              <a:gd name="connsiteY73-7104" fmla="*/ 173330 h 955271"/>
              <a:gd name="connsiteX74-7105" fmla="*/ 5280133 w 5741575"/>
              <a:gd name="connsiteY74-7106" fmla="*/ 189342 h 955271"/>
              <a:gd name="connsiteX75-7107" fmla="*/ 5291963 w 5741575"/>
              <a:gd name="connsiteY75-7108" fmla="*/ 139446 h 955271"/>
              <a:gd name="connsiteX76-7109" fmla="*/ 5418472 w 5741575"/>
              <a:gd name="connsiteY76-7110" fmla="*/ 89163 h 955271"/>
              <a:gd name="connsiteX77-7111" fmla="*/ 5482354 w 5741575"/>
              <a:gd name="connsiteY77-7112" fmla="*/ 69470 h 955271"/>
              <a:gd name="connsiteX78-7113" fmla="*/ 5583280 w 5741575"/>
              <a:gd name="connsiteY78-7114" fmla="*/ 49787 h 955271"/>
              <a:gd name="connsiteX79-7115" fmla="*/ 5613766 w 5741575"/>
              <a:gd name="connsiteY79-7116" fmla="*/ 41855 h 955271"/>
              <a:gd name="connsiteX80-7117" fmla="*/ 5684952 w 5741575"/>
              <a:gd name="connsiteY80-7118" fmla="*/ 26088 h 955271"/>
              <a:gd name="connsiteX81-7119" fmla="*/ 5741575 w 5741575"/>
              <a:gd name="connsiteY81-7120" fmla="*/ 0 h 955271"/>
              <a:gd name="connsiteX0-7121" fmla="*/ 5741575 w 5741575"/>
              <a:gd name="connsiteY0-7122" fmla="*/ 0 h 955271"/>
              <a:gd name="connsiteX1-7123" fmla="*/ 5741575 w 5741575"/>
              <a:gd name="connsiteY1-7124" fmla="*/ 955271 h 955271"/>
              <a:gd name="connsiteX2-7125" fmla="*/ 0 w 5741575"/>
              <a:gd name="connsiteY2-7126" fmla="*/ 955271 h 955271"/>
              <a:gd name="connsiteX3-7127" fmla="*/ 8558 w 5741575"/>
              <a:gd name="connsiteY3-7128" fmla="*/ 953971 h 955271"/>
              <a:gd name="connsiteX4-7129" fmla="*/ 16894 w 5741575"/>
              <a:gd name="connsiteY4-7130" fmla="*/ 953847 h 955271"/>
              <a:gd name="connsiteX5-7131" fmla="*/ 28156 w 5741575"/>
              <a:gd name="connsiteY5-7132" fmla="*/ 951374 h 955271"/>
              <a:gd name="connsiteX6-7133" fmla="*/ 28293 w 5741575"/>
              <a:gd name="connsiteY6-7134" fmla="*/ 950971 h 955271"/>
              <a:gd name="connsiteX7-7135" fmla="*/ 59229 w 5741575"/>
              <a:gd name="connsiteY7-7136" fmla="*/ 903950 h 955271"/>
              <a:gd name="connsiteX8-7137" fmla="*/ 148657 w 5741575"/>
              <a:gd name="connsiteY8-7138" fmla="*/ 898134 h 955271"/>
              <a:gd name="connsiteX9-7139" fmla="*/ 174554 w 5741575"/>
              <a:gd name="connsiteY9-7140" fmla="*/ 886351 h 955271"/>
              <a:gd name="connsiteX10-7141" fmla="*/ 187633 w 5741575"/>
              <a:gd name="connsiteY10-7142" fmla="*/ 878226 h 955271"/>
              <a:gd name="connsiteX11-7143" fmla="*/ 187961 w 5741575"/>
              <a:gd name="connsiteY11-7144" fmla="*/ 876538 h 955271"/>
              <a:gd name="connsiteX12-7145" fmla="*/ 240501 w 5741575"/>
              <a:gd name="connsiteY12-7146" fmla="*/ 873150 h 955271"/>
              <a:gd name="connsiteX13-7147" fmla="*/ 246345 w 5741575"/>
              <a:gd name="connsiteY13-7148" fmla="*/ 869942 h 955271"/>
              <a:gd name="connsiteX14-7149" fmla="*/ 306299 w 5741575"/>
              <a:gd name="connsiteY14-7150" fmla="*/ 873609 h 955271"/>
              <a:gd name="connsiteX15-7151" fmla="*/ 331571 w 5741575"/>
              <a:gd name="connsiteY15-7152" fmla="*/ 869866 h 955271"/>
              <a:gd name="connsiteX16-7153" fmla="*/ 384157 w 5741575"/>
              <a:gd name="connsiteY16-7154" fmla="*/ 867971 h 955271"/>
              <a:gd name="connsiteX17-7155" fmla="*/ 477637 w 5741575"/>
              <a:gd name="connsiteY17-7156" fmla="*/ 870334 h 955271"/>
              <a:gd name="connsiteX18-7157" fmla="*/ 570239 w 5741575"/>
              <a:gd name="connsiteY18-7158" fmla="*/ 829596 h 955271"/>
              <a:gd name="connsiteX19-7159" fmla="*/ 772070 w 5741575"/>
              <a:gd name="connsiteY19-7160" fmla="*/ 820296 h 955271"/>
              <a:gd name="connsiteX20-7161" fmla="*/ 948872 w 5741575"/>
              <a:gd name="connsiteY20-7162" fmla="*/ 772201 h 955271"/>
              <a:gd name="connsiteX21-7163" fmla="*/ 1127089 w 5741575"/>
              <a:gd name="connsiteY21-7164" fmla="*/ 746926 h 955271"/>
              <a:gd name="connsiteX22-7165" fmla="*/ 1226314 w 5741575"/>
              <a:gd name="connsiteY22-7166" fmla="*/ 722473 h 955271"/>
              <a:gd name="connsiteX23-7167" fmla="*/ 1278773 w 5741575"/>
              <a:gd name="connsiteY23-7168" fmla="*/ 711503 h 955271"/>
              <a:gd name="connsiteX24-7169" fmla="*/ 1317691 w 5741575"/>
              <a:gd name="connsiteY24-7170" fmla="*/ 708529 h 955271"/>
              <a:gd name="connsiteX25-7171" fmla="*/ 1360404 w 5741575"/>
              <a:gd name="connsiteY25-7172" fmla="*/ 675922 h 955271"/>
              <a:gd name="connsiteX26-7173" fmla="*/ 1412292 w 5741575"/>
              <a:gd name="connsiteY26-7174" fmla="*/ 670793 h 955271"/>
              <a:gd name="connsiteX27-7175" fmla="*/ 1494753 w 5741575"/>
              <a:gd name="connsiteY27-7176" fmla="*/ 644686 h 955271"/>
              <a:gd name="connsiteX28-7177" fmla="*/ 1616217 w 5741575"/>
              <a:gd name="connsiteY28-7178" fmla="*/ 622107 h 955271"/>
              <a:gd name="connsiteX29-7179" fmla="*/ 1710928 w 5741575"/>
              <a:gd name="connsiteY29-7180" fmla="*/ 600666 h 955271"/>
              <a:gd name="connsiteX30-7181" fmla="*/ 1743718 w 5741575"/>
              <a:gd name="connsiteY30-7182" fmla="*/ 584327 h 955271"/>
              <a:gd name="connsiteX31-7183" fmla="*/ 1873778 w 5741575"/>
              <a:gd name="connsiteY31-7184" fmla="*/ 530130 h 955271"/>
              <a:gd name="connsiteX32-7185" fmla="*/ 1988411 w 5741575"/>
              <a:gd name="connsiteY32-7186" fmla="*/ 491599 h 955271"/>
              <a:gd name="connsiteX33-7187" fmla="*/ 2085507 w 5741575"/>
              <a:gd name="connsiteY33-7188" fmla="*/ 498527 h 955271"/>
              <a:gd name="connsiteX34-7189" fmla="*/ 2090767 w 5741575"/>
              <a:gd name="connsiteY34-7190" fmla="*/ 490616 h 955271"/>
              <a:gd name="connsiteX35-7191" fmla="*/ 2151143 w 5741575"/>
              <a:gd name="connsiteY35-7192" fmla="*/ 478332 h 955271"/>
              <a:gd name="connsiteX36-7193" fmla="*/ 2378710 w 5741575"/>
              <a:gd name="connsiteY36-7194" fmla="*/ 477570 h 955271"/>
              <a:gd name="connsiteX37-7195" fmla="*/ 2496256 w 5741575"/>
              <a:gd name="connsiteY37-7196" fmla="*/ 452396 h 955271"/>
              <a:gd name="connsiteX38-7197" fmla="*/ 2535387 w 5741575"/>
              <a:gd name="connsiteY38-7198" fmla="*/ 436645 h 955271"/>
              <a:gd name="connsiteX39-7199" fmla="*/ 2601109 w 5741575"/>
              <a:gd name="connsiteY39-7200" fmla="*/ 410678 h 955271"/>
              <a:gd name="connsiteX40-7201" fmla="*/ 2643855 w 5741575"/>
              <a:gd name="connsiteY40-7202" fmla="*/ 374482 h 955271"/>
              <a:gd name="connsiteX41-7203" fmla="*/ 2657726 w 5741575"/>
              <a:gd name="connsiteY41-7204" fmla="*/ 365841 h 955271"/>
              <a:gd name="connsiteX42-7205" fmla="*/ 2687125 w 5741575"/>
              <a:gd name="connsiteY42-7206" fmla="*/ 366820 h 955271"/>
              <a:gd name="connsiteX43-7207" fmla="*/ 2697479 w 5741575"/>
              <a:gd name="connsiteY43-7208" fmla="*/ 361430 h 955271"/>
              <a:gd name="connsiteX44-7209" fmla="*/ 2731718 w 5741575"/>
              <a:gd name="connsiteY44-7210" fmla="*/ 361545 h 955271"/>
              <a:gd name="connsiteX45-7211" fmla="*/ 2777227 w 5741575"/>
              <a:gd name="connsiteY45-7212" fmla="*/ 368972 h 955271"/>
              <a:gd name="connsiteX46-7213" fmla="*/ 2824768 w 5741575"/>
              <a:gd name="connsiteY46-7214" fmla="*/ 361652 h 955271"/>
              <a:gd name="connsiteX47-7215" fmla="*/ 2885545 w 5741575"/>
              <a:gd name="connsiteY47-7216" fmla="*/ 372818 h 955271"/>
              <a:gd name="connsiteX48-7217" fmla="*/ 3009558 w 5741575"/>
              <a:gd name="connsiteY48-7218" fmla="*/ 370573 h 955271"/>
              <a:gd name="connsiteX49-7219" fmla="*/ 3095010 w 5741575"/>
              <a:gd name="connsiteY49-7220" fmla="*/ 332454 h 955271"/>
              <a:gd name="connsiteX50-7221" fmla="*/ 3103742 w 5741575"/>
              <a:gd name="connsiteY50-7222" fmla="*/ 337974 h 955271"/>
              <a:gd name="connsiteX51-7223" fmla="*/ 3165093 w 5741575"/>
              <a:gd name="connsiteY51-7224" fmla="*/ 329459 h 955271"/>
              <a:gd name="connsiteX52-7225" fmla="*/ 3373785 w 5741575"/>
              <a:gd name="connsiteY52-7226" fmla="*/ 255680 h 955271"/>
              <a:gd name="connsiteX53-7227" fmla="*/ 3493851 w 5741575"/>
              <a:gd name="connsiteY53-7228" fmla="*/ 240255 h 955271"/>
              <a:gd name="connsiteX54-7229" fmla="*/ 3537470 w 5741575"/>
              <a:gd name="connsiteY54-7230" fmla="*/ 241867 h 955271"/>
              <a:gd name="connsiteX55-7231" fmla="*/ 3610489 w 5741575"/>
              <a:gd name="connsiteY55-7232" fmla="*/ 244128 h 955271"/>
              <a:gd name="connsiteX56-7233" fmla="*/ 3667539 w 5741575"/>
              <a:gd name="connsiteY56-7234" fmla="*/ 263271 h 955271"/>
              <a:gd name="connsiteX57-7235" fmla="*/ 3727614 w 5741575"/>
              <a:gd name="connsiteY57-7236" fmla="*/ 258245 h 955271"/>
              <a:gd name="connsiteX58-7237" fmla="*/ 3738369 w 5741575"/>
              <a:gd name="connsiteY58-7238" fmla="*/ 234506 h 955271"/>
              <a:gd name="connsiteX59-7239" fmla="*/ 3803670 w 5741575"/>
              <a:gd name="connsiteY59-7240" fmla="*/ 236457 h 955271"/>
              <a:gd name="connsiteX60-7241" fmla="*/ 3903080 w 5741575"/>
              <a:gd name="connsiteY60-7242" fmla="*/ 241890 h 955271"/>
              <a:gd name="connsiteX61-7243" fmla="*/ 4114838 w 5741575"/>
              <a:gd name="connsiteY61-7244" fmla="*/ 238165 h 955271"/>
              <a:gd name="connsiteX62-7245" fmla="*/ 4271023 w 5741575"/>
              <a:gd name="connsiteY62-7246" fmla="*/ 241959 h 955271"/>
              <a:gd name="connsiteX63-7247" fmla="*/ 4367397 w 5741575"/>
              <a:gd name="connsiteY63-7248" fmla="*/ 271442 h 955271"/>
              <a:gd name="connsiteX64-7249" fmla="*/ 4495366 w 5741575"/>
              <a:gd name="connsiteY64-7250" fmla="*/ 271618 h 955271"/>
              <a:gd name="connsiteX65-7251" fmla="*/ 4517347 w 5741575"/>
              <a:gd name="connsiteY65-7252" fmla="*/ 275639 h 955271"/>
              <a:gd name="connsiteX66-7253" fmla="*/ 4546116 w 5741575"/>
              <a:gd name="connsiteY66-7254" fmla="*/ 268568 h 955271"/>
              <a:gd name="connsiteX67-7255" fmla="*/ 4661259 w 5741575"/>
              <a:gd name="connsiteY67-7256" fmla="*/ 238966 h 955271"/>
              <a:gd name="connsiteX68-7257" fmla="*/ 4750403 w 5741575"/>
              <a:gd name="connsiteY68-7258" fmla="*/ 204364 h 955271"/>
              <a:gd name="connsiteX69-7259" fmla="*/ 4867614 w 5741575"/>
              <a:gd name="connsiteY69-7260" fmla="*/ 208668 h 955271"/>
              <a:gd name="connsiteX70-7261" fmla="*/ 4937036 w 5741575"/>
              <a:gd name="connsiteY70-7262" fmla="*/ 195446 h 955271"/>
              <a:gd name="connsiteX71-7263" fmla="*/ 5047626 w 5741575"/>
              <a:gd name="connsiteY71-7264" fmla="*/ 149604 h 955271"/>
              <a:gd name="connsiteX72-7265" fmla="*/ 5200247 w 5741575"/>
              <a:gd name="connsiteY72-7266" fmla="*/ 142695 h 955271"/>
              <a:gd name="connsiteX73-7267" fmla="*/ 5235691 w 5741575"/>
              <a:gd name="connsiteY73-7268" fmla="*/ 173330 h 955271"/>
              <a:gd name="connsiteX74-7269" fmla="*/ 5280133 w 5741575"/>
              <a:gd name="connsiteY74-7270" fmla="*/ 189342 h 955271"/>
              <a:gd name="connsiteX75-7271" fmla="*/ 5291963 w 5741575"/>
              <a:gd name="connsiteY75-7272" fmla="*/ 139446 h 955271"/>
              <a:gd name="connsiteX76-7273" fmla="*/ 5418472 w 5741575"/>
              <a:gd name="connsiteY76-7274" fmla="*/ 89163 h 955271"/>
              <a:gd name="connsiteX77-7275" fmla="*/ 5482354 w 5741575"/>
              <a:gd name="connsiteY77-7276" fmla="*/ 69470 h 955271"/>
              <a:gd name="connsiteX78-7277" fmla="*/ 5583280 w 5741575"/>
              <a:gd name="connsiteY78-7278" fmla="*/ 49787 h 955271"/>
              <a:gd name="connsiteX79-7279" fmla="*/ 5613766 w 5741575"/>
              <a:gd name="connsiteY79-7280" fmla="*/ 41855 h 955271"/>
              <a:gd name="connsiteX80-7281" fmla="*/ 5684952 w 5741575"/>
              <a:gd name="connsiteY80-7282" fmla="*/ 26088 h 955271"/>
              <a:gd name="connsiteX81-7283" fmla="*/ 5741575 w 5741575"/>
              <a:gd name="connsiteY81-7284" fmla="*/ 0 h 955271"/>
              <a:gd name="connsiteX0-7285" fmla="*/ 5741575 w 5741575"/>
              <a:gd name="connsiteY0-7286" fmla="*/ 0 h 955271"/>
              <a:gd name="connsiteX1-7287" fmla="*/ 5741575 w 5741575"/>
              <a:gd name="connsiteY1-7288" fmla="*/ 955271 h 955271"/>
              <a:gd name="connsiteX2-7289" fmla="*/ 0 w 5741575"/>
              <a:gd name="connsiteY2-7290" fmla="*/ 955271 h 955271"/>
              <a:gd name="connsiteX3-7291" fmla="*/ 8558 w 5741575"/>
              <a:gd name="connsiteY3-7292" fmla="*/ 953971 h 955271"/>
              <a:gd name="connsiteX4-7293" fmla="*/ 16894 w 5741575"/>
              <a:gd name="connsiteY4-7294" fmla="*/ 953847 h 955271"/>
              <a:gd name="connsiteX5-7295" fmla="*/ 28156 w 5741575"/>
              <a:gd name="connsiteY5-7296" fmla="*/ 951374 h 955271"/>
              <a:gd name="connsiteX6-7297" fmla="*/ 28293 w 5741575"/>
              <a:gd name="connsiteY6-7298" fmla="*/ 950971 h 955271"/>
              <a:gd name="connsiteX7-7299" fmla="*/ 59229 w 5741575"/>
              <a:gd name="connsiteY7-7300" fmla="*/ 903950 h 955271"/>
              <a:gd name="connsiteX8-7301" fmla="*/ 148657 w 5741575"/>
              <a:gd name="connsiteY8-7302" fmla="*/ 898134 h 955271"/>
              <a:gd name="connsiteX9-7303" fmla="*/ 174554 w 5741575"/>
              <a:gd name="connsiteY9-7304" fmla="*/ 886351 h 955271"/>
              <a:gd name="connsiteX10-7305" fmla="*/ 187633 w 5741575"/>
              <a:gd name="connsiteY10-7306" fmla="*/ 878226 h 955271"/>
              <a:gd name="connsiteX11-7307" fmla="*/ 187961 w 5741575"/>
              <a:gd name="connsiteY11-7308" fmla="*/ 876538 h 955271"/>
              <a:gd name="connsiteX12-7309" fmla="*/ 240501 w 5741575"/>
              <a:gd name="connsiteY12-7310" fmla="*/ 873150 h 955271"/>
              <a:gd name="connsiteX13-7311" fmla="*/ 246345 w 5741575"/>
              <a:gd name="connsiteY13-7312" fmla="*/ 869942 h 955271"/>
              <a:gd name="connsiteX14-7313" fmla="*/ 306299 w 5741575"/>
              <a:gd name="connsiteY14-7314" fmla="*/ 873609 h 955271"/>
              <a:gd name="connsiteX15-7315" fmla="*/ 331571 w 5741575"/>
              <a:gd name="connsiteY15-7316" fmla="*/ 869866 h 955271"/>
              <a:gd name="connsiteX16-7317" fmla="*/ 384157 w 5741575"/>
              <a:gd name="connsiteY16-7318" fmla="*/ 867971 h 955271"/>
              <a:gd name="connsiteX17-7319" fmla="*/ 477637 w 5741575"/>
              <a:gd name="connsiteY17-7320" fmla="*/ 870334 h 955271"/>
              <a:gd name="connsiteX18-7321" fmla="*/ 570239 w 5741575"/>
              <a:gd name="connsiteY18-7322" fmla="*/ 829596 h 955271"/>
              <a:gd name="connsiteX19-7323" fmla="*/ 772070 w 5741575"/>
              <a:gd name="connsiteY19-7324" fmla="*/ 820296 h 955271"/>
              <a:gd name="connsiteX20-7325" fmla="*/ 948872 w 5741575"/>
              <a:gd name="connsiteY20-7326" fmla="*/ 772201 h 955271"/>
              <a:gd name="connsiteX21-7327" fmla="*/ 1127089 w 5741575"/>
              <a:gd name="connsiteY21-7328" fmla="*/ 746926 h 955271"/>
              <a:gd name="connsiteX22-7329" fmla="*/ 1226314 w 5741575"/>
              <a:gd name="connsiteY22-7330" fmla="*/ 722473 h 955271"/>
              <a:gd name="connsiteX23-7331" fmla="*/ 1278773 w 5741575"/>
              <a:gd name="connsiteY23-7332" fmla="*/ 711503 h 955271"/>
              <a:gd name="connsiteX24-7333" fmla="*/ 1317691 w 5741575"/>
              <a:gd name="connsiteY24-7334" fmla="*/ 708529 h 955271"/>
              <a:gd name="connsiteX25-7335" fmla="*/ 1360404 w 5741575"/>
              <a:gd name="connsiteY25-7336" fmla="*/ 675922 h 955271"/>
              <a:gd name="connsiteX26-7337" fmla="*/ 1412292 w 5741575"/>
              <a:gd name="connsiteY26-7338" fmla="*/ 670793 h 955271"/>
              <a:gd name="connsiteX27-7339" fmla="*/ 1494753 w 5741575"/>
              <a:gd name="connsiteY27-7340" fmla="*/ 644686 h 955271"/>
              <a:gd name="connsiteX28-7341" fmla="*/ 1616217 w 5741575"/>
              <a:gd name="connsiteY28-7342" fmla="*/ 622107 h 955271"/>
              <a:gd name="connsiteX29-7343" fmla="*/ 1710928 w 5741575"/>
              <a:gd name="connsiteY29-7344" fmla="*/ 600666 h 955271"/>
              <a:gd name="connsiteX30-7345" fmla="*/ 1743718 w 5741575"/>
              <a:gd name="connsiteY30-7346" fmla="*/ 584327 h 955271"/>
              <a:gd name="connsiteX31-7347" fmla="*/ 1873778 w 5741575"/>
              <a:gd name="connsiteY31-7348" fmla="*/ 530130 h 955271"/>
              <a:gd name="connsiteX32-7349" fmla="*/ 1988411 w 5741575"/>
              <a:gd name="connsiteY32-7350" fmla="*/ 491599 h 955271"/>
              <a:gd name="connsiteX33-7351" fmla="*/ 2085507 w 5741575"/>
              <a:gd name="connsiteY33-7352" fmla="*/ 498527 h 955271"/>
              <a:gd name="connsiteX34-7353" fmla="*/ 2090767 w 5741575"/>
              <a:gd name="connsiteY34-7354" fmla="*/ 490616 h 955271"/>
              <a:gd name="connsiteX35-7355" fmla="*/ 2151143 w 5741575"/>
              <a:gd name="connsiteY35-7356" fmla="*/ 478332 h 955271"/>
              <a:gd name="connsiteX36-7357" fmla="*/ 2378710 w 5741575"/>
              <a:gd name="connsiteY36-7358" fmla="*/ 477570 h 955271"/>
              <a:gd name="connsiteX37-7359" fmla="*/ 2496256 w 5741575"/>
              <a:gd name="connsiteY37-7360" fmla="*/ 452396 h 955271"/>
              <a:gd name="connsiteX38-7361" fmla="*/ 2535387 w 5741575"/>
              <a:gd name="connsiteY38-7362" fmla="*/ 436645 h 955271"/>
              <a:gd name="connsiteX39-7363" fmla="*/ 2601109 w 5741575"/>
              <a:gd name="connsiteY39-7364" fmla="*/ 410678 h 955271"/>
              <a:gd name="connsiteX40-7365" fmla="*/ 2643855 w 5741575"/>
              <a:gd name="connsiteY40-7366" fmla="*/ 374482 h 955271"/>
              <a:gd name="connsiteX41-7367" fmla="*/ 2657726 w 5741575"/>
              <a:gd name="connsiteY41-7368" fmla="*/ 365841 h 955271"/>
              <a:gd name="connsiteX42-7369" fmla="*/ 2687125 w 5741575"/>
              <a:gd name="connsiteY42-7370" fmla="*/ 366820 h 955271"/>
              <a:gd name="connsiteX43-7371" fmla="*/ 2697479 w 5741575"/>
              <a:gd name="connsiteY43-7372" fmla="*/ 361430 h 955271"/>
              <a:gd name="connsiteX44-7373" fmla="*/ 2731718 w 5741575"/>
              <a:gd name="connsiteY44-7374" fmla="*/ 361545 h 955271"/>
              <a:gd name="connsiteX45-7375" fmla="*/ 2777227 w 5741575"/>
              <a:gd name="connsiteY45-7376" fmla="*/ 368972 h 955271"/>
              <a:gd name="connsiteX46-7377" fmla="*/ 2824768 w 5741575"/>
              <a:gd name="connsiteY46-7378" fmla="*/ 361652 h 955271"/>
              <a:gd name="connsiteX47-7379" fmla="*/ 2885545 w 5741575"/>
              <a:gd name="connsiteY47-7380" fmla="*/ 372818 h 955271"/>
              <a:gd name="connsiteX48-7381" fmla="*/ 3009558 w 5741575"/>
              <a:gd name="connsiteY48-7382" fmla="*/ 370573 h 955271"/>
              <a:gd name="connsiteX49-7383" fmla="*/ 3095010 w 5741575"/>
              <a:gd name="connsiteY49-7384" fmla="*/ 332454 h 955271"/>
              <a:gd name="connsiteX50-7385" fmla="*/ 3103742 w 5741575"/>
              <a:gd name="connsiteY50-7386" fmla="*/ 337974 h 955271"/>
              <a:gd name="connsiteX51-7387" fmla="*/ 3165093 w 5741575"/>
              <a:gd name="connsiteY51-7388" fmla="*/ 329459 h 955271"/>
              <a:gd name="connsiteX52-7389" fmla="*/ 3373785 w 5741575"/>
              <a:gd name="connsiteY52-7390" fmla="*/ 255680 h 955271"/>
              <a:gd name="connsiteX53-7391" fmla="*/ 3493851 w 5741575"/>
              <a:gd name="connsiteY53-7392" fmla="*/ 240255 h 955271"/>
              <a:gd name="connsiteX54-7393" fmla="*/ 3537470 w 5741575"/>
              <a:gd name="connsiteY54-7394" fmla="*/ 241867 h 955271"/>
              <a:gd name="connsiteX55-7395" fmla="*/ 3610489 w 5741575"/>
              <a:gd name="connsiteY55-7396" fmla="*/ 244128 h 955271"/>
              <a:gd name="connsiteX56-7397" fmla="*/ 3667539 w 5741575"/>
              <a:gd name="connsiteY56-7398" fmla="*/ 263271 h 955271"/>
              <a:gd name="connsiteX57-7399" fmla="*/ 3727614 w 5741575"/>
              <a:gd name="connsiteY57-7400" fmla="*/ 258245 h 955271"/>
              <a:gd name="connsiteX58-7401" fmla="*/ 3738369 w 5741575"/>
              <a:gd name="connsiteY58-7402" fmla="*/ 234506 h 955271"/>
              <a:gd name="connsiteX59-7403" fmla="*/ 3803670 w 5741575"/>
              <a:gd name="connsiteY59-7404" fmla="*/ 236457 h 955271"/>
              <a:gd name="connsiteX60-7405" fmla="*/ 3903080 w 5741575"/>
              <a:gd name="connsiteY60-7406" fmla="*/ 241890 h 955271"/>
              <a:gd name="connsiteX61-7407" fmla="*/ 4114838 w 5741575"/>
              <a:gd name="connsiteY61-7408" fmla="*/ 238165 h 955271"/>
              <a:gd name="connsiteX62-7409" fmla="*/ 4271023 w 5741575"/>
              <a:gd name="connsiteY62-7410" fmla="*/ 241959 h 955271"/>
              <a:gd name="connsiteX63-7411" fmla="*/ 4367397 w 5741575"/>
              <a:gd name="connsiteY63-7412" fmla="*/ 271442 h 955271"/>
              <a:gd name="connsiteX64-7413" fmla="*/ 4495366 w 5741575"/>
              <a:gd name="connsiteY64-7414" fmla="*/ 271618 h 955271"/>
              <a:gd name="connsiteX65-7415" fmla="*/ 4517347 w 5741575"/>
              <a:gd name="connsiteY65-7416" fmla="*/ 275639 h 955271"/>
              <a:gd name="connsiteX66-7417" fmla="*/ 4546116 w 5741575"/>
              <a:gd name="connsiteY66-7418" fmla="*/ 268568 h 955271"/>
              <a:gd name="connsiteX67-7419" fmla="*/ 4661259 w 5741575"/>
              <a:gd name="connsiteY67-7420" fmla="*/ 238966 h 955271"/>
              <a:gd name="connsiteX68-7421" fmla="*/ 4750403 w 5741575"/>
              <a:gd name="connsiteY68-7422" fmla="*/ 204364 h 955271"/>
              <a:gd name="connsiteX69-7423" fmla="*/ 4867614 w 5741575"/>
              <a:gd name="connsiteY69-7424" fmla="*/ 208668 h 955271"/>
              <a:gd name="connsiteX70-7425" fmla="*/ 4937036 w 5741575"/>
              <a:gd name="connsiteY70-7426" fmla="*/ 195446 h 955271"/>
              <a:gd name="connsiteX71-7427" fmla="*/ 5047626 w 5741575"/>
              <a:gd name="connsiteY71-7428" fmla="*/ 149604 h 955271"/>
              <a:gd name="connsiteX72-7429" fmla="*/ 5200247 w 5741575"/>
              <a:gd name="connsiteY72-7430" fmla="*/ 142695 h 955271"/>
              <a:gd name="connsiteX73-7431" fmla="*/ 5235691 w 5741575"/>
              <a:gd name="connsiteY73-7432" fmla="*/ 173330 h 955271"/>
              <a:gd name="connsiteX74-7433" fmla="*/ 5291963 w 5741575"/>
              <a:gd name="connsiteY74-7434" fmla="*/ 139446 h 955271"/>
              <a:gd name="connsiteX75-7435" fmla="*/ 5418472 w 5741575"/>
              <a:gd name="connsiteY75-7436" fmla="*/ 89163 h 955271"/>
              <a:gd name="connsiteX76-7437" fmla="*/ 5482354 w 5741575"/>
              <a:gd name="connsiteY76-7438" fmla="*/ 69470 h 955271"/>
              <a:gd name="connsiteX77-7439" fmla="*/ 5583280 w 5741575"/>
              <a:gd name="connsiteY77-7440" fmla="*/ 49787 h 955271"/>
              <a:gd name="connsiteX78-7441" fmla="*/ 5613766 w 5741575"/>
              <a:gd name="connsiteY78-7442" fmla="*/ 41855 h 955271"/>
              <a:gd name="connsiteX79-7443" fmla="*/ 5684952 w 5741575"/>
              <a:gd name="connsiteY79-7444" fmla="*/ 26088 h 955271"/>
              <a:gd name="connsiteX80-7445" fmla="*/ 5741575 w 5741575"/>
              <a:gd name="connsiteY80-7446" fmla="*/ 0 h 955271"/>
              <a:gd name="connsiteX0-7447" fmla="*/ 5741575 w 5741575"/>
              <a:gd name="connsiteY0-7448" fmla="*/ 0 h 955271"/>
              <a:gd name="connsiteX1-7449" fmla="*/ 5741575 w 5741575"/>
              <a:gd name="connsiteY1-7450" fmla="*/ 955271 h 955271"/>
              <a:gd name="connsiteX2-7451" fmla="*/ 0 w 5741575"/>
              <a:gd name="connsiteY2-7452" fmla="*/ 955271 h 955271"/>
              <a:gd name="connsiteX3-7453" fmla="*/ 8558 w 5741575"/>
              <a:gd name="connsiteY3-7454" fmla="*/ 953971 h 955271"/>
              <a:gd name="connsiteX4-7455" fmla="*/ 16894 w 5741575"/>
              <a:gd name="connsiteY4-7456" fmla="*/ 953847 h 955271"/>
              <a:gd name="connsiteX5-7457" fmla="*/ 28156 w 5741575"/>
              <a:gd name="connsiteY5-7458" fmla="*/ 951374 h 955271"/>
              <a:gd name="connsiteX6-7459" fmla="*/ 28293 w 5741575"/>
              <a:gd name="connsiteY6-7460" fmla="*/ 950971 h 955271"/>
              <a:gd name="connsiteX7-7461" fmla="*/ 59229 w 5741575"/>
              <a:gd name="connsiteY7-7462" fmla="*/ 903950 h 955271"/>
              <a:gd name="connsiteX8-7463" fmla="*/ 148657 w 5741575"/>
              <a:gd name="connsiteY8-7464" fmla="*/ 898134 h 955271"/>
              <a:gd name="connsiteX9-7465" fmla="*/ 174554 w 5741575"/>
              <a:gd name="connsiteY9-7466" fmla="*/ 886351 h 955271"/>
              <a:gd name="connsiteX10-7467" fmla="*/ 187633 w 5741575"/>
              <a:gd name="connsiteY10-7468" fmla="*/ 878226 h 955271"/>
              <a:gd name="connsiteX11-7469" fmla="*/ 187961 w 5741575"/>
              <a:gd name="connsiteY11-7470" fmla="*/ 876538 h 955271"/>
              <a:gd name="connsiteX12-7471" fmla="*/ 240501 w 5741575"/>
              <a:gd name="connsiteY12-7472" fmla="*/ 873150 h 955271"/>
              <a:gd name="connsiteX13-7473" fmla="*/ 246345 w 5741575"/>
              <a:gd name="connsiteY13-7474" fmla="*/ 869942 h 955271"/>
              <a:gd name="connsiteX14-7475" fmla="*/ 306299 w 5741575"/>
              <a:gd name="connsiteY14-7476" fmla="*/ 873609 h 955271"/>
              <a:gd name="connsiteX15-7477" fmla="*/ 331571 w 5741575"/>
              <a:gd name="connsiteY15-7478" fmla="*/ 869866 h 955271"/>
              <a:gd name="connsiteX16-7479" fmla="*/ 384157 w 5741575"/>
              <a:gd name="connsiteY16-7480" fmla="*/ 867971 h 955271"/>
              <a:gd name="connsiteX17-7481" fmla="*/ 477637 w 5741575"/>
              <a:gd name="connsiteY17-7482" fmla="*/ 870334 h 955271"/>
              <a:gd name="connsiteX18-7483" fmla="*/ 570239 w 5741575"/>
              <a:gd name="connsiteY18-7484" fmla="*/ 829596 h 955271"/>
              <a:gd name="connsiteX19-7485" fmla="*/ 772070 w 5741575"/>
              <a:gd name="connsiteY19-7486" fmla="*/ 820296 h 955271"/>
              <a:gd name="connsiteX20-7487" fmla="*/ 948872 w 5741575"/>
              <a:gd name="connsiteY20-7488" fmla="*/ 772201 h 955271"/>
              <a:gd name="connsiteX21-7489" fmla="*/ 1127089 w 5741575"/>
              <a:gd name="connsiteY21-7490" fmla="*/ 746926 h 955271"/>
              <a:gd name="connsiteX22-7491" fmla="*/ 1226314 w 5741575"/>
              <a:gd name="connsiteY22-7492" fmla="*/ 722473 h 955271"/>
              <a:gd name="connsiteX23-7493" fmla="*/ 1278773 w 5741575"/>
              <a:gd name="connsiteY23-7494" fmla="*/ 711503 h 955271"/>
              <a:gd name="connsiteX24-7495" fmla="*/ 1317691 w 5741575"/>
              <a:gd name="connsiteY24-7496" fmla="*/ 708529 h 955271"/>
              <a:gd name="connsiteX25-7497" fmla="*/ 1360404 w 5741575"/>
              <a:gd name="connsiteY25-7498" fmla="*/ 675922 h 955271"/>
              <a:gd name="connsiteX26-7499" fmla="*/ 1412292 w 5741575"/>
              <a:gd name="connsiteY26-7500" fmla="*/ 670793 h 955271"/>
              <a:gd name="connsiteX27-7501" fmla="*/ 1494753 w 5741575"/>
              <a:gd name="connsiteY27-7502" fmla="*/ 644686 h 955271"/>
              <a:gd name="connsiteX28-7503" fmla="*/ 1616217 w 5741575"/>
              <a:gd name="connsiteY28-7504" fmla="*/ 622107 h 955271"/>
              <a:gd name="connsiteX29-7505" fmla="*/ 1710928 w 5741575"/>
              <a:gd name="connsiteY29-7506" fmla="*/ 600666 h 955271"/>
              <a:gd name="connsiteX30-7507" fmla="*/ 1743718 w 5741575"/>
              <a:gd name="connsiteY30-7508" fmla="*/ 584327 h 955271"/>
              <a:gd name="connsiteX31-7509" fmla="*/ 1873778 w 5741575"/>
              <a:gd name="connsiteY31-7510" fmla="*/ 530130 h 955271"/>
              <a:gd name="connsiteX32-7511" fmla="*/ 1988411 w 5741575"/>
              <a:gd name="connsiteY32-7512" fmla="*/ 491599 h 955271"/>
              <a:gd name="connsiteX33-7513" fmla="*/ 2085507 w 5741575"/>
              <a:gd name="connsiteY33-7514" fmla="*/ 498527 h 955271"/>
              <a:gd name="connsiteX34-7515" fmla="*/ 2090767 w 5741575"/>
              <a:gd name="connsiteY34-7516" fmla="*/ 490616 h 955271"/>
              <a:gd name="connsiteX35-7517" fmla="*/ 2151143 w 5741575"/>
              <a:gd name="connsiteY35-7518" fmla="*/ 478332 h 955271"/>
              <a:gd name="connsiteX36-7519" fmla="*/ 2378710 w 5741575"/>
              <a:gd name="connsiteY36-7520" fmla="*/ 477570 h 955271"/>
              <a:gd name="connsiteX37-7521" fmla="*/ 2496256 w 5741575"/>
              <a:gd name="connsiteY37-7522" fmla="*/ 452396 h 955271"/>
              <a:gd name="connsiteX38-7523" fmla="*/ 2535387 w 5741575"/>
              <a:gd name="connsiteY38-7524" fmla="*/ 436645 h 955271"/>
              <a:gd name="connsiteX39-7525" fmla="*/ 2601109 w 5741575"/>
              <a:gd name="connsiteY39-7526" fmla="*/ 410678 h 955271"/>
              <a:gd name="connsiteX40-7527" fmla="*/ 2643855 w 5741575"/>
              <a:gd name="connsiteY40-7528" fmla="*/ 374482 h 955271"/>
              <a:gd name="connsiteX41-7529" fmla="*/ 2657726 w 5741575"/>
              <a:gd name="connsiteY41-7530" fmla="*/ 365841 h 955271"/>
              <a:gd name="connsiteX42-7531" fmla="*/ 2687125 w 5741575"/>
              <a:gd name="connsiteY42-7532" fmla="*/ 366820 h 955271"/>
              <a:gd name="connsiteX43-7533" fmla="*/ 2697479 w 5741575"/>
              <a:gd name="connsiteY43-7534" fmla="*/ 361430 h 955271"/>
              <a:gd name="connsiteX44-7535" fmla="*/ 2731718 w 5741575"/>
              <a:gd name="connsiteY44-7536" fmla="*/ 361545 h 955271"/>
              <a:gd name="connsiteX45-7537" fmla="*/ 2777227 w 5741575"/>
              <a:gd name="connsiteY45-7538" fmla="*/ 368972 h 955271"/>
              <a:gd name="connsiteX46-7539" fmla="*/ 2824768 w 5741575"/>
              <a:gd name="connsiteY46-7540" fmla="*/ 361652 h 955271"/>
              <a:gd name="connsiteX47-7541" fmla="*/ 2885545 w 5741575"/>
              <a:gd name="connsiteY47-7542" fmla="*/ 372818 h 955271"/>
              <a:gd name="connsiteX48-7543" fmla="*/ 3009558 w 5741575"/>
              <a:gd name="connsiteY48-7544" fmla="*/ 370573 h 955271"/>
              <a:gd name="connsiteX49-7545" fmla="*/ 3095010 w 5741575"/>
              <a:gd name="connsiteY49-7546" fmla="*/ 332454 h 955271"/>
              <a:gd name="connsiteX50-7547" fmla="*/ 3103742 w 5741575"/>
              <a:gd name="connsiteY50-7548" fmla="*/ 337974 h 955271"/>
              <a:gd name="connsiteX51-7549" fmla="*/ 3165093 w 5741575"/>
              <a:gd name="connsiteY51-7550" fmla="*/ 329459 h 955271"/>
              <a:gd name="connsiteX52-7551" fmla="*/ 3373785 w 5741575"/>
              <a:gd name="connsiteY52-7552" fmla="*/ 255680 h 955271"/>
              <a:gd name="connsiteX53-7553" fmla="*/ 3493851 w 5741575"/>
              <a:gd name="connsiteY53-7554" fmla="*/ 240255 h 955271"/>
              <a:gd name="connsiteX54-7555" fmla="*/ 3537470 w 5741575"/>
              <a:gd name="connsiteY54-7556" fmla="*/ 241867 h 955271"/>
              <a:gd name="connsiteX55-7557" fmla="*/ 3610489 w 5741575"/>
              <a:gd name="connsiteY55-7558" fmla="*/ 244128 h 955271"/>
              <a:gd name="connsiteX56-7559" fmla="*/ 3667539 w 5741575"/>
              <a:gd name="connsiteY56-7560" fmla="*/ 263271 h 955271"/>
              <a:gd name="connsiteX57-7561" fmla="*/ 3727614 w 5741575"/>
              <a:gd name="connsiteY57-7562" fmla="*/ 258245 h 955271"/>
              <a:gd name="connsiteX58-7563" fmla="*/ 3738369 w 5741575"/>
              <a:gd name="connsiteY58-7564" fmla="*/ 234506 h 955271"/>
              <a:gd name="connsiteX59-7565" fmla="*/ 3803670 w 5741575"/>
              <a:gd name="connsiteY59-7566" fmla="*/ 236457 h 955271"/>
              <a:gd name="connsiteX60-7567" fmla="*/ 3903080 w 5741575"/>
              <a:gd name="connsiteY60-7568" fmla="*/ 241890 h 955271"/>
              <a:gd name="connsiteX61-7569" fmla="*/ 4114838 w 5741575"/>
              <a:gd name="connsiteY61-7570" fmla="*/ 238165 h 955271"/>
              <a:gd name="connsiteX62-7571" fmla="*/ 4271023 w 5741575"/>
              <a:gd name="connsiteY62-7572" fmla="*/ 241959 h 955271"/>
              <a:gd name="connsiteX63-7573" fmla="*/ 4367397 w 5741575"/>
              <a:gd name="connsiteY63-7574" fmla="*/ 271442 h 955271"/>
              <a:gd name="connsiteX64-7575" fmla="*/ 4495366 w 5741575"/>
              <a:gd name="connsiteY64-7576" fmla="*/ 271618 h 955271"/>
              <a:gd name="connsiteX65-7577" fmla="*/ 4517347 w 5741575"/>
              <a:gd name="connsiteY65-7578" fmla="*/ 275639 h 955271"/>
              <a:gd name="connsiteX66-7579" fmla="*/ 4546116 w 5741575"/>
              <a:gd name="connsiteY66-7580" fmla="*/ 268568 h 955271"/>
              <a:gd name="connsiteX67-7581" fmla="*/ 4661259 w 5741575"/>
              <a:gd name="connsiteY67-7582" fmla="*/ 238966 h 955271"/>
              <a:gd name="connsiteX68-7583" fmla="*/ 4750403 w 5741575"/>
              <a:gd name="connsiteY68-7584" fmla="*/ 204364 h 955271"/>
              <a:gd name="connsiteX69-7585" fmla="*/ 4867614 w 5741575"/>
              <a:gd name="connsiteY69-7586" fmla="*/ 208668 h 955271"/>
              <a:gd name="connsiteX70-7587" fmla="*/ 4937036 w 5741575"/>
              <a:gd name="connsiteY70-7588" fmla="*/ 195446 h 955271"/>
              <a:gd name="connsiteX71-7589" fmla="*/ 5047626 w 5741575"/>
              <a:gd name="connsiteY71-7590" fmla="*/ 149604 h 955271"/>
              <a:gd name="connsiteX72-7591" fmla="*/ 5200247 w 5741575"/>
              <a:gd name="connsiteY72-7592" fmla="*/ 142695 h 955271"/>
              <a:gd name="connsiteX73-7593" fmla="*/ 5291963 w 5741575"/>
              <a:gd name="connsiteY73-7594" fmla="*/ 139446 h 955271"/>
              <a:gd name="connsiteX74-7595" fmla="*/ 5418472 w 5741575"/>
              <a:gd name="connsiteY74-7596" fmla="*/ 89163 h 955271"/>
              <a:gd name="connsiteX75-7597" fmla="*/ 5482354 w 5741575"/>
              <a:gd name="connsiteY75-7598" fmla="*/ 69470 h 955271"/>
              <a:gd name="connsiteX76-7599" fmla="*/ 5583280 w 5741575"/>
              <a:gd name="connsiteY76-7600" fmla="*/ 49787 h 955271"/>
              <a:gd name="connsiteX77-7601" fmla="*/ 5613766 w 5741575"/>
              <a:gd name="connsiteY77-7602" fmla="*/ 41855 h 955271"/>
              <a:gd name="connsiteX78-7603" fmla="*/ 5684952 w 5741575"/>
              <a:gd name="connsiteY78-7604" fmla="*/ 26088 h 955271"/>
              <a:gd name="connsiteX79-7605" fmla="*/ 5741575 w 5741575"/>
              <a:gd name="connsiteY79-7606" fmla="*/ 0 h 955271"/>
              <a:gd name="connsiteX0-7607" fmla="*/ 5741575 w 5741575"/>
              <a:gd name="connsiteY0-7608" fmla="*/ 0 h 955271"/>
              <a:gd name="connsiteX1-7609" fmla="*/ 5741575 w 5741575"/>
              <a:gd name="connsiteY1-7610" fmla="*/ 955271 h 955271"/>
              <a:gd name="connsiteX2-7611" fmla="*/ 0 w 5741575"/>
              <a:gd name="connsiteY2-7612" fmla="*/ 955271 h 955271"/>
              <a:gd name="connsiteX3-7613" fmla="*/ 8558 w 5741575"/>
              <a:gd name="connsiteY3-7614" fmla="*/ 953971 h 955271"/>
              <a:gd name="connsiteX4-7615" fmla="*/ 16894 w 5741575"/>
              <a:gd name="connsiteY4-7616" fmla="*/ 953847 h 955271"/>
              <a:gd name="connsiteX5-7617" fmla="*/ 28156 w 5741575"/>
              <a:gd name="connsiteY5-7618" fmla="*/ 951374 h 955271"/>
              <a:gd name="connsiteX6-7619" fmla="*/ 28293 w 5741575"/>
              <a:gd name="connsiteY6-7620" fmla="*/ 950971 h 955271"/>
              <a:gd name="connsiteX7-7621" fmla="*/ 59229 w 5741575"/>
              <a:gd name="connsiteY7-7622" fmla="*/ 903950 h 955271"/>
              <a:gd name="connsiteX8-7623" fmla="*/ 148657 w 5741575"/>
              <a:gd name="connsiteY8-7624" fmla="*/ 898134 h 955271"/>
              <a:gd name="connsiteX9-7625" fmla="*/ 174554 w 5741575"/>
              <a:gd name="connsiteY9-7626" fmla="*/ 886351 h 955271"/>
              <a:gd name="connsiteX10-7627" fmla="*/ 187633 w 5741575"/>
              <a:gd name="connsiteY10-7628" fmla="*/ 878226 h 955271"/>
              <a:gd name="connsiteX11-7629" fmla="*/ 187961 w 5741575"/>
              <a:gd name="connsiteY11-7630" fmla="*/ 876538 h 955271"/>
              <a:gd name="connsiteX12-7631" fmla="*/ 240501 w 5741575"/>
              <a:gd name="connsiteY12-7632" fmla="*/ 873150 h 955271"/>
              <a:gd name="connsiteX13-7633" fmla="*/ 246345 w 5741575"/>
              <a:gd name="connsiteY13-7634" fmla="*/ 869942 h 955271"/>
              <a:gd name="connsiteX14-7635" fmla="*/ 306299 w 5741575"/>
              <a:gd name="connsiteY14-7636" fmla="*/ 873609 h 955271"/>
              <a:gd name="connsiteX15-7637" fmla="*/ 331571 w 5741575"/>
              <a:gd name="connsiteY15-7638" fmla="*/ 869866 h 955271"/>
              <a:gd name="connsiteX16-7639" fmla="*/ 384157 w 5741575"/>
              <a:gd name="connsiteY16-7640" fmla="*/ 867971 h 955271"/>
              <a:gd name="connsiteX17-7641" fmla="*/ 477637 w 5741575"/>
              <a:gd name="connsiteY17-7642" fmla="*/ 870334 h 955271"/>
              <a:gd name="connsiteX18-7643" fmla="*/ 570239 w 5741575"/>
              <a:gd name="connsiteY18-7644" fmla="*/ 829596 h 955271"/>
              <a:gd name="connsiteX19-7645" fmla="*/ 772070 w 5741575"/>
              <a:gd name="connsiteY19-7646" fmla="*/ 820296 h 955271"/>
              <a:gd name="connsiteX20-7647" fmla="*/ 948872 w 5741575"/>
              <a:gd name="connsiteY20-7648" fmla="*/ 772201 h 955271"/>
              <a:gd name="connsiteX21-7649" fmla="*/ 1127089 w 5741575"/>
              <a:gd name="connsiteY21-7650" fmla="*/ 746926 h 955271"/>
              <a:gd name="connsiteX22-7651" fmla="*/ 1226314 w 5741575"/>
              <a:gd name="connsiteY22-7652" fmla="*/ 722473 h 955271"/>
              <a:gd name="connsiteX23-7653" fmla="*/ 1278773 w 5741575"/>
              <a:gd name="connsiteY23-7654" fmla="*/ 711503 h 955271"/>
              <a:gd name="connsiteX24-7655" fmla="*/ 1317691 w 5741575"/>
              <a:gd name="connsiteY24-7656" fmla="*/ 708529 h 955271"/>
              <a:gd name="connsiteX25-7657" fmla="*/ 1360404 w 5741575"/>
              <a:gd name="connsiteY25-7658" fmla="*/ 675922 h 955271"/>
              <a:gd name="connsiteX26-7659" fmla="*/ 1412292 w 5741575"/>
              <a:gd name="connsiteY26-7660" fmla="*/ 670793 h 955271"/>
              <a:gd name="connsiteX27-7661" fmla="*/ 1494753 w 5741575"/>
              <a:gd name="connsiteY27-7662" fmla="*/ 644686 h 955271"/>
              <a:gd name="connsiteX28-7663" fmla="*/ 1616217 w 5741575"/>
              <a:gd name="connsiteY28-7664" fmla="*/ 622107 h 955271"/>
              <a:gd name="connsiteX29-7665" fmla="*/ 1710928 w 5741575"/>
              <a:gd name="connsiteY29-7666" fmla="*/ 600666 h 955271"/>
              <a:gd name="connsiteX30-7667" fmla="*/ 1743718 w 5741575"/>
              <a:gd name="connsiteY30-7668" fmla="*/ 584327 h 955271"/>
              <a:gd name="connsiteX31-7669" fmla="*/ 1873778 w 5741575"/>
              <a:gd name="connsiteY31-7670" fmla="*/ 530130 h 955271"/>
              <a:gd name="connsiteX32-7671" fmla="*/ 1988411 w 5741575"/>
              <a:gd name="connsiteY32-7672" fmla="*/ 491599 h 955271"/>
              <a:gd name="connsiteX33-7673" fmla="*/ 2085507 w 5741575"/>
              <a:gd name="connsiteY33-7674" fmla="*/ 498527 h 955271"/>
              <a:gd name="connsiteX34-7675" fmla="*/ 2090767 w 5741575"/>
              <a:gd name="connsiteY34-7676" fmla="*/ 490616 h 955271"/>
              <a:gd name="connsiteX35-7677" fmla="*/ 2151143 w 5741575"/>
              <a:gd name="connsiteY35-7678" fmla="*/ 478332 h 955271"/>
              <a:gd name="connsiteX36-7679" fmla="*/ 2378710 w 5741575"/>
              <a:gd name="connsiteY36-7680" fmla="*/ 477570 h 955271"/>
              <a:gd name="connsiteX37-7681" fmla="*/ 2496256 w 5741575"/>
              <a:gd name="connsiteY37-7682" fmla="*/ 452396 h 955271"/>
              <a:gd name="connsiteX38-7683" fmla="*/ 2535387 w 5741575"/>
              <a:gd name="connsiteY38-7684" fmla="*/ 436645 h 955271"/>
              <a:gd name="connsiteX39-7685" fmla="*/ 2601109 w 5741575"/>
              <a:gd name="connsiteY39-7686" fmla="*/ 410678 h 955271"/>
              <a:gd name="connsiteX40-7687" fmla="*/ 2643855 w 5741575"/>
              <a:gd name="connsiteY40-7688" fmla="*/ 374482 h 955271"/>
              <a:gd name="connsiteX41-7689" fmla="*/ 2657726 w 5741575"/>
              <a:gd name="connsiteY41-7690" fmla="*/ 365841 h 955271"/>
              <a:gd name="connsiteX42-7691" fmla="*/ 2687125 w 5741575"/>
              <a:gd name="connsiteY42-7692" fmla="*/ 366820 h 955271"/>
              <a:gd name="connsiteX43-7693" fmla="*/ 2697479 w 5741575"/>
              <a:gd name="connsiteY43-7694" fmla="*/ 361430 h 955271"/>
              <a:gd name="connsiteX44-7695" fmla="*/ 2731718 w 5741575"/>
              <a:gd name="connsiteY44-7696" fmla="*/ 361545 h 955271"/>
              <a:gd name="connsiteX45-7697" fmla="*/ 2777227 w 5741575"/>
              <a:gd name="connsiteY45-7698" fmla="*/ 368972 h 955271"/>
              <a:gd name="connsiteX46-7699" fmla="*/ 2824768 w 5741575"/>
              <a:gd name="connsiteY46-7700" fmla="*/ 361652 h 955271"/>
              <a:gd name="connsiteX47-7701" fmla="*/ 2885545 w 5741575"/>
              <a:gd name="connsiteY47-7702" fmla="*/ 372818 h 955271"/>
              <a:gd name="connsiteX48-7703" fmla="*/ 3009558 w 5741575"/>
              <a:gd name="connsiteY48-7704" fmla="*/ 370573 h 955271"/>
              <a:gd name="connsiteX49-7705" fmla="*/ 3095010 w 5741575"/>
              <a:gd name="connsiteY49-7706" fmla="*/ 332454 h 955271"/>
              <a:gd name="connsiteX50-7707" fmla="*/ 3103742 w 5741575"/>
              <a:gd name="connsiteY50-7708" fmla="*/ 337974 h 955271"/>
              <a:gd name="connsiteX51-7709" fmla="*/ 3165093 w 5741575"/>
              <a:gd name="connsiteY51-7710" fmla="*/ 329459 h 955271"/>
              <a:gd name="connsiteX52-7711" fmla="*/ 3373785 w 5741575"/>
              <a:gd name="connsiteY52-7712" fmla="*/ 255680 h 955271"/>
              <a:gd name="connsiteX53-7713" fmla="*/ 3493851 w 5741575"/>
              <a:gd name="connsiteY53-7714" fmla="*/ 240255 h 955271"/>
              <a:gd name="connsiteX54-7715" fmla="*/ 3537470 w 5741575"/>
              <a:gd name="connsiteY54-7716" fmla="*/ 241867 h 955271"/>
              <a:gd name="connsiteX55-7717" fmla="*/ 3610489 w 5741575"/>
              <a:gd name="connsiteY55-7718" fmla="*/ 244128 h 955271"/>
              <a:gd name="connsiteX56-7719" fmla="*/ 3667539 w 5741575"/>
              <a:gd name="connsiteY56-7720" fmla="*/ 263271 h 955271"/>
              <a:gd name="connsiteX57-7721" fmla="*/ 3727614 w 5741575"/>
              <a:gd name="connsiteY57-7722" fmla="*/ 258245 h 955271"/>
              <a:gd name="connsiteX58-7723" fmla="*/ 3738369 w 5741575"/>
              <a:gd name="connsiteY58-7724" fmla="*/ 234506 h 955271"/>
              <a:gd name="connsiteX59-7725" fmla="*/ 3803670 w 5741575"/>
              <a:gd name="connsiteY59-7726" fmla="*/ 236457 h 955271"/>
              <a:gd name="connsiteX60-7727" fmla="*/ 3903080 w 5741575"/>
              <a:gd name="connsiteY60-7728" fmla="*/ 241890 h 955271"/>
              <a:gd name="connsiteX61-7729" fmla="*/ 4114838 w 5741575"/>
              <a:gd name="connsiteY61-7730" fmla="*/ 238165 h 955271"/>
              <a:gd name="connsiteX62-7731" fmla="*/ 4271023 w 5741575"/>
              <a:gd name="connsiteY62-7732" fmla="*/ 241959 h 955271"/>
              <a:gd name="connsiteX63-7733" fmla="*/ 4367397 w 5741575"/>
              <a:gd name="connsiteY63-7734" fmla="*/ 271442 h 955271"/>
              <a:gd name="connsiteX64-7735" fmla="*/ 4495366 w 5741575"/>
              <a:gd name="connsiteY64-7736" fmla="*/ 271618 h 955271"/>
              <a:gd name="connsiteX65-7737" fmla="*/ 4517347 w 5741575"/>
              <a:gd name="connsiteY65-7738" fmla="*/ 275639 h 955271"/>
              <a:gd name="connsiteX66-7739" fmla="*/ 4546116 w 5741575"/>
              <a:gd name="connsiteY66-7740" fmla="*/ 268568 h 955271"/>
              <a:gd name="connsiteX67-7741" fmla="*/ 4661259 w 5741575"/>
              <a:gd name="connsiteY67-7742" fmla="*/ 238966 h 955271"/>
              <a:gd name="connsiteX68-7743" fmla="*/ 4750403 w 5741575"/>
              <a:gd name="connsiteY68-7744" fmla="*/ 204364 h 955271"/>
              <a:gd name="connsiteX69-7745" fmla="*/ 4867614 w 5741575"/>
              <a:gd name="connsiteY69-7746" fmla="*/ 208668 h 955271"/>
              <a:gd name="connsiteX70-7747" fmla="*/ 4937036 w 5741575"/>
              <a:gd name="connsiteY70-7748" fmla="*/ 195446 h 955271"/>
              <a:gd name="connsiteX71-7749" fmla="*/ 5067740 w 5741575"/>
              <a:gd name="connsiteY71-7750" fmla="*/ 172293 h 955271"/>
              <a:gd name="connsiteX72-7751" fmla="*/ 5200247 w 5741575"/>
              <a:gd name="connsiteY72-7752" fmla="*/ 142695 h 955271"/>
              <a:gd name="connsiteX73-7753" fmla="*/ 5291963 w 5741575"/>
              <a:gd name="connsiteY73-7754" fmla="*/ 139446 h 955271"/>
              <a:gd name="connsiteX74-7755" fmla="*/ 5418472 w 5741575"/>
              <a:gd name="connsiteY74-7756" fmla="*/ 89163 h 955271"/>
              <a:gd name="connsiteX75-7757" fmla="*/ 5482354 w 5741575"/>
              <a:gd name="connsiteY75-7758" fmla="*/ 69470 h 955271"/>
              <a:gd name="connsiteX76-7759" fmla="*/ 5583280 w 5741575"/>
              <a:gd name="connsiteY76-7760" fmla="*/ 49787 h 955271"/>
              <a:gd name="connsiteX77-7761" fmla="*/ 5613766 w 5741575"/>
              <a:gd name="connsiteY77-7762" fmla="*/ 41855 h 955271"/>
              <a:gd name="connsiteX78-7763" fmla="*/ 5684952 w 5741575"/>
              <a:gd name="connsiteY78-7764" fmla="*/ 26088 h 955271"/>
              <a:gd name="connsiteX79-7765" fmla="*/ 5741575 w 5741575"/>
              <a:gd name="connsiteY79-7766" fmla="*/ 0 h 955271"/>
              <a:gd name="connsiteX0-7767" fmla="*/ 5741575 w 5741575"/>
              <a:gd name="connsiteY0-7768" fmla="*/ 0 h 955271"/>
              <a:gd name="connsiteX1-7769" fmla="*/ 5741575 w 5741575"/>
              <a:gd name="connsiteY1-7770" fmla="*/ 955271 h 955271"/>
              <a:gd name="connsiteX2-7771" fmla="*/ 0 w 5741575"/>
              <a:gd name="connsiteY2-7772" fmla="*/ 955271 h 955271"/>
              <a:gd name="connsiteX3-7773" fmla="*/ 8558 w 5741575"/>
              <a:gd name="connsiteY3-7774" fmla="*/ 953971 h 955271"/>
              <a:gd name="connsiteX4-7775" fmla="*/ 16894 w 5741575"/>
              <a:gd name="connsiteY4-7776" fmla="*/ 953847 h 955271"/>
              <a:gd name="connsiteX5-7777" fmla="*/ 28156 w 5741575"/>
              <a:gd name="connsiteY5-7778" fmla="*/ 951374 h 955271"/>
              <a:gd name="connsiteX6-7779" fmla="*/ 28293 w 5741575"/>
              <a:gd name="connsiteY6-7780" fmla="*/ 950971 h 955271"/>
              <a:gd name="connsiteX7-7781" fmla="*/ 59229 w 5741575"/>
              <a:gd name="connsiteY7-7782" fmla="*/ 903950 h 955271"/>
              <a:gd name="connsiteX8-7783" fmla="*/ 148657 w 5741575"/>
              <a:gd name="connsiteY8-7784" fmla="*/ 898134 h 955271"/>
              <a:gd name="connsiteX9-7785" fmla="*/ 174554 w 5741575"/>
              <a:gd name="connsiteY9-7786" fmla="*/ 886351 h 955271"/>
              <a:gd name="connsiteX10-7787" fmla="*/ 187633 w 5741575"/>
              <a:gd name="connsiteY10-7788" fmla="*/ 878226 h 955271"/>
              <a:gd name="connsiteX11-7789" fmla="*/ 187961 w 5741575"/>
              <a:gd name="connsiteY11-7790" fmla="*/ 876538 h 955271"/>
              <a:gd name="connsiteX12-7791" fmla="*/ 240501 w 5741575"/>
              <a:gd name="connsiteY12-7792" fmla="*/ 873150 h 955271"/>
              <a:gd name="connsiteX13-7793" fmla="*/ 246345 w 5741575"/>
              <a:gd name="connsiteY13-7794" fmla="*/ 869942 h 955271"/>
              <a:gd name="connsiteX14-7795" fmla="*/ 306299 w 5741575"/>
              <a:gd name="connsiteY14-7796" fmla="*/ 873609 h 955271"/>
              <a:gd name="connsiteX15-7797" fmla="*/ 331571 w 5741575"/>
              <a:gd name="connsiteY15-7798" fmla="*/ 869866 h 955271"/>
              <a:gd name="connsiteX16-7799" fmla="*/ 384157 w 5741575"/>
              <a:gd name="connsiteY16-7800" fmla="*/ 867971 h 955271"/>
              <a:gd name="connsiteX17-7801" fmla="*/ 477637 w 5741575"/>
              <a:gd name="connsiteY17-7802" fmla="*/ 870334 h 955271"/>
              <a:gd name="connsiteX18-7803" fmla="*/ 570239 w 5741575"/>
              <a:gd name="connsiteY18-7804" fmla="*/ 829596 h 955271"/>
              <a:gd name="connsiteX19-7805" fmla="*/ 772070 w 5741575"/>
              <a:gd name="connsiteY19-7806" fmla="*/ 820296 h 955271"/>
              <a:gd name="connsiteX20-7807" fmla="*/ 948872 w 5741575"/>
              <a:gd name="connsiteY20-7808" fmla="*/ 772201 h 955271"/>
              <a:gd name="connsiteX21-7809" fmla="*/ 1127089 w 5741575"/>
              <a:gd name="connsiteY21-7810" fmla="*/ 746926 h 955271"/>
              <a:gd name="connsiteX22-7811" fmla="*/ 1226314 w 5741575"/>
              <a:gd name="connsiteY22-7812" fmla="*/ 722473 h 955271"/>
              <a:gd name="connsiteX23-7813" fmla="*/ 1278773 w 5741575"/>
              <a:gd name="connsiteY23-7814" fmla="*/ 711503 h 955271"/>
              <a:gd name="connsiteX24-7815" fmla="*/ 1317691 w 5741575"/>
              <a:gd name="connsiteY24-7816" fmla="*/ 708529 h 955271"/>
              <a:gd name="connsiteX25-7817" fmla="*/ 1360404 w 5741575"/>
              <a:gd name="connsiteY25-7818" fmla="*/ 675922 h 955271"/>
              <a:gd name="connsiteX26-7819" fmla="*/ 1412292 w 5741575"/>
              <a:gd name="connsiteY26-7820" fmla="*/ 670793 h 955271"/>
              <a:gd name="connsiteX27-7821" fmla="*/ 1494753 w 5741575"/>
              <a:gd name="connsiteY27-7822" fmla="*/ 644686 h 955271"/>
              <a:gd name="connsiteX28-7823" fmla="*/ 1616217 w 5741575"/>
              <a:gd name="connsiteY28-7824" fmla="*/ 622107 h 955271"/>
              <a:gd name="connsiteX29-7825" fmla="*/ 1710928 w 5741575"/>
              <a:gd name="connsiteY29-7826" fmla="*/ 600666 h 955271"/>
              <a:gd name="connsiteX30-7827" fmla="*/ 1743718 w 5741575"/>
              <a:gd name="connsiteY30-7828" fmla="*/ 584327 h 955271"/>
              <a:gd name="connsiteX31-7829" fmla="*/ 1873778 w 5741575"/>
              <a:gd name="connsiteY31-7830" fmla="*/ 530130 h 955271"/>
              <a:gd name="connsiteX32-7831" fmla="*/ 1988411 w 5741575"/>
              <a:gd name="connsiteY32-7832" fmla="*/ 491599 h 955271"/>
              <a:gd name="connsiteX33-7833" fmla="*/ 2085507 w 5741575"/>
              <a:gd name="connsiteY33-7834" fmla="*/ 498527 h 955271"/>
              <a:gd name="connsiteX34-7835" fmla="*/ 2090767 w 5741575"/>
              <a:gd name="connsiteY34-7836" fmla="*/ 490616 h 955271"/>
              <a:gd name="connsiteX35-7837" fmla="*/ 2151143 w 5741575"/>
              <a:gd name="connsiteY35-7838" fmla="*/ 478332 h 955271"/>
              <a:gd name="connsiteX36-7839" fmla="*/ 2378710 w 5741575"/>
              <a:gd name="connsiteY36-7840" fmla="*/ 477570 h 955271"/>
              <a:gd name="connsiteX37-7841" fmla="*/ 2496256 w 5741575"/>
              <a:gd name="connsiteY37-7842" fmla="*/ 452396 h 955271"/>
              <a:gd name="connsiteX38-7843" fmla="*/ 2535387 w 5741575"/>
              <a:gd name="connsiteY38-7844" fmla="*/ 436645 h 955271"/>
              <a:gd name="connsiteX39-7845" fmla="*/ 2601109 w 5741575"/>
              <a:gd name="connsiteY39-7846" fmla="*/ 410678 h 955271"/>
              <a:gd name="connsiteX40-7847" fmla="*/ 2643855 w 5741575"/>
              <a:gd name="connsiteY40-7848" fmla="*/ 374482 h 955271"/>
              <a:gd name="connsiteX41-7849" fmla="*/ 2657726 w 5741575"/>
              <a:gd name="connsiteY41-7850" fmla="*/ 365841 h 955271"/>
              <a:gd name="connsiteX42-7851" fmla="*/ 2687125 w 5741575"/>
              <a:gd name="connsiteY42-7852" fmla="*/ 366820 h 955271"/>
              <a:gd name="connsiteX43-7853" fmla="*/ 2697479 w 5741575"/>
              <a:gd name="connsiteY43-7854" fmla="*/ 361430 h 955271"/>
              <a:gd name="connsiteX44-7855" fmla="*/ 2731718 w 5741575"/>
              <a:gd name="connsiteY44-7856" fmla="*/ 361545 h 955271"/>
              <a:gd name="connsiteX45-7857" fmla="*/ 2777227 w 5741575"/>
              <a:gd name="connsiteY45-7858" fmla="*/ 368972 h 955271"/>
              <a:gd name="connsiteX46-7859" fmla="*/ 2824768 w 5741575"/>
              <a:gd name="connsiteY46-7860" fmla="*/ 361652 h 955271"/>
              <a:gd name="connsiteX47-7861" fmla="*/ 2885545 w 5741575"/>
              <a:gd name="connsiteY47-7862" fmla="*/ 372818 h 955271"/>
              <a:gd name="connsiteX48-7863" fmla="*/ 3009558 w 5741575"/>
              <a:gd name="connsiteY48-7864" fmla="*/ 370573 h 955271"/>
              <a:gd name="connsiteX49-7865" fmla="*/ 3095010 w 5741575"/>
              <a:gd name="connsiteY49-7866" fmla="*/ 332454 h 955271"/>
              <a:gd name="connsiteX50-7867" fmla="*/ 3103742 w 5741575"/>
              <a:gd name="connsiteY50-7868" fmla="*/ 337974 h 955271"/>
              <a:gd name="connsiteX51-7869" fmla="*/ 3165093 w 5741575"/>
              <a:gd name="connsiteY51-7870" fmla="*/ 329459 h 955271"/>
              <a:gd name="connsiteX52-7871" fmla="*/ 3373785 w 5741575"/>
              <a:gd name="connsiteY52-7872" fmla="*/ 255680 h 955271"/>
              <a:gd name="connsiteX53-7873" fmla="*/ 3493851 w 5741575"/>
              <a:gd name="connsiteY53-7874" fmla="*/ 240255 h 955271"/>
              <a:gd name="connsiteX54-7875" fmla="*/ 3537470 w 5741575"/>
              <a:gd name="connsiteY54-7876" fmla="*/ 241867 h 955271"/>
              <a:gd name="connsiteX55-7877" fmla="*/ 3610489 w 5741575"/>
              <a:gd name="connsiteY55-7878" fmla="*/ 244128 h 955271"/>
              <a:gd name="connsiteX56-7879" fmla="*/ 3667539 w 5741575"/>
              <a:gd name="connsiteY56-7880" fmla="*/ 263271 h 955271"/>
              <a:gd name="connsiteX57-7881" fmla="*/ 3727614 w 5741575"/>
              <a:gd name="connsiteY57-7882" fmla="*/ 258245 h 955271"/>
              <a:gd name="connsiteX58-7883" fmla="*/ 3738369 w 5741575"/>
              <a:gd name="connsiteY58-7884" fmla="*/ 234506 h 955271"/>
              <a:gd name="connsiteX59-7885" fmla="*/ 3803670 w 5741575"/>
              <a:gd name="connsiteY59-7886" fmla="*/ 236457 h 955271"/>
              <a:gd name="connsiteX60-7887" fmla="*/ 3903080 w 5741575"/>
              <a:gd name="connsiteY60-7888" fmla="*/ 241890 h 955271"/>
              <a:gd name="connsiteX61-7889" fmla="*/ 4114838 w 5741575"/>
              <a:gd name="connsiteY61-7890" fmla="*/ 238165 h 955271"/>
              <a:gd name="connsiteX62-7891" fmla="*/ 4271023 w 5741575"/>
              <a:gd name="connsiteY62-7892" fmla="*/ 241959 h 955271"/>
              <a:gd name="connsiteX63-7893" fmla="*/ 4367397 w 5741575"/>
              <a:gd name="connsiteY63-7894" fmla="*/ 271442 h 955271"/>
              <a:gd name="connsiteX64-7895" fmla="*/ 4495366 w 5741575"/>
              <a:gd name="connsiteY64-7896" fmla="*/ 271618 h 955271"/>
              <a:gd name="connsiteX65-7897" fmla="*/ 4517347 w 5741575"/>
              <a:gd name="connsiteY65-7898" fmla="*/ 275639 h 955271"/>
              <a:gd name="connsiteX66-7899" fmla="*/ 4546116 w 5741575"/>
              <a:gd name="connsiteY66-7900" fmla="*/ 268568 h 955271"/>
              <a:gd name="connsiteX67-7901" fmla="*/ 4661259 w 5741575"/>
              <a:gd name="connsiteY67-7902" fmla="*/ 238966 h 955271"/>
              <a:gd name="connsiteX68-7903" fmla="*/ 4750403 w 5741575"/>
              <a:gd name="connsiteY68-7904" fmla="*/ 204364 h 955271"/>
              <a:gd name="connsiteX69-7905" fmla="*/ 4867614 w 5741575"/>
              <a:gd name="connsiteY69-7906" fmla="*/ 208668 h 955271"/>
              <a:gd name="connsiteX70-7907" fmla="*/ 4937036 w 5741575"/>
              <a:gd name="connsiteY70-7908" fmla="*/ 195446 h 955271"/>
              <a:gd name="connsiteX71-7909" fmla="*/ 5067740 w 5741575"/>
              <a:gd name="connsiteY71-7910" fmla="*/ 172293 h 955271"/>
              <a:gd name="connsiteX72-7911" fmla="*/ 5200247 w 5741575"/>
              <a:gd name="connsiteY72-7912" fmla="*/ 142695 h 955271"/>
              <a:gd name="connsiteX73-7913" fmla="*/ 5291963 w 5741575"/>
              <a:gd name="connsiteY73-7914" fmla="*/ 139446 h 955271"/>
              <a:gd name="connsiteX74-7915" fmla="*/ 5418472 w 5741575"/>
              <a:gd name="connsiteY74-7916" fmla="*/ 89163 h 955271"/>
              <a:gd name="connsiteX75-7917" fmla="*/ 5482354 w 5741575"/>
              <a:gd name="connsiteY75-7918" fmla="*/ 69470 h 955271"/>
              <a:gd name="connsiteX76-7919" fmla="*/ 5583280 w 5741575"/>
              <a:gd name="connsiteY76-7920" fmla="*/ 49787 h 955271"/>
              <a:gd name="connsiteX77-7921" fmla="*/ 5613766 w 5741575"/>
              <a:gd name="connsiteY77-7922" fmla="*/ 41855 h 955271"/>
              <a:gd name="connsiteX78-7923" fmla="*/ 5684952 w 5741575"/>
              <a:gd name="connsiteY78-7924" fmla="*/ 26088 h 955271"/>
              <a:gd name="connsiteX79-7925" fmla="*/ 5741575 w 5741575"/>
              <a:gd name="connsiteY79-7926" fmla="*/ 0 h 955271"/>
              <a:gd name="connsiteX0-7927" fmla="*/ 5741575 w 5741575"/>
              <a:gd name="connsiteY0-7928" fmla="*/ 0 h 955271"/>
              <a:gd name="connsiteX1-7929" fmla="*/ 5741575 w 5741575"/>
              <a:gd name="connsiteY1-7930" fmla="*/ 955271 h 955271"/>
              <a:gd name="connsiteX2-7931" fmla="*/ 0 w 5741575"/>
              <a:gd name="connsiteY2-7932" fmla="*/ 955271 h 955271"/>
              <a:gd name="connsiteX3-7933" fmla="*/ 8558 w 5741575"/>
              <a:gd name="connsiteY3-7934" fmla="*/ 953971 h 955271"/>
              <a:gd name="connsiteX4-7935" fmla="*/ 16894 w 5741575"/>
              <a:gd name="connsiteY4-7936" fmla="*/ 953847 h 955271"/>
              <a:gd name="connsiteX5-7937" fmla="*/ 28156 w 5741575"/>
              <a:gd name="connsiteY5-7938" fmla="*/ 951374 h 955271"/>
              <a:gd name="connsiteX6-7939" fmla="*/ 28293 w 5741575"/>
              <a:gd name="connsiteY6-7940" fmla="*/ 950971 h 955271"/>
              <a:gd name="connsiteX7-7941" fmla="*/ 59229 w 5741575"/>
              <a:gd name="connsiteY7-7942" fmla="*/ 903950 h 955271"/>
              <a:gd name="connsiteX8-7943" fmla="*/ 148657 w 5741575"/>
              <a:gd name="connsiteY8-7944" fmla="*/ 898134 h 955271"/>
              <a:gd name="connsiteX9-7945" fmla="*/ 174554 w 5741575"/>
              <a:gd name="connsiteY9-7946" fmla="*/ 886351 h 955271"/>
              <a:gd name="connsiteX10-7947" fmla="*/ 187633 w 5741575"/>
              <a:gd name="connsiteY10-7948" fmla="*/ 878226 h 955271"/>
              <a:gd name="connsiteX11-7949" fmla="*/ 187961 w 5741575"/>
              <a:gd name="connsiteY11-7950" fmla="*/ 876538 h 955271"/>
              <a:gd name="connsiteX12-7951" fmla="*/ 240501 w 5741575"/>
              <a:gd name="connsiteY12-7952" fmla="*/ 873150 h 955271"/>
              <a:gd name="connsiteX13-7953" fmla="*/ 246345 w 5741575"/>
              <a:gd name="connsiteY13-7954" fmla="*/ 869942 h 955271"/>
              <a:gd name="connsiteX14-7955" fmla="*/ 306299 w 5741575"/>
              <a:gd name="connsiteY14-7956" fmla="*/ 873609 h 955271"/>
              <a:gd name="connsiteX15-7957" fmla="*/ 331571 w 5741575"/>
              <a:gd name="connsiteY15-7958" fmla="*/ 869866 h 955271"/>
              <a:gd name="connsiteX16-7959" fmla="*/ 384157 w 5741575"/>
              <a:gd name="connsiteY16-7960" fmla="*/ 867971 h 955271"/>
              <a:gd name="connsiteX17-7961" fmla="*/ 477637 w 5741575"/>
              <a:gd name="connsiteY17-7962" fmla="*/ 870334 h 955271"/>
              <a:gd name="connsiteX18-7963" fmla="*/ 570239 w 5741575"/>
              <a:gd name="connsiteY18-7964" fmla="*/ 829596 h 955271"/>
              <a:gd name="connsiteX19-7965" fmla="*/ 772070 w 5741575"/>
              <a:gd name="connsiteY19-7966" fmla="*/ 820296 h 955271"/>
              <a:gd name="connsiteX20-7967" fmla="*/ 948872 w 5741575"/>
              <a:gd name="connsiteY20-7968" fmla="*/ 772201 h 955271"/>
              <a:gd name="connsiteX21-7969" fmla="*/ 1127089 w 5741575"/>
              <a:gd name="connsiteY21-7970" fmla="*/ 746926 h 955271"/>
              <a:gd name="connsiteX22-7971" fmla="*/ 1226314 w 5741575"/>
              <a:gd name="connsiteY22-7972" fmla="*/ 722473 h 955271"/>
              <a:gd name="connsiteX23-7973" fmla="*/ 1278773 w 5741575"/>
              <a:gd name="connsiteY23-7974" fmla="*/ 711503 h 955271"/>
              <a:gd name="connsiteX24-7975" fmla="*/ 1317691 w 5741575"/>
              <a:gd name="connsiteY24-7976" fmla="*/ 708529 h 955271"/>
              <a:gd name="connsiteX25-7977" fmla="*/ 1360404 w 5741575"/>
              <a:gd name="connsiteY25-7978" fmla="*/ 675922 h 955271"/>
              <a:gd name="connsiteX26-7979" fmla="*/ 1412292 w 5741575"/>
              <a:gd name="connsiteY26-7980" fmla="*/ 670793 h 955271"/>
              <a:gd name="connsiteX27-7981" fmla="*/ 1494753 w 5741575"/>
              <a:gd name="connsiteY27-7982" fmla="*/ 644686 h 955271"/>
              <a:gd name="connsiteX28-7983" fmla="*/ 1616217 w 5741575"/>
              <a:gd name="connsiteY28-7984" fmla="*/ 622107 h 955271"/>
              <a:gd name="connsiteX29-7985" fmla="*/ 1710928 w 5741575"/>
              <a:gd name="connsiteY29-7986" fmla="*/ 600666 h 955271"/>
              <a:gd name="connsiteX30-7987" fmla="*/ 1743718 w 5741575"/>
              <a:gd name="connsiteY30-7988" fmla="*/ 584327 h 955271"/>
              <a:gd name="connsiteX31-7989" fmla="*/ 1873778 w 5741575"/>
              <a:gd name="connsiteY31-7990" fmla="*/ 530130 h 955271"/>
              <a:gd name="connsiteX32-7991" fmla="*/ 1988411 w 5741575"/>
              <a:gd name="connsiteY32-7992" fmla="*/ 491599 h 955271"/>
              <a:gd name="connsiteX33-7993" fmla="*/ 2085507 w 5741575"/>
              <a:gd name="connsiteY33-7994" fmla="*/ 498527 h 955271"/>
              <a:gd name="connsiteX34-7995" fmla="*/ 2090767 w 5741575"/>
              <a:gd name="connsiteY34-7996" fmla="*/ 490616 h 955271"/>
              <a:gd name="connsiteX35-7997" fmla="*/ 2151143 w 5741575"/>
              <a:gd name="connsiteY35-7998" fmla="*/ 478332 h 955271"/>
              <a:gd name="connsiteX36-7999" fmla="*/ 2378710 w 5741575"/>
              <a:gd name="connsiteY36-8000" fmla="*/ 477570 h 955271"/>
              <a:gd name="connsiteX37-8001" fmla="*/ 2496256 w 5741575"/>
              <a:gd name="connsiteY37-8002" fmla="*/ 452396 h 955271"/>
              <a:gd name="connsiteX38-8003" fmla="*/ 2535387 w 5741575"/>
              <a:gd name="connsiteY38-8004" fmla="*/ 436645 h 955271"/>
              <a:gd name="connsiteX39-8005" fmla="*/ 2601109 w 5741575"/>
              <a:gd name="connsiteY39-8006" fmla="*/ 410678 h 955271"/>
              <a:gd name="connsiteX40-8007" fmla="*/ 2643855 w 5741575"/>
              <a:gd name="connsiteY40-8008" fmla="*/ 374482 h 955271"/>
              <a:gd name="connsiteX41-8009" fmla="*/ 2657726 w 5741575"/>
              <a:gd name="connsiteY41-8010" fmla="*/ 365841 h 955271"/>
              <a:gd name="connsiteX42-8011" fmla="*/ 2687125 w 5741575"/>
              <a:gd name="connsiteY42-8012" fmla="*/ 366820 h 955271"/>
              <a:gd name="connsiteX43-8013" fmla="*/ 2697479 w 5741575"/>
              <a:gd name="connsiteY43-8014" fmla="*/ 361430 h 955271"/>
              <a:gd name="connsiteX44-8015" fmla="*/ 2731718 w 5741575"/>
              <a:gd name="connsiteY44-8016" fmla="*/ 361545 h 955271"/>
              <a:gd name="connsiteX45-8017" fmla="*/ 2777227 w 5741575"/>
              <a:gd name="connsiteY45-8018" fmla="*/ 368972 h 955271"/>
              <a:gd name="connsiteX46-8019" fmla="*/ 2824768 w 5741575"/>
              <a:gd name="connsiteY46-8020" fmla="*/ 361652 h 955271"/>
              <a:gd name="connsiteX47-8021" fmla="*/ 2885545 w 5741575"/>
              <a:gd name="connsiteY47-8022" fmla="*/ 372818 h 955271"/>
              <a:gd name="connsiteX48-8023" fmla="*/ 3009558 w 5741575"/>
              <a:gd name="connsiteY48-8024" fmla="*/ 370573 h 955271"/>
              <a:gd name="connsiteX49-8025" fmla="*/ 3095010 w 5741575"/>
              <a:gd name="connsiteY49-8026" fmla="*/ 332454 h 955271"/>
              <a:gd name="connsiteX50-8027" fmla="*/ 3103742 w 5741575"/>
              <a:gd name="connsiteY50-8028" fmla="*/ 337974 h 955271"/>
              <a:gd name="connsiteX51-8029" fmla="*/ 3195264 w 5741575"/>
              <a:gd name="connsiteY51-8030" fmla="*/ 293158 h 955271"/>
              <a:gd name="connsiteX52-8031" fmla="*/ 3373785 w 5741575"/>
              <a:gd name="connsiteY52-8032" fmla="*/ 255680 h 955271"/>
              <a:gd name="connsiteX53-8033" fmla="*/ 3493851 w 5741575"/>
              <a:gd name="connsiteY53-8034" fmla="*/ 240255 h 955271"/>
              <a:gd name="connsiteX54-8035" fmla="*/ 3537470 w 5741575"/>
              <a:gd name="connsiteY54-8036" fmla="*/ 241867 h 955271"/>
              <a:gd name="connsiteX55-8037" fmla="*/ 3610489 w 5741575"/>
              <a:gd name="connsiteY55-8038" fmla="*/ 244128 h 955271"/>
              <a:gd name="connsiteX56-8039" fmla="*/ 3667539 w 5741575"/>
              <a:gd name="connsiteY56-8040" fmla="*/ 263271 h 955271"/>
              <a:gd name="connsiteX57-8041" fmla="*/ 3727614 w 5741575"/>
              <a:gd name="connsiteY57-8042" fmla="*/ 258245 h 955271"/>
              <a:gd name="connsiteX58-8043" fmla="*/ 3738369 w 5741575"/>
              <a:gd name="connsiteY58-8044" fmla="*/ 234506 h 955271"/>
              <a:gd name="connsiteX59-8045" fmla="*/ 3803670 w 5741575"/>
              <a:gd name="connsiteY59-8046" fmla="*/ 236457 h 955271"/>
              <a:gd name="connsiteX60-8047" fmla="*/ 3903080 w 5741575"/>
              <a:gd name="connsiteY60-8048" fmla="*/ 241890 h 955271"/>
              <a:gd name="connsiteX61-8049" fmla="*/ 4114838 w 5741575"/>
              <a:gd name="connsiteY61-8050" fmla="*/ 238165 h 955271"/>
              <a:gd name="connsiteX62-8051" fmla="*/ 4271023 w 5741575"/>
              <a:gd name="connsiteY62-8052" fmla="*/ 241959 h 955271"/>
              <a:gd name="connsiteX63-8053" fmla="*/ 4367397 w 5741575"/>
              <a:gd name="connsiteY63-8054" fmla="*/ 271442 h 955271"/>
              <a:gd name="connsiteX64-8055" fmla="*/ 4495366 w 5741575"/>
              <a:gd name="connsiteY64-8056" fmla="*/ 271618 h 955271"/>
              <a:gd name="connsiteX65-8057" fmla="*/ 4517347 w 5741575"/>
              <a:gd name="connsiteY65-8058" fmla="*/ 275639 h 955271"/>
              <a:gd name="connsiteX66-8059" fmla="*/ 4546116 w 5741575"/>
              <a:gd name="connsiteY66-8060" fmla="*/ 268568 h 955271"/>
              <a:gd name="connsiteX67-8061" fmla="*/ 4661259 w 5741575"/>
              <a:gd name="connsiteY67-8062" fmla="*/ 238966 h 955271"/>
              <a:gd name="connsiteX68-8063" fmla="*/ 4750403 w 5741575"/>
              <a:gd name="connsiteY68-8064" fmla="*/ 204364 h 955271"/>
              <a:gd name="connsiteX69-8065" fmla="*/ 4867614 w 5741575"/>
              <a:gd name="connsiteY69-8066" fmla="*/ 208668 h 955271"/>
              <a:gd name="connsiteX70-8067" fmla="*/ 4937036 w 5741575"/>
              <a:gd name="connsiteY70-8068" fmla="*/ 195446 h 955271"/>
              <a:gd name="connsiteX71-8069" fmla="*/ 5067740 w 5741575"/>
              <a:gd name="connsiteY71-8070" fmla="*/ 172293 h 955271"/>
              <a:gd name="connsiteX72-8071" fmla="*/ 5200247 w 5741575"/>
              <a:gd name="connsiteY72-8072" fmla="*/ 142695 h 955271"/>
              <a:gd name="connsiteX73-8073" fmla="*/ 5291963 w 5741575"/>
              <a:gd name="connsiteY73-8074" fmla="*/ 139446 h 955271"/>
              <a:gd name="connsiteX74-8075" fmla="*/ 5418472 w 5741575"/>
              <a:gd name="connsiteY74-8076" fmla="*/ 89163 h 955271"/>
              <a:gd name="connsiteX75-8077" fmla="*/ 5482354 w 5741575"/>
              <a:gd name="connsiteY75-8078" fmla="*/ 69470 h 955271"/>
              <a:gd name="connsiteX76-8079" fmla="*/ 5583280 w 5741575"/>
              <a:gd name="connsiteY76-8080" fmla="*/ 49787 h 955271"/>
              <a:gd name="connsiteX77-8081" fmla="*/ 5613766 w 5741575"/>
              <a:gd name="connsiteY77-8082" fmla="*/ 41855 h 955271"/>
              <a:gd name="connsiteX78-8083" fmla="*/ 5684952 w 5741575"/>
              <a:gd name="connsiteY78-8084" fmla="*/ 26088 h 955271"/>
              <a:gd name="connsiteX79-8085" fmla="*/ 5741575 w 5741575"/>
              <a:gd name="connsiteY79-8086" fmla="*/ 0 h 955271"/>
              <a:gd name="connsiteX0-8087" fmla="*/ 5741575 w 5741575"/>
              <a:gd name="connsiteY0-8088" fmla="*/ 0 h 955271"/>
              <a:gd name="connsiteX1-8089" fmla="*/ 5741575 w 5741575"/>
              <a:gd name="connsiteY1-8090" fmla="*/ 955271 h 955271"/>
              <a:gd name="connsiteX2-8091" fmla="*/ 0 w 5741575"/>
              <a:gd name="connsiteY2-8092" fmla="*/ 955271 h 955271"/>
              <a:gd name="connsiteX3-8093" fmla="*/ 8558 w 5741575"/>
              <a:gd name="connsiteY3-8094" fmla="*/ 953971 h 955271"/>
              <a:gd name="connsiteX4-8095" fmla="*/ 16894 w 5741575"/>
              <a:gd name="connsiteY4-8096" fmla="*/ 953847 h 955271"/>
              <a:gd name="connsiteX5-8097" fmla="*/ 28156 w 5741575"/>
              <a:gd name="connsiteY5-8098" fmla="*/ 951374 h 955271"/>
              <a:gd name="connsiteX6-8099" fmla="*/ 28293 w 5741575"/>
              <a:gd name="connsiteY6-8100" fmla="*/ 950971 h 955271"/>
              <a:gd name="connsiteX7-8101" fmla="*/ 59229 w 5741575"/>
              <a:gd name="connsiteY7-8102" fmla="*/ 903950 h 955271"/>
              <a:gd name="connsiteX8-8103" fmla="*/ 148657 w 5741575"/>
              <a:gd name="connsiteY8-8104" fmla="*/ 898134 h 955271"/>
              <a:gd name="connsiteX9-8105" fmla="*/ 174554 w 5741575"/>
              <a:gd name="connsiteY9-8106" fmla="*/ 886351 h 955271"/>
              <a:gd name="connsiteX10-8107" fmla="*/ 187633 w 5741575"/>
              <a:gd name="connsiteY10-8108" fmla="*/ 878226 h 955271"/>
              <a:gd name="connsiteX11-8109" fmla="*/ 187961 w 5741575"/>
              <a:gd name="connsiteY11-8110" fmla="*/ 876538 h 955271"/>
              <a:gd name="connsiteX12-8111" fmla="*/ 240501 w 5741575"/>
              <a:gd name="connsiteY12-8112" fmla="*/ 873150 h 955271"/>
              <a:gd name="connsiteX13-8113" fmla="*/ 246345 w 5741575"/>
              <a:gd name="connsiteY13-8114" fmla="*/ 869942 h 955271"/>
              <a:gd name="connsiteX14-8115" fmla="*/ 306299 w 5741575"/>
              <a:gd name="connsiteY14-8116" fmla="*/ 873609 h 955271"/>
              <a:gd name="connsiteX15-8117" fmla="*/ 331571 w 5741575"/>
              <a:gd name="connsiteY15-8118" fmla="*/ 869866 h 955271"/>
              <a:gd name="connsiteX16-8119" fmla="*/ 384157 w 5741575"/>
              <a:gd name="connsiteY16-8120" fmla="*/ 867971 h 955271"/>
              <a:gd name="connsiteX17-8121" fmla="*/ 477637 w 5741575"/>
              <a:gd name="connsiteY17-8122" fmla="*/ 870334 h 955271"/>
              <a:gd name="connsiteX18-8123" fmla="*/ 570239 w 5741575"/>
              <a:gd name="connsiteY18-8124" fmla="*/ 829596 h 955271"/>
              <a:gd name="connsiteX19-8125" fmla="*/ 772070 w 5741575"/>
              <a:gd name="connsiteY19-8126" fmla="*/ 820296 h 955271"/>
              <a:gd name="connsiteX20-8127" fmla="*/ 948872 w 5741575"/>
              <a:gd name="connsiteY20-8128" fmla="*/ 772201 h 955271"/>
              <a:gd name="connsiteX21-8129" fmla="*/ 1127089 w 5741575"/>
              <a:gd name="connsiteY21-8130" fmla="*/ 746926 h 955271"/>
              <a:gd name="connsiteX22-8131" fmla="*/ 1226314 w 5741575"/>
              <a:gd name="connsiteY22-8132" fmla="*/ 722473 h 955271"/>
              <a:gd name="connsiteX23-8133" fmla="*/ 1278773 w 5741575"/>
              <a:gd name="connsiteY23-8134" fmla="*/ 711503 h 955271"/>
              <a:gd name="connsiteX24-8135" fmla="*/ 1317691 w 5741575"/>
              <a:gd name="connsiteY24-8136" fmla="*/ 708529 h 955271"/>
              <a:gd name="connsiteX25-8137" fmla="*/ 1360404 w 5741575"/>
              <a:gd name="connsiteY25-8138" fmla="*/ 675922 h 955271"/>
              <a:gd name="connsiteX26-8139" fmla="*/ 1412292 w 5741575"/>
              <a:gd name="connsiteY26-8140" fmla="*/ 670793 h 955271"/>
              <a:gd name="connsiteX27-8141" fmla="*/ 1494753 w 5741575"/>
              <a:gd name="connsiteY27-8142" fmla="*/ 644686 h 955271"/>
              <a:gd name="connsiteX28-8143" fmla="*/ 1616217 w 5741575"/>
              <a:gd name="connsiteY28-8144" fmla="*/ 622107 h 955271"/>
              <a:gd name="connsiteX29-8145" fmla="*/ 1710928 w 5741575"/>
              <a:gd name="connsiteY29-8146" fmla="*/ 600666 h 955271"/>
              <a:gd name="connsiteX30-8147" fmla="*/ 1743718 w 5741575"/>
              <a:gd name="connsiteY30-8148" fmla="*/ 584327 h 955271"/>
              <a:gd name="connsiteX31-8149" fmla="*/ 1873778 w 5741575"/>
              <a:gd name="connsiteY31-8150" fmla="*/ 530130 h 955271"/>
              <a:gd name="connsiteX32-8151" fmla="*/ 1988411 w 5741575"/>
              <a:gd name="connsiteY32-8152" fmla="*/ 491599 h 955271"/>
              <a:gd name="connsiteX33-8153" fmla="*/ 2085507 w 5741575"/>
              <a:gd name="connsiteY33-8154" fmla="*/ 498527 h 955271"/>
              <a:gd name="connsiteX34-8155" fmla="*/ 2090767 w 5741575"/>
              <a:gd name="connsiteY34-8156" fmla="*/ 490616 h 955271"/>
              <a:gd name="connsiteX35-8157" fmla="*/ 2151143 w 5741575"/>
              <a:gd name="connsiteY35-8158" fmla="*/ 478332 h 955271"/>
              <a:gd name="connsiteX36-8159" fmla="*/ 2378710 w 5741575"/>
              <a:gd name="connsiteY36-8160" fmla="*/ 477570 h 955271"/>
              <a:gd name="connsiteX37-8161" fmla="*/ 2496256 w 5741575"/>
              <a:gd name="connsiteY37-8162" fmla="*/ 452396 h 955271"/>
              <a:gd name="connsiteX38-8163" fmla="*/ 2535387 w 5741575"/>
              <a:gd name="connsiteY38-8164" fmla="*/ 436645 h 955271"/>
              <a:gd name="connsiteX39-8165" fmla="*/ 2601109 w 5741575"/>
              <a:gd name="connsiteY39-8166" fmla="*/ 410678 h 955271"/>
              <a:gd name="connsiteX40-8167" fmla="*/ 2643855 w 5741575"/>
              <a:gd name="connsiteY40-8168" fmla="*/ 374482 h 955271"/>
              <a:gd name="connsiteX41-8169" fmla="*/ 2657726 w 5741575"/>
              <a:gd name="connsiteY41-8170" fmla="*/ 365841 h 955271"/>
              <a:gd name="connsiteX42-8171" fmla="*/ 2687125 w 5741575"/>
              <a:gd name="connsiteY42-8172" fmla="*/ 366820 h 955271"/>
              <a:gd name="connsiteX43-8173" fmla="*/ 2697479 w 5741575"/>
              <a:gd name="connsiteY43-8174" fmla="*/ 361430 h 955271"/>
              <a:gd name="connsiteX44-8175" fmla="*/ 2731718 w 5741575"/>
              <a:gd name="connsiteY44-8176" fmla="*/ 361545 h 955271"/>
              <a:gd name="connsiteX45-8177" fmla="*/ 2777227 w 5741575"/>
              <a:gd name="connsiteY45-8178" fmla="*/ 368972 h 955271"/>
              <a:gd name="connsiteX46-8179" fmla="*/ 2824768 w 5741575"/>
              <a:gd name="connsiteY46-8180" fmla="*/ 361652 h 955271"/>
              <a:gd name="connsiteX47-8181" fmla="*/ 2885545 w 5741575"/>
              <a:gd name="connsiteY47-8182" fmla="*/ 372818 h 955271"/>
              <a:gd name="connsiteX48-8183" fmla="*/ 3009558 w 5741575"/>
              <a:gd name="connsiteY48-8184" fmla="*/ 370573 h 955271"/>
              <a:gd name="connsiteX49-8185" fmla="*/ 3095010 w 5741575"/>
              <a:gd name="connsiteY49-8186" fmla="*/ 332454 h 955271"/>
              <a:gd name="connsiteX50-8187" fmla="*/ 3148998 w 5741575"/>
              <a:gd name="connsiteY50-8188" fmla="*/ 315286 h 955271"/>
              <a:gd name="connsiteX51-8189" fmla="*/ 3195264 w 5741575"/>
              <a:gd name="connsiteY51-8190" fmla="*/ 293158 h 955271"/>
              <a:gd name="connsiteX52-8191" fmla="*/ 3373785 w 5741575"/>
              <a:gd name="connsiteY52-8192" fmla="*/ 255680 h 955271"/>
              <a:gd name="connsiteX53-8193" fmla="*/ 3493851 w 5741575"/>
              <a:gd name="connsiteY53-8194" fmla="*/ 240255 h 955271"/>
              <a:gd name="connsiteX54-8195" fmla="*/ 3537470 w 5741575"/>
              <a:gd name="connsiteY54-8196" fmla="*/ 241867 h 955271"/>
              <a:gd name="connsiteX55-8197" fmla="*/ 3610489 w 5741575"/>
              <a:gd name="connsiteY55-8198" fmla="*/ 244128 h 955271"/>
              <a:gd name="connsiteX56-8199" fmla="*/ 3667539 w 5741575"/>
              <a:gd name="connsiteY56-8200" fmla="*/ 263271 h 955271"/>
              <a:gd name="connsiteX57-8201" fmla="*/ 3727614 w 5741575"/>
              <a:gd name="connsiteY57-8202" fmla="*/ 258245 h 955271"/>
              <a:gd name="connsiteX58-8203" fmla="*/ 3738369 w 5741575"/>
              <a:gd name="connsiteY58-8204" fmla="*/ 234506 h 955271"/>
              <a:gd name="connsiteX59-8205" fmla="*/ 3803670 w 5741575"/>
              <a:gd name="connsiteY59-8206" fmla="*/ 236457 h 955271"/>
              <a:gd name="connsiteX60-8207" fmla="*/ 3903080 w 5741575"/>
              <a:gd name="connsiteY60-8208" fmla="*/ 241890 h 955271"/>
              <a:gd name="connsiteX61-8209" fmla="*/ 4114838 w 5741575"/>
              <a:gd name="connsiteY61-8210" fmla="*/ 238165 h 955271"/>
              <a:gd name="connsiteX62-8211" fmla="*/ 4271023 w 5741575"/>
              <a:gd name="connsiteY62-8212" fmla="*/ 241959 h 955271"/>
              <a:gd name="connsiteX63-8213" fmla="*/ 4367397 w 5741575"/>
              <a:gd name="connsiteY63-8214" fmla="*/ 271442 h 955271"/>
              <a:gd name="connsiteX64-8215" fmla="*/ 4495366 w 5741575"/>
              <a:gd name="connsiteY64-8216" fmla="*/ 271618 h 955271"/>
              <a:gd name="connsiteX65-8217" fmla="*/ 4517347 w 5741575"/>
              <a:gd name="connsiteY65-8218" fmla="*/ 275639 h 955271"/>
              <a:gd name="connsiteX66-8219" fmla="*/ 4546116 w 5741575"/>
              <a:gd name="connsiteY66-8220" fmla="*/ 268568 h 955271"/>
              <a:gd name="connsiteX67-8221" fmla="*/ 4661259 w 5741575"/>
              <a:gd name="connsiteY67-8222" fmla="*/ 238966 h 955271"/>
              <a:gd name="connsiteX68-8223" fmla="*/ 4750403 w 5741575"/>
              <a:gd name="connsiteY68-8224" fmla="*/ 204364 h 955271"/>
              <a:gd name="connsiteX69-8225" fmla="*/ 4867614 w 5741575"/>
              <a:gd name="connsiteY69-8226" fmla="*/ 208668 h 955271"/>
              <a:gd name="connsiteX70-8227" fmla="*/ 4937036 w 5741575"/>
              <a:gd name="connsiteY70-8228" fmla="*/ 195446 h 955271"/>
              <a:gd name="connsiteX71-8229" fmla="*/ 5067740 w 5741575"/>
              <a:gd name="connsiteY71-8230" fmla="*/ 172293 h 955271"/>
              <a:gd name="connsiteX72-8231" fmla="*/ 5200247 w 5741575"/>
              <a:gd name="connsiteY72-8232" fmla="*/ 142695 h 955271"/>
              <a:gd name="connsiteX73-8233" fmla="*/ 5291963 w 5741575"/>
              <a:gd name="connsiteY73-8234" fmla="*/ 139446 h 955271"/>
              <a:gd name="connsiteX74-8235" fmla="*/ 5418472 w 5741575"/>
              <a:gd name="connsiteY74-8236" fmla="*/ 89163 h 955271"/>
              <a:gd name="connsiteX75-8237" fmla="*/ 5482354 w 5741575"/>
              <a:gd name="connsiteY75-8238" fmla="*/ 69470 h 955271"/>
              <a:gd name="connsiteX76-8239" fmla="*/ 5583280 w 5741575"/>
              <a:gd name="connsiteY76-8240" fmla="*/ 49787 h 955271"/>
              <a:gd name="connsiteX77-8241" fmla="*/ 5613766 w 5741575"/>
              <a:gd name="connsiteY77-8242" fmla="*/ 41855 h 955271"/>
              <a:gd name="connsiteX78-8243" fmla="*/ 5684952 w 5741575"/>
              <a:gd name="connsiteY78-8244" fmla="*/ 26088 h 955271"/>
              <a:gd name="connsiteX79-8245" fmla="*/ 5741575 w 5741575"/>
              <a:gd name="connsiteY79-8246" fmla="*/ 0 h 955271"/>
              <a:gd name="connsiteX0-8247" fmla="*/ 5741575 w 5741575"/>
              <a:gd name="connsiteY0-8248" fmla="*/ 0 h 955271"/>
              <a:gd name="connsiteX1-8249" fmla="*/ 5741575 w 5741575"/>
              <a:gd name="connsiteY1-8250" fmla="*/ 955271 h 955271"/>
              <a:gd name="connsiteX2-8251" fmla="*/ 0 w 5741575"/>
              <a:gd name="connsiteY2-8252" fmla="*/ 955271 h 955271"/>
              <a:gd name="connsiteX3-8253" fmla="*/ 8558 w 5741575"/>
              <a:gd name="connsiteY3-8254" fmla="*/ 953971 h 955271"/>
              <a:gd name="connsiteX4-8255" fmla="*/ 16894 w 5741575"/>
              <a:gd name="connsiteY4-8256" fmla="*/ 953847 h 955271"/>
              <a:gd name="connsiteX5-8257" fmla="*/ 28156 w 5741575"/>
              <a:gd name="connsiteY5-8258" fmla="*/ 951374 h 955271"/>
              <a:gd name="connsiteX6-8259" fmla="*/ 28293 w 5741575"/>
              <a:gd name="connsiteY6-8260" fmla="*/ 950971 h 955271"/>
              <a:gd name="connsiteX7-8261" fmla="*/ 59229 w 5741575"/>
              <a:gd name="connsiteY7-8262" fmla="*/ 903950 h 955271"/>
              <a:gd name="connsiteX8-8263" fmla="*/ 148657 w 5741575"/>
              <a:gd name="connsiteY8-8264" fmla="*/ 898134 h 955271"/>
              <a:gd name="connsiteX9-8265" fmla="*/ 174554 w 5741575"/>
              <a:gd name="connsiteY9-8266" fmla="*/ 886351 h 955271"/>
              <a:gd name="connsiteX10-8267" fmla="*/ 187633 w 5741575"/>
              <a:gd name="connsiteY10-8268" fmla="*/ 878226 h 955271"/>
              <a:gd name="connsiteX11-8269" fmla="*/ 187961 w 5741575"/>
              <a:gd name="connsiteY11-8270" fmla="*/ 876538 h 955271"/>
              <a:gd name="connsiteX12-8271" fmla="*/ 240501 w 5741575"/>
              <a:gd name="connsiteY12-8272" fmla="*/ 873150 h 955271"/>
              <a:gd name="connsiteX13-8273" fmla="*/ 246345 w 5741575"/>
              <a:gd name="connsiteY13-8274" fmla="*/ 869942 h 955271"/>
              <a:gd name="connsiteX14-8275" fmla="*/ 306299 w 5741575"/>
              <a:gd name="connsiteY14-8276" fmla="*/ 873609 h 955271"/>
              <a:gd name="connsiteX15-8277" fmla="*/ 331571 w 5741575"/>
              <a:gd name="connsiteY15-8278" fmla="*/ 869866 h 955271"/>
              <a:gd name="connsiteX16-8279" fmla="*/ 384157 w 5741575"/>
              <a:gd name="connsiteY16-8280" fmla="*/ 867971 h 955271"/>
              <a:gd name="connsiteX17-8281" fmla="*/ 477637 w 5741575"/>
              <a:gd name="connsiteY17-8282" fmla="*/ 870334 h 955271"/>
              <a:gd name="connsiteX18-8283" fmla="*/ 570239 w 5741575"/>
              <a:gd name="connsiteY18-8284" fmla="*/ 829596 h 955271"/>
              <a:gd name="connsiteX19-8285" fmla="*/ 772070 w 5741575"/>
              <a:gd name="connsiteY19-8286" fmla="*/ 820296 h 955271"/>
              <a:gd name="connsiteX20-8287" fmla="*/ 948872 w 5741575"/>
              <a:gd name="connsiteY20-8288" fmla="*/ 772201 h 955271"/>
              <a:gd name="connsiteX21-8289" fmla="*/ 1127089 w 5741575"/>
              <a:gd name="connsiteY21-8290" fmla="*/ 746926 h 955271"/>
              <a:gd name="connsiteX22-8291" fmla="*/ 1226314 w 5741575"/>
              <a:gd name="connsiteY22-8292" fmla="*/ 722473 h 955271"/>
              <a:gd name="connsiteX23-8293" fmla="*/ 1278773 w 5741575"/>
              <a:gd name="connsiteY23-8294" fmla="*/ 711503 h 955271"/>
              <a:gd name="connsiteX24-8295" fmla="*/ 1317691 w 5741575"/>
              <a:gd name="connsiteY24-8296" fmla="*/ 708529 h 955271"/>
              <a:gd name="connsiteX25-8297" fmla="*/ 1360404 w 5741575"/>
              <a:gd name="connsiteY25-8298" fmla="*/ 675922 h 955271"/>
              <a:gd name="connsiteX26-8299" fmla="*/ 1412292 w 5741575"/>
              <a:gd name="connsiteY26-8300" fmla="*/ 670793 h 955271"/>
              <a:gd name="connsiteX27-8301" fmla="*/ 1494753 w 5741575"/>
              <a:gd name="connsiteY27-8302" fmla="*/ 644686 h 955271"/>
              <a:gd name="connsiteX28-8303" fmla="*/ 1616217 w 5741575"/>
              <a:gd name="connsiteY28-8304" fmla="*/ 622107 h 955271"/>
              <a:gd name="connsiteX29-8305" fmla="*/ 1710928 w 5741575"/>
              <a:gd name="connsiteY29-8306" fmla="*/ 600666 h 955271"/>
              <a:gd name="connsiteX30-8307" fmla="*/ 1743718 w 5741575"/>
              <a:gd name="connsiteY30-8308" fmla="*/ 584327 h 955271"/>
              <a:gd name="connsiteX31-8309" fmla="*/ 1873778 w 5741575"/>
              <a:gd name="connsiteY31-8310" fmla="*/ 530130 h 955271"/>
              <a:gd name="connsiteX32-8311" fmla="*/ 1988411 w 5741575"/>
              <a:gd name="connsiteY32-8312" fmla="*/ 491599 h 955271"/>
              <a:gd name="connsiteX33-8313" fmla="*/ 2085507 w 5741575"/>
              <a:gd name="connsiteY33-8314" fmla="*/ 498527 h 955271"/>
              <a:gd name="connsiteX34-8315" fmla="*/ 2090767 w 5741575"/>
              <a:gd name="connsiteY34-8316" fmla="*/ 490616 h 955271"/>
              <a:gd name="connsiteX35-8317" fmla="*/ 2151143 w 5741575"/>
              <a:gd name="connsiteY35-8318" fmla="*/ 478332 h 955271"/>
              <a:gd name="connsiteX36-8319" fmla="*/ 2378710 w 5741575"/>
              <a:gd name="connsiteY36-8320" fmla="*/ 477570 h 955271"/>
              <a:gd name="connsiteX37-8321" fmla="*/ 2496256 w 5741575"/>
              <a:gd name="connsiteY37-8322" fmla="*/ 452396 h 955271"/>
              <a:gd name="connsiteX38-8323" fmla="*/ 2535387 w 5741575"/>
              <a:gd name="connsiteY38-8324" fmla="*/ 436645 h 955271"/>
              <a:gd name="connsiteX39-8325" fmla="*/ 2601109 w 5741575"/>
              <a:gd name="connsiteY39-8326" fmla="*/ 410678 h 955271"/>
              <a:gd name="connsiteX40-8327" fmla="*/ 2643855 w 5741575"/>
              <a:gd name="connsiteY40-8328" fmla="*/ 374482 h 955271"/>
              <a:gd name="connsiteX41-8329" fmla="*/ 2657726 w 5741575"/>
              <a:gd name="connsiteY41-8330" fmla="*/ 365841 h 955271"/>
              <a:gd name="connsiteX42-8331" fmla="*/ 2687125 w 5741575"/>
              <a:gd name="connsiteY42-8332" fmla="*/ 366820 h 955271"/>
              <a:gd name="connsiteX43-8333" fmla="*/ 2697479 w 5741575"/>
              <a:gd name="connsiteY43-8334" fmla="*/ 361430 h 955271"/>
              <a:gd name="connsiteX44-8335" fmla="*/ 2777227 w 5741575"/>
              <a:gd name="connsiteY44-8336" fmla="*/ 368972 h 955271"/>
              <a:gd name="connsiteX45-8337" fmla="*/ 2824768 w 5741575"/>
              <a:gd name="connsiteY45-8338" fmla="*/ 361652 h 955271"/>
              <a:gd name="connsiteX46-8339" fmla="*/ 2885545 w 5741575"/>
              <a:gd name="connsiteY46-8340" fmla="*/ 372818 h 955271"/>
              <a:gd name="connsiteX47-8341" fmla="*/ 3009558 w 5741575"/>
              <a:gd name="connsiteY47-8342" fmla="*/ 370573 h 955271"/>
              <a:gd name="connsiteX48-8343" fmla="*/ 3095010 w 5741575"/>
              <a:gd name="connsiteY48-8344" fmla="*/ 332454 h 955271"/>
              <a:gd name="connsiteX49-8345" fmla="*/ 3148998 w 5741575"/>
              <a:gd name="connsiteY49-8346" fmla="*/ 315286 h 955271"/>
              <a:gd name="connsiteX50-8347" fmla="*/ 3195264 w 5741575"/>
              <a:gd name="connsiteY50-8348" fmla="*/ 293158 h 955271"/>
              <a:gd name="connsiteX51-8349" fmla="*/ 3373785 w 5741575"/>
              <a:gd name="connsiteY51-8350" fmla="*/ 255680 h 955271"/>
              <a:gd name="connsiteX52-8351" fmla="*/ 3493851 w 5741575"/>
              <a:gd name="connsiteY52-8352" fmla="*/ 240255 h 955271"/>
              <a:gd name="connsiteX53-8353" fmla="*/ 3537470 w 5741575"/>
              <a:gd name="connsiteY53-8354" fmla="*/ 241867 h 955271"/>
              <a:gd name="connsiteX54-8355" fmla="*/ 3610489 w 5741575"/>
              <a:gd name="connsiteY54-8356" fmla="*/ 244128 h 955271"/>
              <a:gd name="connsiteX55-8357" fmla="*/ 3667539 w 5741575"/>
              <a:gd name="connsiteY55-8358" fmla="*/ 263271 h 955271"/>
              <a:gd name="connsiteX56-8359" fmla="*/ 3727614 w 5741575"/>
              <a:gd name="connsiteY56-8360" fmla="*/ 258245 h 955271"/>
              <a:gd name="connsiteX57-8361" fmla="*/ 3738369 w 5741575"/>
              <a:gd name="connsiteY57-8362" fmla="*/ 234506 h 955271"/>
              <a:gd name="connsiteX58-8363" fmla="*/ 3803670 w 5741575"/>
              <a:gd name="connsiteY58-8364" fmla="*/ 236457 h 955271"/>
              <a:gd name="connsiteX59-8365" fmla="*/ 3903080 w 5741575"/>
              <a:gd name="connsiteY59-8366" fmla="*/ 241890 h 955271"/>
              <a:gd name="connsiteX60-8367" fmla="*/ 4114838 w 5741575"/>
              <a:gd name="connsiteY60-8368" fmla="*/ 238165 h 955271"/>
              <a:gd name="connsiteX61-8369" fmla="*/ 4271023 w 5741575"/>
              <a:gd name="connsiteY61-8370" fmla="*/ 241959 h 955271"/>
              <a:gd name="connsiteX62-8371" fmla="*/ 4367397 w 5741575"/>
              <a:gd name="connsiteY62-8372" fmla="*/ 271442 h 955271"/>
              <a:gd name="connsiteX63-8373" fmla="*/ 4495366 w 5741575"/>
              <a:gd name="connsiteY63-8374" fmla="*/ 271618 h 955271"/>
              <a:gd name="connsiteX64-8375" fmla="*/ 4517347 w 5741575"/>
              <a:gd name="connsiteY64-8376" fmla="*/ 275639 h 955271"/>
              <a:gd name="connsiteX65-8377" fmla="*/ 4546116 w 5741575"/>
              <a:gd name="connsiteY65-8378" fmla="*/ 268568 h 955271"/>
              <a:gd name="connsiteX66-8379" fmla="*/ 4661259 w 5741575"/>
              <a:gd name="connsiteY66-8380" fmla="*/ 238966 h 955271"/>
              <a:gd name="connsiteX67-8381" fmla="*/ 4750403 w 5741575"/>
              <a:gd name="connsiteY67-8382" fmla="*/ 204364 h 955271"/>
              <a:gd name="connsiteX68-8383" fmla="*/ 4867614 w 5741575"/>
              <a:gd name="connsiteY68-8384" fmla="*/ 208668 h 955271"/>
              <a:gd name="connsiteX69-8385" fmla="*/ 4937036 w 5741575"/>
              <a:gd name="connsiteY69-8386" fmla="*/ 195446 h 955271"/>
              <a:gd name="connsiteX70-8387" fmla="*/ 5067740 w 5741575"/>
              <a:gd name="connsiteY70-8388" fmla="*/ 172293 h 955271"/>
              <a:gd name="connsiteX71-8389" fmla="*/ 5200247 w 5741575"/>
              <a:gd name="connsiteY71-8390" fmla="*/ 142695 h 955271"/>
              <a:gd name="connsiteX72-8391" fmla="*/ 5291963 w 5741575"/>
              <a:gd name="connsiteY72-8392" fmla="*/ 139446 h 955271"/>
              <a:gd name="connsiteX73-8393" fmla="*/ 5418472 w 5741575"/>
              <a:gd name="connsiteY73-8394" fmla="*/ 89163 h 955271"/>
              <a:gd name="connsiteX74-8395" fmla="*/ 5482354 w 5741575"/>
              <a:gd name="connsiteY74-8396" fmla="*/ 69470 h 955271"/>
              <a:gd name="connsiteX75-8397" fmla="*/ 5583280 w 5741575"/>
              <a:gd name="connsiteY75-8398" fmla="*/ 49787 h 955271"/>
              <a:gd name="connsiteX76-8399" fmla="*/ 5613766 w 5741575"/>
              <a:gd name="connsiteY76-8400" fmla="*/ 41855 h 955271"/>
              <a:gd name="connsiteX77-8401" fmla="*/ 5684952 w 5741575"/>
              <a:gd name="connsiteY77-8402" fmla="*/ 26088 h 955271"/>
              <a:gd name="connsiteX78-8403" fmla="*/ 5741575 w 5741575"/>
              <a:gd name="connsiteY78-8404" fmla="*/ 0 h 955271"/>
              <a:gd name="connsiteX0-8405" fmla="*/ 5741575 w 5741575"/>
              <a:gd name="connsiteY0-8406" fmla="*/ 0 h 955271"/>
              <a:gd name="connsiteX1-8407" fmla="*/ 5741575 w 5741575"/>
              <a:gd name="connsiteY1-8408" fmla="*/ 955271 h 955271"/>
              <a:gd name="connsiteX2-8409" fmla="*/ 0 w 5741575"/>
              <a:gd name="connsiteY2-8410" fmla="*/ 955271 h 955271"/>
              <a:gd name="connsiteX3-8411" fmla="*/ 8558 w 5741575"/>
              <a:gd name="connsiteY3-8412" fmla="*/ 953971 h 955271"/>
              <a:gd name="connsiteX4-8413" fmla="*/ 16894 w 5741575"/>
              <a:gd name="connsiteY4-8414" fmla="*/ 953847 h 955271"/>
              <a:gd name="connsiteX5-8415" fmla="*/ 28156 w 5741575"/>
              <a:gd name="connsiteY5-8416" fmla="*/ 951374 h 955271"/>
              <a:gd name="connsiteX6-8417" fmla="*/ 28293 w 5741575"/>
              <a:gd name="connsiteY6-8418" fmla="*/ 950971 h 955271"/>
              <a:gd name="connsiteX7-8419" fmla="*/ 59229 w 5741575"/>
              <a:gd name="connsiteY7-8420" fmla="*/ 903950 h 955271"/>
              <a:gd name="connsiteX8-8421" fmla="*/ 148657 w 5741575"/>
              <a:gd name="connsiteY8-8422" fmla="*/ 898134 h 955271"/>
              <a:gd name="connsiteX9-8423" fmla="*/ 174554 w 5741575"/>
              <a:gd name="connsiteY9-8424" fmla="*/ 886351 h 955271"/>
              <a:gd name="connsiteX10-8425" fmla="*/ 187633 w 5741575"/>
              <a:gd name="connsiteY10-8426" fmla="*/ 878226 h 955271"/>
              <a:gd name="connsiteX11-8427" fmla="*/ 187961 w 5741575"/>
              <a:gd name="connsiteY11-8428" fmla="*/ 876538 h 955271"/>
              <a:gd name="connsiteX12-8429" fmla="*/ 240501 w 5741575"/>
              <a:gd name="connsiteY12-8430" fmla="*/ 873150 h 955271"/>
              <a:gd name="connsiteX13-8431" fmla="*/ 246345 w 5741575"/>
              <a:gd name="connsiteY13-8432" fmla="*/ 869942 h 955271"/>
              <a:gd name="connsiteX14-8433" fmla="*/ 306299 w 5741575"/>
              <a:gd name="connsiteY14-8434" fmla="*/ 873609 h 955271"/>
              <a:gd name="connsiteX15-8435" fmla="*/ 331571 w 5741575"/>
              <a:gd name="connsiteY15-8436" fmla="*/ 869866 h 955271"/>
              <a:gd name="connsiteX16-8437" fmla="*/ 384157 w 5741575"/>
              <a:gd name="connsiteY16-8438" fmla="*/ 867971 h 955271"/>
              <a:gd name="connsiteX17-8439" fmla="*/ 477637 w 5741575"/>
              <a:gd name="connsiteY17-8440" fmla="*/ 870334 h 955271"/>
              <a:gd name="connsiteX18-8441" fmla="*/ 570239 w 5741575"/>
              <a:gd name="connsiteY18-8442" fmla="*/ 829596 h 955271"/>
              <a:gd name="connsiteX19-8443" fmla="*/ 772070 w 5741575"/>
              <a:gd name="connsiteY19-8444" fmla="*/ 820296 h 955271"/>
              <a:gd name="connsiteX20-8445" fmla="*/ 948872 w 5741575"/>
              <a:gd name="connsiteY20-8446" fmla="*/ 772201 h 955271"/>
              <a:gd name="connsiteX21-8447" fmla="*/ 1127089 w 5741575"/>
              <a:gd name="connsiteY21-8448" fmla="*/ 746926 h 955271"/>
              <a:gd name="connsiteX22-8449" fmla="*/ 1226314 w 5741575"/>
              <a:gd name="connsiteY22-8450" fmla="*/ 722473 h 955271"/>
              <a:gd name="connsiteX23-8451" fmla="*/ 1278773 w 5741575"/>
              <a:gd name="connsiteY23-8452" fmla="*/ 711503 h 955271"/>
              <a:gd name="connsiteX24-8453" fmla="*/ 1317691 w 5741575"/>
              <a:gd name="connsiteY24-8454" fmla="*/ 708529 h 955271"/>
              <a:gd name="connsiteX25-8455" fmla="*/ 1360404 w 5741575"/>
              <a:gd name="connsiteY25-8456" fmla="*/ 675922 h 955271"/>
              <a:gd name="connsiteX26-8457" fmla="*/ 1412292 w 5741575"/>
              <a:gd name="connsiteY26-8458" fmla="*/ 670793 h 955271"/>
              <a:gd name="connsiteX27-8459" fmla="*/ 1494753 w 5741575"/>
              <a:gd name="connsiteY27-8460" fmla="*/ 644686 h 955271"/>
              <a:gd name="connsiteX28-8461" fmla="*/ 1616217 w 5741575"/>
              <a:gd name="connsiteY28-8462" fmla="*/ 622107 h 955271"/>
              <a:gd name="connsiteX29-8463" fmla="*/ 1710928 w 5741575"/>
              <a:gd name="connsiteY29-8464" fmla="*/ 600666 h 955271"/>
              <a:gd name="connsiteX30-8465" fmla="*/ 1743718 w 5741575"/>
              <a:gd name="connsiteY30-8466" fmla="*/ 584327 h 955271"/>
              <a:gd name="connsiteX31-8467" fmla="*/ 1873778 w 5741575"/>
              <a:gd name="connsiteY31-8468" fmla="*/ 530130 h 955271"/>
              <a:gd name="connsiteX32-8469" fmla="*/ 1988411 w 5741575"/>
              <a:gd name="connsiteY32-8470" fmla="*/ 491599 h 955271"/>
              <a:gd name="connsiteX33-8471" fmla="*/ 2085507 w 5741575"/>
              <a:gd name="connsiteY33-8472" fmla="*/ 498527 h 955271"/>
              <a:gd name="connsiteX34-8473" fmla="*/ 2090767 w 5741575"/>
              <a:gd name="connsiteY34-8474" fmla="*/ 490616 h 955271"/>
              <a:gd name="connsiteX35-8475" fmla="*/ 2151143 w 5741575"/>
              <a:gd name="connsiteY35-8476" fmla="*/ 478332 h 955271"/>
              <a:gd name="connsiteX36-8477" fmla="*/ 2378710 w 5741575"/>
              <a:gd name="connsiteY36-8478" fmla="*/ 477570 h 955271"/>
              <a:gd name="connsiteX37-8479" fmla="*/ 2496256 w 5741575"/>
              <a:gd name="connsiteY37-8480" fmla="*/ 452396 h 955271"/>
              <a:gd name="connsiteX38-8481" fmla="*/ 2535387 w 5741575"/>
              <a:gd name="connsiteY38-8482" fmla="*/ 436645 h 955271"/>
              <a:gd name="connsiteX39-8483" fmla="*/ 2601109 w 5741575"/>
              <a:gd name="connsiteY39-8484" fmla="*/ 410678 h 955271"/>
              <a:gd name="connsiteX40-8485" fmla="*/ 2643855 w 5741575"/>
              <a:gd name="connsiteY40-8486" fmla="*/ 374482 h 955271"/>
              <a:gd name="connsiteX41-8487" fmla="*/ 2657726 w 5741575"/>
              <a:gd name="connsiteY41-8488" fmla="*/ 365841 h 955271"/>
              <a:gd name="connsiteX42-8489" fmla="*/ 2687125 w 5741575"/>
              <a:gd name="connsiteY42-8490" fmla="*/ 366820 h 955271"/>
              <a:gd name="connsiteX43-8491" fmla="*/ 2777227 w 5741575"/>
              <a:gd name="connsiteY43-8492" fmla="*/ 368972 h 955271"/>
              <a:gd name="connsiteX44-8493" fmla="*/ 2824768 w 5741575"/>
              <a:gd name="connsiteY44-8494" fmla="*/ 361652 h 955271"/>
              <a:gd name="connsiteX45-8495" fmla="*/ 2885545 w 5741575"/>
              <a:gd name="connsiteY45-8496" fmla="*/ 372818 h 955271"/>
              <a:gd name="connsiteX46-8497" fmla="*/ 3009558 w 5741575"/>
              <a:gd name="connsiteY46-8498" fmla="*/ 370573 h 955271"/>
              <a:gd name="connsiteX47-8499" fmla="*/ 3095010 w 5741575"/>
              <a:gd name="connsiteY47-8500" fmla="*/ 332454 h 955271"/>
              <a:gd name="connsiteX48-8501" fmla="*/ 3148998 w 5741575"/>
              <a:gd name="connsiteY48-8502" fmla="*/ 315286 h 955271"/>
              <a:gd name="connsiteX49-8503" fmla="*/ 3195264 w 5741575"/>
              <a:gd name="connsiteY49-8504" fmla="*/ 293158 h 955271"/>
              <a:gd name="connsiteX50-8505" fmla="*/ 3373785 w 5741575"/>
              <a:gd name="connsiteY50-8506" fmla="*/ 255680 h 955271"/>
              <a:gd name="connsiteX51-8507" fmla="*/ 3493851 w 5741575"/>
              <a:gd name="connsiteY51-8508" fmla="*/ 240255 h 955271"/>
              <a:gd name="connsiteX52-8509" fmla="*/ 3537470 w 5741575"/>
              <a:gd name="connsiteY52-8510" fmla="*/ 241867 h 955271"/>
              <a:gd name="connsiteX53-8511" fmla="*/ 3610489 w 5741575"/>
              <a:gd name="connsiteY53-8512" fmla="*/ 244128 h 955271"/>
              <a:gd name="connsiteX54-8513" fmla="*/ 3667539 w 5741575"/>
              <a:gd name="connsiteY54-8514" fmla="*/ 263271 h 955271"/>
              <a:gd name="connsiteX55-8515" fmla="*/ 3727614 w 5741575"/>
              <a:gd name="connsiteY55-8516" fmla="*/ 258245 h 955271"/>
              <a:gd name="connsiteX56-8517" fmla="*/ 3738369 w 5741575"/>
              <a:gd name="connsiteY56-8518" fmla="*/ 234506 h 955271"/>
              <a:gd name="connsiteX57-8519" fmla="*/ 3803670 w 5741575"/>
              <a:gd name="connsiteY57-8520" fmla="*/ 236457 h 955271"/>
              <a:gd name="connsiteX58-8521" fmla="*/ 3903080 w 5741575"/>
              <a:gd name="connsiteY58-8522" fmla="*/ 241890 h 955271"/>
              <a:gd name="connsiteX59-8523" fmla="*/ 4114838 w 5741575"/>
              <a:gd name="connsiteY59-8524" fmla="*/ 238165 h 955271"/>
              <a:gd name="connsiteX60-8525" fmla="*/ 4271023 w 5741575"/>
              <a:gd name="connsiteY60-8526" fmla="*/ 241959 h 955271"/>
              <a:gd name="connsiteX61-8527" fmla="*/ 4367397 w 5741575"/>
              <a:gd name="connsiteY61-8528" fmla="*/ 271442 h 955271"/>
              <a:gd name="connsiteX62-8529" fmla="*/ 4495366 w 5741575"/>
              <a:gd name="connsiteY62-8530" fmla="*/ 271618 h 955271"/>
              <a:gd name="connsiteX63-8531" fmla="*/ 4517347 w 5741575"/>
              <a:gd name="connsiteY63-8532" fmla="*/ 275639 h 955271"/>
              <a:gd name="connsiteX64-8533" fmla="*/ 4546116 w 5741575"/>
              <a:gd name="connsiteY64-8534" fmla="*/ 268568 h 955271"/>
              <a:gd name="connsiteX65-8535" fmla="*/ 4661259 w 5741575"/>
              <a:gd name="connsiteY65-8536" fmla="*/ 238966 h 955271"/>
              <a:gd name="connsiteX66-8537" fmla="*/ 4750403 w 5741575"/>
              <a:gd name="connsiteY66-8538" fmla="*/ 204364 h 955271"/>
              <a:gd name="connsiteX67-8539" fmla="*/ 4867614 w 5741575"/>
              <a:gd name="connsiteY67-8540" fmla="*/ 208668 h 955271"/>
              <a:gd name="connsiteX68-8541" fmla="*/ 4937036 w 5741575"/>
              <a:gd name="connsiteY68-8542" fmla="*/ 195446 h 955271"/>
              <a:gd name="connsiteX69-8543" fmla="*/ 5067740 w 5741575"/>
              <a:gd name="connsiteY69-8544" fmla="*/ 172293 h 955271"/>
              <a:gd name="connsiteX70-8545" fmla="*/ 5200247 w 5741575"/>
              <a:gd name="connsiteY70-8546" fmla="*/ 142695 h 955271"/>
              <a:gd name="connsiteX71-8547" fmla="*/ 5291963 w 5741575"/>
              <a:gd name="connsiteY71-8548" fmla="*/ 139446 h 955271"/>
              <a:gd name="connsiteX72-8549" fmla="*/ 5418472 w 5741575"/>
              <a:gd name="connsiteY72-8550" fmla="*/ 89163 h 955271"/>
              <a:gd name="connsiteX73-8551" fmla="*/ 5482354 w 5741575"/>
              <a:gd name="connsiteY73-8552" fmla="*/ 69470 h 955271"/>
              <a:gd name="connsiteX74-8553" fmla="*/ 5583280 w 5741575"/>
              <a:gd name="connsiteY74-8554" fmla="*/ 49787 h 955271"/>
              <a:gd name="connsiteX75-8555" fmla="*/ 5613766 w 5741575"/>
              <a:gd name="connsiteY75-8556" fmla="*/ 41855 h 955271"/>
              <a:gd name="connsiteX76-8557" fmla="*/ 5684952 w 5741575"/>
              <a:gd name="connsiteY76-8558" fmla="*/ 26088 h 955271"/>
              <a:gd name="connsiteX77-8559" fmla="*/ 5741575 w 5741575"/>
              <a:gd name="connsiteY77-8560" fmla="*/ 0 h 955271"/>
              <a:gd name="connsiteX0-8561" fmla="*/ 5741575 w 5741575"/>
              <a:gd name="connsiteY0-8562" fmla="*/ 0 h 955271"/>
              <a:gd name="connsiteX1-8563" fmla="*/ 5741575 w 5741575"/>
              <a:gd name="connsiteY1-8564" fmla="*/ 955271 h 955271"/>
              <a:gd name="connsiteX2-8565" fmla="*/ 0 w 5741575"/>
              <a:gd name="connsiteY2-8566" fmla="*/ 955271 h 955271"/>
              <a:gd name="connsiteX3-8567" fmla="*/ 8558 w 5741575"/>
              <a:gd name="connsiteY3-8568" fmla="*/ 953971 h 955271"/>
              <a:gd name="connsiteX4-8569" fmla="*/ 16894 w 5741575"/>
              <a:gd name="connsiteY4-8570" fmla="*/ 953847 h 955271"/>
              <a:gd name="connsiteX5-8571" fmla="*/ 28156 w 5741575"/>
              <a:gd name="connsiteY5-8572" fmla="*/ 951374 h 955271"/>
              <a:gd name="connsiteX6-8573" fmla="*/ 28293 w 5741575"/>
              <a:gd name="connsiteY6-8574" fmla="*/ 950971 h 955271"/>
              <a:gd name="connsiteX7-8575" fmla="*/ 59229 w 5741575"/>
              <a:gd name="connsiteY7-8576" fmla="*/ 903950 h 955271"/>
              <a:gd name="connsiteX8-8577" fmla="*/ 148657 w 5741575"/>
              <a:gd name="connsiteY8-8578" fmla="*/ 898134 h 955271"/>
              <a:gd name="connsiteX9-8579" fmla="*/ 174554 w 5741575"/>
              <a:gd name="connsiteY9-8580" fmla="*/ 886351 h 955271"/>
              <a:gd name="connsiteX10-8581" fmla="*/ 187633 w 5741575"/>
              <a:gd name="connsiteY10-8582" fmla="*/ 878226 h 955271"/>
              <a:gd name="connsiteX11-8583" fmla="*/ 187961 w 5741575"/>
              <a:gd name="connsiteY11-8584" fmla="*/ 876538 h 955271"/>
              <a:gd name="connsiteX12-8585" fmla="*/ 240501 w 5741575"/>
              <a:gd name="connsiteY12-8586" fmla="*/ 873150 h 955271"/>
              <a:gd name="connsiteX13-8587" fmla="*/ 246345 w 5741575"/>
              <a:gd name="connsiteY13-8588" fmla="*/ 869942 h 955271"/>
              <a:gd name="connsiteX14-8589" fmla="*/ 306299 w 5741575"/>
              <a:gd name="connsiteY14-8590" fmla="*/ 873609 h 955271"/>
              <a:gd name="connsiteX15-8591" fmla="*/ 331571 w 5741575"/>
              <a:gd name="connsiteY15-8592" fmla="*/ 869866 h 955271"/>
              <a:gd name="connsiteX16-8593" fmla="*/ 384157 w 5741575"/>
              <a:gd name="connsiteY16-8594" fmla="*/ 867971 h 955271"/>
              <a:gd name="connsiteX17-8595" fmla="*/ 477637 w 5741575"/>
              <a:gd name="connsiteY17-8596" fmla="*/ 870334 h 955271"/>
              <a:gd name="connsiteX18-8597" fmla="*/ 570239 w 5741575"/>
              <a:gd name="connsiteY18-8598" fmla="*/ 829596 h 955271"/>
              <a:gd name="connsiteX19-8599" fmla="*/ 772070 w 5741575"/>
              <a:gd name="connsiteY19-8600" fmla="*/ 820296 h 955271"/>
              <a:gd name="connsiteX20-8601" fmla="*/ 948872 w 5741575"/>
              <a:gd name="connsiteY20-8602" fmla="*/ 772201 h 955271"/>
              <a:gd name="connsiteX21-8603" fmla="*/ 1127089 w 5741575"/>
              <a:gd name="connsiteY21-8604" fmla="*/ 746926 h 955271"/>
              <a:gd name="connsiteX22-8605" fmla="*/ 1226314 w 5741575"/>
              <a:gd name="connsiteY22-8606" fmla="*/ 722473 h 955271"/>
              <a:gd name="connsiteX23-8607" fmla="*/ 1278773 w 5741575"/>
              <a:gd name="connsiteY23-8608" fmla="*/ 711503 h 955271"/>
              <a:gd name="connsiteX24-8609" fmla="*/ 1317691 w 5741575"/>
              <a:gd name="connsiteY24-8610" fmla="*/ 708529 h 955271"/>
              <a:gd name="connsiteX25-8611" fmla="*/ 1360404 w 5741575"/>
              <a:gd name="connsiteY25-8612" fmla="*/ 675922 h 955271"/>
              <a:gd name="connsiteX26-8613" fmla="*/ 1412292 w 5741575"/>
              <a:gd name="connsiteY26-8614" fmla="*/ 670793 h 955271"/>
              <a:gd name="connsiteX27-8615" fmla="*/ 1494753 w 5741575"/>
              <a:gd name="connsiteY27-8616" fmla="*/ 644686 h 955271"/>
              <a:gd name="connsiteX28-8617" fmla="*/ 1616217 w 5741575"/>
              <a:gd name="connsiteY28-8618" fmla="*/ 622107 h 955271"/>
              <a:gd name="connsiteX29-8619" fmla="*/ 1710928 w 5741575"/>
              <a:gd name="connsiteY29-8620" fmla="*/ 600666 h 955271"/>
              <a:gd name="connsiteX30-8621" fmla="*/ 1743718 w 5741575"/>
              <a:gd name="connsiteY30-8622" fmla="*/ 584327 h 955271"/>
              <a:gd name="connsiteX31-8623" fmla="*/ 1873778 w 5741575"/>
              <a:gd name="connsiteY31-8624" fmla="*/ 530130 h 955271"/>
              <a:gd name="connsiteX32-8625" fmla="*/ 1988411 w 5741575"/>
              <a:gd name="connsiteY32-8626" fmla="*/ 491599 h 955271"/>
              <a:gd name="connsiteX33-8627" fmla="*/ 2085507 w 5741575"/>
              <a:gd name="connsiteY33-8628" fmla="*/ 498527 h 955271"/>
              <a:gd name="connsiteX34-8629" fmla="*/ 2090767 w 5741575"/>
              <a:gd name="connsiteY34-8630" fmla="*/ 490616 h 955271"/>
              <a:gd name="connsiteX35-8631" fmla="*/ 2151143 w 5741575"/>
              <a:gd name="connsiteY35-8632" fmla="*/ 478332 h 955271"/>
              <a:gd name="connsiteX36-8633" fmla="*/ 2378710 w 5741575"/>
              <a:gd name="connsiteY36-8634" fmla="*/ 477570 h 955271"/>
              <a:gd name="connsiteX37-8635" fmla="*/ 2496256 w 5741575"/>
              <a:gd name="connsiteY37-8636" fmla="*/ 452396 h 955271"/>
              <a:gd name="connsiteX38-8637" fmla="*/ 2535387 w 5741575"/>
              <a:gd name="connsiteY38-8638" fmla="*/ 436645 h 955271"/>
              <a:gd name="connsiteX39-8639" fmla="*/ 2601109 w 5741575"/>
              <a:gd name="connsiteY39-8640" fmla="*/ 410678 h 955271"/>
              <a:gd name="connsiteX40-8641" fmla="*/ 2643855 w 5741575"/>
              <a:gd name="connsiteY40-8642" fmla="*/ 374482 h 955271"/>
              <a:gd name="connsiteX41-8643" fmla="*/ 2657726 w 5741575"/>
              <a:gd name="connsiteY41-8644" fmla="*/ 365841 h 955271"/>
              <a:gd name="connsiteX42-8645" fmla="*/ 2717296 w 5741575"/>
              <a:gd name="connsiteY42-8646" fmla="*/ 362282 h 955271"/>
              <a:gd name="connsiteX43-8647" fmla="*/ 2777227 w 5741575"/>
              <a:gd name="connsiteY43-8648" fmla="*/ 368972 h 955271"/>
              <a:gd name="connsiteX44-8649" fmla="*/ 2824768 w 5741575"/>
              <a:gd name="connsiteY44-8650" fmla="*/ 361652 h 955271"/>
              <a:gd name="connsiteX45-8651" fmla="*/ 2885545 w 5741575"/>
              <a:gd name="connsiteY45-8652" fmla="*/ 372818 h 955271"/>
              <a:gd name="connsiteX46-8653" fmla="*/ 3009558 w 5741575"/>
              <a:gd name="connsiteY46-8654" fmla="*/ 370573 h 955271"/>
              <a:gd name="connsiteX47-8655" fmla="*/ 3095010 w 5741575"/>
              <a:gd name="connsiteY47-8656" fmla="*/ 332454 h 955271"/>
              <a:gd name="connsiteX48-8657" fmla="*/ 3148998 w 5741575"/>
              <a:gd name="connsiteY48-8658" fmla="*/ 315286 h 955271"/>
              <a:gd name="connsiteX49-8659" fmla="*/ 3195264 w 5741575"/>
              <a:gd name="connsiteY49-8660" fmla="*/ 293158 h 955271"/>
              <a:gd name="connsiteX50-8661" fmla="*/ 3373785 w 5741575"/>
              <a:gd name="connsiteY50-8662" fmla="*/ 255680 h 955271"/>
              <a:gd name="connsiteX51-8663" fmla="*/ 3493851 w 5741575"/>
              <a:gd name="connsiteY51-8664" fmla="*/ 240255 h 955271"/>
              <a:gd name="connsiteX52-8665" fmla="*/ 3537470 w 5741575"/>
              <a:gd name="connsiteY52-8666" fmla="*/ 241867 h 955271"/>
              <a:gd name="connsiteX53-8667" fmla="*/ 3610489 w 5741575"/>
              <a:gd name="connsiteY53-8668" fmla="*/ 244128 h 955271"/>
              <a:gd name="connsiteX54-8669" fmla="*/ 3667539 w 5741575"/>
              <a:gd name="connsiteY54-8670" fmla="*/ 263271 h 955271"/>
              <a:gd name="connsiteX55-8671" fmla="*/ 3727614 w 5741575"/>
              <a:gd name="connsiteY55-8672" fmla="*/ 258245 h 955271"/>
              <a:gd name="connsiteX56-8673" fmla="*/ 3738369 w 5741575"/>
              <a:gd name="connsiteY56-8674" fmla="*/ 234506 h 955271"/>
              <a:gd name="connsiteX57-8675" fmla="*/ 3803670 w 5741575"/>
              <a:gd name="connsiteY57-8676" fmla="*/ 236457 h 955271"/>
              <a:gd name="connsiteX58-8677" fmla="*/ 3903080 w 5741575"/>
              <a:gd name="connsiteY58-8678" fmla="*/ 241890 h 955271"/>
              <a:gd name="connsiteX59-8679" fmla="*/ 4114838 w 5741575"/>
              <a:gd name="connsiteY59-8680" fmla="*/ 238165 h 955271"/>
              <a:gd name="connsiteX60-8681" fmla="*/ 4271023 w 5741575"/>
              <a:gd name="connsiteY60-8682" fmla="*/ 241959 h 955271"/>
              <a:gd name="connsiteX61-8683" fmla="*/ 4367397 w 5741575"/>
              <a:gd name="connsiteY61-8684" fmla="*/ 271442 h 955271"/>
              <a:gd name="connsiteX62-8685" fmla="*/ 4495366 w 5741575"/>
              <a:gd name="connsiteY62-8686" fmla="*/ 271618 h 955271"/>
              <a:gd name="connsiteX63-8687" fmla="*/ 4517347 w 5741575"/>
              <a:gd name="connsiteY63-8688" fmla="*/ 275639 h 955271"/>
              <a:gd name="connsiteX64-8689" fmla="*/ 4546116 w 5741575"/>
              <a:gd name="connsiteY64-8690" fmla="*/ 268568 h 955271"/>
              <a:gd name="connsiteX65-8691" fmla="*/ 4661259 w 5741575"/>
              <a:gd name="connsiteY65-8692" fmla="*/ 238966 h 955271"/>
              <a:gd name="connsiteX66-8693" fmla="*/ 4750403 w 5741575"/>
              <a:gd name="connsiteY66-8694" fmla="*/ 204364 h 955271"/>
              <a:gd name="connsiteX67-8695" fmla="*/ 4867614 w 5741575"/>
              <a:gd name="connsiteY67-8696" fmla="*/ 208668 h 955271"/>
              <a:gd name="connsiteX68-8697" fmla="*/ 4937036 w 5741575"/>
              <a:gd name="connsiteY68-8698" fmla="*/ 195446 h 955271"/>
              <a:gd name="connsiteX69-8699" fmla="*/ 5067740 w 5741575"/>
              <a:gd name="connsiteY69-8700" fmla="*/ 172293 h 955271"/>
              <a:gd name="connsiteX70-8701" fmla="*/ 5200247 w 5741575"/>
              <a:gd name="connsiteY70-8702" fmla="*/ 142695 h 955271"/>
              <a:gd name="connsiteX71-8703" fmla="*/ 5291963 w 5741575"/>
              <a:gd name="connsiteY71-8704" fmla="*/ 139446 h 955271"/>
              <a:gd name="connsiteX72-8705" fmla="*/ 5418472 w 5741575"/>
              <a:gd name="connsiteY72-8706" fmla="*/ 89163 h 955271"/>
              <a:gd name="connsiteX73-8707" fmla="*/ 5482354 w 5741575"/>
              <a:gd name="connsiteY73-8708" fmla="*/ 69470 h 955271"/>
              <a:gd name="connsiteX74-8709" fmla="*/ 5583280 w 5741575"/>
              <a:gd name="connsiteY74-8710" fmla="*/ 49787 h 955271"/>
              <a:gd name="connsiteX75-8711" fmla="*/ 5613766 w 5741575"/>
              <a:gd name="connsiteY75-8712" fmla="*/ 41855 h 955271"/>
              <a:gd name="connsiteX76-8713" fmla="*/ 5684952 w 5741575"/>
              <a:gd name="connsiteY76-8714" fmla="*/ 26088 h 955271"/>
              <a:gd name="connsiteX77-8715" fmla="*/ 5741575 w 5741575"/>
              <a:gd name="connsiteY77-8716" fmla="*/ 0 h 955271"/>
              <a:gd name="connsiteX0-8717" fmla="*/ 5741575 w 5741575"/>
              <a:gd name="connsiteY0-8718" fmla="*/ 0 h 955271"/>
              <a:gd name="connsiteX1-8719" fmla="*/ 5741575 w 5741575"/>
              <a:gd name="connsiteY1-8720" fmla="*/ 955271 h 955271"/>
              <a:gd name="connsiteX2-8721" fmla="*/ 0 w 5741575"/>
              <a:gd name="connsiteY2-8722" fmla="*/ 955271 h 955271"/>
              <a:gd name="connsiteX3-8723" fmla="*/ 8558 w 5741575"/>
              <a:gd name="connsiteY3-8724" fmla="*/ 953971 h 955271"/>
              <a:gd name="connsiteX4-8725" fmla="*/ 16894 w 5741575"/>
              <a:gd name="connsiteY4-8726" fmla="*/ 953847 h 955271"/>
              <a:gd name="connsiteX5-8727" fmla="*/ 28156 w 5741575"/>
              <a:gd name="connsiteY5-8728" fmla="*/ 951374 h 955271"/>
              <a:gd name="connsiteX6-8729" fmla="*/ 28293 w 5741575"/>
              <a:gd name="connsiteY6-8730" fmla="*/ 950971 h 955271"/>
              <a:gd name="connsiteX7-8731" fmla="*/ 59229 w 5741575"/>
              <a:gd name="connsiteY7-8732" fmla="*/ 903950 h 955271"/>
              <a:gd name="connsiteX8-8733" fmla="*/ 148657 w 5741575"/>
              <a:gd name="connsiteY8-8734" fmla="*/ 898134 h 955271"/>
              <a:gd name="connsiteX9-8735" fmla="*/ 174554 w 5741575"/>
              <a:gd name="connsiteY9-8736" fmla="*/ 886351 h 955271"/>
              <a:gd name="connsiteX10-8737" fmla="*/ 187633 w 5741575"/>
              <a:gd name="connsiteY10-8738" fmla="*/ 878226 h 955271"/>
              <a:gd name="connsiteX11-8739" fmla="*/ 187961 w 5741575"/>
              <a:gd name="connsiteY11-8740" fmla="*/ 876538 h 955271"/>
              <a:gd name="connsiteX12-8741" fmla="*/ 240501 w 5741575"/>
              <a:gd name="connsiteY12-8742" fmla="*/ 873150 h 955271"/>
              <a:gd name="connsiteX13-8743" fmla="*/ 246345 w 5741575"/>
              <a:gd name="connsiteY13-8744" fmla="*/ 869942 h 955271"/>
              <a:gd name="connsiteX14-8745" fmla="*/ 306299 w 5741575"/>
              <a:gd name="connsiteY14-8746" fmla="*/ 873609 h 955271"/>
              <a:gd name="connsiteX15-8747" fmla="*/ 331571 w 5741575"/>
              <a:gd name="connsiteY15-8748" fmla="*/ 869866 h 955271"/>
              <a:gd name="connsiteX16-8749" fmla="*/ 384157 w 5741575"/>
              <a:gd name="connsiteY16-8750" fmla="*/ 867971 h 955271"/>
              <a:gd name="connsiteX17-8751" fmla="*/ 477637 w 5741575"/>
              <a:gd name="connsiteY17-8752" fmla="*/ 870334 h 955271"/>
              <a:gd name="connsiteX18-8753" fmla="*/ 570239 w 5741575"/>
              <a:gd name="connsiteY18-8754" fmla="*/ 829596 h 955271"/>
              <a:gd name="connsiteX19-8755" fmla="*/ 772070 w 5741575"/>
              <a:gd name="connsiteY19-8756" fmla="*/ 820296 h 955271"/>
              <a:gd name="connsiteX20-8757" fmla="*/ 948872 w 5741575"/>
              <a:gd name="connsiteY20-8758" fmla="*/ 772201 h 955271"/>
              <a:gd name="connsiteX21-8759" fmla="*/ 1127089 w 5741575"/>
              <a:gd name="connsiteY21-8760" fmla="*/ 746926 h 955271"/>
              <a:gd name="connsiteX22-8761" fmla="*/ 1226314 w 5741575"/>
              <a:gd name="connsiteY22-8762" fmla="*/ 722473 h 955271"/>
              <a:gd name="connsiteX23-8763" fmla="*/ 1278773 w 5741575"/>
              <a:gd name="connsiteY23-8764" fmla="*/ 711503 h 955271"/>
              <a:gd name="connsiteX24-8765" fmla="*/ 1317691 w 5741575"/>
              <a:gd name="connsiteY24-8766" fmla="*/ 708529 h 955271"/>
              <a:gd name="connsiteX25-8767" fmla="*/ 1360404 w 5741575"/>
              <a:gd name="connsiteY25-8768" fmla="*/ 675922 h 955271"/>
              <a:gd name="connsiteX26-8769" fmla="*/ 1412292 w 5741575"/>
              <a:gd name="connsiteY26-8770" fmla="*/ 670793 h 955271"/>
              <a:gd name="connsiteX27-8771" fmla="*/ 1494753 w 5741575"/>
              <a:gd name="connsiteY27-8772" fmla="*/ 644686 h 955271"/>
              <a:gd name="connsiteX28-8773" fmla="*/ 1616217 w 5741575"/>
              <a:gd name="connsiteY28-8774" fmla="*/ 622107 h 955271"/>
              <a:gd name="connsiteX29-8775" fmla="*/ 1710928 w 5741575"/>
              <a:gd name="connsiteY29-8776" fmla="*/ 600666 h 955271"/>
              <a:gd name="connsiteX30-8777" fmla="*/ 1743718 w 5741575"/>
              <a:gd name="connsiteY30-8778" fmla="*/ 584327 h 955271"/>
              <a:gd name="connsiteX31-8779" fmla="*/ 1873778 w 5741575"/>
              <a:gd name="connsiteY31-8780" fmla="*/ 530130 h 955271"/>
              <a:gd name="connsiteX32-8781" fmla="*/ 1988411 w 5741575"/>
              <a:gd name="connsiteY32-8782" fmla="*/ 491599 h 955271"/>
              <a:gd name="connsiteX33-8783" fmla="*/ 2085507 w 5741575"/>
              <a:gd name="connsiteY33-8784" fmla="*/ 498527 h 955271"/>
              <a:gd name="connsiteX34-8785" fmla="*/ 2090767 w 5741575"/>
              <a:gd name="connsiteY34-8786" fmla="*/ 490616 h 955271"/>
              <a:gd name="connsiteX35-8787" fmla="*/ 2151143 w 5741575"/>
              <a:gd name="connsiteY35-8788" fmla="*/ 478332 h 955271"/>
              <a:gd name="connsiteX36-8789" fmla="*/ 2378710 w 5741575"/>
              <a:gd name="connsiteY36-8790" fmla="*/ 477570 h 955271"/>
              <a:gd name="connsiteX37-8791" fmla="*/ 2496256 w 5741575"/>
              <a:gd name="connsiteY37-8792" fmla="*/ 452396 h 955271"/>
              <a:gd name="connsiteX38-8793" fmla="*/ 2535387 w 5741575"/>
              <a:gd name="connsiteY38-8794" fmla="*/ 436645 h 955271"/>
              <a:gd name="connsiteX39-8795" fmla="*/ 2601109 w 5741575"/>
              <a:gd name="connsiteY39-8796" fmla="*/ 410678 h 955271"/>
              <a:gd name="connsiteX40-8797" fmla="*/ 2643855 w 5741575"/>
              <a:gd name="connsiteY40-8798" fmla="*/ 374482 h 955271"/>
              <a:gd name="connsiteX41-8799" fmla="*/ 2657726 w 5741575"/>
              <a:gd name="connsiteY41-8800" fmla="*/ 365841 h 955271"/>
              <a:gd name="connsiteX42-8801" fmla="*/ 2717296 w 5741575"/>
              <a:gd name="connsiteY42-8802" fmla="*/ 362282 h 955271"/>
              <a:gd name="connsiteX43-8803" fmla="*/ 2777227 w 5741575"/>
              <a:gd name="connsiteY43-8804" fmla="*/ 368972 h 955271"/>
              <a:gd name="connsiteX44-8805" fmla="*/ 2824768 w 5741575"/>
              <a:gd name="connsiteY44-8806" fmla="*/ 361652 h 955271"/>
              <a:gd name="connsiteX45-8807" fmla="*/ 2885545 w 5741575"/>
              <a:gd name="connsiteY45-8808" fmla="*/ 372818 h 955271"/>
              <a:gd name="connsiteX46-8809" fmla="*/ 3009558 w 5741575"/>
              <a:gd name="connsiteY46-8810" fmla="*/ 370573 h 955271"/>
              <a:gd name="connsiteX47-8811" fmla="*/ 3095010 w 5741575"/>
              <a:gd name="connsiteY47-8812" fmla="*/ 332454 h 955271"/>
              <a:gd name="connsiteX48-8813" fmla="*/ 3148998 w 5741575"/>
              <a:gd name="connsiteY48-8814" fmla="*/ 315286 h 955271"/>
              <a:gd name="connsiteX49-8815" fmla="*/ 3195264 w 5741575"/>
              <a:gd name="connsiteY49-8816" fmla="*/ 293158 h 955271"/>
              <a:gd name="connsiteX50-8817" fmla="*/ 3373785 w 5741575"/>
              <a:gd name="connsiteY50-8818" fmla="*/ 255680 h 955271"/>
              <a:gd name="connsiteX51-8819" fmla="*/ 3493851 w 5741575"/>
              <a:gd name="connsiteY51-8820" fmla="*/ 240255 h 955271"/>
              <a:gd name="connsiteX52-8821" fmla="*/ 3537470 w 5741575"/>
              <a:gd name="connsiteY52-8822" fmla="*/ 241867 h 955271"/>
              <a:gd name="connsiteX53-8823" fmla="*/ 3610489 w 5741575"/>
              <a:gd name="connsiteY53-8824" fmla="*/ 244128 h 955271"/>
              <a:gd name="connsiteX54-8825" fmla="*/ 3667539 w 5741575"/>
              <a:gd name="connsiteY54-8826" fmla="*/ 263271 h 955271"/>
              <a:gd name="connsiteX55-8827" fmla="*/ 3727614 w 5741575"/>
              <a:gd name="connsiteY55-8828" fmla="*/ 258245 h 955271"/>
              <a:gd name="connsiteX56-8829" fmla="*/ 3738369 w 5741575"/>
              <a:gd name="connsiteY56-8830" fmla="*/ 234506 h 955271"/>
              <a:gd name="connsiteX57-8831" fmla="*/ 3803670 w 5741575"/>
              <a:gd name="connsiteY57-8832" fmla="*/ 236457 h 955271"/>
              <a:gd name="connsiteX58-8833" fmla="*/ 3903080 w 5741575"/>
              <a:gd name="connsiteY58-8834" fmla="*/ 241890 h 955271"/>
              <a:gd name="connsiteX59-8835" fmla="*/ 4114838 w 5741575"/>
              <a:gd name="connsiteY59-8836" fmla="*/ 238165 h 955271"/>
              <a:gd name="connsiteX60-8837" fmla="*/ 4271023 w 5741575"/>
              <a:gd name="connsiteY60-8838" fmla="*/ 241959 h 955271"/>
              <a:gd name="connsiteX61-8839" fmla="*/ 4367397 w 5741575"/>
              <a:gd name="connsiteY61-8840" fmla="*/ 271442 h 955271"/>
              <a:gd name="connsiteX62-8841" fmla="*/ 4495366 w 5741575"/>
              <a:gd name="connsiteY62-8842" fmla="*/ 271618 h 955271"/>
              <a:gd name="connsiteX63-8843" fmla="*/ 4517347 w 5741575"/>
              <a:gd name="connsiteY63-8844" fmla="*/ 275639 h 955271"/>
              <a:gd name="connsiteX64-8845" fmla="*/ 4546116 w 5741575"/>
              <a:gd name="connsiteY64-8846" fmla="*/ 268568 h 955271"/>
              <a:gd name="connsiteX65-8847" fmla="*/ 4661259 w 5741575"/>
              <a:gd name="connsiteY65-8848" fmla="*/ 238966 h 955271"/>
              <a:gd name="connsiteX66-8849" fmla="*/ 4750403 w 5741575"/>
              <a:gd name="connsiteY66-8850" fmla="*/ 204364 h 955271"/>
              <a:gd name="connsiteX67-8851" fmla="*/ 4867614 w 5741575"/>
              <a:gd name="connsiteY67-8852" fmla="*/ 208668 h 955271"/>
              <a:gd name="connsiteX68-8853" fmla="*/ 4937036 w 5741575"/>
              <a:gd name="connsiteY68-8854" fmla="*/ 195446 h 955271"/>
              <a:gd name="connsiteX69-8855" fmla="*/ 5067740 w 5741575"/>
              <a:gd name="connsiteY69-8856" fmla="*/ 172293 h 955271"/>
              <a:gd name="connsiteX70-8857" fmla="*/ 5200247 w 5741575"/>
              <a:gd name="connsiteY70-8858" fmla="*/ 142695 h 955271"/>
              <a:gd name="connsiteX71-8859" fmla="*/ 5276878 w 5741575"/>
              <a:gd name="connsiteY71-8860" fmla="*/ 125833 h 955271"/>
              <a:gd name="connsiteX72-8861" fmla="*/ 5418472 w 5741575"/>
              <a:gd name="connsiteY72-8862" fmla="*/ 89163 h 955271"/>
              <a:gd name="connsiteX73-8863" fmla="*/ 5482354 w 5741575"/>
              <a:gd name="connsiteY73-8864" fmla="*/ 69470 h 955271"/>
              <a:gd name="connsiteX74-8865" fmla="*/ 5583280 w 5741575"/>
              <a:gd name="connsiteY74-8866" fmla="*/ 49787 h 955271"/>
              <a:gd name="connsiteX75-8867" fmla="*/ 5613766 w 5741575"/>
              <a:gd name="connsiteY75-8868" fmla="*/ 41855 h 955271"/>
              <a:gd name="connsiteX76-8869" fmla="*/ 5684952 w 5741575"/>
              <a:gd name="connsiteY76-8870" fmla="*/ 26088 h 955271"/>
              <a:gd name="connsiteX77-8871" fmla="*/ 5741575 w 5741575"/>
              <a:gd name="connsiteY77-8872" fmla="*/ 0 h 955271"/>
              <a:gd name="connsiteX0-8873" fmla="*/ 5741575 w 5741575"/>
              <a:gd name="connsiteY0-8874" fmla="*/ 0 h 955271"/>
              <a:gd name="connsiteX1-8875" fmla="*/ 5741575 w 5741575"/>
              <a:gd name="connsiteY1-8876" fmla="*/ 955271 h 955271"/>
              <a:gd name="connsiteX2-8877" fmla="*/ 0 w 5741575"/>
              <a:gd name="connsiteY2-8878" fmla="*/ 955271 h 955271"/>
              <a:gd name="connsiteX3-8879" fmla="*/ 8558 w 5741575"/>
              <a:gd name="connsiteY3-8880" fmla="*/ 953971 h 955271"/>
              <a:gd name="connsiteX4-8881" fmla="*/ 16894 w 5741575"/>
              <a:gd name="connsiteY4-8882" fmla="*/ 953847 h 955271"/>
              <a:gd name="connsiteX5-8883" fmla="*/ 28156 w 5741575"/>
              <a:gd name="connsiteY5-8884" fmla="*/ 951374 h 955271"/>
              <a:gd name="connsiteX6-8885" fmla="*/ 28293 w 5741575"/>
              <a:gd name="connsiteY6-8886" fmla="*/ 950971 h 955271"/>
              <a:gd name="connsiteX7-8887" fmla="*/ 59229 w 5741575"/>
              <a:gd name="connsiteY7-8888" fmla="*/ 903950 h 955271"/>
              <a:gd name="connsiteX8-8889" fmla="*/ 148657 w 5741575"/>
              <a:gd name="connsiteY8-8890" fmla="*/ 898134 h 955271"/>
              <a:gd name="connsiteX9-8891" fmla="*/ 174554 w 5741575"/>
              <a:gd name="connsiteY9-8892" fmla="*/ 886351 h 955271"/>
              <a:gd name="connsiteX10-8893" fmla="*/ 187633 w 5741575"/>
              <a:gd name="connsiteY10-8894" fmla="*/ 878226 h 955271"/>
              <a:gd name="connsiteX11-8895" fmla="*/ 187961 w 5741575"/>
              <a:gd name="connsiteY11-8896" fmla="*/ 876538 h 955271"/>
              <a:gd name="connsiteX12-8897" fmla="*/ 240501 w 5741575"/>
              <a:gd name="connsiteY12-8898" fmla="*/ 873150 h 955271"/>
              <a:gd name="connsiteX13-8899" fmla="*/ 246345 w 5741575"/>
              <a:gd name="connsiteY13-8900" fmla="*/ 869942 h 955271"/>
              <a:gd name="connsiteX14-8901" fmla="*/ 306299 w 5741575"/>
              <a:gd name="connsiteY14-8902" fmla="*/ 873609 h 955271"/>
              <a:gd name="connsiteX15-8903" fmla="*/ 331571 w 5741575"/>
              <a:gd name="connsiteY15-8904" fmla="*/ 869866 h 955271"/>
              <a:gd name="connsiteX16-8905" fmla="*/ 384157 w 5741575"/>
              <a:gd name="connsiteY16-8906" fmla="*/ 867971 h 955271"/>
              <a:gd name="connsiteX17-8907" fmla="*/ 477637 w 5741575"/>
              <a:gd name="connsiteY17-8908" fmla="*/ 870334 h 955271"/>
              <a:gd name="connsiteX18-8909" fmla="*/ 570239 w 5741575"/>
              <a:gd name="connsiteY18-8910" fmla="*/ 829596 h 955271"/>
              <a:gd name="connsiteX19-8911" fmla="*/ 772070 w 5741575"/>
              <a:gd name="connsiteY19-8912" fmla="*/ 820296 h 955271"/>
              <a:gd name="connsiteX20-8913" fmla="*/ 948872 w 5741575"/>
              <a:gd name="connsiteY20-8914" fmla="*/ 772201 h 955271"/>
              <a:gd name="connsiteX21-8915" fmla="*/ 1127089 w 5741575"/>
              <a:gd name="connsiteY21-8916" fmla="*/ 746926 h 955271"/>
              <a:gd name="connsiteX22-8917" fmla="*/ 1226314 w 5741575"/>
              <a:gd name="connsiteY22-8918" fmla="*/ 722473 h 955271"/>
              <a:gd name="connsiteX23-8919" fmla="*/ 1278773 w 5741575"/>
              <a:gd name="connsiteY23-8920" fmla="*/ 711503 h 955271"/>
              <a:gd name="connsiteX24-8921" fmla="*/ 1317691 w 5741575"/>
              <a:gd name="connsiteY24-8922" fmla="*/ 708529 h 955271"/>
              <a:gd name="connsiteX25-8923" fmla="*/ 1360404 w 5741575"/>
              <a:gd name="connsiteY25-8924" fmla="*/ 675922 h 955271"/>
              <a:gd name="connsiteX26-8925" fmla="*/ 1412292 w 5741575"/>
              <a:gd name="connsiteY26-8926" fmla="*/ 670793 h 955271"/>
              <a:gd name="connsiteX27-8927" fmla="*/ 1494753 w 5741575"/>
              <a:gd name="connsiteY27-8928" fmla="*/ 644686 h 955271"/>
              <a:gd name="connsiteX28-8929" fmla="*/ 1616217 w 5741575"/>
              <a:gd name="connsiteY28-8930" fmla="*/ 622107 h 955271"/>
              <a:gd name="connsiteX29-8931" fmla="*/ 1710928 w 5741575"/>
              <a:gd name="connsiteY29-8932" fmla="*/ 600666 h 955271"/>
              <a:gd name="connsiteX30-8933" fmla="*/ 1743718 w 5741575"/>
              <a:gd name="connsiteY30-8934" fmla="*/ 584327 h 955271"/>
              <a:gd name="connsiteX31-8935" fmla="*/ 1873778 w 5741575"/>
              <a:gd name="connsiteY31-8936" fmla="*/ 530130 h 955271"/>
              <a:gd name="connsiteX32-8937" fmla="*/ 1988411 w 5741575"/>
              <a:gd name="connsiteY32-8938" fmla="*/ 491599 h 955271"/>
              <a:gd name="connsiteX33-8939" fmla="*/ 2085507 w 5741575"/>
              <a:gd name="connsiteY33-8940" fmla="*/ 498527 h 955271"/>
              <a:gd name="connsiteX34-8941" fmla="*/ 2090767 w 5741575"/>
              <a:gd name="connsiteY34-8942" fmla="*/ 490616 h 955271"/>
              <a:gd name="connsiteX35-8943" fmla="*/ 2151143 w 5741575"/>
              <a:gd name="connsiteY35-8944" fmla="*/ 478332 h 955271"/>
              <a:gd name="connsiteX36-8945" fmla="*/ 2378710 w 5741575"/>
              <a:gd name="connsiteY36-8946" fmla="*/ 477570 h 955271"/>
              <a:gd name="connsiteX37-8947" fmla="*/ 2496256 w 5741575"/>
              <a:gd name="connsiteY37-8948" fmla="*/ 452396 h 955271"/>
              <a:gd name="connsiteX38-8949" fmla="*/ 2535387 w 5741575"/>
              <a:gd name="connsiteY38-8950" fmla="*/ 436645 h 955271"/>
              <a:gd name="connsiteX39-8951" fmla="*/ 2601109 w 5741575"/>
              <a:gd name="connsiteY39-8952" fmla="*/ 410678 h 955271"/>
              <a:gd name="connsiteX40-8953" fmla="*/ 2643855 w 5741575"/>
              <a:gd name="connsiteY40-8954" fmla="*/ 374482 h 955271"/>
              <a:gd name="connsiteX41-8955" fmla="*/ 2657726 w 5741575"/>
              <a:gd name="connsiteY41-8956" fmla="*/ 365841 h 955271"/>
              <a:gd name="connsiteX42-8957" fmla="*/ 2717296 w 5741575"/>
              <a:gd name="connsiteY42-8958" fmla="*/ 362282 h 955271"/>
              <a:gd name="connsiteX43-8959" fmla="*/ 2777227 w 5741575"/>
              <a:gd name="connsiteY43-8960" fmla="*/ 368972 h 955271"/>
              <a:gd name="connsiteX44-8961" fmla="*/ 2824768 w 5741575"/>
              <a:gd name="connsiteY44-8962" fmla="*/ 361652 h 955271"/>
              <a:gd name="connsiteX45-8963" fmla="*/ 2885545 w 5741575"/>
              <a:gd name="connsiteY45-8964" fmla="*/ 372818 h 955271"/>
              <a:gd name="connsiteX46-8965" fmla="*/ 3009558 w 5741575"/>
              <a:gd name="connsiteY46-8966" fmla="*/ 370573 h 955271"/>
              <a:gd name="connsiteX47-8967" fmla="*/ 3095010 w 5741575"/>
              <a:gd name="connsiteY47-8968" fmla="*/ 332454 h 955271"/>
              <a:gd name="connsiteX48-8969" fmla="*/ 3148998 w 5741575"/>
              <a:gd name="connsiteY48-8970" fmla="*/ 315286 h 955271"/>
              <a:gd name="connsiteX49-8971" fmla="*/ 3195264 w 5741575"/>
              <a:gd name="connsiteY49-8972" fmla="*/ 293158 h 955271"/>
              <a:gd name="connsiteX50-8973" fmla="*/ 3373785 w 5741575"/>
              <a:gd name="connsiteY50-8974" fmla="*/ 255680 h 955271"/>
              <a:gd name="connsiteX51-8975" fmla="*/ 3493851 w 5741575"/>
              <a:gd name="connsiteY51-8976" fmla="*/ 240255 h 955271"/>
              <a:gd name="connsiteX52-8977" fmla="*/ 3537470 w 5741575"/>
              <a:gd name="connsiteY52-8978" fmla="*/ 241867 h 955271"/>
              <a:gd name="connsiteX53-8979" fmla="*/ 3610489 w 5741575"/>
              <a:gd name="connsiteY53-8980" fmla="*/ 244128 h 955271"/>
              <a:gd name="connsiteX54-8981" fmla="*/ 3667539 w 5741575"/>
              <a:gd name="connsiteY54-8982" fmla="*/ 263271 h 955271"/>
              <a:gd name="connsiteX55-8983" fmla="*/ 3727614 w 5741575"/>
              <a:gd name="connsiteY55-8984" fmla="*/ 258245 h 955271"/>
              <a:gd name="connsiteX56-8985" fmla="*/ 3738369 w 5741575"/>
              <a:gd name="connsiteY56-8986" fmla="*/ 234506 h 955271"/>
              <a:gd name="connsiteX57-8987" fmla="*/ 3803670 w 5741575"/>
              <a:gd name="connsiteY57-8988" fmla="*/ 236457 h 955271"/>
              <a:gd name="connsiteX58-8989" fmla="*/ 3903080 w 5741575"/>
              <a:gd name="connsiteY58-8990" fmla="*/ 241890 h 955271"/>
              <a:gd name="connsiteX59-8991" fmla="*/ 4114838 w 5741575"/>
              <a:gd name="connsiteY59-8992" fmla="*/ 238165 h 955271"/>
              <a:gd name="connsiteX60-8993" fmla="*/ 4271023 w 5741575"/>
              <a:gd name="connsiteY60-8994" fmla="*/ 241959 h 955271"/>
              <a:gd name="connsiteX61-8995" fmla="*/ 4367397 w 5741575"/>
              <a:gd name="connsiteY61-8996" fmla="*/ 271442 h 955271"/>
              <a:gd name="connsiteX62-8997" fmla="*/ 4495366 w 5741575"/>
              <a:gd name="connsiteY62-8998" fmla="*/ 271618 h 955271"/>
              <a:gd name="connsiteX63-8999" fmla="*/ 4517347 w 5741575"/>
              <a:gd name="connsiteY63-9000" fmla="*/ 275639 h 955271"/>
              <a:gd name="connsiteX64-9001" fmla="*/ 4546116 w 5741575"/>
              <a:gd name="connsiteY64-9002" fmla="*/ 268568 h 955271"/>
              <a:gd name="connsiteX65-9003" fmla="*/ 4661259 w 5741575"/>
              <a:gd name="connsiteY65-9004" fmla="*/ 238966 h 955271"/>
              <a:gd name="connsiteX66-9005" fmla="*/ 4750403 w 5741575"/>
              <a:gd name="connsiteY66-9006" fmla="*/ 204364 h 955271"/>
              <a:gd name="connsiteX67-9007" fmla="*/ 4867614 w 5741575"/>
              <a:gd name="connsiteY67-9008" fmla="*/ 208668 h 955271"/>
              <a:gd name="connsiteX68-9009" fmla="*/ 4937036 w 5741575"/>
              <a:gd name="connsiteY68-9010" fmla="*/ 195446 h 955271"/>
              <a:gd name="connsiteX69-9011" fmla="*/ 5067740 w 5741575"/>
              <a:gd name="connsiteY69-9012" fmla="*/ 172293 h 955271"/>
              <a:gd name="connsiteX70-9013" fmla="*/ 5200247 w 5741575"/>
              <a:gd name="connsiteY70-9014" fmla="*/ 142695 h 955271"/>
              <a:gd name="connsiteX71-9015" fmla="*/ 5276878 w 5741575"/>
              <a:gd name="connsiteY71-9016" fmla="*/ 125833 h 955271"/>
              <a:gd name="connsiteX72-9017" fmla="*/ 5418472 w 5741575"/>
              <a:gd name="connsiteY72-9018" fmla="*/ 89163 h 955271"/>
              <a:gd name="connsiteX73-9019" fmla="*/ 5482354 w 5741575"/>
              <a:gd name="connsiteY73-9020" fmla="*/ 69470 h 955271"/>
              <a:gd name="connsiteX74-9021" fmla="*/ 5583280 w 5741575"/>
              <a:gd name="connsiteY74-9022" fmla="*/ 49787 h 955271"/>
              <a:gd name="connsiteX75-9023" fmla="*/ 5613766 w 5741575"/>
              <a:gd name="connsiteY75-9024" fmla="*/ 41855 h 955271"/>
              <a:gd name="connsiteX76-9025" fmla="*/ 5684952 w 5741575"/>
              <a:gd name="connsiteY76-9026" fmla="*/ 26088 h 955271"/>
              <a:gd name="connsiteX77-9027" fmla="*/ 5741575 w 5741575"/>
              <a:gd name="connsiteY77-9028" fmla="*/ 0 h 955271"/>
              <a:gd name="connsiteX0-9029" fmla="*/ 5741575 w 5741575"/>
              <a:gd name="connsiteY0-9030" fmla="*/ 0 h 955271"/>
              <a:gd name="connsiteX1-9031" fmla="*/ 5741575 w 5741575"/>
              <a:gd name="connsiteY1-9032" fmla="*/ 955271 h 955271"/>
              <a:gd name="connsiteX2-9033" fmla="*/ 0 w 5741575"/>
              <a:gd name="connsiteY2-9034" fmla="*/ 955271 h 955271"/>
              <a:gd name="connsiteX3-9035" fmla="*/ 8558 w 5741575"/>
              <a:gd name="connsiteY3-9036" fmla="*/ 953971 h 955271"/>
              <a:gd name="connsiteX4-9037" fmla="*/ 16894 w 5741575"/>
              <a:gd name="connsiteY4-9038" fmla="*/ 953847 h 955271"/>
              <a:gd name="connsiteX5-9039" fmla="*/ 28156 w 5741575"/>
              <a:gd name="connsiteY5-9040" fmla="*/ 951374 h 955271"/>
              <a:gd name="connsiteX6-9041" fmla="*/ 28293 w 5741575"/>
              <a:gd name="connsiteY6-9042" fmla="*/ 950971 h 955271"/>
              <a:gd name="connsiteX7-9043" fmla="*/ 59229 w 5741575"/>
              <a:gd name="connsiteY7-9044" fmla="*/ 903950 h 955271"/>
              <a:gd name="connsiteX8-9045" fmla="*/ 148657 w 5741575"/>
              <a:gd name="connsiteY8-9046" fmla="*/ 898134 h 955271"/>
              <a:gd name="connsiteX9-9047" fmla="*/ 174554 w 5741575"/>
              <a:gd name="connsiteY9-9048" fmla="*/ 886351 h 955271"/>
              <a:gd name="connsiteX10-9049" fmla="*/ 187633 w 5741575"/>
              <a:gd name="connsiteY10-9050" fmla="*/ 878226 h 955271"/>
              <a:gd name="connsiteX11-9051" fmla="*/ 187961 w 5741575"/>
              <a:gd name="connsiteY11-9052" fmla="*/ 876538 h 955271"/>
              <a:gd name="connsiteX12-9053" fmla="*/ 240501 w 5741575"/>
              <a:gd name="connsiteY12-9054" fmla="*/ 873150 h 955271"/>
              <a:gd name="connsiteX13-9055" fmla="*/ 246345 w 5741575"/>
              <a:gd name="connsiteY13-9056" fmla="*/ 869942 h 955271"/>
              <a:gd name="connsiteX14-9057" fmla="*/ 306299 w 5741575"/>
              <a:gd name="connsiteY14-9058" fmla="*/ 873609 h 955271"/>
              <a:gd name="connsiteX15-9059" fmla="*/ 331571 w 5741575"/>
              <a:gd name="connsiteY15-9060" fmla="*/ 869866 h 955271"/>
              <a:gd name="connsiteX16-9061" fmla="*/ 384157 w 5741575"/>
              <a:gd name="connsiteY16-9062" fmla="*/ 867971 h 955271"/>
              <a:gd name="connsiteX17-9063" fmla="*/ 477637 w 5741575"/>
              <a:gd name="connsiteY17-9064" fmla="*/ 870334 h 955271"/>
              <a:gd name="connsiteX18-9065" fmla="*/ 570239 w 5741575"/>
              <a:gd name="connsiteY18-9066" fmla="*/ 829596 h 955271"/>
              <a:gd name="connsiteX19-9067" fmla="*/ 772070 w 5741575"/>
              <a:gd name="connsiteY19-9068" fmla="*/ 820296 h 955271"/>
              <a:gd name="connsiteX20-9069" fmla="*/ 948872 w 5741575"/>
              <a:gd name="connsiteY20-9070" fmla="*/ 772201 h 955271"/>
              <a:gd name="connsiteX21-9071" fmla="*/ 1127089 w 5741575"/>
              <a:gd name="connsiteY21-9072" fmla="*/ 746926 h 955271"/>
              <a:gd name="connsiteX22-9073" fmla="*/ 1226314 w 5741575"/>
              <a:gd name="connsiteY22-9074" fmla="*/ 722473 h 955271"/>
              <a:gd name="connsiteX23-9075" fmla="*/ 1278773 w 5741575"/>
              <a:gd name="connsiteY23-9076" fmla="*/ 711503 h 955271"/>
              <a:gd name="connsiteX24-9077" fmla="*/ 1317691 w 5741575"/>
              <a:gd name="connsiteY24-9078" fmla="*/ 708529 h 955271"/>
              <a:gd name="connsiteX25-9079" fmla="*/ 1360404 w 5741575"/>
              <a:gd name="connsiteY25-9080" fmla="*/ 675922 h 955271"/>
              <a:gd name="connsiteX26-9081" fmla="*/ 1412292 w 5741575"/>
              <a:gd name="connsiteY26-9082" fmla="*/ 670793 h 955271"/>
              <a:gd name="connsiteX27-9083" fmla="*/ 1494753 w 5741575"/>
              <a:gd name="connsiteY27-9084" fmla="*/ 644686 h 955271"/>
              <a:gd name="connsiteX28-9085" fmla="*/ 1616217 w 5741575"/>
              <a:gd name="connsiteY28-9086" fmla="*/ 622107 h 955271"/>
              <a:gd name="connsiteX29-9087" fmla="*/ 1710928 w 5741575"/>
              <a:gd name="connsiteY29-9088" fmla="*/ 600666 h 955271"/>
              <a:gd name="connsiteX30-9089" fmla="*/ 1743718 w 5741575"/>
              <a:gd name="connsiteY30-9090" fmla="*/ 584327 h 955271"/>
              <a:gd name="connsiteX31-9091" fmla="*/ 1873778 w 5741575"/>
              <a:gd name="connsiteY31-9092" fmla="*/ 530130 h 955271"/>
              <a:gd name="connsiteX32-9093" fmla="*/ 1988411 w 5741575"/>
              <a:gd name="connsiteY32-9094" fmla="*/ 491599 h 955271"/>
              <a:gd name="connsiteX33-9095" fmla="*/ 2085507 w 5741575"/>
              <a:gd name="connsiteY33-9096" fmla="*/ 498527 h 955271"/>
              <a:gd name="connsiteX34-9097" fmla="*/ 2090767 w 5741575"/>
              <a:gd name="connsiteY34-9098" fmla="*/ 490616 h 955271"/>
              <a:gd name="connsiteX35-9099" fmla="*/ 2151143 w 5741575"/>
              <a:gd name="connsiteY35-9100" fmla="*/ 478332 h 955271"/>
              <a:gd name="connsiteX36-9101" fmla="*/ 2378710 w 5741575"/>
              <a:gd name="connsiteY36-9102" fmla="*/ 477570 h 955271"/>
              <a:gd name="connsiteX37-9103" fmla="*/ 2496256 w 5741575"/>
              <a:gd name="connsiteY37-9104" fmla="*/ 452396 h 955271"/>
              <a:gd name="connsiteX38-9105" fmla="*/ 2535387 w 5741575"/>
              <a:gd name="connsiteY38-9106" fmla="*/ 436645 h 955271"/>
              <a:gd name="connsiteX39-9107" fmla="*/ 2601109 w 5741575"/>
              <a:gd name="connsiteY39-9108" fmla="*/ 410678 h 955271"/>
              <a:gd name="connsiteX40-9109" fmla="*/ 2643855 w 5741575"/>
              <a:gd name="connsiteY40-9110" fmla="*/ 374482 h 955271"/>
              <a:gd name="connsiteX41-9111" fmla="*/ 2657726 w 5741575"/>
              <a:gd name="connsiteY41-9112" fmla="*/ 365841 h 955271"/>
              <a:gd name="connsiteX42-9113" fmla="*/ 2717296 w 5741575"/>
              <a:gd name="connsiteY42-9114" fmla="*/ 362282 h 955271"/>
              <a:gd name="connsiteX43-9115" fmla="*/ 2777227 w 5741575"/>
              <a:gd name="connsiteY43-9116" fmla="*/ 368972 h 955271"/>
              <a:gd name="connsiteX44-9117" fmla="*/ 2824768 w 5741575"/>
              <a:gd name="connsiteY44-9118" fmla="*/ 361652 h 955271"/>
              <a:gd name="connsiteX45-9119" fmla="*/ 2885545 w 5741575"/>
              <a:gd name="connsiteY45-9120" fmla="*/ 372818 h 955271"/>
              <a:gd name="connsiteX46-9121" fmla="*/ 3009558 w 5741575"/>
              <a:gd name="connsiteY46-9122" fmla="*/ 370573 h 955271"/>
              <a:gd name="connsiteX47-9123" fmla="*/ 3095010 w 5741575"/>
              <a:gd name="connsiteY47-9124" fmla="*/ 332454 h 955271"/>
              <a:gd name="connsiteX48-9125" fmla="*/ 3148998 w 5741575"/>
              <a:gd name="connsiteY48-9126" fmla="*/ 315286 h 955271"/>
              <a:gd name="connsiteX49-9127" fmla="*/ 3195264 w 5741575"/>
              <a:gd name="connsiteY49-9128" fmla="*/ 293158 h 955271"/>
              <a:gd name="connsiteX50-9129" fmla="*/ 3373785 w 5741575"/>
              <a:gd name="connsiteY50-9130" fmla="*/ 255680 h 955271"/>
              <a:gd name="connsiteX51-9131" fmla="*/ 3493851 w 5741575"/>
              <a:gd name="connsiteY51-9132" fmla="*/ 240255 h 955271"/>
              <a:gd name="connsiteX52-9133" fmla="*/ 3537470 w 5741575"/>
              <a:gd name="connsiteY52-9134" fmla="*/ 241867 h 955271"/>
              <a:gd name="connsiteX53-9135" fmla="*/ 3610489 w 5741575"/>
              <a:gd name="connsiteY53-9136" fmla="*/ 244128 h 955271"/>
              <a:gd name="connsiteX54-9137" fmla="*/ 3667539 w 5741575"/>
              <a:gd name="connsiteY54-9138" fmla="*/ 263271 h 955271"/>
              <a:gd name="connsiteX55-9139" fmla="*/ 3727614 w 5741575"/>
              <a:gd name="connsiteY55-9140" fmla="*/ 258245 h 955271"/>
              <a:gd name="connsiteX56-9141" fmla="*/ 3738369 w 5741575"/>
              <a:gd name="connsiteY56-9142" fmla="*/ 234506 h 955271"/>
              <a:gd name="connsiteX57-9143" fmla="*/ 3803670 w 5741575"/>
              <a:gd name="connsiteY57-9144" fmla="*/ 236457 h 955271"/>
              <a:gd name="connsiteX58-9145" fmla="*/ 3903080 w 5741575"/>
              <a:gd name="connsiteY58-9146" fmla="*/ 241890 h 955271"/>
              <a:gd name="connsiteX59-9147" fmla="*/ 4114838 w 5741575"/>
              <a:gd name="connsiteY59-9148" fmla="*/ 238165 h 955271"/>
              <a:gd name="connsiteX60-9149" fmla="*/ 4271023 w 5741575"/>
              <a:gd name="connsiteY60-9150" fmla="*/ 241959 h 955271"/>
              <a:gd name="connsiteX61-9151" fmla="*/ 4367397 w 5741575"/>
              <a:gd name="connsiteY61-9152" fmla="*/ 271442 h 955271"/>
              <a:gd name="connsiteX62-9153" fmla="*/ 4495366 w 5741575"/>
              <a:gd name="connsiteY62-9154" fmla="*/ 271618 h 955271"/>
              <a:gd name="connsiteX63-9155" fmla="*/ 4517347 w 5741575"/>
              <a:gd name="connsiteY63-9156" fmla="*/ 275639 h 955271"/>
              <a:gd name="connsiteX64-9157" fmla="*/ 4546116 w 5741575"/>
              <a:gd name="connsiteY64-9158" fmla="*/ 268568 h 955271"/>
              <a:gd name="connsiteX65-9159" fmla="*/ 4661259 w 5741575"/>
              <a:gd name="connsiteY65-9160" fmla="*/ 238966 h 955271"/>
              <a:gd name="connsiteX66-9161" fmla="*/ 4750403 w 5741575"/>
              <a:gd name="connsiteY66-9162" fmla="*/ 204364 h 955271"/>
              <a:gd name="connsiteX67-9163" fmla="*/ 4867614 w 5741575"/>
              <a:gd name="connsiteY67-9164" fmla="*/ 208668 h 955271"/>
              <a:gd name="connsiteX68-9165" fmla="*/ 4937036 w 5741575"/>
              <a:gd name="connsiteY68-9166" fmla="*/ 195446 h 955271"/>
              <a:gd name="connsiteX69-9167" fmla="*/ 5067740 w 5741575"/>
              <a:gd name="connsiteY69-9168" fmla="*/ 172293 h 955271"/>
              <a:gd name="connsiteX70-9169" fmla="*/ 5200247 w 5741575"/>
              <a:gd name="connsiteY70-9170" fmla="*/ 142695 h 955271"/>
              <a:gd name="connsiteX71-9171" fmla="*/ 5276878 w 5741575"/>
              <a:gd name="connsiteY71-9172" fmla="*/ 125833 h 955271"/>
              <a:gd name="connsiteX72-9173" fmla="*/ 5373216 w 5741575"/>
              <a:gd name="connsiteY72-9174" fmla="*/ 102777 h 955271"/>
              <a:gd name="connsiteX73-9175" fmla="*/ 5482354 w 5741575"/>
              <a:gd name="connsiteY73-9176" fmla="*/ 69470 h 955271"/>
              <a:gd name="connsiteX74-9177" fmla="*/ 5583280 w 5741575"/>
              <a:gd name="connsiteY74-9178" fmla="*/ 49787 h 955271"/>
              <a:gd name="connsiteX75-9179" fmla="*/ 5613766 w 5741575"/>
              <a:gd name="connsiteY75-9180" fmla="*/ 41855 h 955271"/>
              <a:gd name="connsiteX76-9181" fmla="*/ 5684952 w 5741575"/>
              <a:gd name="connsiteY76-9182" fmla="*/ 26088 h 955271"/>
              <a:gd name="connsiteX77-9183" fmla="*/ 5741575 w 5741575"/>
              <a:gd name="connsiteY77-9184" fmla="*/ 0 h 955271"/>
              <a:gd name="connsiteX0-9185" fmla="*/ 5741575 w 5741575"/>
              <a:gd name="connsiteY0-9186" fmla="*/ 0 h 955271"/>
              <a:gd name="connsiteX1-9187" fmla="*/ 5741575 w 5741575"/>
              <a:gd name="connsiteY1-9188" fmla="*/ 955271 h 955271"/>
              <a:gd name="connsiteX2-9189" fmla="*/ 0 w 5741575"/>
              <a:gd name="connsiteY2-9190" fmla="*/ 955271 h 955271"/>
              <a:gd name="connsiteX3-9191" fmla="*/ 8558 w 5741575"/>
              <a:gd name="connsiteY3-9192" fmla="*/ 953971 h 955271"/>
              <a:gd name="connsiteX4-9193" fmla="*/ 16894 w 5741575"/>
              <a:gd name="connsiteY4-9194" fmla="*/ 953847 h 955271"/>
              <a:gd name="connsiteX5-9195" fmla="*/ 28156 w 5741575"/>
              <a:gd name="connsiteY5-9196" fmla="*/ 951374 h 955271"/>
              <a:gd name="connsiteX6-9197" fmla="*/ 28293 w 5741575"/>
              <a:gd name="connsiteY6-9198" fmla="*/ 950971 h 955271"/>
              <a:gd name="connsiteX7-9199" fmla="*/ 59229 w 5741575"/>
              <a:gd name="connsiteY7-9200" fmla="*/ 903950 h 955271"/>
              <a:gd name="connsiteX8-9201" fmla="*/ 148657 w 5741575"/>
              <a:gd name="connsiteY8-9202" fmla="*/ 898134 h 955271"/>
              <a:gd name="connsiteX9-9203" fmla="*/ 174554 w 5741575"/>
              <a:gd name="connsiteY9-9204" fmla="*/ 886351 h 955271"/>
              <a:gd name="connsiteX10-9205" fmla="*/ 187633 w 5741575"/>
              <a:gd name="connsiteY10-9206" fmla="*/ 878226 h 955271"/>
              <a:gd name="connsiteX11-9207" fmla="*/ 187961 w 5741575"/>
              <a:gd name="connsiteY11-9208" fmla="*/ 876538 h 955271"/>
              <a:gd name="connsiteX12-9209" fmla="*/ 240501 w 5741575"/>
              <a:gd name="connsiteY12-9210" fmla="*/ 873150 h 955271"/>
              <a:gd name="connsiteX13-9211" fmla="*/ 246345 w 5741575"/>
              <a:gd name="connsiteY13-9212" fmla="*/ 869942 h 955271"/>
              <a:gd name="connsiteX14-9213" fmla="*/ 306299 w 5741575"/>
              <a:gd name="connsiteY14-9214" fmla="*/ 873609 h 955271"/>
              <a:gd name="connsiteX15-9215" fmla="*/ 331571 w 5741575"/>
              <a:gd name="connsiteY15-9216" fmla="*/ 869866 h 955271"/>
              <a:gd name="connsiteX16-9217" fmla="*/ 384157 w 5741575"/>
              <a:gd name="connsiteY16-9218" fmla="*/ 867971 h 955271"/>
              <a:gd name="connsiteX17-9219" fmla="*/ 477637 w 5741575"/>
              <a:gd name="connsiteY17-9220" fmla="*/ 870334 h 955271"/>
              <a:gd name="connsiteX18-9221" fmla="*/ 570239 w 5741575"/>
              <a:gd name="connsiteY18-9222" fmla="*/ 829596 h 955271"/>
              <a:gd name="connsiteX19-9223" fmla="*/ 772070 w 5741575"/>
              <a:gd name="connsiteY19-9224" fmla="*/ 820296 h 955271"/>
              <a:gd name="connsiteX20-9225" fmla="*/ 948872 w 5741575"/>
              <a:gd name="connsiteY20-9226" fmla="*/ 772201 h 955271"/>
              <a:gd name="connsiteX21-9227" fmla="*/ 1127089 w 5741575"/>
              <a:gd name="connsiteY21-9228" fmla="*/ 746926 h 955271"/>
              <a:gd name="connsiteX22-9229" fmla="*/ 1226314 w 5741575"/>
              <a:gd name="connsiteY22-9230" fmla="*/ 722473 h 955271"/>
              <a:gd name="connsiteX23-9231" fmla="*/ 1278773 w 5741575"/>
              <a:gd name="connsiteY23-9232" fmla="*/ 711503 h 955271"/>
              <a:gd name="connsiteX24-9233" fmla="*/ 1317691 w 5741575"/>
              <a:gd name="connsiteY24-9234" fmla="*/ 708529 h 955271"/>
              <a:gd name="connsiteX25-9235" fmla="*/ 1360404 w 5741575"/>
              <a:gd name="connsiteY25-9236" fmla="*/ 675922 h 955271"/>
              <a:gd name="connsiteX26-9237" fmla="*/ 1412292 w 5741575"/>
              <a:gd name="connsiteY26-9238" fmla="*/ 670793 h 955271"/>
              <a:gd name="connsiteX27-9239" fmla="*/ 1494753 w 5741575"/>
              <a:gd name="connsiteY27-9240" fmla="*/ 644686 h 955271"/>
              <a:gd name="connsiteX28-9241" fmla="*/ 1616217 w 5741575"/>
              <a:gd name="connsiteY28-9242" fmla="*/ 622107 h 955271"/>
              <a:gd name="connsiteX29-9243" fmla="*/ 1710928 w 5741575"/>
              <a:gd name="connsiteY29-9244" fmla="*/ 600666 h 955271"/>
              <a:gd name="connsiteX30-9245" fmla="*/ 1743718 w 5741575"/>
              <a:gd name="connsiteY30-9246" fmla="*/ 584327 h 955271"/>
              <a:gd name="connsiteX31-9247" fmla="*/ 1873778 w 5741575"/>
              <a:gd name="connsiteY31-9248" fmla="*/ 530130 h 955271"/>
              <a:gd name="connsiteX32-9249" fmla="*/ 1988411 w 5741575"/>
              <a:gd name="connsiteY32-9250" fmla="*/ 491599 h 955271"/>
              <a:gd name="connsiteX33-9251" fmla="*/ 2085507 w 5741575"/>
              <a:gd name="connsiteY33-9252" fmla="*/ 498527 h 955271"/>
              <a:gd name="connsiteX34-9253" fmla="*/ 2090767 w 5741575"/>
              <a:gd name="connsiteY34-9254" fmla="*/ 490616 h 955271"/>
              <a:gd name="connsiteX35-9255" fmla="*/ 2151143 w 5741575"/>
              <a:gd name="connsiteY35-9256" fmla="*/ 478332 h 955271"/>
              <a:gd name="connsiteX36-9257" fmla="*/ 2378710 w 5741575"/>
              <a:gd name="connsiteY36-9258" fmla="*/ 477570 h 955271"/>
              <a:gd name="connsiteX37-9259" fmla="*/ 2496256 w 5741575"/>
              <a:gd name="connsiteY37-9260" fmla="*/ 452396 h 955271"/>
              <a:gd name="connsiteX38-9261" fmla="*/ 2535387 w 5741575"/>
              <a:gd name="connsiteY38-9262" fmla="*/ 436645 h 955271"/>
              <a:gd name="connsiteX39-9263" fmla="*/ 2601109 w 5741575"/>
              <a:gd name="connsiteY39-9264" fmla="*/ 410678 h 955271"/>
              <a:gd name="connsiteX40-9265" fmla="*/ 2643855 w 5741575"/>
              <a:gd name="connsiteY40-9266" fmla="*/ 374482 h 955271"/>
              <a:gd name="connsiteX41-9267" fmla="*/ 2657726 w 5741575"/>
              <a:gd name="connsiteY41-9268" fmla="*/ 365841 h 955271"/>
              <a:gd name="connsiteX42-9269" fmla="*/ 2717296 w 5741575"/>
              <a:gd name="connsiteY42-9270" fmla="*/ 362282 h 955271"/>
              <a:gd name="connsiteX43-9271" fmla="*/ 2777227 w 5741575"/>
              <a:gd name="connsiteY43-9272" fmla="*/ 368972 h 955271"/>
              <a:gd name="connsiteX44-9273" fmla="*/ 2824768 w 5741575"/>
              <a:gd name="connsiteY44-9274" fmla="*/ 361652 h 955271"/>
              <a:gd name="connsiteX45-9275" fmla="*/ 2885545 w 5741575"/>
              <a:gd name="connsiteY45-9276" fmla="*/ 372818 h 955271"/>
              <a:gd name="connsiteX46-9277" fmla="*/ 3009558 w 5741575"/>
              <a:gd name="connsiteY46-9278" fmla="*/ 370573 h 955271"/>
              <a:gd name="connsiteX47-9279" fmla="*/ 3095010 w 5741575"/>
              <a:gd name="connsiteY47-9280" fmla="*/ 332454 h 955271"/>
              <a:gd name="connsiteX48-9281" fmla="*/ 3148998 w 5741575"/>
              <a:gd name="connsiteY48-9282" fmla="*/ 315286 h 955271"/>
              <a:gd name="connsiteX49-9283" fmla="*/ 3195264 w 5741575"/>
              <a:gd name="connsiteY49-9284" fmla="*/ 293158 h 955271"/>
              <a:gd name="connsiteX50-9285" fmla="*/ 3373785 w 5741575"/>
              <a:gd name="connsiteY50-9286" fmla="*/ 255680 h 955271"/>
              <a:gd name="connsiteX51-9287" fmla="*/ 3493851 w 5741575"/>
              <a:gd name="connsiteY51-9288" fmla="*/ 240255 h 955271"/>
              <a:gd name="connsiteX52-9289" fmla="*/ 3537470 w 5741575"/>
              <a:gd name="connsiteY52-9290" fmla="*/ 241867 h 955271"/>
              <a:gd name="connsiteX53-9291" fmla="*/ 3610489 w 5741575"/>
              <a:gd name="connsiteY53-9292" fmla="*/ 244128 h 955271"/>
              <a:gd name="connsiteX54-9293" fmla="*/ 3667539 w 5741575"/>
              <a:gd name="connsiteY54-9294" fmla="*/ 263271 h 955271"/>
              <a:gd name="connsiteX55-9295" fmla="*/ 3727614 w 5741575"/>
              <a:gd name="connsiteY55-9296" fmla="*/ 258245 h 955271"/>
              <a:gd name="connsiteX56-9297" fmla="*/ 3738369 w 5741575"/>
              <a:gd name="connsiteY56-9298" fmla="*/ 234506 h 955271"/>
              <a:gd name="connsiteX57-9299" fmla="*/ 3803670 w 5741575"/>
              <a:gd name="connsiteY57-9300" fmla="*/ 236457 h 955271"/>
              <a:gd name="connsiteX58-9301" fmla="*/ 3903080 w 5741575"/>
              <a:gd name="connsiteY58-9302" fmla="*/ 241890 h 955271"/>
              <a:gd name="connsiteX59-9303" fmla="*/ 4114838 w 5741575"/>
              <a:gd name="connsiteY59-9304" fmla="*/ 238165 h 955271"/>
              <a:gd name="connsiteX60-9305" fmla="*/ 4271023 w 5741575"/>
              <a:gd name="connsiteY60-9306" fmla="*/ 241959 h 955271"/>
              <a:gd name="connsiteX61-9307" fmla="*/ 4367397 w 5741575"/>
              <a:gd name="connsiteY61-9308" fmla="*/ 271442 h 955271"/>
              <a:gd name="connsiteX62-9309" fmla="*/ 4495366 w 5741575"/>
              <a:gd name="connsiteY62-9310" fmla="*/ 271618 h 955271"/>
              <a:gd name="connsiteX63-9311" fmla="*/ 4517347 w 5741575"/>
              <a:gd name="connsiteY63-9312" fmla="*/ 275639 h 955271"/>
              <a:gd name="connsiteX64-9313" fmla="*/ 4546116 w 5741575"/>
              <a:gd name="connsiteY64-9314" fmla="*/ 268568 h 955271"/>
              <a:gd name="connsiteX65-9315" fmla="*/ 4661259 w 5741575"/>
              <a:gd name="connsiteY65-9316" fmla="*/ 238966 h 955271"/>
              <a:gd name="connsiteX66-9317" fmla="*/ 4750403 w 5741575"/>
              <a:gd name="connsiteY66-9318" fmla="*/ 204364 h 955271"/>
              <a:gd name="connsiteX67-9319" fmla="*/ 4867614 w 5741575"/>
              <a:gd name="connsiteY67-9320" fmla="*/ 208668 h 955271"/>
              <a:gd name="connsiteX68-9321" fmla="*/ 4937036 w 5741575"/>
              <a:gd name="connsiteY68-9322" fmla="*/ 195446 h 955271"/>
              <a:gd name="connsiteX69-9323" fmla="*/ 5067740 w 5741575"/>
              <a:gd name="connsiteY69-9324" fmla="*/ 172293 h 955271"/>
              <a:gd name="connsiteX70-9325" fmla="*/ 5200247 w 5741575"/>
              <a:gd name="connsiteY70-9326" fmla="*/ 142695 h 955271"/>
              <a:gd name="connsiteX71-9327" fmla="*/ 5276878 w 5741575"/>
              <a:gd name="connsiteY71-9328" fmla="*/ 125833 h 955271"/>
              <a:gd name="connsiteX72-9329" fmla="*/ 5373216 w 5741575"/>
              <a:gd name="connsiteY72-9330" fmla="*/ 111851 h 955271"/>
              <a:gd name="connsiteX73-9331" fmla="*/ 5482354 w 5741575"/>
              <a:gd name="connsiteY73-9332" fmla="*/ 69470 h 955271"/>
              <a:gd name="connsiteX74-9333" fmla="*/ 5583280 w 5741575"/>
              <a:gd name="connsiteY74-9334" fmla="*/ 49787 h 955271"/>
              <a:gd name="connsiteX75-9335" fmla="*/ 5613766 w 5741575"/>
              <a:gd name="connsiteY75-9336" fmla="*/ 41855 h 955271"/>
              <a:gd name="connsiteX76-9337" fmla="*/ 5684952 w 5741575"/>
              <a:gd name="connsiteY76-9338" fmla="*/ 26088 h 955271"/>
              <a:gd name="connsiteX77-9339" fmla="*/ 5741575 w 5741575"/>
              <a:gd name="connsiteY77-9340" fmla="*/ 0 h 955271"/>
              <a:gd name="connsiteX0-9341" fmla="*/ 5741575 w 5741575"/>
              <a:gd name="connsiteY0-9342" fmla="*/ 0 h 955271"/>
              <a:gd name="connsiteX1-9343" fmla="*/ 5741575 w 5741575"/>
              <a:gd name="connsiteY1-9344" fmla="*/ 955271 h 955271"/>
              <a:gd name="connsiteX2-9345" fmla="*/ 0 w 5741575"/>
              <a:gd name="connsiteY2-9346" fmla="*/ 955271 h 955271"/>
              <a:gd name="connsiteX3-9347" fmla="*/ 8558 w 5741575"/>
              <a:gd name="connsiteY3-9348" fmla="*/ 953971 h 955271"/>
              <a:gd name="connsiteX4-9349" fmla="*/ 16894 w 5741575"/>
              <a:gd name="connsiteY4-9350" fmla="*/ 953847 h 955271"/>
              <a:gd name="connsiteX5-9351" fmla="*/ 28156 w 5741575"/>
              <a:gd name="connsiteY5-9352" fmla="*/ 951374 h 955271"/>
              <a:gd name="connsiteX6-9353" fmla="*/ 28293 w 5741575"/>
              <a:gd name="connsiteY6-9354" fmla="*/ 950971 h 955271"/>
              <a:gd name="connsiteX7-9355" fmla="*/ 59229 w 5741575"/>
              <a:gd name="connsiteY7-9356" fmla="*/ 903950 h 955271"/>
              <a:gd name="connsiteX8-9357" fmla="*/ 148657 w 5741575"/>
              <a:gd name="connsiteY8-9358" fmla="*/ 898134 h 955271"/>
              <a:gd name="connsiteX9-9359" fmla="*/ 174554 w 5741575"/>
              <a:gd name="connsiteY9-9360" fmla="*/ 886351 h 955271"/>
              <a:gd name="connsiteX10-9361" fmla="*/ 187633 w 5741575"/>
              <a:gd name="connsiteY10-9362" fmla="*/ 878226 h 955271"/>
              <a:gd name="connsiteX11-9363" fmla="*/ 187961 w 5741575"/>
              <a:gd name="connsiteY11-9364" fmla="*/ 876538 h 955271"/>
              <a:gd name="connsiteX12-9365" fmla="*/ 240501 w 5741575"/>
              <a:gd name="connsiteY12-9366" fmla="*/ 873150 h 955271"/>
              <a:gd name="connsiteX13-9367" fmla="*/ 246345 w 5741575"/>
              <a:gd name="connsiteY13-9368" fmla="*/ 869942 h 955271"/>
              <a:gd name="connsiteX14-9369" fmla="*/ 306299 w 5741575"/>
              <a:gd name="connsiteY14-9370" fmla="*/ 873609 h 955271"/>
              <a:gd name="connsiteX15-9371" fmla="*/ 331571 w 5741575"/>
              <a:gd name="connsiteY15-9372" fmla="*/ 869866 h 955271"/>
              <a:gd name="connsiteX16-9373" fmla="*/ 384157 w 5741575"/>
              <a:gd name="connsiteY16-9374" fmla="*/ 867971 h 955271"/>
              <a:gd name="connsiteX17-9375" fmla="*/ 477637 w 5741575"/>
              <a:gd name="connsiteY17-9376" fmla="*/ 870334 h 955271"/>
              <a:gd name="connsiteX18-9377" fmla="*/ 570239 w 5741575"/>
              <a:gd name="connsiteY18-9378" fmla="*/ 829596 h 955271"/>
              <a:gd name="connsiteX19-9379" fmla="*/ 772070 w 5741575"/>
              <a:gd name="connsiteY19-9380" fmla="*/ 820296 h 955271"/>
              <a:gd name="connsiteX20-9381" fmla="*/ 948872 w 5741575"/>
              <a:gd name="connsiteY20-9382" fmla="*/ 772201 h 955271"/>
              <a:gd name="connsiteX21-9383" fmla="*/ 1127089 w 5741575"/>
              <a:gd name="connsiteY21-9384" fmla="*/ 746926 h 955271"/>
              <a:gd name="connsiteX22-9385" fmla="*/ 1226314 w 5741575"/>
              <a:gd name="connsiteY22-9386" fmla="*/ 722473 h 955271"/>
              <a:gd name="connsiteX23-9387" fmla="*/ 1278773 w 5741575"/>
              <a:gd name="connsiteY23-9388" fmla="*/ 711503 h 955271"/>
              <a:gd name="connsiteX24-9389" fmla="*/ 1317691 w 5741575"/>
              <a:gd name="connsiteY24-9390" fmla="*/ 708529 h 955271"/>
              <a:gd name="connsiteX25-9391" fmla="*/ 1360404 w 5741575"/>
              <a:gd name="connsiteY25-9392" fmla="*/ 675922 h 955271"/>
              <a:gd name="connsiteX26-9393" fmla="*/ 1412292 w 5741575"/>
              <a:gd name="connsiteY26-9394" fmla="*/ 670793 h 955271"/>
              <a:gd name="connsiteX27-9395" fmla="*/ 1494753 w 5741575"/>
              <a:gd name="connsiteY27-9396" fmla="*/ 644686 h 955271"/>
              <a:gd name="connsiteX28-9397" fmla="*/ 1616217 w 5741575"/>
              <a:gd name="connsiteY28-9398" fmla="*/ 622107 h 955271"/>
              <a:gd name="connsiteX29-9399" fmla="*/ 1710928 w 5741575"/>
              <a:gd name="connsiteY29-9400" fmla="*/ 600666 h 955271"/>
              <a:gd name="connsiteX30-9401" fmla="*/ 1743718 w 5741575"/>
              <a:gd name="connsiteY30-9402" fmla="*/ 584327 h 955271"/>
              <a:gd name="connsiteX31-9403" fmla="*/ 1873778 w 5741575"/>
              <a:gd name="connsiteY31-9404" fmla="*/ 530130 h 955271"/>
              <a:gd name="connsiteX32-9405" fmla="*/ 1988411 w 5741575"/>
              <a:gd name="connsiteY32-9406" fmla="*/ 491599 h 955271"/>
              <a:gd name="connsiteX33-9407" fmla="*/ 2085507 w 5741575"/>
              <a:gd name="connsiteY33-9408" fmla="*/ 498527 h 955271"/>
              <a:gd name="connsiteX34-9409" fmla="*/ 2090767 w 5741575"/>
              <a:gd name="connsiteY34-9410" fmla="*/ 490616 h 955271"/>
              <a:gd name="connsiteX35-9411" fmla="*/ 2151143 w 5741575"/>
              <a:gd name="connsiteY35-9412" fmla="*/ 478332 h 955271"/>
              <a:gd name="connsiteX36-9413" fmla="*/ 2378710 w 5741575"/>
              <a:gd name="connsiteY36-9414" fmla="*/ 477570 h 955271"/>
              <a:gd name="connsiteX37-9415" fmla="*/ 2496256 w 5741575"/>
              <a:gd name="connsiteY37-9416" fmla="*/ 452396 h 955271"/>
              <a:gd name="connsiteX38-9417" fmla="*/ 2535387 w 5741575"/>
              <a:gd name="connsiteY38-9418" fmla="*/ 436645 h 955271"/>
              <a:gd name="connsiteX39-9419" fmla="*/ 2601109 w 5741575"/>
              <a:gd name="connsiteY39-9420" fmla="*/ 410678 h 955271"/>
              <a:gd name="connsiteX40-9421" fmla="*/ 2643855 w 5741575"/>
              <a:gd name="connsiteY40-9422" fmla="*/ 374482 h 955271"/>
              <a:gd name="connsiteX41-9423" fmla="*/ 2657726 w 5741575"/>
              <a:gd name="connsiteY41-9424" fmla="*/ 365841 h 955271"/>
              <a:gd name="connsiteX42-9425" fmla="*/ 2717296 w 5741575"/>
              <a:gd name="connsiteY42-9426" fmla="*/ 362282 h 955271"/>
              <a:gd name="connsiteX43-9427" fmla="*/ 2777227 w 5741575"/>
              <a:gd name="connsiteY43-9428" fmla="*/ 368972 h 955271"/>
              <a:gd name="connsiteX44-9429" fmla="*/ 2824768 w 5741575"/>
              <a:gd name="connsiteY44-9430" fmla="*/ 361652 h 955271"/>
              <a:gd name="connsiteX45-9431" fmla="*/ 2885545 w 5741575"/>
              <a:gd name="connsiteY45-9432" fmla="*/ 372818 h 955271"/>
              <a:gd name="connsiteX46-9433" fmla="*/ 3009558 w 5741575"/>
              <a:gd name="connsiteY46-9434" fmla="*/ 370573 h 955271"/>
              <a:gd name="connsiteX47-9435" fmla="*/ 3095010 w 5741575"/>
              <a:gd name="connsiteY47-9436" fmla="*/ 332454 h 955271"/>
              <a:gd name="connsiteX48-9437" fmla="*/ 3148998 w 5741575"/>
              <a:gd name="connsiteY48-9438" fmla="*/ 315286 h 955271"/>
              <a:gd name="connsiteX49-9439" fmla="*/ 3195264 w 5741575"/>
              <a:gd name="connsiteY49-9440" fmla="*/ 293158 h 955271"/>
              <a:gd name="connsiteX50-9441" fmla="*/ 3373785 w 5741575"/>
              <a:gd name="connsiteY50-9442" fmla="*/ 255680 h 955271"/>
              <a:gd name="connsiteX51-9443" fmla="*/ 3493851 w 5741575"/>
              <a:gd name="connsiteY51-9444" fmla="*/ 240255 h 955271"/>
              <a:gd name="connsiteX52-9445" fmla="*/ 3537470 w 5741575"/>
              <a:gd name="connsiteY52-9446" fmla="*/ 241867 h 955271"/>
              <a:gd name="connsiteX53-9447" fmla="*/ 3610489 w 5741575"/>
              <a:gd name="connsiteY53-9448" fmla="*/ 244128 h 955271"/>
              <a:gd name="connsiteX54-9449" fmla="*/ 3667539 w 5741575"/>
              <a:gd name="connsiteY54-9450" fmla="*/ 263271 h 955271"/>
              <a:gd name="connsiteX55-9451" fmla="*/ 3727614 w 5741575"/>
              <a:gd name="connsiteY55-9452" fmla="*/ 258245 h 955271"/>
              <a:gd name="connsiteX56-9453" fmla="*/ 3738369 w 5741575"/>
              <a:gd name="connsiteY56-9454" fmla="*/ 234506 h 955271"/>
              <a:gd name="connsiteX57-9455" fmla="*/ 3803670 w 5741575"/>
              <a:gd name="connsiteY57-9456" fmla="*/ 236457 h 955271"/>
              <a:gd name="connsiteX58-9457" fmla="*/ 3903080 w 5741575"/>
              <a:gd name="connsiteY58-9458" fmla="*/ 241890 h 955271"/>
              <a:gd name="connsiteX59-9459" fmla="*/ 4114838 w 5741575"/>
              <a:gd name="connsiteY59-9460" fmla="*/ 238165 h 955271"/>
              <a:gd name="connsiteX60-9461" fmla="*/ 4271023 w 5741575"/>
              <a:gd name="connsiteY60-9462" fmla="*/ 241959 h 955271"/>
              <a:gd name="connsiteX61-9463" fmla="*/ 4367397 w 5741575"/>
              <a:gd name="connsiteY61-9464" fmla="*/ 271442 h 955271"/>
              <a:gd name="connsiteX62-9465" fmla="*/ 4495366 w 5741575"/>
              <a:gd name="connsiteY62-9466" fmla="*/ 271618 h 955271"/>
              <a:gd name="connsiteX63-9467" fmla="*/ 4517347 w 5741575"/>
              <a:gd name="connsiteY63-9468" fmla="*/ 275639 h 955271"/>
              <a:gd name="connsiteX64-9469" fmla="*/ 4546116 w 5741575"/>
              <a:gd name="connsiteY64-9470" fmla="*/ 268568 h 955271"/>
              <a:gd name="connsiteX65-9471" fmla="*/ 4661259 w 5741575"/>
              <a:gd name="connsiteY65-9472" fmla="*/ 238966 h 955271"/>
              <a:gd name="connsiteX66-9473" fmla="*/ 4750403 w 5741575"/>
              <a:gd name="connsiteY66-9474" fmla="*/ 204364 h 955271"/>
              <a:gd name="connsiteX67-9475" fmla="*/ 4867614 w 5741575"/>
              <a:gd name="connsiteY67-9476" fmla="*/ 208668 h 955271"/>
              <a:gd name="connsiteX68-9477" fmla="*/ 4937036 w 5741575"/>
              <a:gd name="connsiteY68-9478" fmla="*/ 195446 h 955271"/>
              <a:gd name="connsiteX69-9479" fmla="*/ 5067740 w 5741575"/>
              <a:gd name="connsiteY69-9480" fmla="*/ 172293 h 955271"/>
              <a:gd name="connsiteX70-9481" fmla="*/ 5200247 w 5741575"/>
              <a:gd name="connsiteY70-9482" fmla="*/ 142695 h 955271"/>
              <a:gd name="connsiteX71-9483" fmla="*/ 5276878 w 5741575"/>
              <a:gd name="connsiteY71-9484" fmla="*/ 125833 h 955271"/>
              <a:gd name="connsiteX72-9485" fmla="*/ 5373216 w 5741575"/>
              <a:gd name="connsiteY72-9486" fmla="*/ 111851 h 955271"/>
              <a:gd name="connsiteX73-9487" fmla="*/ 5482354 w 5741575"/>
              <a:gd name="connsiteY73-9488" fmla="*/ 69470 h 955271"/>
              <a:gd name="connsiteX74-9489" fmla="*/ 5583280 w 5741575"/>
              <a:gd name="connsiteY74-9490" fmla="*/ 49787 h 955271"/>
              <a:gd name="connsiteX75-9491" fmla="*/ 5613766 w 5741575"/>
              <a:gd name="connsiteY75-9492" fmla="*/ 41855 h 955271"/>
              <a:gd name="connsiteX76-9493" fmla="*/ 5684952 w 5741575"/>
              <a:gd name="connsiteY76-9494" fmla="*/ 26088 h 955271"/>
              <a:gd name="connsiteX77-9495" fmla="*/ 5741575 w 5741575"/>
              <a:gd name="connsiteY77-9496" fmla="*/ 0 h 955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
          <p:cNvSpPr>
            <a:spLocks noGrp="1" noRot="1" noChangeAspect="1" noMove="1" noResize="1" noEditPoints="1" noAdjustHandles="1" noChangeArrowheads="1" noChangeShapeType="1" noTextEdit="1"/>
          </p:cNvSpPr>
          <p:nvPr/>
        </p:nvSpPr>
        <p:spPr>
          <a:xfrm>
            <a:off x="9082623" y="6128773"/>
            <a:ext cx="1201506" cy="36512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1" fmla="*/ 0 w 2142503"/>
              <a:gd name="connsiteY0-2" fmla="*/ 0 h 582145"/>
              <a:gd name="connsiteX1-3" fmla="*/ 2142503 w 2142503"/>
              <a:gd name="connsiteY1-4" fmla="*/ 0 h 582145"/>
              <a:gd name="connsiteX2-5" fmla="*/ 2142503 w 2142503"/>
              <a:gd name="connsiteY2-6" fmla="*/ 571500 h 582145"/>
              <a:gd name="connsiteX3-7" fmla="*/ 2050917 w 2142503"/>
              <a:gd name="connsiteY3-8" fmla="*/ 582088 h 582145"/>
              <a:gd name="connsiteX4-9" fmla="*/ 0 w 2142503"/>
              <a:gd name="connsiteY4-10" fmla="*/ 571500 h 582145"/>
              <a:gd name="connsiteX5" fmla="*/ 0 w 2142503"/>
              <a:gd name="connsiteY5" fmla="*/ 0 h 582145"/>
              <a:gd name="connsiteX0-11" fmla="*/ 0 w 2159832"/>
              <a:gd name="connsiteY0-12" fmla="*/ 0 h 582145"/>
              <a:gd name="connsiteX1-13" fmla="*/ 2142503 w 2159832"/>
              <a:gd name="connsiteY1-14" fmla="*/ 0 h 582145"/>
              <a:gd name="connsiteX2-15" fmla="*/ 2159829 w 2159832"/>
              <a:gd name="connsiteY2-16" fmla="*/ 96526 h 582145"/>
              <a:gd name="connsiteX3-17" fmla="*/ 2142503 w 2159832"/>
              <a:gd name="connsiteY3-18" fmla="*/ 571500 h 582145"/>
              <a:gd name="connsiteX4-19" fmla="*/ 2050917 w 2159832"/>
              <a:gd name="connsiteY4-20" fmla="*/ 582088 h 582145"/>
              <a:gd name="connsiteX5-21" fmla="*/ 0 w 2159832"/>
              <a:gd name="connsiteY5-22" fmla="*/ 571500 h 582145"/>
              <a:gd name="connsiteX6" fmla="*/ 0 w 2159832"/>
              <a:gd name="connsiteY6" fmla="*/ 0 h 582145"/>
              <a:gd name="connsiteX0-23" fmla="*/ 0 w 2159832"/>
              <a:gd name="connsiteY0-24" fmla="*/ 12386 h 594531"/>
              <a:gd name="connsiteX1-25" fmla="*/ 67826 w 2159832"/>
              <a:gd name="connsiteY1-26" fmla="*/ 0 h 594531"/>
              <a:gd name="connsiteX2-27" fmla="*/ 2142503 w 2159832"/>
              <a:gd name="connsiteY2-28" fmla="*/ 12386 h 594531"/>
              <a:gd name="connsiteX3-29" fmla="*/ 2159829 w 2159832"/>
              <a:gd name="connsiteY3-30" fmla="*/ 108912 h 594531"/>
              <a:gd name="connsiteX4-31" fmla="*/ 2142503 w 2159832"/>
              <a:gd name="connsiteY4-32" fmla="*/ 583886 h 594531"/>
              <a:gd name="connsiteX5-33" fmla="*/ 2050917 w 2159832"/>
              <a:gd name="connsiteY5-34" fmla="*/ 594474 h 594531"/>
              <a:gd name="connsiteX6-35" fmla="*/ 0 w 2159832"/>
              <a:gd name="connsiteY6-36" fmla="*/ 583886 h 594531"/>
              <a:gd name="connsiteX7" fmla="*/ 0 w 2159832"/>
              <a:gd name="connsiteY7" fmla="*/ 12386 h 594531"/>
              <a:gd name="connsiteX0-37" fmla="*/ 0 w 2168908"/>
              <a:gd name="connsiteY0-38" fmla="*/ 26000 h 594531"/>
              <a:gd name="connsiteX1-39" fmla="*/ 76902 w 2168908"/>
              <a:gd name="connsiteY1-40" fmla="*/ 0 h 594531"/>
              <a:gd name="connsiteX2-41" fmla="*/ 2151579 w 2168908"/>
              <a:gd name="connsiteY2-42" fmla="*/ 12386 h 594531"/>
              <a:gd name="connsiteX3-43" fmla="*/ 2168905 w 2168908"/>
              <a:gd name="connsiteY3-44" fmla="*/ 108912 h 594531"/>
              <a:gd name="connsiteX4-45" fmla="*/ 2151579 w 2168908"/>
              <a:gd name="connsiteY4-46" fmla="*/ 583886 h 594531"/>
              <a:gd name="connsiteX5-47" fmla="*/ 2059993 w 2168908"/>
              <a:gd name="connsiteY5-48" fmla="*/ 594474 h 594531"/>
              <a:gd name="connsiteX6-49" fmla="*/ 9076 w 2168908"/>
              <a:gd name="connsiteY6-50" fmla="*/ 583886 h 594531"/>
              <a:gd name="connsiteX7-51" fmla="*/ 0 w 2168908"/>
              <a:gd name="connsiteY7-52" fmla="*/ 26000 h 594531"/>
              <a:gd name="connsiteX0-53" fmla="*/ 5393 w 2174301"/>
              <a:gd name="connsiteY0-54" fmla="*/ 26000 h 594531"/>
              <a:gd name="connsiteX1-55" fmla="*/ 82295 w 2174301"/>
              <a:gd name="connsiteY1-56" fmla="*/ 0 h 594531"/>
              <a:gd name="connsiteX2-57" fmla="*/ 2156972 w 2174301"/>
              <a:gd name="connsiteY2-58" fmla="*/ 12386 h 594531"/>
              <a:gd name="connsiteX3-59" fmla="*/ 2174298 w 2174301"/>
              <a:gd name="connsiteY3-60" fmla="*/ 108912 h 594531"/>
              <a:gd name="connsiteX4-61" fmla="*/ 2156972 w 2174301"/>
              <a:gd name="connsiteY4-62" fmla="*/ 583886 h 594531"/>
              <a:gd name="connsiteX5-63" fmla="*/ 2065386 w 2174301"/>
              <a:gd name="connsiteY5-64" fmla="*/ 594474 h 594531"/>
              <a:gd name="connsiteX6-65" fmla="*/ 14469 w 2174301"/>
              <a:gd name="connsiteY6-66" fmla="*/ 583886 h 594531"/>
              <a:gd name="connsiteX7-67" fmla="*/ 5393 w 2174301"/>
              <a:gd name="connsiteY7-68" fmla="*/ 26000 h 594531"/>
              <a:gd name="connsiteX0-69" fmla="*/ 5393 w 2174301"/>
              <a:gd name="connsiteY0-70" fmla="*/ 26000 h 594531"/>
              <a:gd name="connsiteX1-71" fmla="*/ 82295 w 2174301"/>
              <a:gd name="connsiteY1-72" fmla="*/ 0 h 594531"/>
              <a:gd name="connsiteX2-73" fmla="*/ 2156972 w 2174301"/>
              <a:gd name="connsiteY2-74" fmla="*/ 12386 h 594531"/>
              <a:gd name="connsiteX3-75" fmla="*/ 2174298 w 2174301"/>
              <a:gd name="connsiteY3-76" fmla="*/ 108912 h 594531"/>
              <a:gd name="connsiteX4-77" fmla="*/ 2156972 w 2174301"/>
              <a:gd name="connsiteY4-78" fmla="*/ 583886 h 594531"/>
              <a:gd name="connsiteX5-79" fmla="*/ 2065386 w 2174301"/>
              <a:gd name="connsiteY5-80" fmla="*/ 594474 h 594531"/>
              <a:gd name="connsiteX6-81" fmla="*/ 14469 w 2174301"/>
              <a:gd name="connsiteY6-82" fmla="*/ 583886 h 594531"/>
              <a:gd name="connsiteX7-83" fmla="*/ 5393 w 2174301"/>
              <a:gd name="connsiteY7-84" fmla="*/ 26000 h 594531"/>
              <a:gd name="connsiteX0-85" fmla="*/ 5393 w 2174301"/>
              <a:gd name="connsiteY0-86" fmla="*/ 26000 h 594531"/>
              <a:gd name="connsiteX1-87" fmla="*/ 82295 w 2174301"/>
              <a:gd name="connsiteY1-88" fmla="*/ 0 h 594531"/>
              <a:gd name="connsiteX2-89" fmla="*/ 2156972 w 2174301"/>
              <a:gd name="connsiteY2-90" fmla="*/ 12386 h 594531"/>
              <a:gd name="connsiteX3-91" fmla="*/ 2174298 w 2174301"/>
              <a:gd name="connsiteY3-92" fmla="*/ 108912 h 594531"/>
              <a:gd name="connsiteX4-93" fmla="*/ 2156972 w 2174301"/>
              <a:gd name="connsiteY4-94" fmla="*/ 583886 h 594531"/>
              <a:gd name="connsiteX5-95" fmla="*/ 2065386 w 2174301"/>
              <a:gd name="connsiteY5-96" fmla="*/ 594474 h 594531"/>
              <a:gd name="connsiteX6-97" fmla="*/ 14469 w 2174301"/>
              <a:gd name="connsiteY6-98" fmla="*/ 583886 h 594531"/>
              <a:gd name="connsiteX7-99" fmla="*/ 5393 w 2174301"/>
              <a:gd name="connsiteY7-100" fmla="*/ 26000 h 594531"/>
              <a:gd name="connsiteX0-101" fmla="*/ 5393 w 2174301"/>
              <a:gd name="connsiteY0-102" fmla="*/ 26000 h 594531"/>
              <a:gd name="connsiteX1-103" fmla="*/ 82295 w 2174301"/>
              <a:gd name="connsiteY1-104" fmla="*/ 0 h 594531"/>
              <a:gd name="connsiteX2-105" fmla="*/ 2156972 w 2174301"/>
              <a:gd name="connsiteY2-106" fmla="*/ 12386 h 594531"/>
              <a:gd name="connsiteX3-107" fmla="*/ 2174298 w 2174301"/>
              <a:gd name="connsiteY3-108" fmla="*/ 108912 h 594531"/>
              <a:gd name="connsiteX4-109" fmla="*/ 2156972 w 2174301"/>
              <a:gd name="connsiteY4-110" fmla="*/ 583886 h 594531"/>
              <a:gd name="connsiteX5-111" fmla="*/ 2065386 w 2174301"/>
              <a:gd name="connsiteY5-112" fmla="*/ 594474 h 594531"/>
              <a:gd name="connsiteX6-113" fmla="*/ 14469 w 2174301"/>
              <a:gd name="connsiteY6-114" fmla="*/ 583886 h 594531"/>
              <a:gd name="connsiteX7-115" fmla="*/ 5393 w 2174301"/>
              <a:gd name="connsiteY7-116" fmla="*/ 26000 h 594531"/>
              <a:gd name="connsiteX0-117" fmla="*/ 147197 w 2316105"/>
              <a:gd name="connsiteY0-118" fmla="*/ 26000 h 594531"/>
              <a:gd name="connsiteX1-119" fmla="*/ 224099 w 2316105"/>
              <a:gd name="connsiteY1-120" fmla="*/ 0 h 594531"/>
              <a:gd name="connsiteX2-121" fmla="*/ 2298776 w 2316105"/>
              <a:gd name="connsiteY2-122" fmla="*/ 12386 h 594531"/>
              <a:gd name="connsiteX3-123" fmla="*/ 2316102 w 2316105"/>
              <a:gd name="connsiteY3-124" fmla="*/ 108912 h 594531"/>
              <a:gd name="connsiteX4-125" fmla="*/ 2298776 w 2316105"/>
              <a:gd name="connsiteY4-126" fmla="*/ 583886 h 594531"/>
              <a:gd name="connsiteX5-127" fmla="*/ 2207190 w 2316105"/>
              <a:gd name="connsiteY5-128" fmla="*/ 594474 h 594531"/>
              <a:gd name="connsiteX6-129" fmla="*/ 156273 w 2316105"/>
              <a:gd name="connsiteY6-130" fmla="*/ 583886 h 594531"/>
              <a:gd name="connsiteX7-131" fmla="*/ 142416 w 2316105"/>
              <a:gd name="connsiteY7-132" fmla="*/ 235975 h 594531"/>
              <a:gd name="connsiteX8" fmla="*/ 147197 w 2316105"/>
              <a:gd name="connsiteY8" fmla="*/ 26000 h 594531"/>
              <a:gd name="connsiteX0-133" fmla="*/ 154684 w 2323592"/>
              <a:gd name="connsiteY0-134" fmla="*/ 26000 h 594531"/>
              <a:gd name="connsiteX1-135" fmla="*/ 231586 w 2323592"/>
              <a:gd name="connsiteY1-136" fmla="*/ 0 h 594531"/>
              <a:gd name="connsiteX2-137" fmla="*/ 2306263 w 2323592"/>
              <a:gd name="connsiteY2-138" fmla="*/ 12386 h 594531"/>
              <a:gd name="connsiteX3-139" fmla="*/ 2323589 w 2323592"/>
              <a:gd name="connsiteY3-140" fmla="*/ 108912 h 594531"/>
              <a:gd name="connsiteX4-141" fmla="*/ 2306263 w 2323592"/>
              <a:gd name="connsiteY4-142" fmla="*/ 583886 h 594531"/>
              <a:gd name="connsiteX5-143" fmla="*/ 2214677 w 2323592"/>
              <a:gd name="connsiteY5-144" fmla="*/ 594474 h 594531"/>
              <a:gd name="connsiteX6-145" fmla="*/ 163760 w 2323592"/>
              <a:gd name="connsiteY6-146" fmla="*/ 583886 h 594531"/>
              <a:gd name="connsiteX7-147" fmla="*/ 158979 w 2323592"/>
              <a:gd name="connsiteY7-148" fmla="*/ 403879 h 594531"/>
              <a:gd name="connsiteX8-149" fmla="*/ 149903 w 2323592"/>
              <a:gd name="connsiteY8-150" fmla="*/ 235975 h 594531"/>
              <a:gd name="connsiteX9" fmla="*/ 154684 w 2323592"/>
              <a:gd name="connsiteY9" fmla="*/ 26000 h 594531"/>
              <a:gd name="connsiteX0-151" fmla="*/ 13665 w 2182573"/>
              <a:gd name="connsiteY0-152" fmla="*/ 26000 h 594531"/>
              <a:gd name="connsiteX1-153" fmla="*/ 90567 w 2182573"/>
              <a:gd name="connsiteY1-154" fmla="*/ 0 h 594531"/>
              <a:gd name="connsiteX2-155" fmla="*/ 2165244 w 2182573"/>
              <a:gd name="connsiteY2-156" fmla="*/ 12386 h 594531"/>
              <a:gd name="connsiteX3-157" fmla="*/ 2182570 w 2182573"/>
              <a:gd name="connsiteY3-158" fmla="*/ 108912 h 594531"/>
              <a:gd name="connsiteX4-159" fmla="*/ 2165244 w 2182573"/>
              <a:gd name="connsiteY4-160" fmla="*/ 583886 h 594531"/>
              <a:gd name="connsiteX5-161" fmla="*/ 2073658 w 2182573"/>
              <a:gd name="connsiteY5-162" fmla="*/ 594474 h 594531"/>
              <a:gd name="connsiteX6-163" fmla="*/ 22741 w 2182573"/>
              <a:gd name="connsiteY6-164" fmla="*/ 583886 h 594531"/>
              <a:gd name="connsiteX7-165" fmla="*/ 17960 w 2182573"/>
              <a:gd name="connsiteY7-166" fmla="*/ 403879 h 594531"/>
              <a:gd name="connsiteX8-167" fmla="*/ 8884 w 2182573"/>
              <a:gd name="connsiteY8-168" fmla="*/ 235975 h 594531"/>
              <a:gd name="connsiteX9-169" fmla="*/ 13665 w 2182573"/>
              <a:gd name="connsiteY9-170" fmla="*/ 26000 h 594531"/>
              <a:gd name="connsiteX0-171" fmla="*/ 13665 w 2202120"/>
              <a:gd name="connsiteY0-172" fmla="*/ 26000 h 594531"/>
              <a:gd name="connsiteX1-173" fmla="*/ 90567 w 2202120"/>
              <a:gd name="connsiteY1-174" fmla="*/ 0 h 594531"/>
              <a:gd name="connsiteX2-175" fmla="*/ 2165244 w 2202120"/>
              <a:gd name="connsiteY2-176" fmla="*/ 12386 h 594531"/>
              <a:gd name="connsiteX3-177" fmla="*/ 2182570 w 2202120"/>
              <a:gd name="connsiteY3-178" fmla="*/ 108912 h 594531"/>
              <a:gd name="connsiteX4-179" fmla="*/ 2192471 w 2202120"/>
              <a:gd name="connsiteY4-180" fmla="*/ 583886 h 594531"/>
              <a:gd name="connsiteX5-181" fmla="*/ 2073658 w 2202120"/>
              <a:gd name="connsiteY5-182" fmla="*/ 594474 h 594531"/>
              <a:gd name="connsiteX6-183" fmla="*/ 22741 w 2202120"/>
              <a:gd name="connsiteY6-184" fmla="*/ 583886 h 594531"/>
              <a:gd name="connsiteX7-185" fmla="*/ 17960 w 2202120"/>
              <a:gd name="connsiteY7-186" fmla="*/ 403879 h 594531"/>
              <a:gd name="connsiteX8-187" fmla="*/ 8884 w 2202120"/>
              <a:gd name="connsiteY8-188" fmla="*/ 235975 h 594531"/>
              <a:gd name="connsiteX9-189" fmla="*/ 13665 w 2202120"/>
              <a:gd name="connsiteY9-190" fmla="*/ 26000 h 594531"/>
              <a:gd name="connsiteX0-191" fmla="*/ 13665 w 2202036"/>
              <a:gd name="connsiteY0-192" fmla="*/ 26000 h 594531"/>
              <a:gd name="connsiteX1-193" fmla="*/ 90567 w 2202036"/>
              <a:gd name="connsiteY1-194" fmla="*/ 0 h 594531"/>
              <a:gd name="connsiteX2-195" fmla="*/ 2165244 w 2202036"/>
              <a:gd name="connsiteY2-196" fmla="*/ 12386 h 594531"/>
              <a:gd name="connsiteX3-197" fmla="*/ 2182570 w 2202036"/>
              <a:gd name="connsiteY3-198" fmla="*/ 108912 h 594531"/>
              <a:gd name="connsiteX4-199" fmla="*/ 2191645 w 2202036"/>
              <a:gd name="connsiteY4-200" fmla="*/ 422031 h 594531"/>
              <a:gd name="connsiteX5-201" fmla="*/ 2192471 w 2202036"/>
              <a:gd name="connsiteY5-202" fmla="*/ 583886 h 594531"/>
              <a:gd name="connsiteX6-203" fmla="*/ 2073658 w 2202036"/>
              <a:gd name="connsiteY6-204" fmla="*/ 594474 h 594531"/>
              <a:gd name="connsiteX7-205" fmla="*/ 22741 w 2202036"/>
              <a:gd name="connsiteY7-206" fmla="*/ 583886 h 594531"/>
              <a:gd name="connsiteX8-207" fmla="*/ 17960 w 2202036"/>
              <a:gd name="connsiteY8-208" fmla="*/ 403879 h 594531"/>
              <a:gd name="connsiteX9-209" fmla="*/ 8884 w 2202036"/>
              <a:gd name="connsiteY9-210" fmla="*/ 235975 h 594531"/>
              <a:gd name="connsiteX10" fmla="*/ 13665 w 2202036"/>
              <a:gd name="connsiteY10" fmla="*/ 26000 h 594531"/>
              <a:gd name="connsiteX0-211" fmla="*/ 142254 w 2330625"/>
              <a:gd name="connsiteY0-212" fmla="*/ 26000 h 594531"/>
              <a:gd name="connsiteX1-213" fmla="*/ 219156 w 2330625"/>
              <a:gd name="connsiteY1-214" fmla="*/ 0 h 594531"/>
              <a:gd name="connsiteX2-215" fmla="*/ 2293833 w 2330625"/>
              <a:gd name="connsiteY2-216" fmla="*/ 12386 h 594531"/>
              <a:gd name="connsiteX3-217" fmla="*/ 2311159 w 2330625"/>
              <a:gd name="connsiteY3-218" fmla="*/ 108912 h 594531"/>
              <a:gd name="connsiteX4-219" fmla="*/ 2320234 w 2330625"/>
              <a:gd name="connsiteY4-220" fmla="*/ 422031 h 594531"/>
              <a:gd name="connsiteX5-221" fmla="*/ 2321060 w 2330625"/>
              <a:gd name="connsiteY5-222" fmla="*/ 583886 h 594531"/>
              <a:gd name="connsiteX6-223" fmla="*/ 2202247 w 2330625"/>
              <a:gd name="connsiteY6-224" fmla="*/ 594474 h 594531"/>
              <a:gd name="connsiteX7-225" fmla="*/ 151330 w 2330625"/>
              <a:gd name="connsiteY7-226" fmla="*/ 583886 h 594531"/>
              <a:gd name="connsiteX8-227" fmla="*/ 155624 w 2330625"/>
              <a:gd name="connsiteY8-228" fmla="*/ 512790 h 594531"/>
              <a:gd name="connsiteX9-229" fmla="*/ 146549 w 2330625"/>
              <a:gd name="connsiteY9-230" fmla="*/ 403879 h 594531"/>
              <a:gd name="connsiteX10-231" fmla="*/ 137473 w 2330625"/>
              <a:gd name="connsiteY10-232" fmla="*/ 235975 h 594531"/>
              <a:gd name="connsiteX11" fmla="*/ 142254 w 2330625"/>
              <a:gd name="connsiteY11" fmla="*/ 26000 h 594531"/>
              <a:gd name="connsiteX0-233" fmla="*/ 13413 w 2201784"/>
              <a:gd name="connsiteY0-234" fmla="*/ 26000 h 594531"/>
              <a:gd name="connsiteX1-235" fmla="*/ 90315 w 2201784"/>
              <a:gd name="connsiteY1-236" fmla="*/ 0 h 594531"/>
              <a:gd name="connsiteX2-237" fmla="*/ 2164992 w 2201784"/>
              <a:gd name="connsiteY2-238" fmla="*/ 12386 h 594531"/>
              <a:gd name="connsiteX3-239" fmla="*/ 2182318 w 2201784"/>
              <a:gd name="connsiteY3-240" fmla="*/ 108912 h 594531"/>
              <a:gd name="connsiteX4-241" fmla="*/ 2191393 w 2201784"/>
              <a:gd name="connsiteY4-242" fmla="*/ 422031 h 594531"/>
              <a:gd name="connsiteX5-243" fmla="*/ 2192219 w 2201784"/>
              <a:gd name="connsiteY5-244" fmla="*/ 583886 h 594531"/>
              <a:gd name="connsiteX6-245" fmla="*/ 2073406 w 2201784"/>
              <a:gd name="connsiteY6-246" fmla="*/ 594474 h 594531"/>
              <a:gd name="connsiteX7-247" fmla="*/ 22489 w 2201784"/>
              <a:gd name="connsiteY7-248" fmla="*/ 583886 h 594531"/>
              <a:gd name="connsiteX8-249" fmla="*/ 26783 w 2201784"/>
              <a:gd name="connsiteY8-250" fmla="*/ 512790 h 594531"/>
              <a:gd name="connsiteX9-251" fmla="*/ 17708 w 2201784"/>
              <a:gd name="connsiteY9-252" fmla="*/ 403879 h 594531"/>
              <a:gd name="connsiteX10-253" fmla="*/ 8632 w 2201784"/>
              <a:gd name="connsiteY10-254" fmla="*/ 235975 h 594531"/>
              <a:gd name="connsiteX11-255" fmla="*/ 13413 w 2201784"/>
              <a:gd name="connsiteY11-256" fmla="*/ 26000 h 5945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149" y="connsiteY8-150"/>
              </a:cxn>
              <a:cxn ang="0">
                <a:pos x="connsiteX9-169" y="connsiteY9-170"/>
              </a:cxn>
              <a:cxn ang="0">
                <a:pos x="connsiteX10-231" y="connsiteY10-232"/>
              </a:cxn>
              <a:cxn ang="0">
                <a:pos x="connsiteX11-255" y="connsiteY11-256"/>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bwMode="auto">
          <a:xfrm flipH="1">
            <a:off x="12460941" y="4007709"/>
            <a:ext cx="314960" cy="763793"/>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p:cNvSpPr txBox="1"/>
          <p:nvPr/>
        </p:nvSpPr>
        <p:spPr>
          <a:xfrm>
            <a:off x="12334240" y="3429000"/>
            <a:ext cx="1477626" cy="646331"/>
          </a:xfrm>
          <a:prstGeom prst="rect">
            <a:avLst/>
          </a:prstGeom>
          <a:noFill/>
        </p:spPr>
        <p:txBody>
          <a:bodyPr wrap="square" rtlCol="0">
            <a:spAutoFit/>
          </a:bodyPr>
          <a:lstStyle/>
          <a:p>
            <a:pPr>
              <a:spcAft>
                <a:spcPts val="600"/>
              </a:spcAft>
            </a:pPr>
            <a:r>
              <a:rPr lang="en-US"/>
              <a:t>Tại sao dùng sin &amp; cosin?</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1">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0" y="-13462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vi-VN" altLang="en-US" dirty="0">
                <a:latin typeface="Aptos Display" panose="020B0004020202020204" pitchFamily="34" charset="0"/>
              </a:rPr>
              <a:t>Attention là gì</a:t>
            </a:r>
            <a:r>
              <a:rPr lang="en-US" altLang="en-US" dirty="0">
                <a:latin typeface="Aptos Display" panose="020B0004020202020204" pitchFamily="34" charset="0"/>
              </a:rPr>
              <a:t>?</a:t>
            </a:r>
            <a:endParaRPr lang="vi-VN" altLang="en-US" dirty="0">
              <a:latin typeface="Aptos Display" panose="020B0004020202020204" pitchFamily="34" charset="0"/>
            </a:endParaRPr>
          </a:p>
        </p:txBody>
      </p:sp>
      <p:graphicFrame>
        <p:nvGraphicFramePr>
          <p:cNvPr id="18" name="Content Placeholder 2"/>
          <p:cNvGraphicFramePr>
            <a:graphicFrameLocks noGrp="1"/>
          </p:cNvGraphicFramePr>
          <p:nvPr>
            <p:ph idx="1"/>
          </p:nvPr>
        </p:nvGraphicFramePr>
        <p:xfrm>
          <a:off x="87086" y="1691005"/>
          <a:ext cx="12104914" cy="5032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5889" y="-2"/>
            <a:ext cx="3468234"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rot="16200000">
            <a:off x="-1325880" y="1947672"/>
            <a:ext cx="5961888" cy="2788920"/>
          </a:xfrm>
        </p:spPr>
        <p:txBody>
          <a:bodyPr anchor="ctr">
            <a:normAutofit/>
          </a:bodyPr>
          <a:lstStyle/>
          <a:p>
            <a:r>
              <a:rPr lang="en-US" sz="4800" dirty="0">
                <a:solidFill>
                  <a:schemeClr val="bg1"/>
                </a:solidFill>
              </a:rPr>
              <a:t>Self-Attention</a:t>
            </a:r>
            <a:endParaRPr lang="en-US" sz="4800" dirty="0">
              <a:solidFill>
                <a:schemeClr val="bg1"/>
              </a:solidFill>
            </a:endParaRPr>
          </a:p>
        </p:txBody>
      </p:sp>
      <p:graphicFrame>
        <p:nvGraphicFramePr>
          <p:cNvPr id="30" name="Content Placeholder 2"/>
          <p:cNvGraphicFramePr>
            <a:graphicFrameLocks noGrp="1"/>
          </p:cNvGraphicFramePr>
          <p:nvPr>
            <p:ph idx="1"/>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3896</Words>
  <Application>WPS Writer</Application>
  <PresentationFormat>Widescreen</PresentationFormat>
  <Paragraphs>200</Paragraphs>
  <Slides>16</Slides>
  <Notes>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16</vt:i4>
      </vt:variant>
    </vt:vector>
  </HeadingPairs>
  <TitlesOfParts>
    <vt:vector size="36" baseType="lpstr">
      <vt:lpstr>Arial</vt:lpstr>
      <vt:lpstr>SimSun</vt:lpstr>
      <vt:lpstr>Wingdings</vt:lpstr>
      <vt:lpstr>Times New Roman</vt:lpstr>
      <vt:lpstr>Calibri</vt:lpstr>
      <vt:lpstr>Aptos</vt:lpstr>
      <vt:lpstr>苹方-简</vt:lpstr>
      <vt:lpstr>Aptos Display</vt:lpstr>
      <vt:lpstr>Google Sans</vt:lpstr>
      <vt:lpstr>Thonburi</vt:lpstr>
      <vt:lpstr>ui-sans-serif</vt:lpstr>
      <vt:lpstr>NimbusRomNo9L-Medi</vt:lpstr>
      <vt:lpstr>CMSY7</vt:lpstr>
      <vt:lpstr>NimbusRomNo9L-Regu</vt:lpstr>
      <vt:lpstr>SFTT1000</vt:lpstr>
      <vt:lpstr>微软雅黑</vt:lpstr>
      <vt:lpstr>汉仪旗黑</vt:lpstr>
      <vt:lpstr>Arial Unicode MS</vt:lpstr>
      <vt:lpstr>Helvetica Neue</vt:lpstr>
      <vt:lpstr>Office Theme</vt:lpstr>
      <vt:lpstr>Attention Is All You Need</vt:lpstr>
      <vt:lpstr>MỤC LỤC</vt:lpstr>
      <vt:lpstr>Tổng quan</vt:lpstr>
      <vt:lpstr>Ứng dụng Mô hình Tranformer dựa vào Attenion trong dịch máy  </vt:lpstr>
      <vt:lpstr>PowerPoint 演示文稿</vt:lpstr>
      <vt:lpstr>PowerPoint 演示文稿</vt:lpstr>
      <vt:lpstr>Kiến trúc mô hình</vt:lpstr>
      <vt:lpstr>Attention là gì?</vt:lpstr>
      <vt:lpstr>Self-Attention</vt:lpstr>
      <vt:lpstr>Lợi ích của Self-Attention</vt:lpstr>
      <vt:lpstr>Multi-Head Attention</vt:lpstr>
      <vt:lpstr>Phương pháp thử nghiệm</vt:lpstr>
      <vt:lpstr>Kết quả</vt:lpstr>
      <vt:lpstr>Phân tích</vt:lpstr>
      <vt:lpstr>Lợi ích và hạn chế của mô hình Transformer</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Nguyễn Xuân Trường</dc:creator>
  <cp:lastModifiedBy>nemo</cp:lastModifiedBy>
  <cp:revision>61</cp:revision>
  <dcterms:created xsi:type="dcterms:W3CDTF">2024-06-28T14:23:10Z</dcterms:created>
  <dcterms:modified xsi:type="dcterms:W3CDTF">2024-06-28T14:23:10Z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