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5"/>
    <p:restoredTop sz="94703"/>
  </p:normalViewPr>
  <p:slideViewPr>
    <p:cSldViewPr snapToGrid="0">
      <p:cViewPr varScale="1">
        <p:scale>
          <a:sx n="100" d="100"/>
          <a:sy n="100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E211F-1B0F-49BE-81AB-8D97950DA62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C028058-B554-4B4B-8E93-4431C788EE57}">
      <dgm:prSet/>
      <dgm:spPr/>
      <dgm:t>
        <a:bodyPr/>
        <a:lstStyle/>
        <a:p>
          <a:r>
            <a:rPr lang="vi-VN" b="1"/>
            <a:t>Mục tiêu:</a:t>
          </a:r>
          <a:r>
            <a:rPr lang="vi-VN"/>
            <a:t> </a:t>
          </a:r>
          <a:endParaRPr lang="en-US"/>
        </a:p>
      </dgm:t>
    </dgm:pt>
    <dgm:pt modelId="{887424C1-B82C-412E-9E0E-E3DFB9F8E60E}" type="parTrans" cxnId="{88921E6C-3E82-43A0-9EE3-F7C0F1DD763C}">
      <dgm:prSet/>
      <dgm:spPr/>
      <dgm:t>
        <a:bodyPr/>
        <a:lstStyle/>
        <a:p>
          <a:endParaRPr lang="en-US"/>
        </a:p>
      </dgm:t>
    </dgm:pt>
    <dgm:pt modelId="{65C77C5D-503E-45FD-85DE-47C162C3219B}" type="sibTrans" cxnId="{88921E6C-3E82-43A0-9EE3-F7C0F1DD763C}">
      <dgm:prSet/>
      <dgm:spPr/>
      <dgm:t>
        <a:bodyPr/>
        <a:lstStyle/>
        <a:p>
          <a:endParaRPr lang="en-US"/>
        </a:p>
      </dgm:t>
    </dgm:pt>
    <dgm:pt modelId="{64D0E65F-383B-48B6-87C8-AB3A499C5C9B}">
      <dgm:prSet/>
      <dgm:spPr/>
      <dgm:t>
        <a:bodyPr/>
        <a:lstStyle/>
        <a:p>
          <a:r>
            <a:rPr lang="vi-VN"/>
            <a:t>Phát triển các mô hình hình ảnh-văn bản hiệu quả được tối ưu hóa cho các thiết bị di động.</a:t>
          </a:r>
          <a:endParaRPr lang="en-US"/>
        </a:p>
      </dgm:t>
    </dgm:pt>
    <dgm:pt modelId="{A39A266E-7FFE-42F2-B8BC-11A2ED745F04}" type="parTrans" cxnId="{AEA7B54F-C57D-4014-885E-388BFE07A3E1}">
      <dgm:prSet/>
      <dgm:spPr/>
      <dgm:t>
        <a:bodyPr/>
        <a:lstStyle/>
        <a:p>
          <a:endParaRPr lang="en-US"/>
        </a:p>
      </dgm:t>
    </dgm:pt>
    <dgm:pt modelId="{FAC45DC9-C8F2-4D8F-AE54-1538124FEC8A}" type="sibTrans" cxnId="{AEA7B54F-C57D-4014-885E-388BFE07A3E1}">
      <dgm:prSet/>
      <dgm:spPr/>
      <dgm:t>
        <a:bodyPr/>
        <a:lstStyle/>
        <a:p>
          <a:endParaRPr lang="en-US"/>
        </a:p>
      </dgm:t>
    </dgm:pt>
    <dgm:pt modelId="{58F39CE5-02F9-4049-987C-82978CFCD008}">
      <dgm:prSet/>
      <dgm:spPr/>
      <dgm:t>
        <a:bodyPr/>
        <a:lstStyle/>
        <a:p>
          <a:r>
            <a:rPr lang="vi-VN" b="1"/>
            <a:t>Đổi mới chính:</a:t>
          </a:r>
          <a:endParaRPr lang="en-US"/>
        </a:p>
      </dgm:t>
    </dgm:pt>
    <dgm:pt modelId="{3B637CBC-92EF-41D6-A756-C5EF81087622}" type="parTrans" cxnId="{37861547-E4F9-4812-9D52-C9BB03A6C929}">
      <dgm:prSet/>
      <dgm:spPr/>
      <dgm:t>
        <a:bodyPr/>
        <a:lstStyle/>
        <a:p>
          <a:endParaRPr lang="en-US"/>
        </a:p>
      </dgm:t>
    </dgm:pt>
    <dgm:pt modelId="{D7B1D14C-A89E-4E30-BDCE-C8DE1BEB9EE1}" type="sibTrans" cxnId="{37861547-E4F9-4812-9D52-C9BB03A6C929}">
      <dgm:prSet/>
      <dgm:spPr/>
      <dgm:t>
        <a:bodyPr/>
        <a:lstStyle/>
        <a:p>
          <a:endParaRPr lang="en-US"/>
        </a:p>
      </dgm:t>
    </dgm:pt>
    <dgm:pt modelId="{921737ED-14A1-47E6-9251-1A705C9B087B}">
      <dgm:prSet/>
      <dgm:spPr/>
      <dgm:t>
        <a:bodyPr/>
        <a:lstStyle/>
        <a:p>
          <a:r>
            <a:rPr lang="vi-VN"/>
            <a:t>Phương pháp đào tạo tăng cường đa phương tiện.</a:t>
          </a:r>
          <a:endParaRPr lang="en-US"/>
        </a:p>
      </dgm:t>
    </dgm:pt>
    <dgm:pt modelId="{94AAF2F6-7984-48F2-B61F-82B11D06BA1D}" type="parTrans" cxnId="{FD8CF1E8-E81A-41BA-878C-DB9412C6262E}">
      <dgm:prSet/>
      <dgm:spPr/>
      <dgm:t>
        <a:bodyPr/>
        <a:lstStyle/>
        <a:p>
          <a:endParaRPr lang="en-US"/>
        </a:p>
      </dgm:t>
    </dgm:pt>
    <dgm:pt modelId="{17806428-EBCE-4217-9E25-DACBD6A5A53E}" type="sibTrans" cxnId="{FD8CF1E8-E81A-41BA-878C-DB9412C6262E}">
      <dgm:prSet/>
      <dgm:spPr/>
      <dgm:t>
        <a:bodyPr/>
        <a:lstStyle/>
        <a:p>
          <a:endParaRPr lang="en-US"/>
        </a:p>
      </dgm:t>
    </dgm:pt>
    <dgm:pt modelId="{D17D6515-16A4-4AA8-B10D-CFA4AED7472F}">
      <dgm:prSet/>
      <dgm:spPr/>
      <dgm:t>
        <a:bodyPr/>
        <a:lstStyle/>
        <a:p>
          <a:r>
            <a:rPr lang="vi-VN"/>
            <a:t>Chuyển giao kiến thức từ các mô hình chú thích hình ảnh và các bộ mã hóa CLIP mạnh.</a:t>
          </a:r>
          <a:endParaRPr lang="en-US"/>
        </a:p>
      </dgm:t>
    </dgm:pt>
    <dgm:pt modelId="{90AD75A9-1080-4A53-8E09-6A65BA102A2E}" type="parTrans" cxnId="{4F14DEF3-F35E-424A-87BF-9C58930B260A}">
      <dgm:prSet/>
      <dgm:spPr/>
      <dgm:t>
        <a:bodyPr/>
        <a:lstStyle/>
        <a:p>
          <a:endParaRPr lang="en-US"/>
        </a:p>
      </dgm:t>
    </dgm:pt>
    <dgm:pt modelId="{7F4949F4-D556-41FA-B826-023B60344DA4}" type="sibTrans" cxnId="{4F14DEF3-F35E-424A-87BF-9C58930B260A}">
      <dgm:prSet/>
      <dgm:spPr/>
      <dgm:t>
        <a:bodyPr/>
        <a:lstStyle/>
        <a:p>
          <a:endParaRPr lang="en-US"/>
        </a:p>
      </dgm:t>
    </dgm:pt>
    <dgm:pt modelId="{7710389C-F8E7-463F-9459-0640D659F94B}">
      <dgm:prSet/>
      <dgm:spPr/>
      <dgm:t>
        <a:bodyPr/>
        <a:lstStyle/>
        <a:p>
          <a:r>
            <a:rPr lang="vi-VN"/>
            <a:t>Giới thiệu dòng sản phẩm MobileCLIP.</a:t>
          </a:r>
          <a:endParaRPr lang="en-US"/>
        </a:p>
      </dgm:t>
    </dgm:pt>
    <dgm:pt modelId="{76F876E2-3A7C-451E-9ED5-7E1C884E57B1}" type="parTrans" cxnId="{911B4656-36CD-4BCB-8482-946804E467E7}">
      <dgm:prSet/>
      <dgm:spPr/>
      <dgm:t>
        <a:bodyPr/>
        <a:lstStyle/>
        <a:p>
          <a:endParaRPr lang="en-US"/>
        </a:p>
      </dgm:t>
    </dgm:pt>
    <dgm:pt modelId="{C5D9B668-DDD1-4086-893B-D7F9BCDBBB84}" type="sibTrans" cxnId="{911B4656-36CD-4BCB-8482-946804E467E7}">
      <dgm:prSet/>
      <dgm:spPr/>
      <dgm:t>
        <a:bodyPr/>
        <a:lstStyle/>
        <a:p>
          <a:endParaRPr lang="en-US"/>
        </a:p>
      </dgm:t>
    </dgm:pt>
    <dgm:pt modelId="{125C1FD5-8A3F-E54F-A321-BE80489A1D17}" type="pres">
      <dgm:prSet presAssocID="{877E211F-1B0F-49BE-81AB-8D97950DA628}" presName="linear" presStyleCnt="0">
        <dgm:presLayoutVars>
          <dgm:animLvl val="lvl"/>
          <dgm:resizeHandles val="exact"/>
        </dgm:presLayoutVars>
      </dgm:prSet>
      <dgm:spPr/>
    </dgm:pt>
    <dgm:pt modelId="{8AEE39F7-054D-4445-89C0-EB29471A3FA2}" type="pres">
      <dgm:prSet presAssocID="{0C028058-B554-4B4B-8E93-4431C788EE5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21C952E-8BEA-9243-B139-9E24779469C3}" type="pres">
      <dgm:prSet presAssocID="{0C028058-B554-4B4B-8E93-4431C788EE57}" presName="childText" presStyleLbl="revTx" presStyleIdx="0" presStyleCnt="2">
        <dgm:presLayoutVars>
          <dgm:bulletEnabled val="1"/>
        </dgm:presLayoutVars>
      </dgm:prSet>
      <dgm:spPr/>
    </dgm:pt>
    <dgm:pt modelId="{6538E677-E4D2-9E4D-82FA-D87EB44612B8}" type="pres">
      <dgm:prSet presAssocID="{58F39CE5-02F9-4049-987C-82978CFCD00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3EF6DF-C02D-6C49-9C1D-B63739C1C671}" type="pres">
      <dgm:prSet presAssocID="{58F39CE5-02F9-4049-987C-82978CFCD0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872B39-0C26-0B42-9A6A-58132DE284E9}" type="presOf" srcId="{D17D6515-16A4-4AA8-B10D-CFA4AED7472F}" destId="{2A3EF6DF-C02D-6C49-9C1D-B63739C1C671}" srcOrd="0" destOrd="1" presId="urn:microsoft.com/office/officeart/2005/8/layout/vList2"/>
    <dgm:cxn modelId="{DFC06241-5349-0248-B46C-BEA5FFFF490C}" type="presOf" srcId="{64D0E65F-383B-48B6-87C8-AB3A499C5C9B}" destId="{221C952E-8BEA-9243-B139-9E24779469C3}" srcOrd="0" destOrd="0" presId="urn:microsoft.com/office/officeart/2005/8/layout/vList2"/>
    <dgm:cxn modelId="{37861547-E4F9-4812-9D52-C9BB03A6C929}" srcId="{877E211F-1B0F-49BE-81AB-8D97950DA628}" destId="{58F39CE5-02F9-4049-987C-82978CFCD008}" srcOrd="1" destOrd="0" parTransId="{3B637CBC-92EF-41D6-A756-C5EF81087622}" sibTransId="{D7B1D14C-A89E-4E30-BDCE-C8DE1BEB9EE1}"/>
    <dgm:cxn modelId="{AEA7B54F-C57D-4014-885E-388BFE07A3E1}" srcId="{0C028058-B554-4B4B-8E93-4431C788EE57}" destId="{64D0E65F-383B-48B6-87C8-AB3A499C5C9B}" srcOrd="0" destOrd="0" parTransId="{A39A266E-7FFE-42F2-B8BC-11A2ED745F04}" sibTransId="{FAC45DC9-C8F2-4D8F-AE54-1538124FEC8A}"/>
    <dgm:cxn modelId="{911B4656-36CD-4BCB-8482-946804E467E7}" srcId="{58F39CE5-02F9-4049-987C-82978CFCD008}" destId="{7710389C-F8E7-463F-9459-0640D659F94B}" srcOrd="2" destOrd="0" parTransId="{76F876E2-3A7C-451E-9ED5-7E1C884E57B1}" sibTransId="{C5D9B668-DDD1-4086-893B-D7F9BCDBBB84}"/>
    <dgm:cxn modelId="{6A74275D-5E26-E942-A2E8-B1D2607466A2}" type="presOf" srcId="{7710389C-F8E7-463F-9459-0640D659F94B}" destId="{2A3EF6DF-C02D-6C49-9C1D-B63739C1C671}" srcOrd="0" destOrd="2" presId="urn:microsoft.com/office/officeart/2005/8/layout/vList2"/>
    <dgm:cxn modelId="{47DADC60-906E-B44F-B0D7-8FA2DB62CAC3}" type="presOf" srcId="{0C028058-B554-4B4B-8E93-4431C788EE57}" destId="{8AEE39F7-054D-4445-89C0-EB29471A3FA2}" srcOrd="0" destOrd="0" presId="urn:microsoft.com/office/officeart/2005/8/layout/vList2"/>
    <dgm:cxn modelId="{88921E6C-3E82-43A0-9EE3-F7C0F1DD763C}" srcId="{877E211F-1B0F-49BE-81AB-8D97950DA628}" destId="{0C028058-B554-4B4B-8E93-4431C788EE57}" srcOrd="0" destOrd="0" parTransId="{887424C1-B82C-412E-9E0E-E3DFB9F8E60E}" sibTransId="{65C77C5D-503E-45FD-85DE-47C162C3219B}"/>
    <dgm:cxn modelId="{4DF09888-C7D2-2045-AD58-A6C7EDA8A8E4}" type="presOf" srcId="{921737ED-14A1-47E6-9251-1A705C9B087B}" destId="{2A3EF6DF-C02D-6C49-9C1D-B63739C1C671}" srcOrd="0" destOrd="0" presId="urn:microsoft.com/office/officeart/2005/8/layout/vList2"/>
    <dgm:cxn modelId="{B429BCD0-90EF-7348-A037-F96EE4551BC6}" type="presOf" srcId="{877E211F-1B0F-49BE-81AB-8D97950DA628}" destId="{125C1FD5-8A3F-E54F-A321-BE80489A1D17}" srcOrd="0" destOrd="0" presId="urn:microsoft.com/office/officeart/2005/8/layout/vList2"/>
    <dgm:cxn modelId="{45EF15E7-A956-234C-97F4-C844F4D85BED}" type="presOf" srcId="{58F39CE5-02F9-4049-987C-82978CFCD008}" destId="{6538E677-E4D2-9E4D-82FA-D87EB44612B8}" srcOrd="0" destOrd="0" presId="urn:microsoft.com/office/officeart/2005/8/layout/vList2"/>
    <dgm:cxn modelId="{FD8CF1E8-E81A-41BA-878C-DB9412C6262E}" srcId="{58F39CE5-02F9-4049-987C-82978CFCD008}" destId="{921737ED-14A1-47E6-9251-1A705C9B087B}" srcOrd="0" destOrd="0" parTransId="{94AAF2F6-7984-48F2-B61F-82B11D06BA1D}" sibTransId="{17806428-EBCE-4217-9E25-DACBD6A5A53E}"/>
    <dgm:cxn modelId="{4F14DEF3-F35E-424A-87BF-9C58930B260A}" srcId="{58F39CE5-02F9-4049-987C-82978CFCD008}" destId="{D17D6515-16A4-4AA8-B10D-CFA4AED7472F}" srcOrd="1" destOrd="0" parTransId="{90AD75A9-1080-4A53-8E09-6A65BA102A2E}" sibTransId="{7F4949F4-D556-41FA-B826-023B60344DA4}"/>
    <dgm:cxn modelId="{A446FFAE-A761-9F43-87B7-7C01AF32DEB3}" type="presParOf" srcId="{125C1FD5-8A3F-E54F-A321-BE80489A1D17}" destId="{8AEE39F7-054D-4445-89C0-EB29471A3FA2}" srcOrd="0" destOrd="0" presId="urn:microsoft.com/office/officeart/2005/8/layout/vList2"/>
    <dgm:cxn modelId="{C341E121-87F8-A645-9582-34C979B64902}" type="presParOf" srcId="{125C1FD5-8A3F-E54F-A321-BE80489A1D17}" destId="{221C952E-8BEA-9243-B139-9E24779469C3}" srcOrd="1" destOrd="0" presId="urn:microsoft.com/office/officeart/2005/8/layout/vList2"/>
    <dgm:cxn modelId="{9FEAF9D9-0B38-B543-B2C2-FC82EB61BB56}" type="presParOf" srcId="{125C1FD5-8A3F-E54F-A321-BE80489A1D17}" destId="{6538E677-E4D2-9E4D-82FA-D87EB44612B8}" srcOrd="2" destOrd="0" presId="urn:microsoft.com/office/officeart/2005/8/layout/vList2"/>
    <dgm:cxn modelId="{6AB464F9-2CDA-7944-91D1-B11F25CA7A08}" type="presParOf" srcId="{125C1FD5-8A3F-E54F-A321-BE80489A1D17}" destId="{2A3EF6DF-C02D-6C49-9C1D-B63739C1C67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18DC3B-45F1-4471-8E07-F47DF33D8E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C8C4D31-83BC-4490-ABFA-6A25483A1148}">
      <dgm:prSet/>
      <dgm:spPr/>
      <dgm:t>
        <a:bodyPr/>
        <a:lstStyle/>
        <a:p>
          <a:r>
            <a:rPr lang="vi-VN" b="1"/>
            <a:t>Khái niệm:</a:t>
          </a:r>
          <a:endParaRPr lang="en-US"/>
        </a:p>
      </dgm:t>
    </dgm:pt>
    <dgm:pt modelId="{A47DB20D-3539-453B-BA9D-EBF629D9501A}" type="parTrans" cxnId="{4840E880-8DD9-4099-BCEF-57A10667C242}">
      <dgm:prSet/>
      <dgm:spPr/>
      <dgm:t>
        <a:bodyPr/>
        <a:lstStyle/>
        <a:p>
          <a:endParaRPr lang="en-US"/>
        </a:p>
      </dgm:t>
    </dgm:pt>
    <dgm:pt modelId="{EA88E097-6A92-40FB-BF83-054B575F3BFE}" type="sibTrans" cxnId="{4840E880-8DD9-4099-BCEF-57A10667C242}">
      <dgm:prSet/>
      <dgm:spPr/>
      <dgm:t>
        <a:bodyPr/>
        <a:lstStyle/>
        <a:p>
          <a:endParaRPr lang="en-US"/>
        </a:p>
      </dgm:t>
    </dgm:pt>
    <dgm:pt modelId="{F5D3657A-A7D6-46FC-86CF-076FA12BE5DE}">
      <dgm:prSet/>
      <dgm:spPr/>
      <dgm:t>
        <a:bodyPr/>
        <a:lstStyle/>
        <a:p>
          <a:r>
            <a:rPr lang="vi-VN"/>
            <a:t>Sử dụng các chú thích tổng hợp và nhúng từ giáo viên.</a:t>
          </a:r>
          <a:endParaRPr lang="en-US"/>
        </a:p>
      </dgm:t>
    </dgm:pt>
    <dgm:pt modelId="{4B29B2EF-5B10-47C0-8519-3964835BC101}" type="parTrans" cxnId="{263E6855-924A-494B-9A1A-89062DDFDFB8}">
      <dgm:prSet/>
      <dgm:spPr/>
      <dgm:t>
        <a:bodyPr/>
        <a:lstStyle/>
        <a:p>
          <a:endParaRPr lang="en-US"/>
        </a:p>
      </dgm:t>
    </dgm:pt>
    <dgm:pt modelId="{99CC7699-6ACA-4124-8615-74C526F95702}" type="sibTrans" cxnId="{263E6855-924A-494B-9A1A-89062DDFDFB8}">
      <dgm:prSet/>
      <dgm:spPr/>
      <dgm:t>
        <a:bodyPr/>
        <a:lstStyle/>
        <a:p>
          <a:endParaRPr lang="en-US"/>
        </a:p>
      </dgm:t>
    </dgm:pt>
    <dgm:pt modelId="{98F7A8E9-966D-4027-AE57-C272E1DD3366}">
      <dgm:prSet/>
      <dgm:spPr/>
      <dgm:t>
        <a:bodyPr/>
        <a:lstStyle/>
        <a:p>
          <a:r>
            <a:rPr lang="vi-VN"/>
            <a:t>Tránh chi phí tính toán thời gian huấn luyện bằng cách sử dụng tập dữ liệu được tăng cường.</a:t>
          </a:r>
          <a:endParaRPr lang="en-US"/>
        </a:p>
      </dgm:t>
    </dgm:pt>
    <dgm:pt modelId="{A737A108-EB43-47B2-BD49-108F910BE71C}" type="parTrans" cxnId="{C9F03638-3708-4D4A-9613-A0D2FC32121B}">
      <dgm:prSet/>
      <dgm:spPr/>
      <dgm:t>
        <a:bodyPr/>
        <a:lstStyle/>
        <a:p>
          <a:endParaRPr lang="en-US"/>
        </a:p>
      </dgm:t>
    </dgm:pt>
    <dgm:pt modelId="{90AC67D0-2368-4FA7-BEE4-E87DD11FCE37}" type="sibTrans" cxnId="{C9F03638-3708-4D4A-9613-A0D2FC32121B}">
      <dgm:prSet/>
      <dgm:spPr/>
      <dgm:t>
        <a:bodyPr/>
        <a:lstStyle/>
        <a:p>
          <a:endParaRPr lang="en-US"/>
        </a:p>
      </dgm:t>
    </dgm:pt>
    <dgm:pt modelId="{1766331C-5C81-4691-BAFC-D4BFB61363A1}">
      <dgm:prSet/>
      <dgm:spPr/>
      <dgm:t>
        <a:bodyPr/>
        <a:lstStyle/>
        <a:p>
          <a:r>
            <a:rPr lang="vi-VN" b="1"/>
            <a:t>Lợi ích:</a:t>
          </a:r>
          <a:endParaRPr lang="en-US"/>
        </a:p>
      </dgm:t>
    </dgm:pt>
    <dgm:pt modelId="{59CEA23E-3F2D-4E91-9AD6-5C3585B657FF}" type="parTrans" cxnId="{DD65FA43-58DF-42B4-8F11-7DA1004B8F65}">
      <dgm:prSet/>
      <dgm:spPr/>
      <dgm:t>
        <a:bodyPr/>
        <a:lstStyle/>
        <a:p>
          <a:endParaRPr lang="en-US"/>
        </a:p>
      </dgm:t>
    </dgm:pt>
    <dgm:pt modelId="{FF296DE9-137F-451E-A71A-F216B60B24CA}" type="sibTrans" cxnId="{DD65FA43-58DF-42B4-8F11-7DA1004B8F65}">
      <dgm:prSet/>
      <dgm:spPr/>
      <dgm:t>
        <a:bodyPr/>
        <a:lstStyle/>
        <a:p>
          <a:endParaRPr lang="en-US"/>
        </a:p>
      </dgm:t>
    </dgm:pt>
    <dgm:pt modelId="{BB7EA26B-8671-44CE-AC92-A388FBEE7AAC}">
      <dgm:prSet/>
      <dgm:spPr/>
      <dgm:t>
        <a:bodyPr/>
        <a:lstStyle/>
        <a:p>
          <a:r>
            <a:rPr lang="vi-VN"/>
            <a:t>Cải thiện độ chính xác và hiệu quả học tập.</a:t>
          </a:r>
          <a:endParaRPr lang="en-US"/>
        </a:p>
      </dgm:t>
    </dgm:pt>
    <dgm:pt modelId="{98F93451-0D18-4817-BB28-4F6B392F4F79}" type="parTrans" cxnId="{29F54E85-255E-4334-AE94-0C4121D435EC}">
      <dgm:prSet/>
      <dgm:spPr/>
      <dgm:t>
        <a:bodyPr/>
        <a:lstStyle/>
        <a:p>
          <a:endParaRPr lang="en-US"/>
        </a:p>
      </dgm:t>
    </dgm:pt>
    <dgm:pt modelId="{365CA5C2-DC35-40E1-AF0E-A5B366DF194D}" type="sibTrans" cxnId="{29F54E85-255E-4334-AE94-0C4121D435EC}">
      <dgm:prSet/>
      <dgm:spPr/>
      <dgm:t>
        <a:bodyPr/>
        <a:lstStyle/>
        <a:p>
          <a:endParaRPr lang="en-US"/>
        </a:p>
      </dgm:t>
    </dgm:pt>
    <dgm:pt modelId="{2C4D5C25-3DD8-4BE1-834B-BFEE77FC8DE3}">
      <dgm:prSet/>
      <dgm:spPr/>
      <dgm:t>
        <a:bodyPr/>
        <a:lstStyle/>
        <a:p>
          <a:r>
            <a:rPr lang="vi-VN"/>
            <a:t>Cải thiện đáng kể hiệu suất trong các nhiệm vụ không cần huấn luyện.</a:t>
          </a:r>
          <a:endParaRPr lang="en-US"/>
        </a:p>
      </dgm:t>
    </dgm:pt>
    <dgm:pt modelId="{8FC01F20-E4DB-4014-AFAD-04906C43BE23}" type="parTrans" cxnId="{D6F25EAD-B4D5-41D1-8DF5-35F3705DC419}">
      <dgm:prSet/>
      <dgm:spPr/>
      <dgm:t>
        <a:bodyPr/>
        <a:lstStyle/>
        <a:p>
          <a:endParaRPr lang="en-US"/>
        </a:p>
      </dgm:t>
    </dgm:pt>
    <dgm:pt modelId="{F01C2F40-0A6F-4C5D-97B7-592FE66B58B9}" type="sibTrans" cxnId="{D6F25EAD-B4D5-41D1-8DF5-35F3705DC419}">
      <dgm:prSet/>
      <dgm:spPr/>
      <dgm:t>
        <a:bodyPr/>
        <a:lstStyle/>
        <a:p>
          <a:endParaRPr lang="en-US"/>
        </a:p>
      </dgm:t>
    </dgm:pt>
    <dgm:pt modelId="{17AE2721-C5D9-5446-8AEF-971D12BD0805}" type="pres">
      <dgm:prSet presAssocID="{9A18DC3B-45F1-4471-8E07-F47DF33D8EA9}" presName="linear" presStyleCnt="0">
        <dgm:presLayoutVars>
          <dgm:animLvl val="lvl"/>
          <dgm:resizeHandles val="exact"/>
        </dgm:presLayoutVars>
      </dgm:prSet>
      <dgm:spPr/>
    </dgm:pt>
    <dgm:pt modelId="{741FB0B8-6E43-F343-94C5-5722120E413E}" type="pres">
      <dgm:prSet presAssocID="{CC8C4D31-83BC-4490-ABFA-6A25483A114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EF51DB0-AE49-A140-A0BA-728911AE2E43}" type="pres">
      <dgm:prSet presAssocID="{CC8C4D31-83BC-4490-ABFA-6A25483A1148}" presName="childText" presStyleLbl="revTx" presStyleIdx="0" presStyleCnt="2">
        <dgm:presLayoutVars>
          <dgm:bulletEnabled val="1"/>
        </dgm:presLayoutVars>
      </dgm:prSet>
      <dgm:spPr/>
    </dgm:pt>
    <dgm:pt modelId="{CC83AE93-E28B-0649-9034-F2B2580BF5A0}" type="pres">
      <dgm:prSet presAssocID="{1766331C-5C81-4691-BAFC-D4BFB61363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87BA02-4604-9549-8E03-FE88677C9438}" type="pres">
      <dgm:prSet presAssocID="{1766331C-5C81-4691-BAFC-D4BFB61363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728811E-7268-E149-B0B1-CA148967673C}" type="presOf" srcId="{BB7EA26B-8671-44CE-AC92-A388FBEE7AAC}" destId="{3587BA02-4604-9549-8E03-FE88677C9438}" srcOrd="0" destOrd="0" presId="urn:microsoft.com/office/officeart/2005/8/layout/vList2"/>
    <dgm:cxn modelId="{7D634E31-22B4-AC43-AC40-F7BBA3E35EC6}" type="presOf" srcId="{1766331C-5C81-4691-BAFC-D4BFB61363A1}" destId="{CC83AE93-E28B-0649-9034-F2B2580BF5A0}" srcOrd="0" destOrd="0" presId="urn:microsoft.com/office/officeart/2005/8/layout/vList2"/>
    <dgm:cxn modelId="{C9F03638-3708-4D4A-9613-A0D2FC32121B}" srcId="{CC8C4D31-83BC-4490-ABFA-6A25483A1148}" destId="{98F7A8E9-966D-4027-AE57-C272E1DD3366}" srcOrd="1" destOrd="0" parTransId="{A737A108-EB43-47B2-BD49-108F910BE71C}" sibTransId="{90AC67D0-2368-4FA7-BEE4-E87DD11FCE37}"/>
    <dgm:cxn modelId="{7D34C440-5775-6B4F-9820-C5B51E440ECF}" type="presOf" srcId="{2C4D5C25-3DD8-4BE1-834B-BFEE77FC8DE3}" destId="{3587BA02-4604-9549-8E03-FE88677C9438}" srcOrd="0" destOrd="1" presId="urn:microsoft.com/office/officeart/2005/8/layout/vList2"/>
    <dgm:cxn modelId="{DD65FA43-58DF-42B4-8F11-7DA1004B8F65}" srcId="{9A18DC3B-45F1-4471-8E07-F47DF33D8EA9}" destId="{1766331C-5C81-4691-BAFC-D4BFB61363A1}" srcOrd="1" destOrd="0" parTransId="{59CEA23E-3F2D-4E91-9AD6-5C3585B657FF}" sibTransId="{FF296DE9-137F-451E-A71A-F216B60B24CA}"/>
    <dgm:cxn modelId="{263E6855-924A-494B-9A1A-89062DDFDFB8}" srcId="{CC8C4D31-83BC-4490-ABFA-6A25483A1148}" destId="{F5D3657A-A7D6-46FC-86CF-076FA12BE5DE}" srcOrd="0" destOrd="0" parTransId="{4B29B2EF-5B10-47C0-8519-3964835BC101}" sibTransId="{99CC7699-6ACA-4124-8615-74C526F95702}"/>
    <dgm:cxn modelId="{E9366062-DFE4-5546-AC8B-84791E8969AD}" type="presOf" srcId="{98F7A8E9-966D-4027-AE57-C272E1DD3366}" destId="{CEF51DB0-AE49-A140-A0BA-728911AE2E43}" srcOrd="0" destOrd="1" presId="urn:microsoft.com/office/officeart/2005/8/layout/vList2"/>
    <dgm:cxn modelId="{4840E880-8DD9-4099-BCEF-57A10667C242}" srcId="{9A18DC3B-45F1-4471-8E07-F47DF33D8EA9}" destId="{CC8C4D31-83BC-4490-ABFA-6A25483A1148}" srcOrd="0" destOrd="0" parTransId="{A47DB20D-3539-453B-BA9D-EBF629D9501A}" sibTransId="{EA88E097-6A92-40FB-BF83-054B575F3BFE}"/>
    <dgm:cxn modelId="{29F54E85-255E-4334-AE94-0C4121D435EC}" srcId="{1766331C-5C81-4691-BAFC-D4BFB61363A1}" destId="{BB7EA26B-8671-44CE-AC92-A388FBEE7AAC}" srcOrd="0" destOrd="0" parTransId="{98F93451-0D18-4817-BB28-4F6B392F4F79}" sibTransId="{365CA5C2-DC35-40E1-AF0E-A5B366DF194D}"/>
    <dgm:cxn modelId="{D6F25EAD-B4D5-41D1-8DF5-35F3705DC419}" srcId="{1766331C-5C81-4691-BAFC-D4BFB61363A1}" destId="{2C4D5C25-3DD8-4BE1-834B-BFEE77FC8DE3}" srcOrd="1" destOrd="0" parTransId="{8FC01F20-E4DB-4014-AFAD-04906C43BE23}" sibTransId="{F01C2F40-0A6F-4C5D-97B7-592FE66B58B9}"/>
    <dgm:cxn modelId="{3A3AEAAF-AF4B-0F4E-AB8A-6782924B60BE}" type="presOf" srcId="{F5D3657A-A7D6-46FC-86CF-076FA12BE5DE}" destId="{CEF51DB0-AE49-A140-A0BA-728911AE2E43}" srcOrd="0" destOrd="0" presId="urn:microsoft.com/office/officeart/2005/8/layout/vList2"/>
    <dgm:cxn modelId="{940785DB-E2A7-844D-95FC-BDB83AB2A80D}" type="presOf" srcId="{CC8C4D31-83BC-4490-ABFA-6A25483A1148}" destId="{741FB0B8-6E43-F343-94C5-5722120E413E}" srcOrd="0" destOrd="0" presId="urn:microsoft.com/office/officeart/2005/8/layout/vList2"/>
    <dgm:cxn modelId="{26BE3CE2-F80F-A143-833D-6A611FBC6EA3}" type="presOf" srcId="{9A18DC3B-45F1-4471-8E07-F47DF33D8EA9}" destId="{17AE2721-C5D9-5446-8AEF-971D12BD0805}" srcOrd="0" destOrd="0" presId="urn:microsoft.com/office/officeart/2005/8/layout/vList2"/>
    <dgm:cxn modelId="{4526EC93-6EE3-3E49-A544-D48745F3C0A1}" type="presParOf" srcId="{17AE2721-C5D9-5446-8AEF-971D12BD0805}" destId="{741FB0B8-6E43-F343-94C5-5722120E413E}" srcOrd="0" destOrd="0" presId="urn:microsoft.com/office/officeart/2005/8/layout/vList2"/>
    <dgm:cxn modelId="{639009C7-10E6-6F4E-9C30-8F0ED451D984}" type="presParOf" srcId="{17AE2721-C5D9-5446-8AEF-971D12BD0805}" destId="{CEF51DB0-AE49-A140-A0BA-728911AE2E43}" srcOrd="1" destOrd="0" presId="urn:microsoft.com/office/officeart/2005/8/layout/vList2"/>
    <dgm:cxn modelId="{E462EB83-16D8-724B-AE49-D89017E85AAF}" type="presParOf" srcId="{17AE2721-C5D9-5446-8AEF-971D12BD0805}" destId="{CC83AE93-E28B-0649-9034-F2B2580BF5A0}" srcOrd="2" destOrd="0" presId="urn:microsoft.com/office/officeart/2005/8/layout/vList2"/>
    <dgm:cxn modelId="{F6C6F20C-BE50-CC44-89E3-FC82DA6BEE5F}" type="presParOf" srcId="{17AE2721-C5D9-5446-8AEF-971D12BD0805}" destId="{3587BA02-4604-9549-8E03-FE88677C943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294812-EE4A-43D8-92E4-2542078196B0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8DA93-463D-4CE1-A291-B71300DA70D9}">
      <dgm:prSet/>
      <dgm:spPr/>
      <dgm:t>
        <a:bodyPr/>
        <a:lstStyle/>
        <a:p>
          <a:r>
            <a:rPr lang="vi-VN" b="1"/>
            <a:t>Quá trình tăng cường:</a:t>
          </a:r>
          <a:endParaRPr lang="en-US"/>
        </a:p>
      </dgm:t>
    </dgm:pt>
    <dgm:pt modelId="{8FC11A31-7DC2-4213-A657-8FB48608B1F0}" type="parTrans" cxnId="{3DC5F7E1-19B2-456D-85D4-AD5F060B258C}">
      <dgm:prSet/>
      <dgm:spPr/>
      <dgm:t>
        <a:bodyPr/>
        <a:lstStyle/>
        <a:p>
          <a:endParaRPr lang="en-US"/>
        </a:p>
      </dgm:t>
    </dgm:pt>
    <dgm:pt modelId="{2BC2CB23-8519-441C-BD68-222BFB790171}" type="sibTrans" cxnId="{3DC5F7E1-19B2-456D-85D4-AD5F060B258C}">
      <dgm:prSet/>
      <dgm:spPr/>
      <dgm:t>
        <a:bodyPr/>
        <a:lstStyle/>
        <a:p>
          <a:endParaRPr lang="en-US"/>
        </a:p>
      </dgm:t>
    </dgm:pt>
    <dgm:pt modelId="{17DEAE3A-B8A0-4426-BF7D-25A9521319DC}">
      <dgm:prSet/>
      <dgm:spPr/>
      <dgm:t>
        <a:bodyPr/>
        <a:lstStyle/>
        <a:p>
          <a:r>
            <a:rPr lang="vi-VN"/>
            <a:t>Tăng cường tập dữ liệu bằng cách thêm các chú thích tổng hợp và nhúng từ một nhóm giáo viên mạnh.</a:t>
          </a:r>
          <a:endParaRPr lang="en-US"/>
        </a:p>
      </dgm:t>
    </dgm:pt>
    <dgm:pt modelId="{C97B3C41-11B2-45EB-AE26-A3F8613C817B}" type="parTrans" cxnId="{5383C6D8-8688-4885-9395-8655A39877F0}">
      <dgm:prSet/>
      <dgm:spPr/>
      <dgm:t>
        <a:bodyPr/>
        <a:lstStyle/>
        <a:p>
          <a:endParaRPr lang="en-US"/>
        </a:p>
      </dgm:t>
    </dgm:pt>
    <dgm:pt modelId="{6C3DDE96-9F5E-4BF7-8D34-6AB8C13390E8}" type="sibTrans" cxnId="{5383C6D8-8688-4885-9395-8655A39877F0}">
      <dgm:prSet/>
      <dgm:spPr/>
      <dgm:t>
        <a:bodyPr/>
        <a:lstStyle/>
        <a:p>
          <a:endParaRPr lang="en-US"/>
        </a:p>
      </dgm:t>
    </dgm:pt>
    <dgm:pt modelId="{6663610C-392F-49A4-BD5F-90D03BE21F12}">
      <dgm:prSet/>
      <dgm:spPr/>
      <dgm:t>
        <a:bodyPr/>
        <a:lstStyle/>
        <a:p>
          <a:r>
            <a:rPr lang="vi-VN"/>
            <a:t>Các chú thích tổng hợp được tạo bởi mô hình CoCa và các nhúng được tính toán từ các mô hình CLIP mạnh.</a:t>
          </a:r>
          <a:endParaRPr lang="en-US"/>
        </a:p>
      </dgm:t>
    </dgm:pt>
    <dgm:pt modelId="{342BCE78-7268-4357-B2F5-53001B5944A9}" type="parTrans" cxnId="{0FF94F8D-2D99-4556-A37F-74D6A8357589}">
      <dgm:prSet/>
      <dgm:spPr/>
      <dgm:t>
        <a:bodyPr/>
        <a:lstStyle/>
        <a:p>
          <a:endParaRPr lang="en-US"/>
        </a:p>
      </dgm:t>
    </dgm:pt>
    <dgm:pt modelId="{D4512A2B-EF7F-46EA-A73B-BF2B2C8356D4}" type="sibTrans" cxnId="{0FF94F8D-2D99-4556-A37F-74D6A8357589}">
      <dgm:prSet/>
      <dgm:spPr/>
      <dgm:t>
        <a:bodyPr/>
        <a:lstStyle/>
        <a:p>
          <a:endParaRPr lang="en-US"/>
        </a:p>
      </dgm:t>
    </dgm:pt>
    <dgm:pt modelId="{B4C5F1B7-3BD4-414F-B14A-2D61D9D47057}">
      <dgm:prSet/>
      <dgm:spPr/>
      <dgm:t>
        <a:bodyPr/>
        <a:lstStyle/>
        <a:p>
          <a:r>
            <a:rPr lang="vi-VN" b="1"/>
            <a:t>Hiệu quả:</a:t>
          </a:r>
          <a:endParaRPr lang="en-US"/>
        </a:p>
      </dgm:t>
    </dgm:pt>
    <dgm:pt modelId="{883DA3F6-B2EE-4C15-BBC6-918D166EB93C}" type="parTrans" cxnId="{01753357-7F31-478E-95CF-E30DE2227F75}">
      <dgm:prSet/>
      <dgm:spPr/>
      <dgm:t>
        <a:bodyPr/>
        <a:lstStyle/>
        <a:p>
          <a:endParaRPr lang="en-US"/>
        </a:p>
      </dgm:t>
    </dgm:pt>
    <dgm:pt modelId="{52127335-0D81-4C04-ABD8-E8A5B6D5FF63}" type="sibTrans" cxnId="{01753357-7F31-478E-95CF-E30DE2227F75}">
      <dgm:prSet/>
      <dgm:spPr/>
      <dgm:t>
        <a:bodyPr/>
        <a:lstStyle/>
        <a:p>
          <a:endParaRPr lang="en-US"/>
        </a:p>
      </dgm:t>
    </dgm:pt>
    <dgm:pt modelId="{A4944FF4-91FB-4D84-BEA3-1FFCDC50727D}">
      <dgm:prSet/>
      <dgm:spPr/>
      <dgm:t>
        <a:bodyPr/>
        <a:lstStyle/>
        <a:p>
          <a:r>
            <a:rPr lang="vi-VN"/>
            <a:t>Cải thiện hiệu suất trên các bài kiểm tra không cần huấn luyện.</a:t>
          </a:r>
          <a:endParaRPr lang="en-US"/>
        </a:p>
      </dgm:t>
    </dgm:pt>
    <dgm:pt modelId="{DD8010AD-9AB8-47D5-85F6-A3FAB34C4CAC}" type="parTrans" cxnId="{629C5848-321A-4C91-80B4-6CDD020D4A95}">
      <dgm:prSet/>
      <dgm:spPr/>
      <dgm:t>
        <a:bodyPr/>
        <a:lstStyle/>
        <a:p>
          <a:endParaRPr lang="en-US"/>
        </a:p>
      </dgm:t>
    </dgm:pt>
    <dgm:pt modelId="{03D28FCF-CC54-4846-9DEE-CABE047AE8AB}" type="sibTrans" cxnId="{629C5848-321A-4C91-80B4-6CDD020D4A95}">
      <dgm:prSet/>
      <dgm:spPr/>
      <dgm:t>
        <a:bodyPr/>
        <a:lstStyle/>
        <a:p>
          <a:endParaRPr lang="en-US"/>
        </a:p>
      </dgm:t>
    </dgm:pt>
    <dgm:pt modelId="{24A5F5E7-7663-4C8A-A25D-6D0F01633FBD}">
      <dgm:prSet/>
      <dgm:spPr/>
      <dgm:t>
        <a:bodyPr/>
        <a:lstStyle/>
        <a:p>
          <a:r>
            <a:rPr lang="vi-VN"/>
            <a:t>Cải thiện hiệu quả học tập từ 10 đến 1000 lần so với huấn luyện không tăng cường.</a:t>
          </a:r>
          <a:endParaRPr lang="en-US"/>
        </a:p>
      </dgm:t>
    </dgm:pt>
    <dgm:pt modelId="{DED95222-7F8A-4ADD-8064-0ED10D0D8EE9}" type="parTrans" cxnId="{8EC4F15A-E879-4413-8ACC-E859B3899C88}">
      <dgm:prSet/>
      <dgm:spPr/>
      <dgm:t>
        <a:bodyPr/>
        <a:lstStyle/>
        <a:p>
          <a:endParaRPr lang="en-US"/>
        </a:p>
      </dgm:t>
    </dgm:pt>
    <dgm:pt modelId="{1C58E8F7-8A55-41E5-AA65-2F62E21812FA}" type="sibTrans" cxnId="{8EC4F15A-E879-4413-8ACC-E859B3899C88}">
      <dgm:prSet/>
      <dgm:spPr/>
      <dgm:t>
        <a:bodyPr/>
        <a:lstStyle/>
        <a:p>
          <a:endParaRPr lang="en-US"/>
        </a:p>
      </dgm:t>
    </dgm:pt>
    <dgm:pt modelId="{71C363D1-3AA8-024D-83CB-8570C8FDE753}" type="pres">
      <dgm:prSet presAssocID="{4C294812-EE4A-43D8-92E4-2542078196B0}" presName="linear" presStyleCnt="0">
        <dgm:presLayoutVars>
          <dgm:dir/>
          <dgm:animLvl val="lvl"/>
          <dgm:resizeHandles val="exact"/>
        </dgm:presLayoutVars>
      </dgm:prSet>
      <dgm:spPr/>
    </dgm:pt>
    <dgm:pt modelId="{9164C87E-2F02-774F-9CCE-0D802C7003F1}" type="pres">
      <dgm:prSet presAssocID="{DFB8DA93-463D-4CE1-A291-B71300DA70D9}" presName="parentLin" presStyleCnt="0"/>
      <dgm:spPr/>
    </dgm:pt>
    <dgm:pt modelId="{88EB3780-CC23-8441-A491-E625DB23169A}" type="pres">
      <dgm:prSet presAssocID="{DFB8DA93-463D-4CE1-A291-B71300DA70D9}" presName="parentLeftMargin" presStyleLbl="node1" presStyleIdx="0" presStyleCnt="2"/>
      <dgm:spPr/>
    </dgm:pt>
    <dgm:pt modelId="{6D721E80-CA18-034D-9C3C-A01967A3A82E}" type="pres">
      <dgm:prSet presAssocID="{DFB8DA93-463D-4CE1-A291-B71300DA70D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35F1905-C627-E045-B114-3FBF80C090B4}" type="pres">
      <dgm:prSet presAssocID="{DFB8DA93-463D-4CE1-A291-B71300DA70D9}" presName="negativeSpace" presStyleCnt="0"/>
      <dgm:spPr/>
    </dgm:pt>
    <dgm:pt modelId="{C148BB6A-A5E8-FA4F-8B63-14518D734E90}" type="pres">
      <dgm:prSet presAssocID="{DFB8DA93-463D-4CE1-A291-B71300DA70D9}" presName="childText" presStyleLbl="conFgAcc1" presStyleIdx="0" presStyleCnt="2">
        <dgm:presLayoutVars>
          <dgm:bulletEnabled val="1"/>
        </dgm:presLayoutVars>
      </dgm:prSet>
      <dgm:spPr/>
    </dgm:pt>
    <dgm:pt modelId="{F6BFE4B0-795D-1347-AAD5-D0E79BA08039}" type="pres">
      <dgm:prSet presAssocID="{2BC2CB23-8519-441C-BD68-222BFB790171}" presName="spaceBetweenRectangles" presStyleCnt="0"/>
      <dgm:spPr/>
    </dgm:pt>
    <dgm:pt modelId="{36D1FDA6-5731-9C45-B9F3-5D8253957891}" type="pres">
      <dgm:prSet presAssocID="{B4C5F1B7-3BD4-414F-B14A-2D61D9D47057}" presName="parentLin" presStyleCnt="0"/>
      <dgm:spPr/>
    </dgm:pt>
    <dgm:pt modelId="{4BE88DD2-6EE7-594E-8ABD-921F79E1D030}" type="pres">
      <dgm:prSet presAssocID="{B4C5F1B7-3BD4-414F-B14A-2D61D9D47057}" presName="parentLeftMargin" presStyleLbl="node1" presStyleIdx="0" presStyleCnt="2"/>
      <dgm:spPr/>
    </dgm:pt>
    <dgm:pt modelId="{1960024E-985C-AB4B-B848-75171CD49A3D}" type="pres">
      <dgm:prSet presAssocID="{B4C5F1B7-3BD4-414F-B14A-2D61D9D4705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7B71A84-89D3-BF49-9FA5-30FBAF03F505}" type="pres">
      <dgm:prSet presAssocID="{B4C5F1B7-3BD4-414F-B14A-2D61D9D47057}" presName="negativeSpace" presStyleCnt="0"/>
      <dgm:spPr/>
    </dgm:pt>
    <dgm:pt modelId="{9488164D-C289-8C47-896E-67DA3C30509B}" type="pres">
      <dgm:prSet presAssocID="{B4C5F1B7-3BD4-414F-B14A-2D61D9D4705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BDF642E-C35E-AE4B-B051-C331E2326B52}" type="presOf" srcId="{B4C5F1B7-3BD4-414F-B14A-2D61D9D47057}" destId="{1960024E-985C-AB4B-B848-75171CD49A3D}" srcOrd="1" destOrd="0" presId="urn:microsoft.com/office/officeart/2005/8/layout/list1"/>
    <dgm:cxn modelId="{8F6BD73D-84C3-884C-8936-AF8AB2583F1A}" type="presOf" srcId="{DFB8DA93-463D-4CE1-A291-B71300DA70D9}" destId="{6D721E80-CA18-034D-9C3C-A01967A3A82E}" srcOrd="1" destOrd="0" presId="urn:microsoft.com/office/officeart/2005/8/layout/list1"/>
    <dgm:cxn modelId="{629C5848-321A-4C91-80B4-6CDD020D4A95}" srcId="{B4C5F1B7-3BD4-414F-B14A-2D61D9D47057}" destId="{A4944FF4-91FB-4D84-BEA3-1FFCDC50727D}" srcOrd="0" destOrd="0" parTransId="{DD8010AD-9AB8-47D5-85F6-A3FAB34C4CAC}" sibTransId="{03D28FCF-CC54-4846-9DEE-CABE047AE8AB}"/>
    <dgm:cxn modelId="{E37C6F4C-A0EE-BB4B-AFC5-CA3F6F8FC7F6}" type="presOf" srcId="{24A5F5E7-7663-4C8A-A25D-6D0F01633FBD}" destId="{9488164D-C289-8C47-896E-67DA3C30509B}" srcOrd="0" destOrd="1" presId="urn:microsoft.com/office/officeart/2005/8/layout/list1"/>
    <dgm:cxn modelId="{01753357-7F31-478E-95CF-E30DE2227F75}" srcId="{4C294812-EE4A-43D8-92E4-2542078196B0}" destId="{B4C5F1B7-3BD4-414F-B14A-2D61D9D47057}" srcOrd="1" destOrd="0" parTransId="{883DA3F6-B2EE-4C15-BBC6-918D166EB93C}" sibTransId="{52127335-0D81-4C04-ABD8-E8A5B6D5FF63}"/>
    <dgm:cxn modelId="{A7D7D45A-03BB-4F4D-9C8E-0AAA2398EF32}" type="presOf" srcId="{B4C5F1B7-3BD4-414F-B14A-2D61D9D47057}" destId="{4BE88DD2-6EE7-594E-8ABD-921F79E1D030}" srcOrd="0" destOrd="0" presId="urn:microsoft.com/office/officeart/2005/8/layout/list1"/>
    <dgm:cxn modelId="{8EC4F15A-E879-4413-8ACC-E859B3899C88}" srcId="{B4C5F1B7-3BD4-414F-B14A-2D61D9D47057}" destId="{24A5F5E7-7663-4C8A-A25D-6D0F01633FBD}" srcOrd="1" destOrd="0" parTransId="{DED95222-7F8A-4ADD-8064-0ED10D0D8EE9}" sibTransId="{1C58E8F7-8A55-41E5-AA65-2F62E21812FA}"/>
    <dgm:cxn modelId="{0FF94F8D-2D99-4556-A37F-74D6A8357589}" srcId="{DFB8DA93-463D-4CE1-A291-B71300DA70D9}" destId="{6663610C-392F-49A4-BD5F-90D03BE21F12}" srcOrd="1" destOrd="0" parTransId="{342BCE78-7268-4357-B2F5-53001B5944A9}" sibTransId="{D4512A2B-EF7F-46EA-A73B-BF2B2C8356D4}"/>
    <dgm:cxn modelId="{12A848B2-7107-CD4E-9C2F-476F7CB9179B}" type="presOf" srcId="{DFB8DA93-463D-4CE1-A291-B71300DA70D9}" destId="{88EB3780-CC23-8441-A491-E625DB23169A}" srcOrd="0" destOrd="0" presId="urn:microsoft.com/office/officeart/2005/8/layout/list1"/>
    <dgm:cxn modelId="{B2933DB4-422B-1A4F-A846-8FA218798E92}" type="presOf" srcId="{6663610C-392F-49A4-BD5F-90D03BE21F12}" destId="{C148BB6A-A5E8-FA4F-8B63-14518D734E90}" srcOrd="0" destOrd="1" presId="urn:microsoft.com/office/officeart/2005/8/layout/list1"/>
    <dgm:cxn modelId="{9D11AEBE-C277-C44F-AE23-0DEFBD3254CF}" type="presOf" srcId="{17DEAE3A-B8A0-4426-BF7D-25A9521319DC}" destId="{C148BB6A-A5E8-FA4F-8B63-14518D734E90}" srcOrd="0" destOrd="0" presId="urn:microsoft.com/office/officeart/2005/8/layout/list1"/>
    <dgm:cxn modelId="{E985F6CB-DC8B-EC4B-9B7D-B61384ACCADA}" type="presOf" srcId="{A4944FF4-91FB-4D84-BEA3-1FFCDC50727D}" destId="{9488164D-C289-8C47-896E-67DA3C30509B}" srcOrd="0" destOrd="0" presId="urn:microsoft.com/office/officeart/2005/8/layout/list1"/>
    <dgm:cxn modelId="{5383C6D8-8688-4885-9395-8655A39877F0}" srcId="{DFB8DA93-463D-4CE1-A291-B71300DA70D9}" destId="{17DEAE3A-B8A0-4426-BF7D-25A9521319DC}" srcOrd="0" destOrd="0" parTransId="{C97B3C41-11B2-45EB-AE26-A3F8613C817B}" sibTransId="{6C3DDE96-9F5E-4BF7-8D34-6AB8C13390E8}"/>
    <dgm:cxn modelId="{3DC5F7E1-19B2-456D-85D4-AD5F060B258C}" srcId="{4C294812-EE4A-43D8-92E4-2542078196B0}" destId="{DFB8DA93-463D-4CE1-A291-B71300DA70D9}" srcOrd="0" destOrd="0" parTransId="{8FC11A31-7DC2-4213-A657-8FB48608B1F0}" sibTransId="{2BC2CB23-8519-441C-BD68-222BFB790171}"/>
    <dgm:cxn modelId="{23C0F9EF-E1D5-904B-81BF-F73202FF61CD}" type="presOf" srcId="{4C294812-EE4A-43D8-92E4-2542078196B0}" destId="{71C363D1-3AA8-024D-83CB-8570C8FDE753}" srcOrd="0" destOrd="0" presId="urn:microsoft.com/office/officeart/2005/8/layout/list1"/>
    <dgm:cxn modelId="{2E4979FE-6AD2-7A42-B9B8-7979FAB93ED6}" type="presParOf" srcId="{71C363D1-3AA8-024D-83CB-8570C8FDE753}" destId="{9164C87E-2F02-774F-9CCE-0D802C7003F1}" srcOrd="0" destOrd="0" presId="urn:microsoft.com/office/officeart/2005/8/layout/list1"/>
    <dgm:cxn modelId="{B8FC46A7-9A50-5F46-B302-C75DE910CF0C}" type="presParOf" srcId="{9164C87E-2F02-774F-9CCE-0D802C7003F1}" destId="{88EB3780-CC23-8441-A491-E625DB23169A}" srcOrd="0" destOrd="0" presId="urn:microsoft.com/office/officeart/2005/8/layout/list1"/>
    <dgm:cxn modelId="{575B62DE-BEC5-4D46-9153-98137B4FDE25}" type="presParOf" srcId="{9164C87E-2F02-774F-9CCE-0D802C7003F1}" destId="{6D721E80-CA18-034D-9C3C-A01967A3A82E}" srcOrd="1" destOrd="0" presId="urn:microsoft.com/office/officeart/2005/8/layout/list1"/>
    <dgm:cxn modelId="{9B6761A5-4AD6-A340-A7E5-74162BAF33B7}" type="presParOf" srcId="{71C363D1-3AA8-024D-83CB-8570C8FDE753}" destId="{E35F1905-C627-E045-B114-3FBF80C090B4}" srcOrd="1" destOrd="0" presId="urn:microsoft.com/office/officeart/2005/8/layout/list1"/>
    <dgm:cxn modelId="{42D573E0-62DB-E748-8263-C5BE34B861B3}" type="presParOf" srcId="{71C363D1-3AA8-024D-83CB-8570C8FDE753}" destId="{C148BB6A-A5E8-FA4F-8B63-14518D734E90}" srcOrd="2" destOrd="0" presId="urn:microsoft.com/office/officeart/2005/8/layout/list1"/>
    <dgm:cxn modelId="{96B4816F-224B-994D-9F25-1AC443DE874F}" type="presParOf" srcId="{71C363D1-3AA8-024D-83CB-8570C8FDE753}" destId="{F6BFE4B0-795D-1347-AAD5-D0E79BA08039}" srcOrd="3" destOrd="0" presId="urn:microsoft.com/office/officeart/2005/8/layout/list1"/>
    <dgm:cxn modelId="{1ACB6FA2-B580-474E-A167-8DDCB9AAC107}" type="presParOf" srcId="{71C363D1-3AA8-024D-83CB-8570C8FDE753}" destId="{36D1FDA6-5731-9C45-B9F3-5D8253957891}" srcOrd="4" destOrd="0" presId="urn:microsoft.com/office/officeart/2005/8/layout/list1"/>
    <dgm:cxn modelId="{B08DDFBF-0135-5D4B-B151-814FA71581F8}" type="presParOf" srcId="{36D1FDA6-5731-9C45-B9F3-5D8253957891}" destId="{4BE88DD2-6EE7-594E-8ABD-921F79E1D030}" srcOrd="0" destOrd="0" presId="urn:microsoft.com/office/officeart/2005/8/layout/list1"/>
    <dgm:cxn modelId="{56CF0705-D3B5-E547-9745-BEED815EFB77}" type="presParOf" srcId="{36D1FDA6-5731-9C45-B9F3-5D8253957891}" destId="{1960024E-985C-AB4B-B848-75171CD49A3D}" srcOrd="1" destOrd="0" presId="urn:microsoft.com/office/officeart/2005/8/layout/list1"/>
    <dgm:cxn modelId="{078101F9-6E98-E440-8F57-76FDFD6D353B}" type="presParOf" srcId="{71C363D1-3AA8-024D-83CB-8570C8FDE753}" destId="{E7B71A84-89D3-BF49-9FA5-30FBAF03F505}" srcOrd="5" destOrd="0" presId="urn:microsoft.com/office/officeart/2005/8/layout/list1"/>
    <dgm:cxn modelId="{D508616E-DC58-C442-8BDA-48B3D86989D0}" type="presParOf" srcId="{71C363D1-3AA8-024D-83CB-8570C8FDE753}" destId="{9488164D-C289-8C47-896E-67DA3C30509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EE39F7-054D-4445-89C0-EB29471A3FA2}">
      <dsp:nvSpPr>
        <dsp:cNvPr id="0" name=""/>
        <dsp:cNvSpPr/>
      </dsp:nvSpPr>
      <dsp:spPr>
        <a:xfrm>
          <a:off x="0" y="135841"/>
          <a:ext cx="6002110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/>
            <a:t>Mục tiêu:</a:t>
          </a:r>
          <a:r>
            <a:rPr lang="vi-VN" sz="2600" kern="1200"/>
            <a:t> </a:t>
          </a:r>
          <a:endParaRPr lang="en-US" sz="2600" kern="1200"/>
        </a:p>
      </dsp:txBody>
      <dsp:txXfrm>
        <a:off x="31185" y="167026"/>
        <a:ext cx="5939740" cy="576450"/>
      </dsp:txXfrm>
    </dsp:sp>
    <dsp:sp modelId="{221C952E-8BEA-9243-B139-9E24779469C3}">
      <dsp:nvSpPr>
        <dsp:cNvPr id="0" name=""/>
        <dsp:cNvSpPr/>
      </dsp:nvSpPr>
      <dsp:spPr>
        <a:xfrm>
          <a:off x="0" y="774661"/>
          <a:ext cx="6002110" cy="618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Phát triển các mô hình hình ảnh-văn bản hiệu quả được tối ưu hóa cho các thiết bị di động.</a:t>
          </a:r>
          <a:endParaRPr lang="en-US" sz="2000" kern="1200"/>
        </a:p>
      </dsp:txBody>
      <dsp:txXfrm>
        <a:off x="0" y="774661"/>
        <a:ext cx="6002110" cy="618930"/>
      </dsp:txXfrm>
    </dsp:sp>
    <dsp:sp modelId="{6538E677-E4D2-9E4D-82FA-D87EB44612B8}">
      <dsp:nvSpPr>
        <dsp:cNvPr id="0" name=""/>
        <dsp:cNvSpPr/>
      </dsp:nvSpPr>
      <dsp:spPr>
        <a:xfrm>
          <a:off x="0" y="1393591"/>
          <a:ext cx="6002110" cy="638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/>
            <a:t>Đổi mới chính:</a:t>
          </a:r>
          <a:endParaRPr lang="en-US" sz="2600" kern="1200"/>
        </a:p>
      </dsp:txBody>
      <dsp:txXfrm>
        <a:off x="31185" y="1424776"/>
        <a:ext cx="5939740" cy="576450"/>
      </dsp:txXfrm>
    </dsp:sp>
    <dsp:sp modelId="{2A3EF6DF-C02D-6C49-9C1D-B63739C1C671}">
      <dsp:nvSpPr>
        <dsp:cNvPr id="0" name=""/>
        <dsp:cNvSpPr/>
      </dsp:nvSpPr>
      <dsp:spPr>
        <a:xfrm>
          <a:off x="0" y="2032412"/>
          <a:ext cx="6002110" cy="1560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Phương pháp đào tạo tăng cường đa phương tiện.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Chuyển giao kiến thức từ các mô hình chú thích hình ảnh và các bộ mã hóa CLIP mạnh.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Giới thiệu dòng sản phẩm MobileCLIP.</a:t>
          </a:r>
          <a:endParaRPr lang="en-US" sz="2000" kern="1200"/>
        </a:p>
      </dsp:txBody>
      <dsp:txXfrm>
        <a:off x="0" y="2032412"/>
        <a:ext cx="6002110" cy="15607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FB0B8-6E43-F343-94C5-5722120E413E}">
      <dsp:nvSpPr>
        <dsp:cNvPr id="0" name=""/>
        <dsp:cNvSpPr/>
      </dsp:nvSpPr>
      <dsp:spPr>
        <a:xfrm>
          <a:off x="0" y="1291"/>
          <a:ext cx="6002110" cy="6388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/>
            <a:t>Khái niệm:</a:t>
          </a:r>
          <a:endParaRPr lang="en-US" sz="2600" kern="1200"/>
        </a:p>
      </dsp:txBody>
      <dsp:txXfrm>
        <a:off x="31185" y="32476"/>
        <a:ext cx="5939740" cy="576450"/>
      </dsp:txXfrm>
    </dsp:sp>
    <dsp:sp modelId="{CEF51DB0-AE49-A140-A0BA-728911AE2E43}">
      <dsp:nvSpPr>
        <dsp:cNvPr id="0" name=""/>
        <dsp:cNvSpPr/>
      </dsp:nvSpPr>
      <dsp:spPr>
        <a:xfrm>
          <a:off x="0" y="640111"/>
          <a:ext cx="6002110" cy="1480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Sử dụng các chú thích tổng hợp và nhúng từ giáo viên.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Tránh chi phí tính toán thời gian huấn luyện bằng cách sử dụng tập dữ liệu được tăng cường.</a:t>
          </a:r>
          <a:endParaRPr lang="en-US" sz="2000" kern="1200"/>
        </a:p>
      </dsp:txBody>
      <dsp:txXfrm>
        <a:off x="0" y="640111"/>
        <a:ext cx="6002110" cy="1480049"/>
      </dsp:txXfrm>
    </dsp:sp>
    <dsp:sp modelId="{CC83AE93-E28B-0649-9034-F2B2580BF5A0}">
      <dsp:nvSpPr>
        <dsp:cNvPr id="0" name=""/>
        <dsp:cNvSpPr/>
      </dsp:nvSpPr>
      <dsp:spPr>
        <a:xfrm>
          <a:off x="0" y="2120161"/>
          <a:ext cx="6002110" cy="6388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600" b="1" kern="1200"/>
            <a:t>Lợi ích:</a:t>
          </a:r>
          <a:endParaRPr lang="en-US" sz="2600" kern="1200"/>
        </a:p>
      </dsp:txBody>
      <dsp:txXfrm>
        <a:off x="31185" y="2151346"/>
        <a:ext cx="5939740" cy="576450"/>
      </dsp:txXfrm>
    </dsp:sp>
    <dsp:sp modelId="{3587BA02-4604-9549-8E03-FE88677C9438}">
      <dsp:nvSpPr>
        <dsp:cNvPr id="0" name=""/>
        <dsp:cNvSpPr/>
      </dsp:nvSpPr>
      <dsp:spPr>
        <a:xfrm>
          <a:off x="0" y="2758981"/>
          <a:ext cx="6002110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67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Cải thiện độ chính xác và hiệu quả học tập.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vi-VN" sz="2000" kern="1200"/>
            <a:t>Cải thiện đáng kể hiệu suất trong các nhiệm vụ không cần huấn luyện.</a:t>
          </a:r>
          <a:endParaRPr lang="en-US" sz="2000" kern="1200"/>
        </a:p>
      </dsp:txBody>
      <dsp:txXfrm>
        <a:off x="0" y="2758981"/>
        <a:ext cx="6002110" cy="968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48BB6A-A5E8-FA4F-8B63-14518D734E90}">
      <dsp:nvSpPr>
        <dsp:cNvPr id="0" name=""/>
        <dsp:cNvSpPr/>
      </dsp:nvSpPr>
      <dsp:spPr>
        <a:xfrm>
          <a:off x="0" y="484610"/>
          <a:ext cx="6666833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/>
            <a:t>Tăng cường tập dữ liệu bằng cách thêm các chú thích tổng hợp và nhúng từ một nhóm giáo viên mạnh.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/>
            <a:t>Các chú thích tổng hợp được tạo bởi mô hình CoCa và các nhúng được tính toán từ các mô hình CLIP mạnh.</a:t>
          </a:r>
          <a:endParaRPr lang="en-US" sz="2200" kern="1200"/>
        </a:p>
      </dsp:txBody>
      <dsp:txXfrm>
        <a:off x="0" y="484610"/>
        <a:ext cx="6666833" cy="2494800"/>
      </dsp:txXfrm>
    </dsp:sp>
    <dsp:sp modelId="{6D721E80-CA18-034D-9C3C-A01967A3A82E}">
      <dsp:nvSpPr>
        <dsp:cNvPr id="0" name=""/>
        <dsp:cNvSpPr/>
      </dsp:nvSpPr>
      <dsp:spPr>
        <a:xfrm>
          <a:off x="333341" y="159890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/>
            <a:t>Quá trình tăng cường:</a:t>
          </a:r>
          <a:endParaRPr lang="en-US" sz="2200" kern="1200"/>
        </a:p>
      </dsp:txBody>
      <dsp:txXfrm>
        <a:off x="365044" y="191593"/>
        <a:ext cx="4603377" cy="586034"/>
      </dsp:txXfrm>
    </dsp:sp>
    <dsp:sp modelId="{9488164D-C289-8C47-896E-67DA3C30509B}">
      <dsp:nvSpPr>
        <dsp:cNvPr id="0" name=""/>
        <dsp:cNvSpPr/>
      </dsp:nvSpPr>
      <dsp:spPr>
        <a:xfrm>
          <a:off x="0" y="3422930"/>
          <a:ext cx="6666833" cy="1871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58216" rIns="51742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/>
            <a:t>Cải thiện hiệu suất trên các bài kiểm tra không cần huấn luyện.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200" kern="1200"/>
            <a:t>Cải thiện hiệu quả học tập từ 10 đến 1000 lần so với huấn luyện không tăng cường.</a:t>
          </a:r>
          <a:endParaRPr lang="en-US" sz="2200" kern="1200"/>
        </a:p>
      </dsp:txBody>
      <dsp:txXfrm>
        <a:off x="0" y="3422930"/>
        <a:ext cx="6666833" cy="1871099"/>
      </dsp:txXfrm>
    </dsp:sp>
    <dsp:sp modelId="{1960024E-985C-AB4B-B848-75171CD49A3D}">
      <dsp:nvSpPr>
        <dsp:cNvPr id="0" name=""/>
        <dsp:cNvSpPr/>
      </dsp:nvSpPr>
      <dsp:spPr>
        <a:xfrm>
          <a:off x="333341" y="3098210"/>
          <a:ext cx="4666783" cy="64944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/>
            <a:t>Hiệu quả:</a:t>
          </a:r>
          <a:endParaRPr lang="en-US" sz="2200" kern="1200"/>
        </a:p>
      </dsp:txBody>
      <dsp:txXfrm>
        <a:off x="365044" y="3129913"/>
        <a:ext cx="4603377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0EB82-DAF1-4832-0174-DFE7918D5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9AF79-A486-D25C-35A8-001E804FC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60164-1AD5-7CA2-B525-2DA679D0E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4C1B5-EFEC-7A96-4D8E-EB0260A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A0965-05ED-C533-6434-2750FA3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47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77A4-EA5D-81A7-07CF-C7206BF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8899-E10E-FD4D-E77B-99FFDE555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57EA5-6E5A-346D-CF3B-6C4DC741F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D3615-0CD6-4D5E-3132-05D97E8B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2F353-F37E-3A38-FC92-BB3F308A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553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FD6C28-CC90-BEA6-ACC0-1D5F5D6B6F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6EDE4-24E2-A53E-6627-8A51FC439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DA715-A873-BFF7-0FBC-B09EAFBA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F03AF-A5FA-8B45-68AD-B796AEDF7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DF7C8-A772-B002-CDC4-FDB9B40B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250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A04F-9BED-7A1C-0DB3-66CEE93F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87C91-3055-668C-5EC0-7BC78EEE7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67FB-4D2F-25B6-339B-4EC29967C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5FC35-AD61-783E-2A7C-EC0D538B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99B0-A656-3DD1-42B2-D299F2A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8790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7EA3-7221-7F51-C841-0BF498123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EF4B7-EC95-7D65-7F07-70E5BFC33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F263-F89C-A44D-8F2B-2D184B836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5439-976E-6CF6-5E3B-9AE24E3E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C42E-94A3-2287-C0EF-88D0BAE6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6016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11A0D-D9F9-B17F-D35A-24962DEC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E39EA-7CF0-0689-FE77-D85AC02B9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3D2E5-95AA-F7C3-8A37-06C193D5F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7E1688-2EC4-46CC-1ADB-6B6E08DE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C10E7-578B-2836-20C0-F7095A29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75384-6DC6-ED07-448A-3F5329B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0791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1B04-8E3A-B7BD-8ADD-57301BA2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92FD-5C4F-5930-0B1A-8193FC4B9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E7FBC-2896-8F0F-DDEC-10FA34C63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BE74D-04B0-CD4E-2AD9-C8A7515EE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FA5B5-C366-6CF1-AF4C-B2390F41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8C7F5-4015-15F2-DA7F-36699FC39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33A55C-2565-FAC0-B753-4A4DAEDD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5C175-5BDA-D57E-A8AF-E5296AF5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F395-DA09-1513-0CEB-FCFE11B7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E09B1-2DDC-C15E-CC25-0CC63DE3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2CF38-D7B1-24E3-022F-22487D2A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6AE8F-95B1-496D-8F77-30BD7784B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177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2F638-77BD-3706-9693-61175588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973FF-B5F0-20AD-0B74-6940AB51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956D2-779D-0F41-813B-2E9FAF9F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80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83CC8-D871-6012-AF3D-EADF7BA9B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6E27-EFE5-8F58-97AD-0B9EF6AA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BFDA9-8A36-328F-929F-6C482D1E4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DADF-11A3-495F-60C9-306DA068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7643D-53A2-C40D-1162-487B39B6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3D2FD-FAAE-BBDE-030B-79DFF20A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78967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92CE-7766-F354-3314-A69E51F0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9B196B-E389-8DB2-6F4B-F5A146E1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D888-4A48-C2AA-7304-3EBE7F3B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4D5ED-21BB-8441-7687-BA7D9BCD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52ADE-C1B5-EB42-973E-9BA706A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3120-7876-E246-8B1C-3C9D873AE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6509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4EFC2C-FDDD-A6F4-DCD9-097DD56D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3286-D457-B0BF-A41A-DD6A2ED12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96A16-B323-EEF0-74E7-2D6A9AF44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8412A9-F81D-254B-A372-3054824ED8F0}" type="datetimeFigureOut">
              <a:rPr lang="en-VN" smtClean="0"/>
              <a:t>30/06/2024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4C101-961B-6C5A-6271-D5D435C80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CCE9F-09E8-E7CE-D5ED-773C8328C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50B18-1472-0A4F-BEE4-14859C24AF4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638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CA87-60C0-3C06-9ED4-5DCE5E9F9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vi-VN" sz="5000"/>
              <a:t>MobileCLIP: Các Mô Hình Hình Ảnh-Văn Bản Nhanh Qua Đào Tạo Tăng Cường Đa Phương Tiện</a:t>
            </a:r>
            <a:endParaRPr lang="en-VN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B051A-5D41-B1DF-DB3B-4A6CFC1B9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vi-VN"/>
              <a:t>Giảng Viên: </a:t>
            </a:r>
            <a:r>
              <a:rPr lang="en-US"/>
              <a:t>Mai </a:t>
            </a:r>
            <a:r>
              <a:rPr lang="en-US" err="1"/>
              <a:t>Tiến</a:t>
            </a:r>
            <a:r>
              <a:rPr lang="en-US"/>
              <a:t> Dũng</a:t>
            </a:r>
            <a:endParaRPr lang="vi-VN"/>
          </a:p>
          <a:p>
            <a:pPr algn="l"/>
            <a:r>
              <a:rPr lang="vi-VN"/>
              <a:t>HV: Trần Quốc Huy - 230101048</a:t>
            </a:r>
          </a:p>
          <a:p>
            <a:pPr algn="l"/>
            <a:r>
              <a:rPr lang="vi-VN"/>
              <a:t>Lê Thanh Dũng - 230101074</a:t>
            </a:r>
            <a:endParaRPr lang="en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1FC94-B704-6E74-2C40-4DCAA3DE81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10" r="2285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9322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1003F-9832-59B0-850B-94E2EA82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Giới thiệu</a:t>
            </a:r>
            <a:endParaRPr lang="en-VN" sz="5400"/>
          </a:p>
        </p:txBody>
      </p:sp>
      <p:pic>
        <p:nvPicPr>
          <p:cNvPr id="13" name="Picture 12" descr="Close up of ruler">
            <a:extLst>
              <a:ext uri="{FF2B5EF4-FFF2-40B4-BE49-F238E27FC236}">
                <a16:creationId xmlns:a16="http://schemas.microsoft.com/office/drawing/2014/main" id="{C6DDAD99-596C-0E54-4AC6-011F3C95A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40" r="3002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2284-837E-DAC0-FEE4-18A868CCC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b="1"/>
              <a:t>Bối cảnh:</a:t>
            </a:r>
          </a:p>
          <a:p>
            <a:pPr lvl="1"/>
            <a:r>
              <a:rPr lang="vi-VN" sz="2200"/>
              <a:t>Các mô hình hình ảnh-văn bản như CLIP thể hiện hiệu suất tốt trong các nhiệm vụ không cần huấn luyện (zero-shot) nhưng yêu cầu bộ nhớ và độ trễ lớn.</a:t>
            </a:r>
          </a:p>
          <a:p>
            <a:pPr lvl="1"/>
            <a:r>
              <a:rPr lang="vi-VN" sz="2200"/>
              <a:t>Thách thức trong việc triển khai các mô hình này trên các thiết bị di động.</a:t>
            </a:r>
          </a:p>
          <a:p>
            <a:endParaRPr lang="en-VN" sz="2200"/>
          </a:p>
        </p:txBody>
      </p:sp>
    </p:spTree>
    <p:extLst>
      <p:ext uri="{BB962C8B-B14F-4D97-AF65-F5344CB8AC3E}">
        <p14:creationId xmlns:p14="http://schemas.microsoft.com/office/powerpoint/2010/main" val="352450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1411F-AB83-86F0-DC58-7107ABFE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/>
              <a:t>Tổng quan về MobileCLIP</a:t>
            </a:r>
            <a:endParaRPr lang="en-V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E7BF23-8BD0-D5B4-70B6-36E1156925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282" r="539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93B2C80-2C44-C9DA-F880-C6E326642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307394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35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E11AA8-CDF8-2390-EC4A-9EEEBC8E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vi-VN" sz="4000" b="1"/>
              <a:t>Đào tạo Tăng cường Đa phương tiện</a:t>
            </a:r>
            <a:endParaRPr lang="en-VN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959F4-2986-BA57-865A-BF2AE3C38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78" r="26173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3AE45A-E285-9C9A-4075-40AF89BD4D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276432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60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E4240-5C50-4CA6-A233-A209A809F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Tập dữ liệu DataCompDR</a:t>
            </a:r>
            <a:endParaRPr lang="en-V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07E7FD-5721-DCA5-BE83-E5687829E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042526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61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973832-2E9F-FE43-29AC-86C2D96E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Kiến trúc MobileCLIP</a:t>
            </a:r>
            <a:endParaRPr lang="en-VN" sz="5400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CAC35623-743A-A953-2492-610CE7ECE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0F36-FF0A-7DAE-6988-5BF5F1A3A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b="1"/>
              <a:t>Các biến thể: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MobileCLIP-S0, S1, S2, và B với các kích thước và độ trễ khác nhau.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Sử dụng kiến trúc kết hợp CNN-transformer để giảm kích thước và độ trễ.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200" b="1"/>
              <a:t>So sánh hiệu suất: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MobileCLIP-S2 nhanh hơn 2.3 lần và chính xác hơn so với mô hình CLIP tốt nhất trước đó dựa trên ViT-B/16.</a:t>
            </a:r>
          </a:p>
          <a:p>
            <a:endParaRPr lang="en-VN" sz="2200"/>
          </a:p>
        </p:txBody>
      </p:sp>
    </p:spTree>
    <p:extLst>
      <p:ext uri="{BB962C8B-B14F-4D97-AF65-F5344CB8AC3E}">
        <p14:creationId xmlns:p14="http://schemas.microsoft.com/office/powerpoint/2010/main" val="3016318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0CA92-DB81-5FF0-6E63-191924F7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Thí nghiệm và Kết quả</a:t>
            </a:r>
            <a:endParaRPr lang="en-VN" sz="5400"/>
          </a:p>
        </p:txBody>
      </p:sp>
      <p:pic>
        <p:nvPicPr>
          <p:cNvPr id="5" name="Picture 4" descr="15 Moais at Ahu Tongariki - Easter Isalnd">
            <a:extLst>
              <a:ext uri="{FF2B5EF4-FFF2-40B4-BE49-F238E27FC236}">
                <a16:creationId xmlns:a16="http://schemas.microsoft.com/office/drawing/2014/main" id="{1859ADC3-483E-9D21-2338-49CBAD649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12" r="29662" b="-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1DCC-D929-88EC-3244-74C7DB0C0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1900" b="1"/>
              <a:t>Cấu hình huấn luyện:</a:t>
            </a:r>
          </a:p>
          <a:p>
            <a:pPr lvl="1">
              <a:buFont typeface="Wingdings" pitchFamily="2" charset="2"/>
              <a:buChar char="Ø"/>
            </a:pPr>
            <a:r>
              <a:rPr lang="vi-VN" sz="1900"/>
              <a:t>Huấn luyện trên tập dữ liệu DataCompDR-12M và DataCompDR-1B.</a:t>
            </a:r>
          </a:p>
          <a:p>
            <a:pPr lvl="1">
              <a:buFont typeface="Wingdings" pitchFamily="2" charset="2"/>
              <a:buChar char="Ø"/>
            </a:pPr>
            <a:r>
              <a:rPr lang="vi-VN" sz="1900"/>
              <a:t>Đánh giá trên nhiều bộ dữ liệu và nhiệm vụ khác nhau.</a:t>
            </a:r>
          </a:p>
          <a:p>
            <a:pPr marL="457200" lvl="1" indent="0">
              <a:buNone/>
            </a:pPr>
            <a:endParaRPr lang="vi-VN" sz="1900"/>
          </a:p>
          <a:p>
            <a:pPr>
              <a:buFont typeface="Arial" panose="020B0604020202020204" pitchFamily="34" charset="0"/>
              <a:buChar char="•"/>
            </a:pPr>
            <a:r>
              <a:rPr lang="vi-VN" sz="1900" b="1"/>
              <a:t>Kết quả:</a:t>
            </a:r>
          </a:p>
          <a:p>
            <a:pPr lvl="1">
              <a:buFont typeface="Wingdings" pitchFamily="2" charset="2"/>
              <a:buChar char="Ø"/>
            </a:pPr>
            <a:r>
              <a:rPr lang="vi-VN" sz="1900"/>
              <a:t>MobileCLIP đạt hiệu suất vượt trội trên các nhiệm vụ phân loại và truy xuất không cần huấn luyện.</a:t>
            </a:r>
          </a:p>
          <a:p>
            <a:pPr lvl="1">
              <a:buFont typeface="Wingdings" pitchFamily="2" charset="2"/>
              <a:buChar char="Ø"/>
            </a:pPr>
            <a:r>
              <a:rPr lang="vi-VN" sz="1900"/>
              <a:t>Độ chính xác và hiệu quả học tập tốt hơn so với các mô hình trước đó.</a:t>
            </a:r>
          </a:p>
          <a:p>
            <a:endParaRPr lang="en-VN" sz="1900"/>
          </a:p>
        </p:txBody>
      </p:sp>
    </p:spTree>
    <p:extLst>
      <p:ext uri="{BB962C8B-B14F-4D97-AF65-F5344CB8AC3E}">
        <p14:creationId xmlns:p14="http://schemas.microsoft.com/office/powerpoint/2010/main" val="29456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69A44-3D04-849D-23BD-8FB811FD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Kết luận</a:t>
            </a:r>
            <a:endParaRPr lang="en-VN" sz="5200"/>
          </a:p>
        </p:txBody>
      </p:sp>
      <p:pic>
        <p:nvPicPr>
          <p:cNvPr id="5" name="Picture 4" descr="Cable car on a city street">
            <a:extLst>
              <a:ext uri="{FF2B5EF4-FFF2-40B4-BE49-F238E27FC236}">
                <a16:creationId xmlns:a16="http://schemas.microsoft.com/office/drawing/2014/main" id="{58CC8BAE-C412-4428-C2C5-9CEBC9150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78" r="8704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D2E2-CC1F-B8F7-0BC9-8BC0C5849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vi-VN" sz="2200" b="1"/>
              <a:t>Đóng góp chính: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Giới thiệu dòng sản phẩm MobileCLIP với hiệu suất vượt trội cho các thiết bị di động.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Phương pháp đào tạo tăng cường đa phương tiện cải thiện hiệu suất và hiệu quả học tập.</a:t>
            </a:r>
          </a:p>
          <a:p>
            <a:pPr lvl="1">
              <a:buFont typeface="Wingdings" pitchFamily="2" charset="2"/>
              <a:buChar char="Ø"/>
            </a:pPr>
            <a:r>
              <a:rPr lang="vi-VN" sz="2200"/>
              <a:t>MobileCLIP đạt tỷ lệ độ trễ-độ chính xác tốt nhất so với các công trình trước đây.</a:t>
            </a:r>
          </a:p>
          <a:p>
            <a:endParaRPr lang="en-VN" sz="2200"/>
          </a:p>
        </p:txBody>
      </p:sp>
    </p:spTree>
    <p:extLst>
      <p:ext uri="{BB962C8B-B14F-4D97-AF65-F5344CB8AC3E}">
        <p14:creationId xmlns:p14="http://schemas.microsoft.com/office/powerpoint/2010/main" val="2226800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BB4C3-2ECB-8500-C052-CE1FE00C4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VN" sz="5400"/>
              <a:t>Q &amp; A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BED05357-E3B9-2376-7AE2-ACA5722924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205" r="31556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3AEA0-DDEF-836E-AD12-7C18D26A9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endParaRPr lang="en-VN" sz="2200"/>
          </a:p>
        </p:txBody>
      </p:sp>
    </p:spTree>
    <p:extLst>
      <p:ext uri="{BB962C8B-B14F-4D97-AF65-F5344CB8AC3E}">
        <p14:creationId xmlns:p14="http://schemas.microsoft.com/office/powerpoint/2010/main" val="417027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530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 Theme</vt:lpstr>
      <vt:lpstr>MobileCLIP: Các Mô Hình Hình Ảnh-Văn Bản Nhanh Qua Đào Tạo Tăng Cường Đa Phương Tiện</vt:lpstr>
      <vt:lpstr>Giới thiệu</vt:lpstr>
      <vt:lpstr>Tổng quan về MobileCLIP</vt:lpstr>
      <vt:lpstr>Đào tạo Tăng cường Đa phương tiện</vt:lpstr>
      <vt:lpstr>Tập dữ liệu DataCompDR</vt:lpstr>
      <vt:lpstr>Kiến trúc MobileCLIP</vt:lpstr>
      <vt:lpstr>Thí nghiệm và Kết quả</vt:lpstr>
      <vt:lpstr>Kết luận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Thanh Dũng</dc:creator>
  <cp:lastModifiedBy>Lê Thanh Dũng</cp:lastModifiedBy>
  <cp:revision>17</cp:revision>
  <dcterms:created xsi:type="dcterms:W3CDTF">2024-06-30T16:16:02Z</dcterms:created>
  <dcterms:modified xsi:type="dcterms:W3CDTF">2024-06-30T16:30:31Z</dcterms:modified>
</cp:coreProperties>
</file>