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703"/>
  </p:normalViewPr>
  <p:slideViewPr>
    <p:cSldViewPr snapToGrid="0">
      <p:cViewPr varScale="1">
        <p:scale>
          <a:sx n="128" d="100"/>
          <a:sy n="128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4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565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74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7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588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87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72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5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883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884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496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51C65BC-B530-4241-843F-EA0A48020F74}" type="datetimeFigureOut">
              <a:rPr lang="en-VN" smtClean="0"/>
              <a:t>05/12/2024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2233-5D87-E246-A4CD-1861F1DB0E6C}" type="slidenum">
              <a:rPr lang="en-VN" smtClean="0"/>
              <a:t>‹#›</a:t>
            </a:fld>
            <a:endParaRPr lang="en-V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1269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owasp.org/www-project-top-ten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10D8-F2FB-1F12-68BA-87CFA3D99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Nguy cơ từ việc Upload File không an toàn - C99 Shell và giải pháp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3A18-8F5D-D86B-BA8A-3DB3C27F7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HV: LÊ THANH DŨNG</a:t>
            </a:r>
          </a:p>
          <a:p>
            <a:r>
              <a:rPr lang="en-VN" dirty="0"/>
              <a:t>230101074</a:t>
            </a:r>
          </a:p>
        </p:txBody>
      </p:sp>
    </p:spTree>
    <p:extLst>
      <p:ext uri="{BB962C8B-B14F-4D97-AF65-F5344CB8AC3E}">
        <p14:creationId xmlns:p14="http://schemas.microsoft.com/office/powerpoint/2010/main" val="382079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9523F-B127-75EA-2CB9-72A284BA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 b="1"/>
              <a:t>OWASP Top 10</a:t>
            </a:r>
            <a:endParaRPr lang="en-V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413B-E88F-7352-BABE-180B12ED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OWASP Top 10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https://owasp.org/www-project-top-ten</a:t>
            </a: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Upload file </a:t>
            </a:r>
            <a:r>
              <a:rPr lang="en-US" sz="1400" dirty="0" err="1"/>
              <a:t>không</a:t>
            </a:r>
            <a:r>
              <a:rPr lang="en-US" sz="1400" dirty="0"/>
              <a:t> an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nhóm</a:t>
            </a:r>
            <a:r>
              <a:rPr lang="en-US" sz="1400" dirty="0"/>
              <a:t> </a:t>
            </a:r>
            <a:r>
              <a:rPr lang="en-US" sz="1400" b="1" dirty="0"/>
              <a:t>A5: Security Misconfiguration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b="1" dirty="0"/>
              <a:t>A1: Broken Access Control</a:t>
            </a:r>
            <a:r>
              <a:rPr lang="en-US" sz="1400" dirty="0"/>
              <a:t>.</a:t>
            </a:r>
          </a:p>
          <a:p>
            <a:pPr>
              <a:lnSpc>
                <a:spcPct val="110000"/>
              </a:lnSpc>
            </a:pPr>
            <a:endParaRPr lang="en-V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0C593-69E1-6299-12CA-C1D49506A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844" y="808056"/>
            <a:ext cx="5303975" cy="1538152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ustom File Upload Button With Pure CSS">
            <a:extLst>
              <a:ext uri="{FF2B5EF4-FFF2-40B4-BE49-F238E27FC236}">
                <a16:creationId xmlns:a16="http://schemas.microsoft.com/office/drawing/2014/main" id="{24D0A087-9963-47F5-A040-71DE4BFF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7052"/>
            <a:ext cx="3552548" cy="236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60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497F-496F-0FD5-D694-E3A7D1F9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6084931" cy="553605"/>
          </a:xfrm>
        </p:spPr>
        <p:txBody>
          <a:bodyPr>
            <a:normAutofit fontScale="90000"/>
          </a:bodyPr>
          <a:lstStyle/>
          <a:p>
            <a:pPr algn="l"/>
            <a:r>
              <a:rPr lang="en-VN" dirty="0"/>
              <a:t>C99 Sheel là gì?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344F-914B-BC3F-223F-33DDBB30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Định</a:t>
            </a:r>
            <a:r>
              <a:rPr lang="en-US" b="1" dirty="0"/>
              <a:t> nghĩa</a:t>
            </a:r>
            <a:r>
              <a:rPr lang="en-US" dirty="0"/>
              <a:t>:C99 shell </a:t>
            </a:r>
            <a:r>
              <a:rPr lang="en-US" dirty="0" err="1"/>
              <a:t>là</a:t>
            </a:r>
            <a:r>
              <a:rPr lang="en-US" dirty="0"/>
              <a:t> web shell </a:t>
            </a:r>
            <a:r>
              <a:rPr lang="en-US" dirty="0" err="1"/>
              <a:t>giúp</a:t>
            </a:r>
            <a:r>
              <a:rPr lang="en-US" dirty="0"/>
              <a:t> hacker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server </a:t>
            </a:r>
            <a:r>
              <a:rPr lang="en-US" dirty="0" err="1"/>
              <a:t>từ</a:t>
            </a:r>
            <a:r>
              <a:rPr lang="en-US" dirty="0"/>
              <a:t> xa.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dirty="0" err="1"/>
              <a:t>:Hacker</a:t>
            </a:r>
            <a:r>
              <a:rPr lang="en-US" dirty="0"/>
              <a:t> upload file PHP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(C99).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URL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(backdoor)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798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102">
            <a:extLst>
              <a:ext uri="{FF2B5EF4-FFF2-40B4-BE49-F238E27FC236}">
                <a16:creationId xmlns:a16="http://schemas.microsoft.com/office/drawing/2014/main" id="{BEB7091A-7E9C-45E8-B4B8-831F07A2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05" name="Picture 4104">
            <a:extLst>
              <a:ext uri="{FF2B5EF4-FFF2-40B4-BE49-F238E27FC236}">
                <a16:creationId xmlns:a16="http://schemas.microsoft.com/office/drawing/2014/main" id="{3A7EE626-B530-46D6-8DFA-F7CCBAB9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16B9833-CCDE-4DEF-8D9C-0374880A5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BC2CC7F6-4DA9-40BE-9788-4ED6B0A8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AD098DBD-F19D-467D-BA4D-814BD652E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FEF6C70E-8448-40F4-8AFA-2E982338C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pic>
        <p:nvPicPr>
          <p:cNvPr id="4098" name="Picture 2" descr="Mad Irish :: PHP Malware C99 Shell">
            <a:extLst>
              <a:ext uri="{FF2B5EF4-FFF2-40B4-BE49-F238E27FC236}">
                <a16:creationId xmlns:a16="http://schemas.microsoft.com/office/drawing/2014/main" id="{72B3E44F-A68A-329C-FE97-F14F2159A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04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F884-530A-892E-7659-3AC3EDBA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hacker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CD35-3562-C9DB-988C-BA512DD3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Thủ thuật upload file độc hại</a:t>
            </a:r>
            <a:r>
              <a:rPr lang="vi-VN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Đổi tên file thành shell.php.jpg để bypass kiểm tra extension.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Nhúng shell vào file hợp lệ như .pdf hoặc .png.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Lợi dụng lỗ hổng server-side</a:t>
            </a:r>
            <a:r>
              <a:rPr lang="vi-VN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Không kiểm tra MIME type chính xác.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Lưu file trong thư mục có quyền thực thi.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9565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4F4E-82DA-F5FE-198F-C725C4A9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0BDC-5F59-CDC5-F061-B8E1EEE8C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Nguy cơ chính</a:t>
            </a:r>
            <a:r>
              <a:rPr lang="vi-VN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Hacker chiếm quyền kiểm soát server.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Đánh cắp dữ liệu (e.g., cơ sở dữ liệu khách hàng).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Server bị sử dụng để phát tán mã độc hoặc tấn công DDoS.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2687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B5BD-5A42-B5F4-1687-9C2EC457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tránh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6E5D-2AA3-81F5-676B-D9B91A771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29409"/>
            <a:ext cx="7796540" cy="432053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b="1" dirty="0"/>
              <a:t>Kiểm tra MIME Type và Extension</a:t>
            </a:r>
            <a:r>
              <a:rPr lang="vi-VN" dirty="0"/>
              <a:t>:</a:t>
            </a:r>
          </a:p>
          <a:p>
            <a:pPr marL="908050" lvl="1" indent="-457200">
              <a:buFont typeface="Wingdings" pitchFamily="2" charset="2"/>
              <a:buChar char="ü"/>
            </a:pPr>
            <a:r>
              <a:rPr lang="vi-VN" dirty="0"/>
              <a:t>Chỉ cho phép upload file hợp lệ, như .jpg, .png, .pdf.</a:t>
            </a:r>
          </a:p>
          <a:p>
            <a:pPr marL="908050" lvl="1" indent="-457200">
              <a:buFont typeface="Wingdings" pitchFamily="2" charset="2"/>
              <a:buChar char="ü"/>
            </a:pPr>
            <a:r>
              <a:rPr lang="vi-VN" dirty="0"/>
              <a:t>Dùng thư viện hoặc API để kiểm tra header file.</a:t>
            </a:r>
          </a:p>
          <a:p>
            <a:pPr marL="457200" indent="-457200">
              <a:buFont typeface="+mj-lt"/>
              <a:buAutoNum type="arabicPeriod"/>
            </a:pPr>
            <a:r>
              <a:rPr lang="vi-VN" b="1" dirty="0"/>
              <a:t>Thay đổi tên và lưu file vào thư mục an toàn</a:t>
            </a:r>
            <a:r>
              <a:rPr lang="vi-VN" dirty="0"/>
              <a:t>:</a:t>
            </a:r>
          </a:p>
          <a:p>
            <a:pPr marL="908050" lvl="1" indent="-457200">
              <a:buFont typeface="Wingdings" pitchFamily="2" charset="2"/>
              <a:buChar char="ü"/>
            </a:pPr>
            <a:r>
              <a:rPr lang="vi-VN" dirty="0"/>
              <a:t>Đổi tên file thành chuỗi ngẫu nhiên.</a:t>
            </a:r>
          </a:p>
          <a:p>
            <a:pPr marL="908050" lvl="1" indent="-457200">
              <a:buFont typeface="Wingdings" pitchFamily="2" charset="2"/>
              <a:buChar char="ü"/>
            </a:pPr>
            <a:r>
              <a:rPr lang="vi-VN" dirty="0"/>
              <a:t>Lưu file ở thư mục không có quyền thực thi.</a:t>
            </a:r>
          </a:p>
          <a:p>
            <a:pPr marL="457200" indent="-457200">
              <a:buFont typeface="+mj-lt"/>
              <a:buAutoNum type="arabicPeriod"/>
            </a:pPr>
            <a:r>
              <a:rPr lang="vi-VN" b="1" dirty="0"/>
              <a:t>Quét virus/mã độc</a:t>
            </a:r>
            <a:r>
              <a:rPr lang="vi-VN" dirty="0"/>
              <a:t>:</a:t>
            </a:r>
          </a:p>
          <a:p>
            <a:pPr marL="908050" lvl="1" indent="-457200">
              <a:buFont typeface="Wingdings" pitchFamily="2" charset="2"/>
              <a:buChar char="ü"/>
            </a:pPr>
            <a:r>
              <a:rPr lang="vi-VN" dirty="0"/>
              <a:t>Sử dụng công cụ quét file trước khi xử lý (e.g., ClamAV).</a:t>
            </a:r>
          </a:p>
          <a:p>
            <a:pPr marL="457200" indent="-457200">
              <a:buFont typeface="+mj-lt"/>
              <a:buAutoNum type="arabicPeriod"/>
            </a:pPr>
            <a:r>
              <a:rPr lang="vi-VN" b="1" dirty="0"/>
              <a:t>Thiết lập quyền thư mục</a:t>
            </a:r>
            <a:r>
              <a:rPr lang="vi-VN" dirty="0"/>
              <a:t>:</a:t>
            </a:r>
          </a:p>
          <a:p>
            <a:pPr marL="908050" lvl="1" indent="-457200">
              <a:buFont typeface="Wingdings" pitchFamily="2" charset="2"/>
              <a:buChar char="ü"/>
            </a:pPr>
            <a:r>
              <a:rPr lang="vi-VN" dirty="0"/>
              <a:t>Tắt quyền thực thi (exec) trên thư mục upload.</a:t>
            </a:r>
          </a:p>
          <a:p>
            <a:pPr marL="457200" indent="-457200">
              <a:buFont typeface="+mj-lt"/>
              <a:buAutoNum type="arabicPeriod"/>
            </a:pPr>
            <a:r>
              <a:rPr lang="vi-VN" b="1" dirty="0"/>
              <a:t>Sử dụng sandbox</a:t>
            </a:r>
            <a:r>
              <a:rPr lang="vi-VN" dirty="0"/>
              <a:t>:</a:t>
            </a:r>
          </a:p>
          <a:p>
            <a:pPr marL="908050" lvl="1" indent="-457200">
              <a:buFont typeface="Wingdings" pitchFamily="2" charset="2"/>
              <a:buChar char="ü"/>
            </a:pPr>
            <a:r>
              <a:rPr lang="vi-VN" dirty="0"/>
              <a:t>Kiểm tra file trong môi trường cách ly trước khi cho phép sử dụng.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2783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68E8-87A1-751D-76A1-4013BED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06CB-60F6-412F-2F47-EF78D4E1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978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4959-A07B-89FF-BFE4-157FE65E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2F39-9A1A-4A3B-79B8-907202FE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Tóm tắt</a:t>
            </a:r>
            <a:r>
              <a:rPr lang="vi-VN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Upload file không an toàn là lỗ hổng phổ biến.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Hacker có thể khai thác qua file như C99 shell.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Các biện pháp phòng tránh giúp bảo vệ hệ thống.</a:t>
            </a:r>
          </a:p>
          <a:p>
            <a:pPr lvl="1">
              <a:buFont typeface="Wingdings" pitchFamily="2" charset="2"/>
              <a:buChar char="Ø"/>
            </a:pPr>
            <a:endParaRPr lang="vi-VN" dirty="0"/>
          </a:p>
          <a:p>
            <a:pPr marL="457200" lvl="1" indent="0">
              <a:buNone/>
            </a:pPr>
            <a:r>
              <a:rPr lang="vi-VN" i="1" dirty="0">
                <a:solidFill>
                  <a:schemeClr val="accent5">
                    <a:lumMod val="75000"/>
                  </a:schemeClr>
                </a:solidFill>
              </a:rPr>
              <a:t>"Kiểm soát việc upload file để bảo vệ hệ thống khỏi những cuộc tấn công đơn giản nhưng nguy hiểm!"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07449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19</TotalTime>
  <Words>422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Nguy cơ từ việc Upload File không an toàn - C99 Shell và giải pháp</vt:lpstr>
      <vt:lpstr>OWASP Top 10</vt:lpstr>
      <vt:lpstr>C99 Sheel là gì?</vt:lpstr>
      <vt:lpstr>PowerPoint Presentation</vt:lpstr>
      <vt:lpstr>Kỹ thuật hacker sử dụng</vt:lpstr>
      <vt:lpstr>Hậu quả</vt:lpstr>
      <vt:lpstr>Các biện pháp phòng tránh</vt:lpstr>
      <vt:lpstr>Demo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Thanh Dũng</dc:creator>
  <cp:lastModifiedBy>Lê Thanh Dũng</cp:lastModifiedBy>
  <cp:revision>16</cp:revision>
  <dcterms:created xsi:type="dcterms:W3CDTF">2024-12-05T15:22:07Z</dcterms:created>
  <dcterms:modified xsi:type="dcterms:W3CDTF">2024-12-05T15:41:47Z</dcterms:modified>
</cp:coreProperties>
</file>