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3662"/>
  </p:normalViewPr>
  <p:slideViewPr>
    <p:cSldViewPr snapToGrid="0" snapToObjects="1">
      <p:cViewPr>
        <p:scale>
          <a:sx n="46" d="100"/>
          <a:sy n="46" d="100"/>
        </p:scale>
        <p:origin x="82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99D7-60BF-0B4A-ABCC-A5727BB9D9F7}" type="datetimeFigureOut"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016D-34FE-884E-9D89-C93B73FF77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7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99D7-60BF-0B4A-ABCC-A5727BB9D9F7}" type="datetimeFigureOut"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016D-34FE-884E-9D89-C93B73FF77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3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99D7-60BF-0B4A-ABCC-A5727BB9D9F7}" type="datetimeFigureOut"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016D-34FE-884E-9D89-C93B73FF77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8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99D7-60BF-0B4A-ABCC-A5727BB9D9F7}" type="datetimeFigureOut"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016D-34FE-884E-9D89-C93B73FF77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6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99D7-60BF-0B4A-ABCC-A5727BB9D9F7}" type="datetimeFigureOut"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016D-34FE-884E-9D89-C93B73FF77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0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99D7-60BF-0B4A-ABCC-A5727BB9D9F7}" type="datetimeFigureOut"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016D-34FE-884E-9D89-C93B73FF77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0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99D7-60BF-0B4A-ABCC-A5727BB9D9F7}" type="datetimeFigureOut">
              <a:t>11/17/22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016D-34FE-884E-9D89-C93B73FF77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0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99D7-60BF-0B4A-ABCC-A5727BB9D9F7}" type="datetimeFigureOut">
              <a:t>11/17/22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016D-34FE-884E-9D89-C93B73FF77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99D7-60BF-0B4A-ABCC-A5727BB9D9F7}" type="datetimeFigureOut">
              <a:t>11/17/22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016D-34FE-884E-9D89-C93B73FF77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6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99D7-60BF-0B4A-ABCC-A5727BB9D9F7}" type="datetimeFigureOut"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016D-34FE-884E-9D89-C93B73FF77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D99D7-60BF-0B4A-ABCC-A5727BB9D9F7}" type="datetimeFigureOut">
              <a:t>11/17/22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016D-34FE-884E-9D89-C93B73FF77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8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D99D7-60BF-0B4A-ABCC-A5727BB9D9F7}" type="datetimeFigureOut"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D016D-34FE-884E-9D89-C93B73FF77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3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557132" y="1348564"/>
            <a:ext cx="1184275" cy="1981200"/>
            <a:chOff x="655121" y="2743200"/>
            <a:chExt cx="1183573" cy="1981438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gray">
            <a:xfrm>
              <a:off x="685800" y="3124200"/>
              <a:ext cx="1112321" cy="16002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black">
            <a:xfrm>
              <a:off x="761421" y="3124246"/>
              <a:ext cx="959868" cy="1600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{</a:t>
              </a:r>
              <a:endParaRPr lang="en-US" sz="1400" ker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ea typeface="+mn-ea"/>
                <a:cs typeface="Tahoma" pitchFamily="34" charset="0"/>
              </a:endParaRP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   …;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   A();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   …;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   D();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   …;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}</a:t>
              </a:r>
              <a:endParaRPr lang="vi-VN" sz="1400" ker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ea typeface="+mn-ea"/>
                <a:cs typeface="Tahoma" pitchFamily="34" charset="0"/>
              </a:endParaRPr>
            </a:p>
          </p:txBody>
        </p:sp>
        <p:sp>
          <p:nvSpPr>
            <p:cNvPr id="9" name="Freeform 2"/>
            <p:cNvSpPr>
              <a:spLocks/>
            </p:cNvSpPr>
            <p:nvPr/>
          </p:nvSpPr>
          <p:spPr bwMode="gray">
            <a:xfrm>
              <a:off x="655121" y="2743200"/>
              <a:ext cx="1183573" cy="377825"/>
            </a:xfrm>
            <a:custGeom>
              <a:avLst/>
              <a:gdLst/>
              <a:ahLst/>
              <a:cxnLst>
                <a:cxn ang="0">
                  <a:pos x="26" y="121"/>
                </a:cxn>
                <a:cxn ang="0">
                  <a:pos x="26" y="291"/>
                </a:cxn>
                <a:cxn ang="0">
                  <a:pos x="2014" y="291"/>
                </a:cxn>
                <a:cxn ang="0">
                  <a:pos x="2014" y="114"/>
                </a:cxn>
                <a:cxn ang="0">
                  <a:pos x="1868" y="13"/>
                </a:cxn>
                <a:cxn ang="0">
                  <a:pos x="170" y="13"/>
                </a:cxn>
                <a:cxn ang="0">
                  <a:pos x="26" y="121"/>
                </a:cxn>
              </a:cxnLst>
              <a:rect l="0" t="0" r="r" b="b"/>
              <a:pathLst>
                <a:path w="2019" h="291">
                  <a:moveTo>
                    <a:pt x="26" y="121"/>
                  </a:moveTo>
                  <a:cubicBezTo>
                    <a:pt x="26" y="245"/>
                    <a:pt x="26" y="291"/>
                    <a:pt x="26" y="291"/>
                  </a:cubicBezTo>
                  <a:lnTo>
                    <a:pt x="2014" y="291"/>
                  </a:lnTo>
                  <a:lnTo>
                    <a:pt x="2014" y="114"/>
                  </a:lnTo>
                  <a:cubicBezTo>
                    <a:pt x="2009" y="76"/>
                    <a:pt x="2019" y="0"/>
                    <a:pt x="1868" y="13"/>
                  </a:cubicBezTo>
                  <a:cubicBezTo>
                    <a:pt x="1015" y="13"/>
                    <a:pt x="170" y="13"/>
                    <a:pt x="170" y="13"/>
                  </a:cubicBezTo>
                  <a:cubicBezTo>
                    <a:pt x="0" y="7"/>
                    <a:pt x="24" y="99"/>
                    <a:pt x="26" y="121"/>
                  </a:cubicBezTo>
                  <a:close/>
                </a:path>
              </a:pathLst>
            </a:custGeom>
            <a:gradFill rotWithShape="1">
              <a:gsLst>
                <a:gs pos="0">
                  <a:srgbClr val="738AC8">
                    <a:shade val="51000"/>
                    <a:satMod val="130000"/>
                  </a:srgbClr>
                </a:gs>
                <a:gs pos="80000">
                  <a:srgbClr val="738AC8">
                    <a:shade val="93000"/>
                    <a:satMod val="130000"/>
                  </a:srgbClr>
                </a:gs>
                <a:gs pos="100000">
                  <a:srgbClr val="738AC8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738AC8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gray">
            <a:xfrm>
              <a:off x="655121" y="2743200"/>
              <a:ext cx="11430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33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rgbClr val="FFFFFF"/>
                  </a:solidFill>
                  <a:ea typeface="+mn-ea"/>
                  <a:cs typeface="+mn-cs"/>
                </a:rPr>
                <a:t>main()</a:t>
              </a:r>
              <a:endParaRPr lang="en-US" kern="0">
                <a:solidFill>
                  <a:srgbClr val="FFFFFF"/>
                </a:solidFill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557132" y="3482164"/>
            <a:ext cx="1184275" cy="1981200"/>
            <a:chOff x="1950521" y="1676400"/>
            <a:chExt cx="1183573" cy="1981438"/>
          </a:xfrm>
        </p:grpSpPr>
        <p:sp>
          <p:nvSpPr>
            <p:cNvPr id="12" name="AutoShape 6"/>
            <p:cNvSpPr>
              <a:spLocks noChangeArrowheads="1"/>
            </p:cNvSpPr>
            <p:nvPr/>
          </p:nvSpPr>
          <p:spPr bwMode="gray">
            <a:xfrm>
              <a:off x="1981200" y="2057400"/>
              <a:ext cx="1112321" cy="16002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2056821" y="2057446"/>
              <a:ext cx="959868" cy="1600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{</a:t>
              </a:r>
              <a:endParaRPr lang="en-US" sz="1400" ker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ea typeface="+mn-ea"/>
                <a:cs typeface="Tahoma" pitchFamily="34" charset="0"/>
              </a:endParaRP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   …;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   B();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   …;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   C();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   …;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}</a:t>
              </a:r>
              <a:endParaRPr lang="vi-VN" sz="1400" ker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ea typeface="+mn-ea"/>
                <a:cs typeface="Tahoma" pitchFamily="34" charset="0"/>
              </a:endParaRPr>
            </a:p>
          </p:txBody>
        </p:sp>
        <p:sp>
          <p:nvSpPr>
            <p:cNvPr id="14" name="Freeform 2"/>
            <p:cNvSpPr>
              <a:spLocks/>
            </p:cNvSpPr>
            <p:nvPr/>
          </p:nvSpPr>
          <p:spPr bwMode="gray">
            <a:xfrm>
              <a:off x="1950521" y="1676400"/>
              <a:ext cx="1183573" cy="377825"/>
            </a:xfrm>
            <a:custGeom>
              <a:avLst/>
              <a:gdLst/>
              <a:ahLst/>
              <a:cxnLst>
                <a:cxn ang="0">
                  <a:pos x="26" y="121"/>
                </a:cxn>
                <a:cxn ang="0">
                  <a:pos x="26" y="291"/>
                </a:cxn>
                <a:cxn ang="0">
                  <a:pos x="2014" y="291"/>
                </a:cxn>
                <a:cxn ang="0">
                  <a:pos x="2014" y="114"/>
                </a:cxn>
                <a:cxn ang="0">
                  <a:pos x="1868" y="13"/>
                </a:cxn>
                <a:cxn ang="0">
                  <a:pos x="170" y="13"/>
                </a:cxn>
                <a:cxn ang="0">
                  <a:pos x="26" y="121"/>
                </a:cxn>
              </a:cxnLst>
              <a:rect l="0" t="0" r="r" b="b"/>
              <a:pathLst>
                <a:path w="2019" h="291">
                  <a:moveTo>
                    <a:pt x="26" y="121"/>
                  </a:moveTo>
                  <a:cubicBezTo>
                    <a:pt x="26" y="245"/>
                    <a:pt x="26" y="291"/>
                    <a:pt x="26" y="291"/>
                  </a:cubicBezTo>
                  <a:lnTo>
                    <a:pt x="2014" y="291"/>
                  </a:lnTo>
                  <a:lnTo>
                    <a:pt x="2014" y="114"/>
                  </a:lnTo>
                  <a:cubicBezTo>
                    <a:pt x="2009" y="76"/>
                    <a:pt x="2019" y="0"/>
                    <a:pt x="1868" y="13"/>
                  </a:cubicBezTo>
                  <a:cubicBezTo>
                    <a:pt x="1015" y="13"/>
                    <a:pt x="170" y="13"/>
                    <a:pt x="170" y="13"/>
                  </a:cubicBezTo>
                  <a:cubicBezTo>
                    <a:pt x="0" y="7"/>
                    <a:pt x="24" y="99"/>
                    <a:pt x="26" y="121"/>
                  </a:cubicBezTo>
                  <a:close/>
                </a:path>
              </a:pathLst>
            </a:custGeom>
            <a:gradFill rotWithShape="1">
              <a:gsLst>
                <a:gs pos="0">
                  <a:srgbClr val="738AC8">
                    <a:shade val="51000"/>
                    <a:satMod val="130000"/>
                  </a:srgbClr>
                </a:gs>
                <a:gs pos="80000">
                  <a:srgbClr val="738AC8">
                    <a:shade val="93000"/>
                    <a:satMod val="130000"/>
                  </a:srgbClr>
                </a:gs>
                <a:gs pos="100000">
                  <a:srgbClr val="738AC8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738AC8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gray">
            <a:xfrm>
              <a:off x="1950521" y="1676400"/>
              <a:ext cx="11430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33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rgbClr val="FFFFFF"/>
                  </a:solidFill>
                  <a:ea typeface="+mn-ea"/>
                  <a:cs typeface="+mn-cs"/>
                </a:rPr>
                <a:t>A()</a:t>
              </a:r>
              <a:endParaRPr lang="en-US" kern="0">
                <a:solidFill>
                  <a:srgbClr val="FFFFFF"/>
                </a:solidFill>
                <a:ea typeface="+mn-ea"/>
                <a:cs typeface="+mn-cs"/>
              </a:endParaRP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3852532" y="3024964"/>
            <a:ext cx="1184275" cy="1143000"/>
            <a:chOff x="1981200" y="1676400"/>
            <a:chExt cx="1183573" cy="1143000"/>
          </a:xfrm>
        </p:grpSpPr>
        <p:sp>
          <p:nvSpPr>
            <p:cNvPr id="17" name="AutoShape 6"/>
            <p:cNvSpPr>
              <a:spLocks noChangeArrowheads="1"/>
            </p:cNvSpPr>
            <p:nvPr/>
          </p:nvSpPr>
          <p:spPr bwMode="gray">
            <a:xfrm>
              <a:off x="2011879" y="2057400"/>
              <a:ext cx="1112321" cy="7620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/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black">
            <a:xfrm>
              <a:off x="2087500" y="2057400"/>
              <a:ext cx="959868" cy="7381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{</a:t>
              </a:r>
              <a:endParaRPr lang="en-US" sz="1400" ker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ea typeface="+mn-ea"/>
                <a:cs typeface="Tahoma" pitchFamily="34" charset="0"/>
              </a:endParaRP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   …;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}</a:t>
              </a:r>
              <a:endParaRPr lang="vi-VN" sz="1400" ker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ea typeface="+mn-ea"/>
                <a:cs typeface="Tahoma" pitchFamily="34" charset="0"/>
              </a:endParaRPr>
            </a:p>
          </p:txBody>
        </p:sp>
        <p:sp>
          <p:nvSpPr>
            <p:cNvPr id="19" name="Freeform 2"/>
            <p:cNvSpPr>
              <a:spLocks/>
            </p:cNvSpPr>
            <p:nvPr/>
          </p:nvSpPr>
          <p:spPr bwMode="gray">
            <a:xfrm>
              <a:off x="1981200" y="1676400"/>
              <a:ext cx="1183573" cy="377825"/>
            </a:xfrm>
            <a:custGeom>
              <a:avLst/>
              <a:gdLst/>
              <a:ahLst/>
              <a:cxnLst>
                <a:cxn ang="0">
                  <a:pos x="26" y="121"/>
                </a:cxn>
                <a:cxn ang="0">
                  <a:pos x="26" y="291"/>
                </a:cxn>
                <a:cxn ang="0">
                  <a:pos x="2014" y="291"/>
                </a:cxn>
                <a:cxn ang="0">
                  <a:pos x="2014" y="114"/>
                </a:cxn>
                <a:cxn ang="0">
                  <a:pos x="1868" y="13"/>
                </a:cxn>
                <a:cxn ang="0">
                  <a:pos x="170" y="13"/>
                </a:cxn>
                <a:cxn ang="0">
                  <a:pos x="26" y="121"/>
                </a:cxn>
              </a:cxnLst>
              <a:rect l="0" t="0" r="r" b="b"/>
              <a:pathLst>
                <a:path w="2019" h="291">
                  <a:moveTo>
                    <a:pt x="26" y="121"/>
                  </a:moveTo>
                  <a:cubicBezTo>
                    <a:pt x="26" y="245"/>
                    <a:pt x="26" y="291"/>
                    <a:pt x="26" y="291"/>
                  </a:cubicBezTo>
                  <a:lnTo>
                    <a:pt x="2014" y="291"/>
                  </a:lnTo>
                  <a:lnTo>
                    <a:pt x="2014" y="114"/>
                  </a:lnTo>
                  <a:cubicBezTo>
                    <a:pt x="2009" y="76"/>
                    <a:pt x="2019" y="0"/>
                    <a:pt x="1868" y="13"/>
                  </a:cubicBezTo>
                  <a:cubicBezTo>
                    <a:pt x="1015" y="13"/>
                    <a:pt x="170" y="13"/>
                    <a:pt x="170" y="13"/>
                  </a:cubicBezTo>
                  <a:cubicBezTo>
                    <a:pt x="0" y="7"/>
                    <a:pt x="24" y="99"/>
                    <a:pt x="26" y="121"/>
                  </a:cubicBezTo>
                  <a:close/>
                </a:path>
              </a:pathLst>
            </a:custGeom>
            <a:gradFill rotWithShape="1">
              <a:gsLst>
                <a:gs pos="0">
                  <a:srgbClr val="738AC8">
                    <a:shade val="51000"/>
                    <a:satMod val="130000"/>
                  </a:srgbClr>
                </a:gs>
                <a:gs pos="80000">
                  <a:srgbClr val="738AC8">
                    <a:shade val="93000"/>
                    <a:satMod val="130000"/>
                  </a:srgbClr>
                </a:gs>
                <a:gs pos="100000">
                  <a:srgbClr val="738AC8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738AC8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gray">
            <a:xfrm>
              <a:off x="1981200" y="1676400"/>
              <a:ext cx="11430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33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rgbClr val="FFFFFF"/>
                  </a:solidFill>
                  <a:ea typeface="+mn-ea"/>
                  <a:cs typeface="+mn-cs"/>
                </a:rPr>
                <a:t>C()</a:t>
              </a:r>
              <a:endParaRPr lang="en-US" kern="0">
                <a:solidFill>
                  <a:srgbClr val="FFFFFF"/>
                </a:solidFill>
                <a:ea typeface="+mn-ea"/>
                <a:cs typeface="+mn-cs"/>
              </a:endParaRP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852532" y="1348564"/>
            <a:ext cx="1184275" cy="1550988"/>
            <a:chOff x="1950521" y="3962400"/>
            <a:chExt cx="1183573" cy="1550551"/>
          </a:xfrm>
        </p:grpSpPr>
        <p:sp>
          <p:nvSpPr>
            <p:cNvPr id="22" name="AutoShape 6"/>
            <p:cNvSpPr>
              <a:spLocks noChangeArrowheads="1"/>
            </p:cNvSpPr>
            <p:nvPr/>
          </p:nvSpPr>
          <p:spPr bwMode="gray">
            <a:xfrm>
              <a:off x="1981200" y="4343400"/>
              <a:ext cx="1112321" cy="11430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/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black">
            <a:xfrm>
              <a:off x="2056821" y="4343293"/>
              <a:ext cx="959868" cy="11696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{</a:t>
              </a:r>
              <a:endParaRPr lang="en-US" sz="1400" ker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ea typeface="+mn-ea"/>
                <a:cs typeface="Tahoma" pitchFamily="34" charset="0"/>
              </a:endParaRP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   …;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   D();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   …;   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}</a:t>
              </a:r>
              <a:endParaRPr lang="vi-VN" sz="1400" ker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ea typeface="+mn-ea"/>
                <a:cs typeface="Tahoma" pitchFamily="34" charset="0"/>
              </a:endParaRPr>
            </a:p>
          </p:txBody>
        </p:sp>
        <p:sp>
          <p:nvSpPr>
            <p:cNvPr id="24" name="Freeform 2"/>
            <p:cNvSpPr>
              <a:spLocks/>
            </p:cNvSpPr>
            <p:nvPr/>
          </p:nvSpPr>
          <p:spPr bwMode="gray">
            <a:xfrm>
              <a:off x="1950521" y="3962400"/>
              <a:ext cx="1183573" cy="377825"/>
            </a:xfrm>
            <a:custGeom>
              <a:avLst/>
              <a:gdLst/>
              <a:ahLst/>
              <a:cxnLst>
                <a:cxn ang="0">
                  <a:pos x="26" y="121"/>
                </a:cxn>
                <a:cxn ang="0">
                  <a:pos x="26" y="291"/>
                </a:cxn>
                <a:cxn ang="0">
                  <a:pos x="2014" y="291"/>
                </a:cxn>
                <a:cxn ang="0">
                  <a:pos x="2014" y="114"/>
                </a:cxn>
                <a:cxn ang="0">
                  <a:pos x="1868" y="13"/>
                </a:cxn>
                <a:cxn ang="0">
                  <a:pos x="170" y="13"/>
                </a:cxn>
                <a:cxn ang="0">
                  <a:pos x="26" y="121"/>
                </a:cxn>
              </a:cxnLst>
              <a:rect l="0" t="0" r="r" b="b"/>
              <a:pathLst>
                <a:path w="2019" h="291">
                  <a:moveTo>
                    <a:pt x="26" y="121"/>
                  </a:moveTo>
                  <a:cubicBezTo>
                    <a:pt x="26" y="245"/>
                    <a:pt x="26" y="291"/>
                    <a:pt x="26" y="291"/>
                  </a:cubicBezTo>
                  <a:lnTo>
                    <a:pt x="2014" y="291"/>
                  </a:lnTo>
                  <a:lnTo>
                    <a:pt x="2014" y="114"/>
                  </a:lnTo>
                  <a:cubicBezTo>
                    <a:pt x="2009" y="76"/>
                    <a:pt x="2019" y="0"/>
                    <a:pt x="1868" y="13"/>
                  </a:cubicBezTo>
                  <a:cubicBezTo>
                    <a:pt x="1015" y="13"/>
                    <a:pt x="170" y="13"/>
                    <a:pt x="170" y="13"/>
                  </a:cubicBezTo>
                  <a:cubicBezTo>
                    <a:pt x="0" y="7"/>
                    <a:pt x="24" y="99"/>
                    <a:pt x="26" y="121"/>
                  </a:cubicBezTo>
                  <a:close/>
                </a:path>
              </a:pathLst>
            </a:custGeom>
            <a:gradFill rotWithShape="1">
              <a:gsLst>
                <a:gs pos="0">
                  <a:srgbClr val="738AC8">
                    <a:shade val="51000"/>
                    <a:satMod val="130000"/>
                  </a:srgbClr>
                </a:gs>
                <a:gs pos="80000">
                  <a:srgbClr val="738AC8">
                    <a:shade val="93000"/>
                    <a:satMod val="130000"/>
                  </a:srgbClr>
                </a:gs>
                <a:gs pos="100000">
                  <a:srgbClr val="738AC8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738AC8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gray">
            <a:xfrm>
              <a:off x="1950521" y="3962400"/>
              <a:ext cx="11430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33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rgbClr val="FFFFFF"/>
                  </a:solidFill>
                  <a:ea typeface="+mn-ea"/>
                  <a:cs typeface="+mn-cs"/>
                </a:rPr>
                <a:t>B()</a:t>
              </a:r>
              <a:endParaRPr lang="en-US" kern="0">
                <a:solidFill>
                  <a:srgbClr val="FFFFFF"/>
                </a:solidFill>
                <a:ea typeface="+mn-ea"/>
                <a:cs typeface="+mn-cs"/>
              </a:endParaRP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3852532" y="4320364"/>
            <a:ext cx="1184275" cy="1143000"/>
            <a:chOff x="1981200" y="4800600"/>
            <a:chExt cx="1183573" cy="1143000"/>
          </a:xfrm>
        </p:grpSpPr>
        <p:sp>
          <p:nvSpPr>
            <p:cNvPr id="27" name="AutoShape 6"/>
            <p:cNvSpPr>
              <a:spLocks noChangeArrowheads="1"/>
            </p:cNvSpPr>
            <p:nvPr/>
          </p:nvSpPr>
          <p:spPr bwMode="gray">
            <a:xfrm>
              <a:off x="2011879" y="5181600"/>
              <a:ext cx="1112321" cy="7620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en-US" sz="2000"/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black">
            <a:xfrm>
              <a:off x="2087500" y="5181600"/>
              <a:ext cx="959868" cy="7381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{</a:t>
              </a:r>
              <a:endParaRPr lang="en-US" sz="1400" ker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ea typeface="+mn-ea"/>
                <a:cs typeface="Tahoma" pitchFamily="34" charset="0"/>
              </a:endParaRP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   …;</a:t>
              </a:r>
            </a:p>
            <a:p>
              <a:pPr marL="231775" indent="-231775"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sz="14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}</a:t>
              </a:r>
              <a:endParaRPr lang="vi-VN" sz="1400" ker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ea typeface="+mn-ea"/>
                <a:cs typeface="Tahoma" pitchFamily="34" charset="0"/>
              </a:endParaRPr>
            </a:p>
          </p:txBody>
        </p:sp>
        <p:sp>
          <p:nvSpPr>
            <p:cNvPr id="29" name="Freeform 2"/>
            <p:cNvSpPr>
              <a:spLocks/>
            </p:cNvSpPr>
            <p:nvPr/>
          </p:nvSpPr>
          <p:spPr bwMode="gray">
            <a:xfrm>
              <a:off x="1981200" y="4800600"/>
              <a:ext cx="1183573" cy="377825"/>
            </a:xfrm>
            <a:custGeom>
              <a:avLst/>
              <a:gdLst/>
              <a:ahLst/>
              <a:cxnLst>
                <a:cxn ang="0">
                  <a:pos x="26" y="121"/>
                </a:cxn>
                <a:cxn ang="0">
                  <a:pos x="26" y="291"/>
                </a:cxn>
                <a:cxn ang="0">
                  <a:pos x="2014" y="291"/>
                </a:cxn>
                <a:cxn ang="0">
                  <a:pos x="2014" y="114"/>
                </a:cxn>
                <a:cxn ang="0">
                  <a:pos x="1868" y="13"/>
                </a:cxn>
                <a:cxn ang="0">
                  <a:pos x="170" y="13"/>
                </a:cxn>
                <a:cxn ang="0">
                  <a:pos x="26" y="121"/>
                </a:cxn>
              </a:cxnLst>
              <a:rect l="0" t="0" r="r" b="b"/>
              <a:pathLst>
                <a:path w="2019" h="291">
                  <a:moveTo>
                    <a:pt x="26" y="121"/>
                  </a:moveTo>
                  <a:cubicBezTo>
                    <a:pt x="26" y="245"/>
                    <a:pt x="26" y="291"/>
                    <a:pt x="26" y="291"/>
                  </a:cubicBezTo>
                  <a:lnTo>
                    <a:pt x="2014" y="291"/>
                  </a:lnTo>
                  <a:lnTo>
                    <a:pt x="2014" y="114"/>
                  </a:lnTo>
                  <a:cubicBezTo>
                    <a:pt x="2009" y="76"/>
                    <a:pt x="2019" y="0"/>
                    <a:pt x="1868" y="13"/>
                  </a:cubicBezTo>
                  <a:cubicBezTo>
                    <a:pt x="1015" y="13"/>
                    <a:pt x="170" y="13"/>
                    <a:pt x="170" y="13"/>
                  </a:cubicBezTo>
                  <a:cubicBezTo>
                    <a:pt x="0" y="7"/>
                    <a:pt x="24" y="99"/>
                    <a:pt x="26" y="121"/>
                  </a:cubicBezTo>
                  <a:close/>
                </a:path>
              </a:pathLst>
            </a:custGeom>
            <a:gradFill rotWithShape="1">
              <a:gsLst>
                <a:gs pos="0">
                  <a:srgbClr val="738AC8">
                    <a:shade val="51000"/>
                    <a:satMod val="130000"/>
                  </a:srgbClr>
                </a:gs>
                <a:gs pos="80000">
                  <a:srgbClr val="738AC8">
                    <a:shade val="93000"/>
                    <a:satMod val="130000"/>
                  </a:srgbClr>
                </a:gs>
                <a:gs pos="100000">
                  <a:srgbClr val="738AC8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738AC8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gray">
            <a:xfrm>
              <a:off x="1981200" y="4800600"/>
              <a:ext cx="11430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33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rgbClr val="FFFFFF"/>
                  </a:solidFill>
                  <a:ea typeface="+mn-ea"/>
                  <a:cs typeface="+mn-cs"/>
                </a:rPr>
                <a:t>D()</a:t>
              </a:r>
              <a:endParaRPr lang="en-US" kern="0">
                <a:solidFill>
                  <a:srgbClr val="FFFFFF"/>
                </a:solidFill>
                <a:ea typeface="+mn-ea"/>
                <a:cs typeface="+mn-cs"/>
              </a:endParaRP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6671932" y="1272364"/>
            <a:ext cx="755650" cy="758825"/>
            <a:chOff x="4010025" y="1277941"/>
            <a:chExt cx="755650" cy="758826"/>
          </a:xfrm>
        </p:grpSpPr>
        <p:grpSp>
          <p:nvGrpSpPr>
            <p:cNvPr id="32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34" name="Picture 40" descr="light_shadow"/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Picture 4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ea typeface="+mn-ea"/>
                  <a:cs typeface="Tahoma" pitchFamily="34" charset="0"/>
                </a:endParaRPr>
              </a:p>
            </p:txBody>
          </p:sp>
          <p:grpSp>
            <p:nvGrpSpPr>
              <p:cNvPr id="37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85" y="2135"/>
                <a:ext cx="468" cy="108"/>
                <a:chOff x="2532" y="1080"/>
                <a:chExt cx="887" cy="232"/>
              </a:xfrm>
            </p:grpSpPr>
            <p:grpSp>
              <p:nvGrpSpPr>
                <p:cNvPr id="39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45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68" y="2303"/>
                    <a:ext cx="218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46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2" y="2303"/>
                    <a:ext cx="218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47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8" y="2330"/>
                    <a:ext cx="218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48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0" y="2361"/>
                    <a:ext cx="218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40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78" y="1127"/>
                  <a:ext cx="741" cy="185"/>
                  <a:chOff x="1577" y="2581"/>
                  <a:chExt cx="1118" cy="277"/>
                </a:xfrm>
              </p:grpSpPr>
              <p:sp>
                <p:nvSpPr>
                  <p:cNvPr id="41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6" y="2288"/>
                    <a:ext cx="227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42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1" y="2289"/>
                    <a:ext cx="227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43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1" y="2313"/>
                    <a:ext cx="227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44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0" y="2341"/>
                    <a:ext cx="227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38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ea typeface="+mn-ea"/>
                  <a:cs typeface="Tahoma" pitchFamily="34" charset="0"/>
                </a:endParaRPr>
              </a:p>
            </p:txBody>
          </p:sp>
        </p:grpSp>
        <p:sp>
          <p:nvSpPr>
            <p:cNvPr id="33" name="Text Box 55"/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ea typeface="+mn-ea"/>
                  <a:cs typeface="Tahoma" pitchFamily="34" charset="0"/>
                </a:rPr>
                <a:t>main</a:t>
              </a:r>
              <a:endParaRPr lang="en-US" sz="2000" kern="0">
                <a:solidFill>
                  <a:srgbClr val="003366"/>
                </a:solidFill>
                <a:ea typeface="+mn-ea"/>
                <a:cs typeface="Tahoma" pitchFamily="34" charset="0"/>
              </a:endParaRPr>
            </a:p>
          </p:txBody>
        </p: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5986132" y="2415364"/>
            <a:ext cx="755650" cy="758825"/>
            <a:chOff x="4010025" y="1277941"/>
            <a:chExt cx="755650" cy="758826"/>
          </a:xfrm>
        </p:grpSpPr>
        <p:grpSp>
          <p:nvGrpSpPr>
            <p:cNvPr id="50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52" name="Picture 40" descr="light_shadow"/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" name="Picture 4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ea typeface="+mn-ea"/>
                  <a:cs typeface="Tahoma" pitchFamily="34" charset="0"/>
                </a:endParaRPr>
              </a:p>
            </p:txBody>
          </p:sp>
          <p:grpSp>
            <p:nvGrpSpPr>
              <p:cNvPr id="55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81" y="2120"/>
                <a:ext cx="467" cy="111"/>
                <a:chOff x="2532" y="1080"/>
                <a:chExt cx="885" cy="234"/>
              </a:xfrm>
            </p:grpSpPr>
            <p:grpSp>
              <p:nvGrpSpPr>
                <p:cNvPr id="57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63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301"/>
                    <a:ext cx="218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64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7" y="2298"/>
                    <a:ext cx="214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65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0" y="2326"/>
                    <a:ext cx="218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66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6"/>
                    <a:ext cx="218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58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76" y="1129"/>
                  <a:ext cx="741" cy="185"/>
                  <a:chOff x="1577" y="2581"/>
                  <a:chExt cx="1118" cy="277"/>
                </a:xfrm>
              </p:grpSpPr>
              <p:sp>
                <p:nvSpPr>
                  <p:cNvPr id="59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5" y="2287"/>
                    <a:ext cx="227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60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3" y="2286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61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1" y="2312"/>
                    <a:ext cx="227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62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1" y="2341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56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ea typeface="+mn-ea"/>
                  <a:cs typeface="Tahoma" pitchFamily="34" charset="0"/>
                </a:endParaRPr>
              </a:p>
            </p:txBody>
          </p:sp>
        </p:grpSp>
        <p:sp>
          <p:nvSpPr>
            <p:cNvPr id="51" name="Text Box 55"/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ea typeface="+mn-ea"/>
                  <a:cs typeface="Tahoma" pitchFamily="34" charset="0"/>
                </a:rPr>
                <a:t>A</a:t>
              </a:r>
              <a:endParaRPr lang="en-US" sz="2000" kern="0">
                <a:solidFill>
                  <a:srgbClr val="003366"/>
                </a:solidFill>
                <a:ea typeface="+mn-ea"/>
                <a:cs typeface="Tahoma" pitchFamily="34" charset="0"/>
              </a:endParaRPr>
            </a:p>
          </p:txBody>
        </p:sp>
      </p:grp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5376532" y="3561539"/>
            <a:ext cx="755650" cy="758825"/>
            <a:chOff x="4010025" y="1277941"/>
            <a:chExt cx="755650" cy="758826"/>
          </a:xfrm>
        </p:grpSpPr>
        <p:grpSp>
          <p:nvGrpSpPr>
            <p:cNvPr id="68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70" name="Picture 40" descr="light_shadow"/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" name="Picture 4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ea typeface="+mn-ea"/>
                  <a:cs typeface="Tahoma" pitchFamily="34" charset="0"/>
                </a:endParaRPr>
              </a:p>
            </p:txBody>
          </p:sp>
          <p:grpSp>
            <p:nvGrpSpPr>
              <p:cNvPr id="73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81" y="2120"/>
                <a:ext cx="467" cy="111"/>
                <a:chOff x="2532" y="1080"/>
                <a:chExt cx="885" cy="234"/>
              </a:xfrm>
            </p:grpSpPr>
            <p:grpSp>
              <p:nvGrpSpPr>
                <p:cNvPr id="75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81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301"/>
                    <a:ext cx="218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82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7" y="2298"/>
                    <a:ext cx="214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83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0" y="2326"/>
                    <a:ext cx="218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84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6"/>
                    <a:ext cx="218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76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76" y="1129"/>
                  <a:ext cx="741" cy="185"/>
                  <a:chOff x="1577" y="2581"/>
                  <a:chExt cx="1118" cy="277"/>
                </a:xfrm>
              </p:grpSpPr>
              <p:sp>
                <p:nvSpPr>
                  <p:cNvPr id="77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5" y="2287"/>
                    <a:ext cx="227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78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3" y="2286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79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1" y="2312"/>
                    <a:ext cx="227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80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1" y="2341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74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ea typeface="+mn-ea"/>
                  <a:cs typeface="Tahoma" pitchFamily="34" charset="0"/>
                </a:endParaRPr>
              </a:p>
            </p:txBody>
          </p:sp>
        </p:grpSp>
        <p:sp>
          <p:nvSpPr>
            <p:cNvPr id="69" name="Text Box 55"/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ea typeface="+mn-ea"/>
                  <a:cs typeface="Tahoma" pitchFamily="34" charset="0"/>
                </a:rPr>
                <a:t>B</a:t>
              </a:r>
              <a:endParaRPr lang="en-US" sz="2000" kern="0">
                <a:solidFill>
                  <a:srgbClr val="003366"/>
                </a:solidFill>
                <a:ea typeface="+mn-ea"/>
                <a:cs typeface="Tahoma" pitchFamily="34" charset="0"/>
              </a:endParaRP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6671932" y="3558364"/>
            <a:ext cx="755650" cy="758825"/>
            <a:chOff x="4010025" y="1277941"/>
            <a:chExt cx="755650" cy="758826"/>
          </a:xfrm>
        </p:grpSpPr>
        <p:grpSp>
          <p:nvGrpSpPr>
            <p:cNvPr id="86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88" name="Picture 40" descr="light_shadow"/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9" name="Picture 4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ea typeface="+mn-ea"/>
                  <a:cs typeface="Tahoma" pitchFamily="34" charset="0"/>
                </a:endParaRPr>
              </a:p>
            </p:txBody>
          </p:sp>
          <p:grpSp>
            <p:nvGrpSpPr>
              <p:cNvPr id="91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81" y="2120"/>
                <a:ext cx="467" cy="111"/>
                <a:chOff x="2532" y="1080"/>
                <a:chExt cx="885" cy="234"/>
              </a:xfrm>
            </p:grpSpPr>
            <p:grpSp>
              <p:nvGrpSpPr>
                <p:cNvPr id="93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99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301"/>
                    <a:ext cx="218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100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7" y="2298"/>
                    <a:ext cx="214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101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0" y="2326"/>
                    <a:ext cx="218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102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6"/>
                    <a:ext cx="218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94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76" y="1129"/>
                  <a:ext cx="741" cy="185"/>
                  <a:chOff x="1577" y="2581"/>
                  <a:chExt cx="1118" cy="277"/>
                </a:xfrm>
              </p:grpSpPr>
              <p:sp>
                <p:nvSpPr>
                  <p:cNvPr id="95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5" y="2287"/>
                    <a:ext cx="227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96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3" y="2286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97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1" y="2312"/>
                    <a:ext cx="227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98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1" y="2341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92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ea typeface="+mn-ea"/>
                  <a:cs typeface="Tahoma" pitchFamily="34" charset="0"/>
                </a:endParaRPr>
              </a:p>
            </p:txBody>
          </p:sp>
        </p:grpSp>
        <p:sp>
          <p:nvSpPr>
            <p:cNvPr id="87" name="Text Box 55"/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ea typeface="+mn-ea"/>
                  <a:cs typeface="Tahoma" pitchFamily="34" charset="0"/>
                </a:rPr>
                <a:t>C</a:t>
              </a:r>
              <a:endParaRPr lang="en-US" sz="2000" kern="0">
                <a:solidFill>
                  <a:srgbClr val="003366"/>
                </a:solidFill>
                <a:ea typeface="+mn-ea"/>
                <a:cs typeface="Tahoma" pitchFamily="34" charset="0"/>
              </a:endParaRPr>
            </a:p>
          </p:txBody>
        </p:sp>
      </p:grpSp>
      <p:grpSp>
        <p:nvGrpSpPr>
          <p:cNvPr id="103" name="Group 102"/>
          <p:cNvGrpSpPr>
            <a:grpSpLocks/>
          </p:cNvGrpSpPr>
          <p:nvPr/>
        </p:nvGrpSpPr>
        <p:grpSpPr bwMode="auto">
          <a:xfrm>
            <a:off x="5376532" y="4777564"/>
            <a:ext cx="755650" cy="758825"/>
            <a:chOff x="4010025" y="1277941"/>
            <a:chExt cx="755650" cy="758826"/>
          </a:xfrm>
        </p:grpSpPr>
        <p:grpSp>
          <p:nvGrpSpPr>
            <p:cNvPr id="104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106" name="Picture 40" descr="light_shadow"/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" name="Picture 4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ea typeface="+mn-ea"/>
                  <a:cs typeface="Tahoma" pitchFamily="34" charset="0"/>
                </a:endParaRPr>
              </a:p>
            </p:txBody>
          </p:sp>
          <p:grpSp>
            <p:nvGrpSpPr>
              <p:cNvPr id="109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81" y="2120"/>
                <a:ext cx="467" cy="111"/>
                <a:chOff x="2532" y="1080"/>
                <a:chExt cx="885" cy="234"/>
              </a:xfrm>
            </p:grpSpPr>
            <p:grpSp>
              <p:nvGrpSpPr>
                <p:cNvPr id="111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117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301"/>
                    <a:ext cx="218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118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7" y="2298"/>
                    <a:ext cx="214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119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0" y="2326"/>
                    <a:ext cx="218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120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6"/>
                    <a:ext cx="218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112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76" y="1129"/>
                  <a:ext cx="741" cy="185"/>
                  <a:chOff x="1577" y="2581"/>
                  <a:chExt cx="1118" cy="277"/>
                </a:xfrm>
              </p:grpSpPr>
              <p:sp>
                <p:nvSpPr>
                  <p:cNvPr id="113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5" y="2287"/>
                    <a:ext cx="227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114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3" y="2286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115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1" y="2312"/>
                    <a:ext cx="227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116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1" y="2341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110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ea typeface="+mn-ea"/>
                  <a:cs typeface="Tahoma" pitchFamily="34" charset="0"/>
                </a:endParaRPr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ea typeface="+mn-ea"/>
                  <a:cs typeface="Tahoma" pitchFamily="34" charset="0"/>
                </a:rPr>
                <a:t>D</a:t>
              </a:r>
              <a:endParaRPr lang="en-US" sz="2000" kern="0">
                <a:solidFill>
                  <a:srgbClr val="003366"/>
                </a:solidFill>
                <a:ea typeface="+mn-ea"/>
                <a:cs typeface="Tahoma" pitchFamily="34" charset="0"/>
              </a:endParaRPr>
            </a:p>
          </p:txBody>
        </p:sp>
      </p:grpSp>
      <p:grpSp>
        <p:nvGrpSpPr>
          <p:cNvPr id="121" name="Group 120"/>
          <p:cNvGrpSpPr>
            <a:grpSpLocks/>
          </p:cNvGrpSpPr>
          <p:nvPr/>
        </p:nvGrpSpPr>
        <p:grpSpPr bwMode="auto">
          <a:xfrm>
            <a:off x="7364082" y="2339164"/>
            <a:ext cx="755650" cy="758825"/>
            <a:chOff x="4010025" y="1277941"/>
            <a:chExt cx="755650" cy="758826"/>
          </a:xfrm>
        </p:grpSpPr>
        <p:grpSp>
          <p:nvGrpSpPr>
            <p:cNvPr id="122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124" name="Picture 40" descr="light_shadow"/>
              <p:cNvPicPr>
                <a:picLocks noChangeAspect="1" noChangeArrowheads="1"/>
              </p:cNvPicPr>
              <p:nvPr/>
            </p:nvPicPr>
            <p:blipFill>
              <a:blip r:embed="rId2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5" name="Picture 41" descr="circuler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ea typeface="+mn-ea"/>
                  <a:cs typeface="Tahoma" pitchFamily="34" charset="0"/>
                </a:endParaRPr>
              </a:p>
            </p:txBody>
          </p:sp>
          <p:grpSp>
            <p:nvGrpSpPr>
              <p:cNvPr id="127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81" y="2120"/>
                <a:ext cx="467" cy="111"/>
                <a:chOff x="2532" y="1080"/>
                <a:chExt cx="885" cy="234"/>
              </a:xfrm>
            </p:grpSpPr>
            <p:grpSp>
              <p:nvGrpSpPr>
                <p:cNvPr id="129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135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301"/>
                    <a:ext cx="218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136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7" y="2298"/>
                    <a:ext cx="214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137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0" y="2326"/>
                    <a:ext cx="218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138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6"/>
                    <a:ext cx="218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130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76" y="1129"/>
                  <a:ext cx="741" cy="185"/>
                  <a:chOff x="1577" y="2581"/>
                  <a:chExt cx="1118" cy="277"/>
                </a:xfrm>
              </p:grpSpPr>
              <p:sp>
                <p:nvSpPr>
                  <p:cNvPr id="131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5" y="2287"/>
                    <a:ext cx="227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132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3" y="2286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133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1" y="2312"/>
                    <a:ext cx="227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  <p:sp>
                <p:nvSpPr>
                  <p:cNvPr id="134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1" y="2341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kern="0">
                      <a:solidFill>
                        <a:sysClr val="windowText" lastClr="000000"/>
                      </a:solidFill>
                      <a:ea typeface="+mn-ea"/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128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ea typeface="+mn-ea"/>
                  <a:cs typeface="Tahoma" pitchFamily="34" charset="0"/>
                </a:endParaRPr>
              </a:p>
            </p:txBody>
          </p:sp>
        </p:grpSp>
        <p:sp>
          <p:nvSpPr>
            <p:cNvPr id="123" name="Text Box 55"/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ea typeface="+mn-ea"/>
                  <a:cs typeface="Tahoma" pitchFamily="34" charset="0"/>
                </a:rPr>
                <a:t>D</a:t>
              </a:r>
              <a:endParaRPr lang="en-US" sz="2000" kern="0">
                <a:solidFill>
                  <a:srgbClr val="003366"/>
                </a:solidFill>
                <a:ea typeface="+mn-ea"/>
                <a:cs typeface="Tahoma" pitchFamily="34" charset="0"/>
              </a:endParaRPr>
            </a:p>
          </p:txBody>
        </p:sp>
      </p:grpSp>
      <p:cxnSp>
        <p:nvCxnSpPr>
          <p:cNvPr id="139" name="Straight Arrow Connector 138"/>
          <p:cNvCxnSpPr/>
          <p:nvPr/>
        </p:nvCxnSpPr>
        <p:spPr>
          <a:xfrm rot="5400000">
            <a:off x="5686888" y="3121008"/>
            <a:ext cx="547688" cy="355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>
            <a:off x="5415426" y="4510070"/>
            <a:ext cx="533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rot="16200000" flipH="1">
            <a:off x="6375070" y="3185302"/>
            <a:ext cx="544512" cy="3540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 flipH="1" flipV="1">
            <a:off x="5839288" y="3182921"/>
            <a:ext cx="547687" cy="35560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rot="5400000" flipH="1" flipV="1">
            <a:off x="5567032" y="4510864"/>
            <a:ext cx="533400" cy="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16200000" flipV="1">
            <a:off x="6499688" y="3121008"/>
            <a:ext cx="547688" cy="35560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5400000" flipH="1" flipV="1">
            <a:off x="6499688" y="2054208"/>
            <a:ext cx="547688" cy="35560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rot="16200000" flipV="1">
            <a:off x="7210888" y="1901808"/>
            <a:ext cx="547688" cy="35560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16200000" flipH="1">
            <a:off x="7110082" y="1977214"/>
            <a:ext cx="544513" cy="3540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rot="5400000">
            <a:off x="6347288" y="1978008"/>
            <a:ext cx="547688" cy="355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>
            <a:spLocks/>
          </p:cNvSpPr>
          <p:nvPr/>
        </p:nvSpPr>
        <p:spPr bwMode="auto">
          <a:xfrm>
            <a:off x="2633332" y="1805764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50" name="Straight Arrow Connector 149"/>
          <p:cNvCxnSpPr/>
          <p:nvPr/>
        </p:nvCxnSpPr>
        <p:spPr>
          <a:xfrm rot="5400000" flipH="1" flipV="1">
            <a:off x="5909535" y="4853367"/>
            <a:ext cx="1371600" cy="794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6595732" y="5537976"/>
            <a:ext cx="3962400" cy="1588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52" name="AutoShape 6"/>
          <p:cNvSpPr>
            <a:spLocks noChangeArrowheads="1"/>
          </p:cNvSpPr>
          <p:nvPr/>
        </p:nvSpPr>
        <p:spPr bwMode="gray">
          <a:xfrm>
            <a:off x="6671932" y="5158564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</a:t>
            </a:r>
            <a:endParaRPr lang="en-US"/>
          </a:p>
        </p:txBody>
      </p:sp>
      <p:sp>
        <p:nvSpPr>
          <p:cNvPr id="153" name="AutoShape 6"/>
          <p:cNvSpPr>
            <a:spLocks noChangeArrowheads="1"/>
          </p:cNvSpPr>
          <p:nvPr/>
        </p:nvSpPr>
        <p:spPr bwMode="gray">
          <a:xfrm>
            <a:off x="6976732" y="5158564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</a:t>
            </a:r>
            <a:endParaRPr lang="en-US"/>
          </a:p>
        </p:txBody>
      </p:sp>
      <p:sp>
        <p:nvSpPr>
          <p:cNvPr id="154" name="AutoShape 6"/>
          <p:cNvSpPr>
            <a:spLocks noChangeArrowheads="1"/>
          </p:cNvSpPr>
          <p:nvPr/>
        </p:nvSpPr>
        <p:spPr bwMode="gray">
          <a:xfrm>
            <a:off x="6976732" y="4853764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A</a:t>
            </a:r>
            <a:endParaRPr lang="en-US"/>
          </a:p>
        </p:txBody>
      </p:sp>
      <p:sp>
        <p:nvSpPr>
          <p:cNvPr id="155" name="AutoShape 6"/>
          <p:cNvSpPr>
            <a:spLocks noChangeArrowheads="1"/>
          </p:cNvSpPr>
          <p:nvPr/>
        </p:nvSpPr>
        <p:spPr bwMode="gray">
          <a:xfrm>
            <a:off x="7281532" y="5158564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</a:t>
            </a:r>
            <a:endParaRPr lang="en-US"/>
          </a:p>
        </p:txBody>
      </p:sp>
      <p:sp>
        <p:nvSpPr>
          <p:cNvPr id="156" name="AutoShape 6"/>
          <p:cNvSpPr>
            <a:spLocks noChangeArrowheads="1"/>
          </p:cNvSpPr>
          <p:nvPr/>
        </p:nvSpPr>
        <p:spPr bwMode="gray">
          <a:xfrm>
            <a:off x="7281532" y="4853764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A</a:t>
            </a:r>
            <a:endParaRPr lang="en-US"/>
          </a:p>
        </p:txBody>
      </p:sp>
      <p:sp>
        <p:nvSpPr>
          <p:cNvPr id="157" name="AutoShape 6"/>
          <p:cNvSpPr>
            <a:spLocks noChangeArrowheads="1"/>
          </p:cNvSpPr>
          <p:nvPr/>
        </p:nvSpPr>
        <p:spPr bwMode="gray">
          <a:xfrm>
            <a:off x="7281532" y="4548964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B</a:t>
            </a:r>
            <a:endParaRPr lang="en-US"/>
          </a:p>
        </p:txBody>
      </p:sp>
      <p:sp>
        <p:nvSpPr>
          <p:cNvPr id="158" name="AutoShape 6"/>
          <p:cNvSpPr>
            <a:spLocks noChangeArrowheads="1"/>
          </p:cNvSpPr>
          <p:nvPr/>
        </p:nvSpPr>
        <p:spPr bwMode="gray">
          <a:xfrm>
            <a:off x="7586332" y="5158564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</a:t>
            </a:r>
            <a:endParaRPr lang="en-US"/>
          </a:p>
        </p:txBody>
      </p:sp>
      <p:sp>
        <p:nvSpPr>
          <p:cNvPr id="159" name="AutoShape 6"/>
          <p:cNvSpPr>
            <a:spLocks noChangeArrowheads="1"/>
          </p:cNvSpPr>
          <p:nvPr/>
        </p:nvSpPr>
        <p:spPr bwMode="gray">
          <a:xfrm>
            <a:off x="7586332" y="4853764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A</a:t>
            </a:r>
            <a:endParaRPr lang="en-US"/>
          </a:p>
        </p:txBody>
      </p:sp>
      <p:sp>
        <p:nvSpPr>
          <p:cNvPr id="160" name="AutoShape 6"/>
          <p:cNvSpPr>
            <a:spLocks noChangeArrowheads="1"/>
          </p:cNvSpPr>
          <p:nvPr/>
        </p:nvSpPr>
        <p:spPr bwMode="gray">
          <a:xfrm>
            <a:off x="7891132" y="5158564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</a:t>
            </a:r>
            <a:endParaRPr lang="en-US"/>
          </a:p>
        </p:txBody>
      </p:sp>
      <p:sp>
        <p:nvSpPr>
          <p:cNvPr id="161" name="AutoShape 6"/>
          <p:cNvSpPr>
            <a:spLocks noChangeArrowheads="1"/>
          </p:cNvSpPr>
          <p:nvPr/>
        </p:nvSpPr>
        <p:spPr bwMode="gray">
          <a:xfrm>
            <a:off x="7891132" y="4853764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A</a:t>
            </a:r>
            <a:endParaRPr lang="en-US"/>
          </a:p>
        </p:txBody>
      </p:sp>
      <p:sp>
        <p:nvSpPr>
          <p:cNvPr id="162" name="AutoShape 6"/>
          <p:cNvSpPr>
            <a:spLocks noChangeArrowheads="1"/>
          </p:cNvSpPr>
          <p:nvPr/>
        </p:nvSpPr>
        <p:spPr bwMode="gray">
          <a:xfrm>
            <a:off x="7891132" y="4548964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B</a:t>
            </a:r>
            <a:endParaRPr lang="en-US"/>
          </a:p>
        </p:txBody>
      </p:sp>
      <p:sp>
        <p:nvSpPr>
          <p:cNvPr id="163" name="AutoShape 6"/>
          <p:cNvSpPr>
            <a:spLocks noChangeArrowheads="1"/>
          </p:cNvSpPr>
          <p:nvPr/>
        </p:nvSpPr>
        <p:spPr bwMode="gray">
          <a:xfrm>
            <a:off x="8195932" y="5158564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</a:t>
            </a:r>
            <a:endParaRPr lang="en-US"/>
          </a:p>
        </p:txBody>
      </p:sp>
      <p:sp>
        <p:nvSpPr>
          <p:cNvPr id="164" name="AutoShape 6"/>
          <p:cNvSpPr>
            <a:spLocks noChangeArrowheads="1"/>
          </p:cNvSpPr>
          <p:nvPr/>
        </p:nvSpPr>
        <p:spPr bwMode="gray">
          <a:xfrm>
            <a:off x="8195932" y="4853764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A</a:t>
            </a:r>
            <a:endParaRPr lang="en-US"/>
          </a:p>
        </p:txBody>
      </p:sp>
      <p:sp>
        <p:nvSpPr>
          <p:cNvPr id="165" name="AutoShape 6"/>
          <p:cNvSpPr>
            <a:spLocks noChangeArrowheads="1"/>
          </p:cNvSpPr>
          <p:nvPr/>
        </p:nvSpPr>
        <p:spPr bwMode="gray">
          <a:xfrm>
            <a:off x="8500732" y="5158564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</a:t>
            </a:r>
            <a:endParaRPr lang="en-US"/>
          </a:p>
        </p:txBody>
      </p:sp>
      <p:sp>
        <p:nvSpPr>
          <p:cNvPr id="166" name="AutoShape 6"/>
          <p:cNvSpPr>
            <a:spLocks noChangeArrowheads="1"/>
          </p:cNvSpPr>
          <p:nvPr/>
        </p:nvSpPr>
        <p:spPr bwMode="gray">
          <a:xfrm>
            <a:off x="8500732" y="4853764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A</a:t>
            </a:r>
            <a:endParaRPr lang="en-US"/>
          </a:p>
        </p:txBody>
      </p:sp>
      <p:sp>
        <p:nvSpPr>
          <p:cNvPr id="167" name="AutoShape 6"/>
          <p:cNvSpPr>
            <a:spLocks noChangeArrowheads="1"/>
          </p:cNvSpPr>
          <p:nvPr/>
        </p:nvSpPr>
        <p:spPr bwMode="gray">
          <a:xfrm>
            <a:off x="8500732" y="4548964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C</a:t>
            </a:r>
            <a:endParaRPr lang="en-US"/>
          </a:p>
        </p:txBody>
      </p:sp>
      <p:sp>
        <p:nvSpPr>
          <p:cNvPr id="168" name="AutoShape 6"/>
          <p:cNvSpPr>
            <a:spLocks noChangeArrowheads="1"/>
          </p:cNvSpPr>
          <p:nvPr/>
        </p:nvSpPr>
        <p:spPr bwMode="gray">
          <a:xfrm>
            <a:off x="8805532" y="5158564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</a:t>
            </a:r>
            <a:endParaRPr lang="en-US"/>
          </a:p>
        </p:txBody>
      </p:sp>
      <p:sp>
        <p:nvSpPr>
          <p:cNvPr id="169" name="AutoShape 6"/>
          <p:cNvSpPr>
            <a:spLocks noChangeArrowheads="1"/>
          </p:cNvSpPr>
          <p:nvPr/>
        </p:nvSpPr>
        <p:spPr bwMode="gray">
          <a:xfrm>
            <a:off x="9110332" y="5158564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</a:t>
            </a:r>
            <a:endParaRPr lang="en-US"/>
          </a:p>
        </p:txBody>
      </p:sp>
      <p:sp>
        <p:nvSpPr>
          <p:cNvPr id="170" name="AutoShape 6"/>
          <p:cNvSpPr>
            <a:spLocks noChangeArrowheads="1"/>
          </p:cNvSpPr>
          <p:nvPr/>
        </p:nvSpPr>
        <p:spPr bwMode="gray">
          <a:xfrm>
            <a:off x="9415132" y="5158564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</a:t>
            </a:r>
            <a:endParaRPr lang="en-US"/>
          </a:p>
        </p:txBody>
      </p:sp>
      <p:sp>
        <p:nvSpPr>
          <p:cNvPr id="171" name="AutoShape 6"/>
          <p:cNvSpPr>
            <a:spLocks noChangeArrowheads="1"/>
          </p:cNvSpPr>
          <p:nvPr/>
        </p:nvSpPr>
        <p:spPr bwMode="gray">
          <a:xfrm>
            <a:off x="9415132" y="4853764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D</a:t>
            </a:r>
            <a:endParaRPr lang="en-US"/>
          </a:p>
        </p:txBody>
      </p:sp>
      <p:sp>
        <p:nvSpPr>
          <p:cNvPr id="172" name="AutoShape 6"/>
          <p:cNvSpPr>
            <a:spLocks noChangeArrowheads="1"/>
          </p:cNvSpPr>
          <p:nvPr/>
        </p:nvSpPr>
        <p:spPr bwMode="gray">
          <a:xfrm>
            <a:off x="7586332" y="4548964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B</a:t>
            </a:r>
            <a:endParaRPr lang="en-US"/>
          </a:p>
        </p:txBody>
      </p:sp>
      <p:sp>
        <p:nvSpPr>
          <p:cNvPr id="173" name="AutoShape 6"/>
          <p:cNvSpPr>
            <a:spLocks noChangeArrowheads="1"/>
          </p:cNvSpPr>
          <p:nvPr/>
        </p:nvSpPr>
        <p:spPr bwMode="gray">
          <a:xfrm>
            <a:off x="7586332" y="4244164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D</a:t>
            </a:r>
            <a:endParaRPr lang="en-US"/>
          </a:p>
        </p:txBody>
      </p:sp>
      <p:sp>
        <p:nvSpPr>
          <p:cNvPr id="174" name="AutoShape 6"/>
          <p:cNvSpPr>
            <a:spLocks noChangeArrowheads="1"/>
          </p:cNvSpPr>
          <p:nvPr/>
        </p:nvSpPr>
        <p:spPr bwMode="gray">
          <a:xfrm>
            <a:off x="8805532" y="4853764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A</a:t>
            </a:r>
            <a:endParaRPr lang="en-US"/>
          </a:p>
        </p:txBody>
      </p:sp>
      <p:sp>
        <p:nvSpPr>
          <p:cNvPr id="175" name="AutoShape 6"/>
          <p:cNvSpPr>
            <a:spLocks noChangeArrowheads="1"/>
          </p:cNvSpPr>
          <p:nvPr/>
        </p:nvSpPr>
        <p:spPr bwMode="gray">
          <a:xfrm>
            <a:off x="9719932" y="5158564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</a:t>
            </a:r>
            <a:endParaRPr lang="en-US"/>
          </a:p>
        </p:txBody>
      </p:sp>
      <p:sp>
        <p:nvSpPr>
          <p:cNvPr id="176" name="Rectangle 11"/>
          <p:cNvSpPr>
            <a:spLocks noChangeArrowheads="1"/>
          </p:cNvSpPr>
          <p:nvPr/>
        </p:nvSpPr>
        <p:spPr bwMode="black">
          <a:xfrm rot="16200000">
            <a:off x="6079001" y="4532295"/>
            <a:ext cx="685800" cy="26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kern="0">
                <a:solidFill>
                  <a:srgbClr val="FF0000"/>
                </a:solidFill>
                <a:ea typeface="+mn-ea"/>
                <a:cs typeface="+mn-cs"/>
              </a:rPr>
              <a:t>STACK</a:t>
            </a:r>
            <a:endParaRPr lang="vi-VN" sz="1100" b="1" kern="0">
              <a:solidFill>
                <a:srgbClr val="FF0000"/>
              </a:solidFill>
              <a:ea typeface="+mn-ea"/>
              <a:cs typeface="+mn-cs"/>
            </a:endParaRPr>
          </a:p>
        </p:txBody>
      </p:sp>
      <p:sp>
        <p:nvSpPr>
          <p:cNvPr id="177" name="Rectangle 11"/>
          <p:cNvSpPr>
            <a:spLocks noChangeArrowheads="1"/>
          </p:cNvSpPr>
          <p:nvPr/>
        </p:nvSpPr>
        <p:spPr bwMode="black">
          <a:xfrm>
            <a:off x="9567532" y="5615764"/>
            <a:ext cx="838200" cy="26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kern="0">
                <a:solidFill>
                  <a:srgbClr val="FF0000"/>
                </a:solidFill>
                <a:ea typeface="+mn-ea"/>
                <a:cs typeface="+mn-cs"/>
              </a:rPr>
              <a:t>Thời gian</a:t>
            </a:r>
            <a:endParaRPr lang="vi-VN" sz="1100" b="1" kern="0">
              <a:solidFill>
                <a:srgbClr val="FF0000"/>
              </a:solidFill>
              <a:ea typeface="+mn-ea"/>
              <a:cs typeface="+mn-cs"/>
            </a:endParaRPr>
          </a:p>
        </p:txBody>
      </p:sp>
      <p:sp>
        <p:nvSpPr>
          <p:cNvPr id="178" name="Rectangle 177"/>
          <p:cNvSpPr>
            <a:spLocks/>
          </p:cNvSpPr>
          <p:nvPr/>
        </p:nvSpPr>
        <p:spPr bwMode="auto">
          <a:xfrm>
            <a:off x="2633332" y="2186764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9" name="Rectangle 178"/>
          <p:cNvSpPr>
            <a:spLocks/>
          </p:cNvSpPr>
          <p:nvPr/>
        </p:nvSpPr>
        <p:spPr bwMode="auto">
          <a:xfrm>
            <a:off x="2633332" y="3939364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0" name="Rectangle 179"/>
          <p:cNvSpPr>
            <a:spLocks/>
          </p:cNvSpPr>
          <p:nvPr/>
        </p:nvSpPr>
        <p:spPr bwMode="auto">
          <a:xfrm>
            <a:off x="2633332" y="4320364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1" name="Rectangle 180"/>
          <p:cNvSpPr>
            <a:spLocks/>
          </p:cNvSpPr>
          <p:nvPr/>
        </p:nvSpPr>
        <p:spPr bwMode="auto">
          <a:xfrm>
            <a:off x="3928732" y="1805764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2" name="Rectangle 181"/>
          <p:cNvSpPr>
            <a:spLocks/>
          </p:cNvSpPr>
          <p:nvPr/>
        </p:nvSpPr>
        <p:spPr bwMode="auto">
          <a:xfrm>
            <a:off x="3928732" y="2186764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3" name="Rectangle 182"/>
          <p:cNvSpPr>
            <a:spLocks/>
          </p:cNvSpPr>
          <p:nvPr/>
        </p:nvSpPr>
        <p:spPr bwMode="auto">
          <a:xfrm>
            <a:off x="3928732" y="4777564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" name="Rectangle 183"/>
          <p:cNvSpPr>
            <a:spLocks/>
          </p:cNvSpPr>
          <p:nvPr/>
        </p:nvSpPr>
        <p:spPr bwMode="auto">
          <a:xfrm>
            <a:off x="3928732" y="5158564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5" name="Rectangle 184"/>
          <p:cNvSpPr>
            <a:spLocks/>
          </p:cNvSpPr>
          <p:nvPr/>
        </p:nvSpPr>
        <p:spPr bwMode="auto">
          <a:xfrm>
            <a:off x="3928732" y="2415364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6" name="Rectangle 185"/>
          <p:cNvSpPr>
            <a:spLocks/>
          </p:cNvSpPr>
          <p:nvPr/>
        </p:nvSpPr>
        <p:spPr bwMode="auto">
          <a:xfrm>
            <a:off x="3928732" y="2643964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7" name="Rectangle 186"/>
          <p:cNvSpPr>
            <a:spLocks/>
          </p:cNvSpPr>
          <p:nvPr/>
        </p:nvSpPr>
        <p:spPr bwMode="auto">
          <a:xfrm>
            <a:off x="2633332" y="4548964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8" name="Rectangle 187"/>
          <p:cNvSpPr>
            <a:spLocks/>
          </p:cNvSpPr>
          <p:nvPr/>
        </p:nvSpPr>
        <p:spPr bwMode="auto">
          <a:xfrm>
            <a:off x="2633332" y="4777564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9" name="Rectangle 188"/>
          <p:cNvSpPr>
            <a:spLocks/>
          </p:cNvSpPr>
          <p:nvPr/>
        </p:nvSpPr>
        <p:spPr bwMode="auto">
          <a:xfrm>
            <a:off x="3928732" y="3482164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0" name="Rectangle 189"/>
          <p:cNvSpPr>
            <a:spLocks/>
          </p:cNvSpPr>
          <p:nvPr/>
        </p:nvSpPr>
        <p:spPr bwMode="auto">
          <a:xfrm>
            <a:off x="3928732" y="3863164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1" name="Rectangle 190"/>
          <p:cNvSpPr>
            <a:spLocks/>
          </p:cNvSpPr>
          <p:nvPr/>
        </p:nvSpPr>
        <p:spPr bwMode="auto">
          <a:xfrm>
            <a:off x="2633332" y="5006164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2" name="Rectangle 191"/>
          <p:cNvSpPr>
            <a:spLocks/>
          </p:cNvSpPr>
          <p:nvPr/>
        </p:nvSpPr>
        <p:spPr bwMode="auto">
          <a:xfrm>
            <a:off x="2633332" y="5234764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3" name="Rectangle 192"/>
          <p:cNvSpPr>
            <a:spLocks/>
          </p:cNvSpPr>
          <p:nvPr/>
        </p:nvSpPr>
        <p:spPr bwMode="auto">
          <a:xfrm>
            <a:off x="2633332" y="2415364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" name="Rectangle 193"/>
          <p:cNvSpPr>
            <a:spLocks/>
          </p:cNvSpPr>
          <p:nvPr/>
        </p:nvSpPr>
        <p:spPr bwMode="auto">
          <a:xfrm>
            <a:off x="2633332" y="2643964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" name="Rectangle 194"/>
          <p:cNvSpPr>
            <a:spLocks/>
          </p:cNvSpPr>
          <p:nvPr/>
        </p:nvSpPr>
        <p:spPr bwMode="auto">
          <a:xfrm>
            <a:off x="3928732" y="4777564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6" name="Rectangle 195"/>
          <p:cNvSpPr>
            <a:spLocks/>
          </p:cNvSpPr>
          <p:nvPr/>
        </p:nvSpPr>
        <p:spPr bwMode="auto">
          <a:xfrm>
            <a:off x="3928732" y="5158564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7" name="Rectangle 196"/>
          <p:cNvSpPr>
            <a:spLocks/>
          </p:cNvSpPr>
          <p:nvPr/>
        </p:nvSpPr>
        <p:spPr bwMode="auto">
          <a:xfrm>
            <a:off x="2633332" y="2872564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8" name="Rectangle 197"/>
          <p:cNvSpPr>
            <a:spLocks/>
          </p:cNvSpPr>
          <p:nvPr/>
        </p:nvSpPr>
        <p:spPr bwMode="auto">
          <a:xfrm>
            <a:off x="2633332" y="3101164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9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500"/>
                            </p:stCondLst>
                            <p:childTnLst>
                              <p:par>
                                <p:cTn id="2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000"/>
                            </p:stCondLst>
                            <p:childTnLst>
                              <p:par>
                                <p:cTn id="2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1000"/>
                            </p:stCondLst>
                            <p:childTnLst>
                              <p:par>
                                <p:cTn id="3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500"/>
                            </p:stCondLst>
                            <p:childTnLst>
                              <p:par>
                                <p:cTn id="3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1000"/>
                            </p:stCondLst>
                            <p:childTnLst>
                              <p:par>
                                <p:cTn id="3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/>
      <p:bldP spid="177" grpId="0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88</Words>
  <Application>Microsoft Macintosh PowerPoint</Application>
  <PresentationFormat>Widescreen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 Light</vt:lpstr>
      <vt:lpstr>Arial</vt:lpstr>
      <vt:lpstr>Calibri</vt:lpstr>
      <vt:lpstr>Tahoma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Bao</dc:creator>
  <cp:lastModifiedBy>Vu Bao</cp:lastModifiedBy>
  <cp:revision>1</cp:revision>
  <dcterms:created xsi:type="dcterms:W3CDTF">2022-11-17T07:37:15Z</dcterms:created>
  <dcterms:modified xsi:type="dcterms:W3CDTF">2022-11-17T07:41:47Z</dcterms:modified>
</cp:coreProperties>
</file>