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176" y="102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71F4-067E-F54E-9096-0788B047C8EC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E1D24-277E-5240-B442-0E2359AC85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4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0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20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24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98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54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9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7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0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73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BCF9-B99A-4667-90E5-D255B3EBFE4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DFE4-D4CF-4F9C-9873-25D764C4C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2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43" y="4888438"/>
            <a:ext cx="1442330" cy="10239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75" y="4807173"/>
            <a:ext cx="1547868" cy="11305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17" y="4584343"/>
            <a:ext cx="1462953" cy="14629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85" y="1160839"/>
            <a:ext cx="1802296" cy="180229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76" y="5003815"/>
            <a:ext cx="793244" cy="79324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46" y="841690"/>
            <a:ext cx="1977886" cy="128253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472772" y="6331849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店舗スタッフ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2373" y="6067026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00445" y="911304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管理者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52" y="1642914"/>
            <a:ext cx="1355834" cy="990290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>
            <a:off x="6119989" y="3547297"/>
            <a:ext cx="1401455" cy="14743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6705053" y="3144248"/>
            <a:ext cx="1536859" cy="1650939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3626012" y="1641066"/>
            <a:ext cx="1489373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98585" y="1200495"/>
            <a:ext cx="124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</a:t>
            </a:r>
            <a:endParaRPr lang="en-US" altLang="ja-JP" b="1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kumimoji="1" lang="ja-JP" altLang="en-US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862409" y="180034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75870" y="422073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1-1: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</a:t>
            </a:r>
            <a:endParaRPr kumimoji="1" lang="en-US" altLang="ja-JP" sz="14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 err="1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への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記入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 rot="2751599">
            <a:off x="5302573" y="4231441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3:ISD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診断結果</a:t>
            </a:r>
            <a:endParaRPr lang="en-US" altLang="ja-JP" sz="14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基づく接客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アドバイス</a:t>
            </a:r>
            <a:endParaRPr lang="en-US" altLang="ja-JP" sz="14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7456427" y="3162948"/>
            <a:ext cx="1534939" cy="1574356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428783" y="11315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09" y="1829569"/>
            <a:ext cx="1223322" cy="1223322"/>
          </a:xfrm>
          <a:prstGeom prst="rect">
            <a:avLst/>
          </a:prstGeom>
        </p:spPr>
      </p:pic>
      <p:cxnSp>
        <p:nvCxnSpPr>
          <p:cNvPr id="49" name="直線矢印コネクタ 48"/>
          <p:cNvCxnSpPr/>
          <p:nvPr/>
        </p:nvCxnSpPr>
        <p:spPr>
          <a:xfrm>
            <a:off x="6743305" y="2410706"/>
            <a:ext cx="1939122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6671114" y="1827557"/>
            <a:ext cx="1840689" cy="21472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rot="2910950">
            <a:off x="7463711" y="3871060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5: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フィードバック入力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71114" y="2613092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6: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フィードバック確認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33487" y="1439606"/>
            <a:ext cx="208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7: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アドバイス更新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3718" y="59415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顧客用アプリ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916641" y="5961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43069" y="13668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管理者</a:t>
            </a:r>
            <a:r>
              <a:rPr kumimoji="1"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180486" y="5421615"/>
            <a:ext cx="3259217" cy="3209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919918" y="555885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4: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73718" y="4888438"/>
            <a:ext cx="860082" cy="102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シート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 rot="2751599">
            <a:off x="6222728" y="4020986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ヒアリング内容入力</a:t>
            </a:r>
            <a:endParaRPr lang="en-US" altLang="ja-JP" sz="14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3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診断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送信する情報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店舗コード、顧客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生年月日、性別、・・・・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する情報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店舗コード、診断結果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4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9942" y="4617711"/>
            <a:ext cx="1514759" cy="1514759"/>
          </a:xfrm>
          <a:prstGeom prst="rect">
            <a:avLst/>
          </a:prstGeom>
        </p:spPr>
      </p:pic>
      <p:sp>
        <p:nvSpPr>
          <p:cNvPr id="66" name="正方形/長方形 65"/>
          <p:cNvSpPr/>
          <p:nvPr/>
        </p:nvSpPr>
        <p:spPr>
          <a:xfrm>
            <a:off x="2805530" y="4757700"/>
            <a:ext cx="881676" cy="1219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897554" y="4795500"/>
            <a:ext cx="69762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</a:t>
            </a:r>
            <a:endParaRPr lang="ja-JP" altLang="en-US" sz="5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33" y="2545231"/>
            <a:ext cx="1442330" cy="102399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29614" y="3742869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655903" y="2380590"/>
            <a:ext cx="5566054" cy="415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85135" y="442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性別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85134" y="3801333"/>
            <a:ext cx="146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生年月日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85135" y="3221013"/>
            <a:ext cx="10089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49106" y="3221013"/>
            <a:ext cx="1216316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06257" y="252618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249106" y="3801333"/>
            <a:ext cx="759895" cy="349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1990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662707" y="3221013"/>
            <a:ext cx="1216316" cy="371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28791" y="3783425"/>
            <a:ext cx="7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249106" y="4376090"/>
            <a:ext cx="1216318" cy="3717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男性</a:t>
            </a:r>
            <a:endPara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642574" y="4376091"/>
            <a:ext cx="1216318" cy="3717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女性</a:t>
            </a:r>
            <a:endPara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91485" y="48601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しの条件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249106" y="5227340"/>
            <a:ext cx="1216318" cy="3717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アパート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7566130" y="5227339"/>
            <a:ext cx="1216318" cy="3717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マンション</a:t>
            </a:r>
            <a:endParaRPr kumimoji="1"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8901662" y="5227338"/>
            <a:ext cx="1216318" cy="3717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一戸建て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017438" y="3801333"/>
            <a:ext cx="5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75886" y="3801333"/>
            <a:ext cx="494360" cy="349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994061" y="3801333"/>
            <a:ext cx="5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8397839" y="3801333"/>
            <a:ext cx="494360" cy="349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920774" y="3801333"/>
            <a:ext cx="5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08199" y="581525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/>
          <p:cNvCxnSpPr>
            <a:endCxn id="66" idx="0"/>
          </p:cNvCxnSpPr>
          <p:nvPr/>
        </p:nvCxnSpPr>
        <p:spPr>
          <a:xfrm flipH="1">
            <a:off x="3246368" y="2380590"/>
            <a:ext cx="1409536" cy="23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3246367" y="5977671"/>
            <a:ext cx="1409528" cy="5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</a:t>
            </a:r>
            <a:endParaRPr lang="ja-JP" altLang="en-US" sz="4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52921" y="1482073"/>
            <a:ext cx="7094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来店時に</a:t>
            </a:r>
            <a:r>
              <a:rPr lang="en-US" altLang="ja-JP" b="1" strike="sng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iPad</a:t>
            </a:r>
            <a:r>
              <a:rPr lang="ja-JP" altLang="en-US" b="1" strike="sng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のアプリ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紙 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ヒアリングシートに記入してもらう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記入してもらった内容をシステムに登録する。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648299" y="4475129"/>
            <a:ext cx="1196120" cy="17140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シート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紙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0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</a:t>
            </a:r>
            <a:endParaRPr lang="ja-JP" altLang="en-US" sz="4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69" y="3465513"/>
            <a:ext cx="1802296" cy="1802296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77" y="3842723"/>
            <a:ext cx="1977886" cy="1282535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 flipH="1" flipV="1">
            <a:off x="5038005" y="3995076"/>
            <a:ext cx="2159347" cy="733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009316" y="4201528"/>
            <a:ext cx="124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</a:t>
            </a:r>
            <a:endParaRPr lang="en-US" altLang="ja-JP" b="1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kumimoji="1" lang="ja-JP" altLang="en-US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46899" y="3385872"/>
            <a:ext cx="1941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診断に必要な情報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89667" y="34361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</a:t>
            </a:r>
            <a:r>
              <a:rPr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040883" y="4729809"/>
            <a:ext cx="2159346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42491" y="1484696"/>
            <a:ext cx="9635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ヒアリングシートから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診断に必要な情報を抽出し、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診断システム（仮）に送信し、</a:t>
            </a:r>
            <a:endParaRPr lang="en-US" altLang="ja-JP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診断結果を受信する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4294" y="530332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sz="1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診断結果</a:t>
            </a:r>
            <a:endParaRPr kumimoji="1" lang="ja-JP" altLang="en-US" sz="1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82201" y="599521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送受信する内容は「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診断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仕様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」参照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診断結果に基づく接客</a:t>
            </a:r>
            <a:r>
              <a:rPr lang="ja-JP" altLang="en-US" sz="4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アドバイス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42491" y="1484696"/>
            <a:ext cx="964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ヒアリングシートの内容と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診断結果に基づく担当者候補と接客アドバイスを表示する。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18" y="4888438"/>
            <a:ext cx="1547868" cy="11305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17" y="4584343"/>
            <a:ext cx="1462953" cy="1462953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472772" y="6331849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店舗スタッフ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16641" y="5961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56599" y="4997450"/>
            <a:ext cx="865161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79896" y="2525147"/>
            <a:ext cx="6919934" cy="3890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0967" y="2912050"/>
            <a:ext cx="407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生年月日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1990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 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歳）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1753" y="2932668"/>
            <a:ext cx="26531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：山田 太郎様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1753" y="259430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7495041" y="2492736"/>
            <a:ext cx="861558" cy="250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7495042" y="5516075"/>
            <a:ext cx="861557" cy="8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71753" y="3381345"/>
            <a:ext cx="65043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診断結果：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こじか、・・・・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5335" y="3830023"/>
            <a:ext cx="6467475" cy="108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75335" y="3832853"/>
            <a:ext cx="6467475" cy="395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相性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のよい担当者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72215" y="5061081"/>
            <a:ext cx="6467475" cy="1019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70945" y="5063912"/>
            <a:ext cx="6467475" cy="389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ステップ１：初期接客 （来店したばかりへの接し方、トークの仕方）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66938" y="4341027"/>
            <a:ext cx="62073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山本一郎、山口花子、・・・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66938" y="5516075"/>
            <a:ext cx="62073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・・・・・・・・・・・・・（設定したアドバイスを表示する）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2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接客アドバイスの区分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25625"/>
            <a:ext cx="11597268" cy="4351338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ステップ１：初期接客 （来店したばかりへの接し方、トークの仕方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２：心を開いてからの接客方法（その人の特徴をとらえる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３：その人の決めてとなるところを提示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みせる物件の数や質を決める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４：長引いた時の対応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方法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５：追客の仕方、注意点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4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4: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endParaRPr lang="ja-JP" altLang="en-US" sz="4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1223" y="1462184"/>
            <a:ext cx="1102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診断結果により適切な担当者を選択し、システムの接客アドバイスに基づく応対や物件を提案する。</a:t>
            </a:r>
            <a:endParaRPr lang="en-US" altLang="ja-JP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96" y="4643393"/>
            <a:ext cx="1442330" cy="102399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252" y="4262046"/>
            <a:ext cx="1547868" cy="113055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52" y="4034728"/>
            <a:ext cx="1462953" cy="1462953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7979154" y="5873467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店舗スタッフ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64977" y="5846570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479435" y="5298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円形吹き出し 2"/>
          <p:cNvSpPr/>
          <p:nvPr/>
        </p:nvSpPr>
        <p:spPr>
          <a:xfrm>
            <a:off x="5066866" y="3289610"/>
            <a:ext cx="2428986" cy="1715274"/>
          </a:xfrm>
          <a:prstGeom prst="wedgeEllipseCallout">
            <a:avLst>
              <a:gd name="adj1" fmla="val 55427"/>
              <a:gd name="adj2" fmla="val 2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このような物件がおすすめですが、いかかでしょうか？</a:t>
            </a:r>
            <a:endParaRPr kumimoji="1" lang="ja-JP" altLang="en-US" dirty="0"/>
          </a:p>
        </p:txBody>
      </p:sp>
      <p:sp>
        <p:nvSpPr>
          <p:cNvPr id="4" name="雲形吹き出し 3"/>
          <p:cNvSpPr/>
          <p:nvPr/>
        </p:nvSpPr>
        <p:spPr>
          <a:xfrm>
            <a:off x="8642196" y="2288873"/>
            <a:ext cx="3021980" cy="1700681"/>
          </a:xfrm>
          <a:prstGeom prst="cloudCallout">
            <a:avLst>
              <a:gd name="adj1" fmla="val -59897"/>
              <a:gd name="adj2" fmla="val 66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このタイプの人はじっくりと話しを聞いてあげた方がいいらしい。</a:t>
            </a:r>
            <a:endParaRPr kumimoji="1" lang="ja-JP" altLang="en-US" dirty="0"/>
          </a:p>
        </p:txBody>
      </p:sp>
      <p:sp>
        <p:nvSpPr>
          <p:cNvPr id="37" name="円形吹き出し 36"/>
          <p:cNvSpPr/>
          <p:nvPr/>
        </p:nvSpPr>
        <p:spPr>
          <a:xfrm>
            <a:off x="720695" y="3620521"/>
            <a:ext cx="2428986" cy="1715274"/>
          </a:xfrm>
          <a:prstGeom prst="wedgeEllipseCallout">
            <a:avLst>
              <a:gd name="adj1" fmla="val 55427"/>
              <a:gd name="adj2" fmla="val 2765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う～ん、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どうかな・・・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93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5: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r>
              <a:rPr lang="ja-JP" altLang="en-US" sz="4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フィードバック入力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42491" y="148469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実際の接客した結果をフィードバックとして登録する。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18" y="4888438"/>
            <a:ext cx="1547868" cy="11305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17" y="4584343"/>
            <a:ext cx="1462953" cy="14629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661" y="3685585"/>
            <a:ext cx="768709" cy="76870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26" y="3935188"/>
            <a:ext cx="959794" cy="985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472772" y="6331849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店舗スタッフ</a:t>
            </a:r>
            <a:endParaRPr kumimoji="1" lang="ja-JP" altLang="en-US" b="1" dirty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16641" y="5961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56599" y="4997450"/>
            <a:ext cx="865161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79896" y="2525147"/>
            <a:ext cx="6919934" cy="3890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0967" y="2912050"/>
            <a:ext cx="407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生年月日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1990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 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歳）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1753" y="2932668"/>
            <a:ext cx="26531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：山田 太郎様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1753" y="259430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7495041" y="2492736"/>
            <a:ext cx="861558" cy="250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7495042" y="5516075"/>
            <a:ext cx="861557" cy="8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71753" y="3381345"/>
            <a:ext cx="65043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診断結果：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こじか、・・・・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5335" y="3830023"/>
            <a:ext cx="6467475" cy="108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75335" y="3832853"/>
            <a:ext cx="6467475" cy="395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ステップ１：初期接客 （来店したばかりへの接し方、トークの仕方）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72215" y="5061081"/>
            <a:ext cx="6467475" cy="1127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70945" y="5063912"/>
            <a:ext cx="6467475" cy="389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の接客に対するフィードバック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66938" y="4341027"/>
            <a:ext cx="62073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・・・・・・・・・・・・・（設定したアドバイスを表示する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66938" y="5482173"/>
            <a:ext cx="62073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アドバイスの通りに接客したが、お客様は少し戸惑われていた。・・・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8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6: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</a:t>
            </a:r>
            <a:r>
              <a:rPr lang="ja-JP" altLang="en-US" sz="4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79896" y="1460530"/>
            <a:ext cx="872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登録されたフィードバックを確認して、接客アドバイスに改善が必要か検討する。</a:t>
            </a:r>
            <a:endParaRPr lang="en-US" altLang="ja-JP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必要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に応じて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担当者に確認する。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18" y="4888438"/>
            <a:ext cx="1547868" cy="11305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68" y="4329604"/>
            <a:ext cx="1462953" cy="1462953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472772" y="6331849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管理者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16641" y="59610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管理者向け画面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56599" y="4997450"/>
            <a:ext cx="865161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79896" y="2525147"/>
            <a:ext cx="6919934" cy="3890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0967" y="2912050"/>
            <a:ext cx="407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生年月日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1990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 （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歳）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1753" y="2932668"/>
            <a:ext cx="26531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：山田 太郎様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1753" y="259430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ヒアリングシート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7495041" y="2492736"/>
            <a:ext cx="861558" cy="250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7495042" y="5516075"/>
            <a:ext cx="861557" cy="8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71753" y="3381345"/>
            <a:ext cx="65043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診断結果：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こじか、・・・・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5335" y="3830023"/>
            <a:ext cx="6467475" cy="108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75335" y="3832853"/>
            <a:ext cx="6467475" cy="395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ステップ１：初期接客 （来店したばかりへの接し方、トークの仕方）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72215" y="5061081"/>
            <a:ext cx="6467475" cy="1127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70945" y="5063912"/>
            <a:ext cx="6467475" cy="389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の接客に対するフィードバック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66938" y="4341027"/>
            <a:ext cx="62073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・・・・・・・・・・・・・（設定したアドバイスを表示する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66938" y="5482173"/>
            <a:ext cx="62073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アドバイスの通りに接客したが、お客様は少し戸惑われていた。・・・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0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>
          <a:xfrm>
            <a:off x="838200" y="365126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7: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</a:t>
            </a:r>
            <a:r>
              <a:rPr lang="ja-JP" altLang="en-US" sz="44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アドバイス更新</a:t>
            </a:r>
            <a:endParaRPr lang="ja-JP" altLang="en-US" sz="44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9896" y="146053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接客アドバイスの改善点をシステムに登録する</a:t>
            </a:r>
            <a:endParaRPr lang="en-US" altLang="ja-JP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18" y="4888438"/>
            <a:ext cx="1547868" cy="11305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68" y="4329604"/>
            <a:ext cx="1462953" cy="1462953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472772" y="6331849"/>
            <a:ext cx="1687349" cy="36933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管理者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16641" y="59610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管理者向け画面</a:t>
            </a:r>
            <a:endParaRPr kumimoji="1" lang="ja-JP" altLang="en-US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56599" y="4997450"/>
            <a:ext cx="865161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79896" y="2525147"/>
            <a:ext cx="6919934" cy="3890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7495041" y="2492736"/>
            <a:ext cx="861558" cy="250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7495042" y="5516075"/>
            <a:ext cx="861557" cy="8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71753" y="2656520"/>
            <a:ext cx="65043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ISD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診断結果：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こじか、・・・・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5335" y="3105197"/>
            <a:ext cx="6467475" cy="2855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75335" y="3108028"/>
            <a:ext cx="6467475" cy="395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ステップ１：初期接客 （来店したばかりへの接し方、トークの仕方）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76424" y="3609807"/>
            <a:ext cx="5197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・・・・・・・・・・・・・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（現在のアドバイス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を表示する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66938" y="4908542"/>
            <a:ext cx="62073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変更後：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66938" y="3652219"/>
            <a:ext cx="62073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変更前：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876425" y="4609126"/>
            <a:ext cx="5114925" cy="1054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727</Words>
  <Application>Microsoft Office PowerPoint</Application>
  <PresentationFormat>ワイド画面</PresentationFormat>
  <Paragraphs>122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接客アドバイスの区分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ISD診断API仕様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大塚 光</dc:creator>
  <cp:lastModifiedBy>大塚光</cp:lastModifiedBy>
  <cp:revision>39</cp:revision>
  <dcterms:created xsi:type="dcterms:W3CDTF">2017-04-05T09:20:22Z</dcterms:created>
  <dcterms:modified xsi:type="dcterms:W3CDTF">2017-05-22T08:59:16Z</dcterms:modified>
</cp:coreProperties>
</file>