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EFA9-197F-EA2D-E0C2-9325A90CB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62C2-CF82-8073-174B-ABDE6BB9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01B5-B152-E25F-3811-1D1CF54E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CC6C-C53E-9020-B691-4ECCE84A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A201-4602-19AC-A4A0-5BCF0B97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388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9ECB-4469-08D5-7E15-71854A9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26E5-32F3-FAF3-B87A-98842475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FB4F-9B97-E1D1-1C67-489A09F3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995C-861D-021A-4672-B4EDDDF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EA70-52C2-DF6C-B34E-96E508CA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93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171DF-F827-812B-B89C-61BAEC0B3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3AC52-B083-2FD9-DEE4-2B77E2BC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831E-C7FE-AE60-F945-256C7FF4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6A25-F130-8DE8-B061-621C6899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C263-6C9B-4231-AF26-716F4D5D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341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51F-09DC-0A48-C003-7352B27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1781-180C-F888-5C95-D34BF66A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DBC9-5AE7-40A5-8616-473221B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8DC8-0D82-102B-2B66-1DDA9C61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9CB6-0128-C110-6ED1-9772C975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163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DC7-2862-935D-D187-C15A30B5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79CC-5796-7F0B-032C-C666A673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3620-C2E3-3E46-B8CF-29DE68CA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322A-F30A-A8CD-D777-11A72DB2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2D63-2565-A7C8-DF1D-FBC44B88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6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905-E310-8CCC-0374-6EF5F771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93E6-6711-629D-2CDF-753B8A0F6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DB44C-6BFE-0309-479E-2E12FC36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C33F-9F43-D796-B091-97F87392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824F-5214-D181-1734-FDDF2B32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59DF-1FAE-434A-74D1-AEE0616D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3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E61F-5FC8-A562-2A7C-4F3A631D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02DA-D79A-8A62-7A2F-22B63319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18B4-6F77-B2D2-9BA0-2D15ECAD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C98B1-ED6A-B34F-F286-22E029BD0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F3EC4-8FBA-6099-4404-A1887D773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1691F-364C-9627-BA73-4A5AC0C1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C5802-7497-47C3-1F92-36D6788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19F99-E651-C698-42E4-163549D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55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EE3D-28B3-E1D2-5637-6816EC5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A8A8-1104-BDEF-09E5-03061621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90C88-F62C-2955-DE02-09C6E323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86B5D-0F94-CBF1-6B51-5F5B25C8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83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31B46-65A6-DD26-C4BC-0DB105D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DCCCC-98CC-A3C2-BEC2-A5D8CCB4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4DA82-9E03-373E-8605-88C34E91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30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225-5C56-6CC1-8C17-3F98DDE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B6B5-878E-3878-268C-2B415ACE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6DE62-6CB6-78A9-9296-6AF8335C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AFB2-7266-866D-160A-688D154B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C1E2C-2237-47A8-C053-BAF5FBFD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C742-3C1D-D28B-772D-D91D1A8C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026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1526-6E35-F0AF-D42D-2CF3B5C4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311A8-B22B-E742-588C-8B5CF5C44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63451-D7D2-A49B-76D1-9E042346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34DAD-0E80-9133-F3B4-68AB13F5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C6A12-855B-8050-A520-8BA9908A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0512-8248-7794-3B1F-BF25B8F5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993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A229B-71D0-37E0-65F1-81246C3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FE41-31D2-465A-3476-A5CC4CFD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8D80-4FF1-A49D-3EB8-636C3D811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8C229-3556-DC49-9555-132BCFD05FEC}" type="datetimeFigureOut">
              <a:rPr lang="en-VN" smtClean="0"/>
              <a:t>03/10/2024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A478-600F-18E7-6A08-61226FC4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3A17-49B7-6A28-63BB-2D67D15B6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264AC-C9C8-154F-8F17-ED34F1F0E9F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99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793D02F1-5C96-3240-CDBF-FB8B3473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80" y="1757362"/>
            <a:ext cx="1448492" cy="1928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6191C-1AB9-5F2B-DFC0-8C9EF95658CB}"/>
              </a:ext>
            </a:extLst>
          </p:cNvPr>
          <p:cNvSpPr txBox="1"/>
          <p:nvPr/>
        </p:nvSpPr>
        <p:spPr>
          <a:xfrm>
            <a:off x="964680" y="938727"/>
            <a:ext cx="1357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pic>
        <p:nvPicPr>
          <p:cNvPr id="12" name="Picture 11" descr="A person taking a selfie&#10;&#10;Description automatically generated">
            <a:extLst>
              <a:ext uri="{FF2B5EF4-FFF2-40B4-BE49-F238E27FC236}">
                <a16:creationId xmlns:a16="http://schemas.microsoft.com/office/drawing/2014/main" id="{80170746-9A92-0852-966D-0FE19FF7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14" y="1982921"/>
            <a:ext cx="1055645" cy="13752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ABCC30-AFE1-04AD-6024-096D710DDE5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13172" y="2721768"/>
            <a:ext cx="811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3A369-F8BC-63DB-0BB2-86D2A5770B23}"/>
              </a:ext>
            </a:extLst>
          </p:cNvPr>
          <p:cNvCxnSpPr>
            <a:cxnSpLocks/>
          </p:cNvCxnSpPr>
          <p:nvPr/>
        </p:nvCxnSpPr>
        <p:spPr>
          <a:xfrm>
            <a:off x="4280759" y="2698526"/>
            <a:ext cx="663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E3C6-9D0A-1880-987F-AFAAAA04640C}"/>
              </a:ext>
            </a:extLst>
          </p:cNvPr>
          <p:cNvSpPr/>
          <p:nvPr/>
        </p:nvSpPr>
        <p:spPr>
          <a:xfrm>
            <a:off x="4944419" y="2056518"/>
            <a:ext cx="1456381" cy="1228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Embedding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15AE0-924B-0BE3-08DA-F2789EEA5BB7}"/>
              </a:ext>
            </a:extLst>
          </p:cNvPr>
          <p:cNvSpPr txBox="1"/>
          <p:nvPr/>
        </p:nvSpPr>
        <p:spPr>
          <a:xfrm>
            <a:off x="2413172" y="2393532"/>
            <a:ext cx="105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67219-6881-AA83-5764-A2D38C4229D7}"/>
              </a:ext>
            </a:extLst>
          </p:cNvPr>
          <p:cNvSpPr txBox="1"/>
          <p:nvPr/>
        </p:nvSpPr>
        <p:spPr>
          <a:xfrm>
            <a:off x="4245405" y="2391663"/>
            <a:ext cx="105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</a:p>
        </p:txBody>
      </p:sp>
    </p:spTree>
    <p:extLst>
      <p:ext uri="{BB962C8B-B14F-4D97-AF65-F5344CB8AC3E}">
        <p14:creationId xmlns:p14="http://schemas.microsoft.com/office/powerpoint/2010/main" val="235925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Quang Thanh</dc:creator>
  <cp:lastModifiedBy>Tran Quang Thanh</cp:lastModifiedBy>
  <cp:revision>1</cp:revision>
  <dcterms:created xsi:type="dcterms:W3CDTF">2024-10-03T09:36:01Z</dcterms:created>
  <dcterms:modified xsi:type="dcterms:W3CDTF">2024-10-03T10:33:06Z</dcterms:modified>
</cp:coreProperties>
</file>