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9444-ECB1-3041-99AE-492A4DDA441E}" type="datetimeFigureOut">
              <a:rPr lang="en-VN" smtClean="0"/>
              <a:t>17/3/25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EF4CF-10AE-FA4F-919C-308C15B571A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062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EF4CF-10AE-FA4F-919C-308C15B571AF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703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9D44-D364-1E8B-2D9E-5FE6A4B3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13CBF-B345-B666-D8D6-89D4F5E5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1A-5400-4864-9165-1E3EF374689C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D1BF-EE44-AB94-1076-2CEFC7B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9C570-B3A7-F6B1-9574-93A06F4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17F0-9719-C71F-4F7E-57A3606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FE1-BE81-BFB5-35FC-B458A83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34F1-81A6-6FAF-9A92-DC5B4FB0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F4D1A-5400-4864-9165-1E3EF374689C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D5A-D7C4-D718-7430-4362A7F3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1F59-81A7-46D7-4F40-8BE5E5B9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F9128-05EC-E779-D9CF-9EC436C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600" b="1">
                <a:effectLst/>
              </a:rPr>
              <a:t>PHÁT TRIỂN ỨNG DỤNG WEB</a:t>
            </a:r>
            <a:endParaRPr lang="en-US" sz="7200" b="1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6103B-AB14-3476-E9C1-1913C2754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77B7D0-B809-797A-5FAF-0E947E4B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ABD80-CF55-5E9D-B7C6-41308A790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6AAE85-A9A1-641A-1A5E-A8616BD5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FD25A-CEE2-21E0-A505-38B87D87BE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F79010-BD01-9CDA-14E1-6DF6989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8071-6E85-9484-937F-6153CAAA03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F8AD67-0CBB-6BA9-B7FA-83F3BF94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4404-E09F-9417-77BE-0A0F3E8FA2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DEDA44-7C47-AEBD-0453-AA64417D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TRIỂN ỨNG DỤNG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3FCD4-028F-6D0E-69D7-4F5DD9DBA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E53F2D-508C-8181-1106-4008683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C2F4A-B1E6-64E9-E9CF-F006AEFB17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2DE8E5-BB2B-922A-3E57-EC19C137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81B28-388C-7F6D-F02F-5187760A9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8A5791-2EE1-F82E-6F03-07C9CDE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06A1D-4C41-AA26-FF40-BD7CF2D7FE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CCE20B-3B11-7B02-5660-D4826F92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2955A-2434-EC0B-2288-5CB20139FC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08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2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4E2FC6-7F9E-24FE-F281-14DBDB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22B86-0C54-92BB-4C70-C39462FF7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CC3971-7CEF-2E0F-AEAB-239A9FC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5699-D0B8-89AD-F983-738A1309FC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8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656CBF-09AF-BDB6-AEA1-8040337D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C9A15-4A68-4680-1B0E-B33BA9B2E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91</Words>
  <Application>Microsoft Macintosh PowerPoint</Application>
  <PresentationFormat>Widescreen</PresentationFormat>
  <Paragraphs>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PHÁT TRIỂN ỨNG DỤNG WEB</vt:lpstr>
      <vt:lpstr>PHÁT TRIỂN ỨNG DỤNG WEB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</dc:title>
  <dc:creator>Quang Nguyễn</dc:creator>
  <cp:lastModifiedBy>Microsoft Office User</cp:lastModifiedBy>
  <cp:revision>4</cp:revision>
  <dcterms:created xsi:type="dcterms:W3CDTF">2025-03-10T03:40:49Z</dcterms:created>
  <dcterms:modified xsi:type="dcterms:W3CDTF">2025-03-18T16:40:07Z</dcterms:modified>
</cp:coreProperties>
</file>