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9D44-D364-1E8B-2D9E-5FE6A4B3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13CBF-B345-B666-D8D6-89D4F5E5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1A-5400-4864-9165-1E3EF374689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CD1BF-EE44-AB94-1076-2CEFC7B4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9C570-B3A7-F6B1-9574-93A06F4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FFA-ECE8-44BE-8C03-F5EBE176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017F0-9719-C71F-4F7E-57A3606C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EFE1-BE81-BFB5-35FC-B458A835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34F1-81A6-6FAF-9A92-DC5B4FB09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F4D1A-5400-4864-9165-1E3EF374689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DD5A-D7C4-D718-7430-4362A7F3D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1F59-81A7-46D7-4F40-8BE5E5B9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28FFA-ECE8-44BE-8C03-F5EBE176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FF9128-05EC-E779-D9CF-9EC436C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600" b="1">
                <a:effectLst/>
              </a:rPr>
              <a:t>PHÁT TRIỂN ỨNG DỤNG WEB</a:t>
            </a:r>
            <a:endParaRPr lang="en-US" sz="7200" b="1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6103B-AB14-3476-E9C1-1913C2754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1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025D8EB-C857-946D-D620-90384C92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PHÁT TRIỂN ỨNG DỤNG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31744-188A-EDC1-514A-53ED8A1A936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8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EE2C9D8-001F-10F8-ACD5-E4C3C73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2.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449DA-0CA2-E781-F58D-77F4010CEC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0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0C22999-CBC5-8188-5803-1A1F22608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2.1. TẠO VÀ QUẢN LÝ DB VỚI PHPMYADMIN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60BA95-6946-D6FC-5AD1-AD560105FD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98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61E0AD-FA36-5760-CDC4-6F0C2219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2.2. NGÔN NGỮ MYSQL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5F36C-0455-4584-B6FB-E930431CCFF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6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2C16DB8-FB56-A389-D5A5-D66D2EFF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2.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481AF-3355-B377-64AA-B344CC518D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33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A53D3B6-46B5-107E-2B2D-402B41AD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7561DD-8681-395C-B7CD-865F078306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7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PHÁT TRIỂN ỨNG DỤNG WEB</vt:lpstr>
      <vt:lpstr>PHÁT TRIỂN ỨNG DỤNG WEB</vt:lpstr>
      <vt:lpstr>2. DATABASE</vt:lpstr>
      <vt:lpstr>2.1. TẠO VÀ QUẢN LÝ DB VỚI PHPMYADMIN</vt:lpstr>
      <vt:lpstr>2.2. NGÔN NGỮ MYSQL</vt:lpstr>
      <vt:lpstr>2.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Nguyễn</dc:creator>
  <cp:lastModifiedBy>Quang Nguyễn</cp:lastModifiedBy>
  <cp:revision>2</cp:revision>
  <dcterms:created xsi:type="dcterms:W3CDTF">2025-03-10T03:40:49Z</dcterms:created>
  <dcterms:modified xsi:type="dcterms:W3CDTF">2025-03-10T03:42:15Z</dcterms:modified>
</cp:coreProperties>
</file>