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3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3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3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C9D44-D364-1E8B-2D9E-5FE6A4B32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13CBF-B345-B666-D8D6-89D4F5E57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F4D1A-5400-4864-9165-1E3EF374689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FCD1BF-EE44-AB94-1076-2CEFC7B49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D9C570-B3A7-F6B1-9574-93A06F4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28FFA-ECE8-44BE-8C03-F5EBE176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79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D017F0-9719-C71F-4F7E-57A3606C1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EFE1-BE81-BFB5-35FC-B458A835B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F34F1-81A6-6FAF-9A92-DC5B4FB09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5F4D1A-5400-4864-9165-1E3EF374689C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2DD5A-D7C4-D718-7430-4362A7F3D5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B1F59-81A7-46D7-4F40-8BE5E5B97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928FFA-ECE8-44BE-8C03-F5EBE176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6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1FF9128-05EC-E779-D9CF-9EC436C69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sz="6600" b="1">
                <a:effectLst/>
              </a:rPr>
              <a:t>PHÁT TRIỂN ỨNG DỤNG WEB</a:t>
            </a:r>
            <a:endParaRPr lang="en-US" sz="7200" b="1"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F6103B-AB14-3476-E9C1-1913C2754BA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214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CE17BE7-FA31-F3B0-6986-0253DE8F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THAO TÁC KẾT NỐI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4376B2-0B37-AD0B-E15F-0FF8272C91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21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03505D89-7DBA-FBF2-02C5-F0303C4CA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THAO TÁC KẾT NỐI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7C48BD-8D3F-7F4F-D8D1-7DBDFE0986C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346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3011078-EA7A-36C5-A881-8C30F0833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85CBE-0D6F-E6AE-3DBD-8AD85C3EA16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76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C4621C23-ADAB-F2BE-6E4B-314EB99A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PHÁT TRIỂN ỨNG DỤNG WEB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D7216D-4038-F8D6-BE9B-D5E4D8990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33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8C57981-7FB3-A00E-0601-D38B41D0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3.1. THAO TÁC KẾT NỐI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C9AC1B-9354-2784-BA3A-EF5D70E578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840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374F32B-3A06-3D90-DF0D-6CB50AF0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THAO TÁC KẾT NỐI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237C07-58FA-40D5-A1A0-1EF08A45C9C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129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B06E94C-00AC-7CF5-3AB7-B9BC1CCC3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THAO TÁC KẾT NỐI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3BA3E8-2BA2-213A-4522-16BA70EEEF8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344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4659A68-C907-0EDB-A68F-F942451DC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THAO TÁC KẾT NỐI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7DD1FC-CF4A-E4A0-134B-2B0EF845F21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FFFDDC1A-915E-8002-57E3-464FCDC9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THAO TÁC KẾT NỐI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5CF00E-C33A-F954-8BCC-E5E3C9865EE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68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727EC94-44DD-7481-5FFD-C92763BDD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THAO TÁC KẾT NỐI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883C36-BDF7-1B54-F1C4-89663F4157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0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DABD149D-1583-ABCA-7969-B71C160B5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3.1. THAO TÁC KẾT NỐI CƠ SỞ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8BB7F-3124-66B2-22B8-8E3011DA0B9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589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PHÁT TRIỂN ỨNG DỤNG WEB</vt:lpstr>
      <vt:lpstr>PHÁT TRIỂN ỨNG DỤNG WEB</vt:lpstr>
      <vt:lpstr>3.1. THAO TÁC KẾT NỐI CƠ SỞ DỮ LIỆU</vt:lpstr>
      <vt:lpstr>3.1. THAO TÁC KẾT NỐI CƠ SỞ DỮ LIỆU</vt:lpstr>
      <vt:lpstr>3.1. THAO TÁC KẾT NỐI CƠ SỞ DỮ LIỆU</vt:lpstr>
      <vt:lpstr>THAO TÁC KẾT NỐI CƠ SỞ DỮ LIỆU</vt:lpstr>
      <vt:lpstr>3.1. THAO TÁC KẾT NỐI CƠ SỞ DỮ LIỆU</vt:lpstr>
      <vt:lpstr>3.1. THAO TÁC KẾT NỐI CƠ SỞ DỮ LIỆU</vt:lpstr>
      <vt:lpstr>3.1. THAO TÁC KẾT NỐI CƠ SỞ DỮ LIỆU</vt:lpstr>
      <vt:lpstr>3.1. THAO TÁC KẾT NỐI CƠ SỞ DỮ LIỆU</vt:lpstr>
      <vt:lpstr>3.1. THAO TÁC KẾT NỐI CƠ SỞ DỮ LIỆU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Nguyễn</dc:creator>
  <cp:lastModifiedBy>Quang Nguyễn</cp:lastModifiedBy>
  <cp:revision>2</cp:revision>
  <dcterms:created xsi:type="dcterms:W3CDTF">2025-03-10T03:40:49Z</dcterms:created>
  <dcterms:modified xsi:type="dcterms:W3CDTF">2025-03-10T03:42:54Z</dcterms:modified>
</cp:coreProperties>
</file>