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API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Nhóm:</a:t>
            </a:r>
            <a:r>
              <a:rPr lang="en" sz="2400"/>
              <a:t> 1.Trương Thị Thanh Thảo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2. Nguyễn Quốc Huy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3.Tô Trần Minh Nhựt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Sequaltial Stream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Ví dụ: phương thức stream(): Trả về 1 stream tuần tự từ collection nguồn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00" y="2271902"/>
            <a:ext cx="5361299" cy="22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ParallelStream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Là dạng thức song song của stream.Tức là nó chia các phần tử của stream thành nhiều khối, xử lý giống nhau trên từng phần tử khối ấy, rồi xử lý 1 lần cuối với kết quả xử lý của từng khối hợp lại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7" y="3300775"/>
            <a:ext cx="61055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ParallelStream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Ví dụ minh họa : 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25" y="1739425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ParallelStream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Kết luận 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Stream là 1 collection API mới của Java 8 hỗ trợ xử lý dữ liệu dạng collection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Điểm mạnh của stream so với bộ lặp là nó được thiết kế làm việc với lambda -&gt; cú pháp ngắn gọn.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ParrallelStream tăng tốc độ xử lý đối với những tập tin dữ liệu lớn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Stream.generate()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Trả về 1 chuỗi vô hạn có thứ tự, trong đó mỗi phần tử được tạo ra bởi Suplier&lt;T&gt; 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25" y="3159900"/>
            <a:ext cx="6495725" cy="9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Stream.iterate()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Trả về 1 lệnh tuần tự vô hạn được tạo ra bằng việc lặp đi lặp lại của 1 hàm từ thành phần seed ban đầu, tạo ra 1 stream gồm : seed, f(seed), f(f(seed)), v.v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00" y="3229100"/>
            <a:ext cx="7672324" cy="9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