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5" r:id="rId1"/>
  </p:sldMasterIdLst>
  <p:notesMasterIdLst>
    <p:notesMasterId r:id="rId22"/>
  </p:notesMasterIdLst>
  <p:handoutMasterIdLst>
    <p:handoutMasterId r:id="rId23"/>
  </p:handoutMasterIdLst>
  <p:sldIdLst>
    <p:sldId id="333" r:id="rId2"/>
    <p:sldId id="384" r:id="rId3"/>
    <p:sldId id="472" r:id="rId4"/>
    <p:sldId id="455" r:id="rId5"/>
    <p:sldId id="464" r:id="rId6"/>
    <p:sldId id="465" r:id="rId7"/>
    <p:sldId id="466" r:id="rId8"/>
    <p:sldId id="467" r:id="rId9"/>
    <p:sldId id="468" r:id="rId10"/>
    <p:sldId id="469" r:id="rId11"/>
    <p:sldId id="470" r:id="rId12"/>
    <p:sldId id="471" r:id="rId13"/>
    <p:sldId id="461" r:id="rId14"/>
    <p:sldId id="473" r:id="rId15"/>
    <p:sldId id="474" r:id="rId16"/>
    <p:sldId id="475" r:id="rId17"/>
    <p:sldId id="476" r:id="rId18"/>
    <p:sldId id="477" r:id="rId19"/>
    <p:sldId id="453" r:id="rId20"/>
    <p:sldId id="268" r:id="rId21"/>
  </p:sldIdLst>
  <p:sldSz cx="9144000" cy="6858000" type="screen4x3"/>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ED11"/>
    <a:srgbClr val="E39F16"/>
    <a:srgbClr val="1181AE"/>
    <a:srgbClr val="F794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44" autoAdjust="0"/>
    <p:restoredTop sz="89779" autoAdjust="0"/>
  </p:normalViewPr>
  <p:slideViewPr>
    <p:cSldViewPr>
      <p:cViewPr>
        <p:scale>
          <a:sx n="70" d="100"/>
          <a:sy n="70" d="100"/>
        </p:scale>
        <p:origin x="-1254" y="-690"/>
      </p:cViewPr>
      <p:guideLst>
        <p:guide orient="horz" pos="2160"/>
        <p:guide pos="2880"/>
      </p:guideLst>
    </p:cSldViewPr>
  </p:slideViewPr>
  <p:notesTextViewPr>
    <p:cViewPr>
      <p:scale>
        <a:sx n="1" d="1"/>
        <a:sy n="1" d="1"/>
      </p:scale>
      <p:origin x="0" y="0"/>
    </p:cViewPr>
  </p:notesTextViewPr>
  <p:notesViewPr>
    <p:cSldViewPr>
      <p:cViewPr varScale="1">
        <p:scale>
          <a:sx n="57" d="100"/>
          <a:sy n="57" d="100"/>
        </p:scale>
        <p:origin x="2952"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E2D058-9647-498D-80EE-CE627AFC868E}" type="datetimeFigureOut">
              <a:rPr lang="en-US" smtClean="0"/>
              <a:t>8/1/2016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A9E2FA5-B3E2-4FD0-82DC-30615C514BD7}" type="slidenum">
              <a:rPr lang="en-US" smtClean="0"/>
              <a:t>‹#›</a:t>
            </a:fld>
            <a:endParaRPr lang="en-US"/>
          </a:p>
        </p:txBody>
      </p:sp>
    </p:spTree>
    <p:extLst>
      <p:ext uri="{BB962C8B-B14F-4D97-AF65-F5344CB8AC3E}">
        <p14:creationId xmlns:p14="http://schemas.microsoft.com/office/powerpoint/2010/main" val="16837059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8/1/2016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lidemodel.com/"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2D21D1-52E2-420B-B491-CFF6D7BB79FB}" type="slidenum">
              <a:rPr lang="en-US" smtClean="0"/>
              <a:pPr/>
              <a:t>1</a:t>
            </a:fld>
            <a:endParaRPr lang="en-US"/>
          </a:p>
        </p:txBody>
      </p:sp>
    </p:spTree>
    <p:extLst>
      <p:ext uri="{BB962C8B-B14F-4D97-AF65-F5344CB8AC3E}">
        <p14:creationId xmlns:p14="http://schemas.microsoft.com/office/powerpoint/2010/main" val="23826618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2D21D1-52E2-420B-B491-CFF6D7BB79FB}" type="slidenum">
              <a:rPr lang="en-US" smtClean="0"/>
              <a:pPr/>
              <a:t>2</a:t>
            </a:fld>
            <a:endParaRPr lang="en-US"/>
          </a:p>
        </p:txBody>
      </p:sp>
    </p:spTree>
    <p:extLst>
      <p:ext uri="{BB962C8B-B14F-4D97-AF65-F5344CB8AC3E}">
        <p14:creationId xmlns:p14="http://schemas.microsoft.com/office/powerpoint/2010/main" val="31560780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2D21D1-52E2-420B-B491-CFF6D7BB79FB}" type="slidenum">
              <a:rPr lang="en-US" smtClean="0"/>
              <a:pPr/>
              <a:t>4</a:t>
            </a:fld>
            <a:endParaRPr lang="en-US"/>
          </a:p>
        </p:txBody>
      </p:sp>
    </p:spTree>
    <p:extLst>
      <p:ext uri="{BB962C8B-B14F-4D97-AF65-F5344CB8AC3E}">
        <p14:creationId xmlns:p14="http://schemas.microsoft.com/office/powerpoint/2010/main" val="42445634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2D21D1-52E2-420B-B491-CFF6D7BB79FB}" type="slidenum">
              <a:rPr lang="en-US" smtClean="0"/>
              <a:pPr/>
              <a:t>13</a:t>
            </a:fld>
            <a:endParaRPr lang="en-US"/>
          </a:p>
        </p:txBody>
      </p:sp>
    </p:spTree>
    <p:extLst>
      <p:ext uri="{BB962C8B-B14F-4D97-AF65-F5344CB8AC3E}">
        <p14:creationId xmlns:p14="http://schemas.microsoft.com/office/powerpoint/2010/main" val="42445634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2D21D1-52E2-420B-B491-CFF6D7BB79FB}" type="slidenum">
              <a:rPr lang="en-US" smtClean="0"/>
              <a:pPr/>
              <a:t>19</a:t>
            </a:fld>
            <a:endParaRPr lang="en-US"/>
          </a:p>
        </p:txBody>
      </p:sp>
    </p:spTree>
    <p:extLst>
      <p:ext uri="{BB962C8B-B14F-4D97-AF65-F5344CB8AC3E}">
        <p14:creationId xmlns:p14="http://schemas.microsoft.com/office/powerpoint/2010/main" val="26479050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a:t>You can safely remove this slide. This slide</a:t>
            </a:r>
            <a:r>
              <a:rPr lang="en-US" baseline="0"/>
              <a:t> design was provided by SlideModel.com – You can download more templates, shapes and elements for PowerPoint from </a:t>
            </a:r>
            <a:r>
              <a:rPr lang="en-US">
                <a:hlinkClick r:id="rId3"/>
              </a:rPr>
              <a:t>http://slidemodel.com/</a:t>
            </a:r>
            <a:endParaRPr lang="en-US"/>
          </a:p>
        </p:txBody>
      </p:sp>
      <p:sp>
        <p:nvSpPr>
          <p:cNvPr id="4" name="Slide Number Placeholder 3"/>
          <p:cNvSpPr>
            <a:spLocks noGrp="1"/>
          </p:cNvSpPr>
          <p:nvPr>
            <p:ph type="sldNum" sz="quarter" idx="10"/>
          </p:nvPr>
        </p:nvSpPr>
        <p:spPr/>
        <p:txBody>
          <a:bodyPr/>
          <a:lstStyle/>
          <a:p>
            <a:fld id="{C946254F-9338-4BA9-B7AC-A66622A3D013}" type="slidenum">
              <a:rPr lang="en-US" smtClean="0">
                <a:solidFill>
                  <a:prstClr val="black"/>
                </a:solidFill>
              </a:rPr>
              <a:pPr/>
              <a:t>20</a:t>
            </a:fld>
            <a:endParaRPr lang="en-US">
              <a:solidFill>
                <a:prstClr val="black"/>
              </a:solidFill>
            </a:endParaRPr>
          </a:p>
        </p:txBody>
      </p:sp>
    </p:spTree>
    <p:extLst>
      <p:ext uri="{BB962C8B-B14F-4D97-AF65-F5344CB8AC3E}">
        <p14:creationId xmlns:p14="http://schemas.microsoft.com/office/powerpoint/2010/main" val="2687674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userDrawn="1"/>
        </p:nvSpPr>
        <p:spPr>
          <a:xfrm>
            <a:off x="1" y="3225800"/>
            <a:ext cx="9144000" cy="3632200"/>
          </a:xfrm>
          <a:prstGeom prst="rect">
            <a:avLst/>
          </a:prstGeom>
          <a:gradFill flip="none" rotWithShape="1">
            <a:gsLst>
              <a:gs pos="44000">
                <a:srgbClr val="CBCBCB">
                  <a:alpha val="22000"/>
                </a:srgbClr>
              </a:gs>
              <a:gs pos="100000">
                <a:srgbClr val="5F5F5F">
                  <a:alpha val="19000"/>
                </a:srgbClr>
              </a:gs>
              <a:gs pos="100000">
                <a:srgbClr val="FFFFFF">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48"/>
            <a:endParaRPr lang="en-US" sz="1799">
              <a:solidFill>
                <a:prstClr val="white"/>
              </a:solidFill>
            </a:endParaRPr>
          </a:p>
        </p:txBody>
      </p:sp>
      <p:sp>
        <p:nvSpPr>
          <p:cNvPr id="2" name="Title 1"/>
          <p:cNvSpPr>
            <a:spLocks noGrp="1"/>
          </p:cNvSpPr>
          <p:nvPr>
            <p:ph type="ctrTitle"/>
          </p:nvPr>
        </p:nvSpPr>
        <p:spPr>
          <a:xfrm>
            <a:off x="685801" y="4987990"/>
            <a:ext cx="7772400" cy="610820"/>
          </a:xfrm>
        </p:spPr>
        <p:txBody>
          <a:bodyPr/>
          <a:lstStyle>
            <a:lvl1pPr algn="ctr">
              <a:defRPr lang="en-US" sz="2999" kern="1200" smtClean="0">
                <a:solidFill>
                  <a:schemeClr val="tx1">
                    <a:lumMod val="75000"/>
                    <a:lumOff val="25000"/>
                  </a:schemeClr>
                </a:solidFill>
                <a:latin typeface="+mj-lt"/>
                <a:ea typeface="+mj-ea"/>
                <a:cs typeface="+mj-cs"/>
              </a:defRPr>
            </a:lvl1pPr>
          </a:lstStyle>
          <a:p>
            <a:r>
              <a:rPr lang="en-US" dirty="0"/>
              <a:t>Click to edit Master title style</a:t>
            </a:r>
          </a:p>
        </p:txBody>
      </p:sp>
      <p:sp>
        <p:nvSpPr>
          <p:cNvPr id="3" name="Subtitle 2"/>
          <p:cNvSpPr>
            <a:spLocks noGrp="1"/>
          </p:cNvSpPr>
          <p:nvPr>
            <p:ph type="subTitle" idx="1"/>
          </p:nvPr>
        </p:nvSpPr>
        <p:spPr>
          <a:xfrm>
            <a:off x="1371602" y="5509360"/>
            <a:ext cx="6400801" cy="764440"/>
          </a:xfrm>
        </p:spPr>
        <p:txBody>
          <a:bodyPr>
            <a:normAutofit/>
          </a:bodyPr>
          <a:lstStyle>
            <a:lvl1pPr marL="0" indent="0" algn="ctr">
              <a:buNone/>
              <a:defRPr lang="en-US" sz="1799" kern="1200" smtClean="0">
                <a:solidFill>
                  <a:schemeClr val="tx1">
                    <a:lumMod val="65000"/>
                    <a:lumOff val="35000"/>
                  </a:schemeClr>
                </a:solidFill>
                <a:latin typeface="+mj-lt"/>
                <a:ea typeface="+mj-ea"/>
                <a:cs typeface="+mj-cs"/>
              </a:defRPr>
            </a:lvl1pPr>
            <a:lvl2pPr marL="457037" indent="0" algn="ctr">
              <a:buNone/>
              <a:defRPr>
                <a:solidFill>
                  <a:schemeClr val="tx1">
                    <a:tint val="75000"/>
                  </a:schemeClr>
                </a:solidFill>
              </a:defRPr>
            </a:lvl2pPr>
            <a:lvl3pPr marL="914073" indent="0" algn="ctr">
              <a:buNone/>
              <a:defRPr>
                <a:solidFill>
                  <a:schemeClr val="tx1">
                    <a:tint val="75000"/>
                  </a:schemeClr>
                </a:solidFill>
              </a:defRPr>
            </a:lvl3pPr>
            <a:lvl4pPr marL="1371109" indent="0" algn="ctr">
              <a:buNone/>
              <a:defRPr>
                <a:solidFill>
                  <a:schemeClr val="tx1">
                    <a:tint val="75000"/>
                  </a:schemeClr>
                </a:solidFill>
              </a:defRPr>
            </a:lvl4pPr>
            <a:lvl5pPr marL="1828145" indent="0" algn="ctr">
              <a:buNone/>
              <a:defRPr>
                <a:solidFill>
                  <a:schemeClr val="tx1">
                    <a:tint val="75000"/>
                  </a:schemeClr>
                </a:solidFill>
              </a:defRPr>
            </a:lvl5pPr>
            <a:lvl6pPr marL="2285182" indent="0" algn="ctr">
              <a:buNone/>
              <a:defRPr>
                <a:solidFill>
                  <a:schemeClr val="tx1">
                    <a:tint val="75000"/>
                  </a:schemeClr>
                </a:solidFill>
              </a:defRPr>
            </a:lvl6pPr>
            <a:lvl7pPr marL="2742218" indent="0" algn="ctr">
              <a:buNone/>
              <a:defRPr>
                <a:solidFill>
                  <a:schemeClr val="tx1">
                    <a:tint val="75000"/>
                  </a:schemeClr>
                </a:solidFill>
              </a:defRPr>
            </a:lvl7pPr>
            <a:lvl8pPr marL="3199253" indent="0" algn="ctr">
              <a:buNone/>
              <a:defRPr>
                <a:solidFill>
                  <a:schemeClr val="tx1">
                    <a:tint val="75000"/>
                  </a:schemeClr>
                </a:solidFill>
              </a:defRPr>
            </a:lvl8pPr>
            <a:lvl9pPr marL="3656291"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7779D11-C691-42EC-80BB-224D2146951F}" type="datetime1">
              <a:rPr lang="vi-VN" smtClean="0">
                <a:solidFill>
                  <a:prstClr val="black">
                    <a:tint val="75000"/>
                  </a:prstClr>
                </a:solidFill>
              </a:rPr>
              <a:t>01/08/2016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vi-VN" smtClean="0">
                <a:solidFill>
                  <a:prstClr val="black">
                    <a:tint val="75000"/>
                  </a:prstClr>
                </a:solidFill>
              </a:rPr>
              <a:t>Trương Ngọc Tinh Anh -  Trương Thị Thanh Thảo</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74806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73055"/>
            <a:ext cx="3008313"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9"/>
            <a:ext cx="5111750" cy="5853113"/>
          </a:xfrm>
        </p:spPr>
        <p:txBody>
          <a:bodyPr/>
          <a:lstStyle>
            <a:lvl1pPr>
              <a:defRPr sz="3200"/>
            </a:lvl1pPr>
            <a:lvl2pPr>
              <a:defRPr sz="2799"/>
            </a:lvl2pPr>
            <a:lvl3pPr>
              <a:defRPr sz="2399"/>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5" y="1435103"/>
            <a:ext cx="3008313" cy="4691063"/>
          </a:xfrm>
        </p:spPr>
        <p:txBody>
          <a:bodyPr/>
          <a:lstStyle>
            <a:lvl1pPr marL="0" indent="0">
              <a:buNone/>
              <a:defRPr sz="1400"/>
            </a:lvl1pPr>
            <a:lvl2pPr marL="457055" indent="0">
              <a:buNone/>
              <a:defRPr sz="1200"/>
            </a:lvl2pPr>
            <a:lvl3pPr marL="914111" indent="0">
              <a:buNone/>
              <a:defRPr sz="1000"/>
            </a:lvl3pPr>
            <a:lvl4pPr marL="1371166" indent="0">
              <a:buNone/>
              <a:defRPr sz="900"/>
            </a:lvl4pPr>
            <a:lvl5pPr marL="1828221" indent="0">
              <a:buNone/>
              <a:defRPr sz="900"/>
            </a:lvl5pPr>
            <a:lvl6pPr marL="2285276" indent="0">
              <a:buNone/>
              <a:defRPr sz="900"/>
            </a:lvl6pPr>
            <a:lvl7pPr marL="2742332" indent="0">
              <a:buNone/>
              <a:defRPr sz="900"/>
            </a:lvl7pPr>
            <a:lvl8pPr marL="3199386" indent="0">
              <a:buNone/>
              <a:defRPr sz="900"/>
            </a:lvl8pPr>
            <a:lvl9pPr marL="365644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D08E6B-29E7-4A02-9099-A87C28B64D8B}" type="datetime1">
              <a:rPr lang="vi-VN" smtClean="0">
                <a:solidFill>
                  <a:prstClr val="black">
                    <a:tint val="75000"/>
                  </a:prstClr>
                </a:solidFill>
              </a:rPr>
              <a:t>01/08/2016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vi-VN" smtClean="0">
                <a:solidFill>
                  <a:prstClr val="black">
                    <a:tint val="75000"/>
                  </a:prstClr>
                </a:solidFill>
              </a:rPr>
              <a:t>Trương Ngọc Tinh Anh -  Trương Thị Thanh Thảo</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260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9" y="4800607"/>
            <a:ext cx="54864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9" y="612775"/>
            <a:ext cx="5486400" cy="4114800"/>
          </a:xfrm>
        </p:spPr>
        <p:txBody>
          <a:bodyPr/>
          <a:lstStyle>
            <a:lvl1pPr marL="0" indent="0">
              <a:buNone/>
              <a:defRPr sz="3200"/>
            </a:lvl1pPr>
            <a:lvl2pPr marL="457055" indent="0">
              <a:buNone/>
              <a:defRPr sz="2799"/>
            </a:lvl2pPr>
            <a:lvl3pPr marL="914111" indent="0">
              <a:buNone/>
              <a:defRPr sz="2399"/>
            </a:lvl3pPr>
            <a:lvl4pPr marL="1371166" indent="0">
              <a:buNone/>
              <a:defRPr sz="2000"/>
            </a:lvl4pPr>
            <a:lvl5pPr marL="1828221" indent="0">
              <a:buNone/>
              <a:defRPr sz="2000"/>
            </a:lvl5pPr>
            <a:lvl6pPr marL="2285276" indent="0">
              <a:buNone/>
              <a:defRPr sz="2000"/>
            </a:lvl6pPr>
            <a:lvl7pPr marL="2742332" indent="0">
              <a:buNone/>
              <a:defRPr sz="2000"/>
            </a:lvl7pPr>
            <a:lvl8pPr marL="3199386" indent="0">
              <a:buNone/>
              <a:defRPr sz="2000"/>
            </a:lvl8pPr>
            <a:lvl9pPr marL="3656443" indent="0">
              <a:buNone/>
              <a:defRPr sz="2000"/>
            </a:lvl9pPr>
          </a:lstStyle>
          <a:p>
            <a:endParaRPr lang="en-US"/>
          </a:p>
        </p:txBody>
      </p:sp>
      <p:sp>
        <p:nvSpPr>
          <p:cNvPr id="4" name="Text Placeholder 3"/>
          <p:cNvSpPr>
            <a:spLocks noGrp="1"/>
          </p:cNvSpPr>
          <p:nvPr>
            <p:ph type="body" sz="half" idx="2"/>
          </p:nvPr>
        </p:nvSpPr>
        <p:spPr>
          <a:xfrm>
            <a:off x="1792289" y="5367345"/>
            <a:ext cx="5486400" cy="804863"/>
          </a:xfrm>
        </p:spPr>
        <p:txBody>
          <a:bodyPr/>
          <a:lstStyle>
            <a:lvl1pPr marL="0" indent="0">
              <a:buNone/>
              <a:defRPr sz="1400"/>
            </a:lvl1pPr>
            <a:lvl2pPr marL="457055" indent="0">
              <a:buNone/>
              <a:defRPr sz="1200"/>
            </a:lvl2pPr>
            <a:lvl3pPr marL="914111" indent="0">
              <a:buNone/>
              <a:defRPr sz="1000"/>
            </a:lvl3pPr>
            <a:lvl4pPr marL="1371166" indent="0">
              <a:buNone/>
              <a:defRPr sz="900"/>
            </a:lvl4pPr>
            <a:lvl5pPr marL="1828221" indent="0">
              <a:buNone/>
              <a:defRPr sz="900"/>
            </a:lvl5pPr>
            <a:lvl6pPr marL="2285276" indent="0">
              <a:buNone/>
              <a:defRPr sz="900"/>
            </a:lvl6pPr>
            <a:lvl7pPr marL="2742332" indent="0">
              <a:buNone/>
              <a:defRPr sz="900"/>
            </a:lvl7pPr>
            <a:lvl8pPr marL="3199386" indent="0">
              <a:buNone/>
              <a:defRPr sz="900"/>
            </a:lvl8pPr>
            <a:lvl9pPr marL="365644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05B4818-546E-4483-B622-8C2DE2D2B841}" type="datetime1">
              <a:rPr lang="vi-VN" smtClean="0">
                <a:solidFill>
                  <a:prstClr val="black">
                    <a:tint val="75000"/>
                  </a:prstClr>
                </a:solidFill>
              </a:rPr>
              <a:t>01/08/2016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vi-VN" smtClean="0">
                <a:solidFill>
                  <a:prstClr val="black">
                    <a:tint val="75000"/>
                  </a:prstClr>
                </a:solidFill>
              </a:rPr>
              <a:t>Trương Ngọc Tinh Anh -  Trương Thị Thanh Thảo</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617179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0290708-B124-4BA7-93E2-2018AD1F28B5}" type="datetime1">
              <a:rPr lang="vi-VN" smtClean="0">
                <a:solidFill>
                  <a:prstClr val="black">
                    <a:tint val="75000"/>
                  </a:prstClr>
                </a:solidFill>
              </a:rPr>
              <a:t>01/08/2016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vi-VN" smtClean="0">
                <a:solidFill>
                  <a:prstClr val="black">
                    <a:tint val="75000"/>
                  </a:prstClr>
                </a:solidFill>
              </a:rPr>
              <a:t>Trương Ngọc Tinh Anh -  Trương Thị Thanh Thảo</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415857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6"/>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6"/>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CC745F-AA59-49DD-8CC0-5C77AF76C5E6}" type="datetime1">
              <a:rPr lang="vi-VN" smtClean="0">
                <a:solidFill>
                  <a:prstClr val="black">
                    <a:tint val="75000"/>
                  </a:prstClr>
                </a:solidFill>
              </a:rPr>
              <a:t>01/08/2016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vi-VN" smtClean="0">
                <a:solidFill>
                  <a:prstClr val="black">
                    <a:tint val="75000"/>
                  </a:prstClr>
                </a:solidFill>
              </a:rPr>
              <a:t>Trương Ngọc Tinh Anh -  Trương Thị Thanh Thảo</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330531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AE1C6C5-61A0-45D1-87E7-EFC85B18C294}" type="datetime1">
              <a:rPr lang="vi-VN" smtClean="0">
                <a:solidFill>
                  <a:prstClr val="black">
                    <a:tint val="75000"/>
                  </a:prstClr>
                </a:solidFill>
              </a:rPr>
              <a:t>01/08/2016</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r>
              <a:rPr lang="vi-VN" smtClean="0">
                <a:solidFill>
                  <a:prstClr val="black">
                    <a:tint val="75000"/>
                  </a:prstClr>
                </a:solidFill>
              </a:rPr>
              <a:t>Trương Ngọc Tinh Anh -  Trương Thị Thanh Thảo</a:t>
            </a: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
        <p:nvSpPr>
          <p:cNvPr id="6" name="Title 1"/>
          <p:cNvSpPr>
            <a:spLocks noGrp="1"/>
          </p:cNvSpPr>
          <p:nvPr>
            <p:ph type="title"/>
          </p:nvPr>
        </p:nvSpPr>
        <p:spPr>
          <a:xfrm>
            <a:off x="457202" y="274646"/>
            <a:ext cx="8229601" cy="715961"/>
          </a:xfrm>
        </p:spPr>
        <p:txBody>
          <a:bodyPr>
            <a:normAutofit/>
          </a:bodyPr>
          <a:lstStyle>
            <a:lvl1pPr algn="l">
              <a:defRPr sz="2799">
                <a:solidFill>
                  <a:schemeClr val="tx1">
                    <a:lumMod val="65000"/>
                    <a:lumOff val="35000"/>
                  </a:schemeClr>
                </a:solidFill>
              </a:defRPr>
            </a:lvl1pPr>
          </a:lstStyle>
          <a:p>
            <a:r>
              <a:rPr lang="en-US"/>
              <a:t>Click to edit Master title style</a:t>
            </a:r>
          </a:p>
        </p:txBody>
      </p:sp>
      <p:sp>
        <p:nvSpPr>
          <p:cNvPr id="7" name="Text Placeholder 9"/>
          <p:cNvSpPr>
            <a:spLocks noGrp="1"/>
          </p:cNvSpPr>
          <p:nvPr>
            <p:ph type="body" sz="quarter" idx="13" hasCustomPrompt="1"/>
          </p:nvPr>
        </p:nvSpPr>
        <p:spPr>
          <a:xfrm>
            <a:off x="457202" y="990600"/>
            <a:ext cx="8229601" cy="508000"/>
          </a:xfrm>
        </p:spPr>
        <p:txBody>
          <a:bodyPr>
            <a:noAutofit/>
          </a:bodyPr>
          <a:lstStyle>
            <a:lvl1pPr marL="0" indent="0">
              <a:buNone/>
              <a:defRPr sz="1400">
                <a:solidFill>
                  <a:schemeClr val="tx1">
                    <a:lumMod val="65000"/>
                    <a:lumOff val="35000"/>
                  </a:schemeClr>
                </a:solidFill>
              </a:defRPr>
            </a:lvl1pPr>
          </a:lstStyle>
          <a:p>
            <a:pPr lvl="0"/>
            <a:r>
              <a:rPr lang="en-US"/>
              <a:t>Subtitle</a:t>
            </a:r>
          </a:p>
        </p:txBody>
      </p:sp>
    </p:spTree>
    <p:extLst>
      <p:ext uri="{BB962C8B-B14F-4D97-AF65-F5344CB8AC3E}">
        <p14:creationId xmlns:p14="http://schemas.microsoft.com/office/powerpoint/2010/main" val="4000005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7_Title Only">
    <p:bg>
      <p:bgPr>
        <a:gradFill flip="none" rotWithShape="1">
          <a:gsLst>
            <a:gs pos="81000">
              <a:schemeClr val="bg1">
                <a:lumMod val="95000"/>
              </a:schemeClr>
            </a:gs>
            <a:gs pos="0">
              <a:schemeClr val="bg1"/>
            </a:gs>
            <a:gs pos="100000">
              <a:schemeClr val="bg1">
                <a:lumMod val="95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1" y="274647"/>
            <a:ext cx="5029200" cy="711081"/>
          </a:xfrm>
        </p:spPr>
        <p:txBody>
          <a:bodyPr>
            <a:noAutofit/>
          </a:bodyPr>
          <a:lstStyle>
            <a:lvl1pPr>
              <a:defRPr sz="2699"/>
            </a:lvl1pPr>
          </a:lstStyle>
          <a:p>
            <a:r>
              <a:rPr lang="en-US" dirty="0"/>
              <a:t>Click to edit Master title style</a:t>
            </a:r>
          </a:p>
        </p:txBody>
      </p:sp>
      <p:sp>
        <p:nvSpPr>
          <p:cNvPr id="3" name="Date Placeholder 2"/>
          <p:cNvSpPr>
            <a:spLocks noGrp="1"/>
          </p:cNvSpPr>
          <p:nvPr>
            <p:ph type="dt" sz="half" idx="10"/>
          </p:nvPr>
        </p:nvSpPr>
        <p:spPr/>
        <p:txBody>
          <a:bodyPr/>
          <a:lstStyle/>
          <a:p>
            <a:fld id="{C5C81250-82BE-4E28-8ACC-C0C052CEAB3A}" type="datetime1">
              <a:rPr lang="vi-VN" smtClean="0"/>
              <a:t>01/08/2016</a:t>
            </a:fld>
            <a:endParaRPr lang="en-US"/>
          </a:p>
        </p:txBody>
      </p:sp>
      <p:sp>
        <p:nvSpPr>
          <p:cNvPr id="4" name="Footer Placeholder 3"/>
          <p:cNvSpPr>
            <a:spLocks noGrp="1"/>
          </p:cNvSpPr>
          <p:nvPr>
            <p:ph type="ftr" sz="quarter" idx="11"/>
          </p:nvPr>
        </p:nvSpPr>
        <p:spPr/>
        <p:txBody>
          <a:bodyPr/>
          <a:lstStyle/>
          <a:p>
            <a:r>
              <a:rPr lang="vi-VN" smtClean="0"/>
              <a:t>Trương Ngọc Tinh Anh -  Trương Thị Thanh Thảo</a:t>
            </a:r>
            <a:endParaRPr lang="en-US"/>
          </a:p>
        </p:txBody>
      </p:sp>
      <p:sp>
        <p:nvSpPr>
          <p:cNvPr id="5" name="Slide Number Placeholder 4"/>
          <p:cNvSpPr>
            <a:spLocks noGrp="1"/>
          </p:cNvSpPr>
          <p:nvPr>
            <p:ph type="sldNum" sz="quarter" idx="12"/>
          </p:nvPr>
        </p:nvSpPr>
        <p:spPr>
          <a:xfrm>
            <a:off x="8572502" y="6356359"/>
            <a:ext cx="571501" cy="365125"/>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8900000" scaled="1"/>
            <a:tileRect/>
          </a:gradFill>
          <a:ln w="0">
            <a:noFill/>
            <a:prstDash val="solid"/>
            <a:round/>
            <a:headEnd/>
            <a:tailEnd/>
          </a:ln>
        </p:spPr>
        <p:txBody>
          <a:bodyPr vert="horz" wrap="square" lIns="0" tIns="91440" rIns="0" bIns="91440" numCol="1" anchor="ctr" anchorCtr="1" compatLnSpc="1">
            <a:prstTxWarp prst="textNoShape">
              <a:avLst/>
            </a:prstTxWarp>
          </a:bodyPr>
          <a:lstStyle>
            <a:lvl1pPr algn="r">
              <a:defRPr lang="en-US" sz="1050" kern="0" smtClean="0">
                <a:solidFill>
                  <a:schemeClr val="bg1"/>
                </a:solidFill>
                <a:latin typeface="Arial" pitchFamily="34" charset="0"/>
                <a:cs typeface="Arial" pitchFamily="34" charset="0"/>
              </a:defRPr>
            </a:lvl1pPr>
          </a:lstStyle>
          <a:p>
            <a:fld id="{96E69268-9C8B-4EBF-A9EE-DC5DC2D48DC3}" type="slidenum">
              <a:rPr lang="es-UY" smtClean="0"/>
              <a:pPr/>
              <a:t>‹#›</a:t>
            </a:fld>
            <a:endParaRPr lang="es-UY"/>
          </a:p>
        </p:txBody>
      </p:sp>
      <p:sp>
        <p:nvSpPr>
          <p:cNvPr id="8" name="Text Placeholder 8"/>
          <p:cNvSpPr>
            <a:spLocks noGrp="1"/>
          </p:cNvSpPr>
          <p:nvPr>
            <p:ph type="body" sz="quarter" idx="13" hasCustomPrompt="1"/>
          </p:nvPr>
        </p:nvSpPr>
        <p:spPr>
          <a:xfrm>
            <a:off x="5610226" y="362139"/>
            <a:ext cx="3086100" cy="533400"/>
          </a:xfrm>
        </p:spPr>
        <p:txBody>
          <a:bodyPr anchor="ctr">
            <a:noAutofit/>
          </a:bodyPr>
          <a:lstStyle>
            <a:lvl1pPr marL="0" indent="0" algn="r">
              <a:buNone/>
              <a:defRPr sz="1499" baseline="0">
                <a:solidFill>
                  <a:schemeClr val="tx1">
                    <a:lumMod val="50000"/>
                    <a:lumOff val="50000"/>
                  </a:schemeClr>
                </a:solidFill>
              </a:defRPr>
            </a:lvl1pPr>
          </a:lstStyle>
          <a:p>
            <a:pPr lvl="0"/>
            <a:r>
              <a:rPr lang="en-US" dirty="0"/>
              <a:t>Breadcrumb 1 &gt; Breadcrumb 2</a:t>
            </a:r>
            <a:endParaRPr lang="es-UY" dirty="0"/>
          </a:p>
        </p:txBody>
      </p:sp>
    </p:spTree>
    <p:extLst>
      <p:ext uri="{BB962C8B-B14F-4D97-AF65-F5344CB8AC3E}">
        <p14:creationId xmlns:p14="http://schemas.microsoft.com/office/powerpoint/2010/main" val="14113282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slidemodel2">
    <p:bg>
      <p:bgPr>
        <a:gradFill flip="none" rotWithShape="1">
          <a:gsLst>
            <a:gs pos="55000">
              <a:srgbClr val="1181AE"/>
            </a:gs>
            <a:gs pos="0">
              <a:srgbClr val="1181AE"/>
            </a:gs>
            <a:gs pos="100000">
              <a:srgbClr val="095474"/>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414007" y="2870639"/>
            <a:ext cx="4449167" cy="711081"/>
          </a:xfrm>
        </p:spPr>
        <p:txBody>
          <a:bodyPr>
            <a:normAutofit/>
          </a:bodyPr>
          <a:lstStyle>
            <a:lvl1pPr algn="ctr">
              <a:defRPr sz="2700" b="0">
                <a:solidFill>
                  <a:schemeClr val="bg1"/>
                </a:solidFill>
                <a:effectLst>
                  <a:outerShdw blurRad="38100" dist="38100" dir="2700000" algn="tl">
                    <a:srgbClr val="000000">
                      <a:alpha val="43137"/>
                    </a:srgbClr>
                  </a:outerShdw>
                </a:effectLst>
                <a:latin typeface="+mj-lt"/>
                <a:ea typeface="Open Sans" pitchFamily="34" charset="0"/>
                <a:cs typeface="Open Sans" pitchFamily="34" charset="0"/>
              </a:defRPr>
            </a:lvl1pPr>
          </a:lstStyle>
          <a:p>
            <a:r>
              <a:rPr lang="en-US"/>
              <a:t>SlideModel.com</a:t>
            </a:r>
          </a:p>
        </p:txBody>
      </p:sp>
      <p:sp>
        <p:nvSpPr>
          <p:cNvPr id="3" name="Date Placeholder 2"/>
          <p:cNvSpPr>
            <a:spLocks noGrp="1"/>
          </p:cNvSpPr>
          <p:nvPr>
            <p:ph type="dt" sz="half" idx="10"/>
          </p:nvPr>
        </p:nvSpPr>
        <p:spPr/>
        <p:txBody>
          <a:bodyPr/>
          <a:lstStyle/>
          <a:p>
            <a:fld id="{F8C62616-85EF-448A-A729-1109FE866B82}" type="datetime1">
              <a:rPr lang="vi-VN" smtClean="0">
                <a:solidFill>
                  <a:srgbClr val="080808">
                    <a:tint val="75000"/>
                  </a:srgbClr>
                </a:solidFill>
              </a:rPr>
              <a:t>01/08/2016</a:t>
            </a:fld>
            <a:endParaRPr lang="en-US">
              <a:solidFill>
                <a:srgbClr val="080808">
                  <a:tint val="75000"/>
                </a:srgbClr>
              </a:solidFill>
            </a:endParaRPr>
          </a:p>
        </p:txBody>
      </p:sp>
      <p:sp>
        <p:nvSpPr>
          <p:cNvPr id="4" name="Footer Placeholder 3"/>
          <p:cNvSpPr>
            <a:spLocks noGrp="1"/>
          </p:cNvSpPr>
          <p:nvPr>
            <p:ph type="ftr" sz="quarter" idx="11"/>
          </p:nvPr>
        </p:nvSpPr>
        <p:spPr/>
        <p:txBody>
          <a:bodyPr/>
          <a:lstStyle/>
          <a:p>
            <a:r>
              <a:rPr lang="vi-VN" smtClean="0">
                <a:solidFill>
                  <a:srgbClr val="080808">
                    <a:tint val="75000"/>
                  </a:srgbClr>
                </a:solidFill>
              </a:rPr>
              <a:t>Trương Ngọc Tinh Anh -  Trương Thị Thanh Thảo</a:t>
            </a:r>
            <a:endParaRPr lang="en-US">
              <a:solidFill>
                <a:srgbClr val="080808">
                  <a:tint val="75000"/>
                </a:srgbClr>
              </a:solidFill>
            </a:endParaRPr>
          </a:p>
        </p:txBody>
      </p:sp>
      <p:sp>
        <p:nvSpPr>
          <p:cNvPr id="5" name="Slide Number Placeholder 4"/>
          <p:cNvSpPr>
            <a:spLocks noGrp="1"/>
          </p:cNvSpPr>
          <p:nvPr>
            <p:ph type="sldNum" sz="quarter" idx="12"/>
          </p:nvPr>
        </p:nvSpPr>
        <p:spPr/>
        <p:txBody>
          <a:bodyPr/>
          <a:lstStyle/>
          <a:p>
            <a:fld id="{96E69268-9C8B-4EBF-A9EE-DC5DC2D48DC3}" type="slidenum">
              <a:rPr lang="en-US" smtClean="0">
                <a:solidFill>
                  <a:srgbClr val="080808">
                    <a:tint val="75000"/>
                  </a:srgbClr>
                </a:solidFill>
              </a:rPr>
              <a:pPr/>
              <a:t>‹#›</a:t>
            </a:fld>
            <a:endParaRPr lang="en-US">
              <a:solidFill>
                <a:srgbClr val="080808">
                  <a:tint val="75000"/>
                </a:srgbClr>
              </a:solidFill>
            </a:endParaRPr>
          </a:p>
        </p:txBody>
      </p:sp>
    </p:spTree>
    <p:extLst>
      <p:ext uri="{BB962C8B-B14F-4D97-AF65-F5344CB8AC3E}">
        <p14:creationId xmlns:p14="http://schemas.microsoft.com/office/powerpoint/2010/main" val="366420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1" y="2130434"/>
            <a:ext cx="7772400" cy="1470025"/>
          </a:xfrm>
        </p:spPr>
        <p:txBody>
          <a:bodyPr/>
          <a:lstStyle/>
          <a:p>
            <a:r>
              <a:rPr lang="en-US"/>
              <a:t>Click to edit Master title style</a:t>
            </a:r>
          </a:p>
        </p:txBody>
      </p:sp>
      <p:sp>
        <p:nvSpPr>
          <p:cNvPr id="3" name="Subtitle 2"/>
          <p:cNvSpPr>
            <a:spLocks noGrp="1"/>
          </p:cNvSpPr>
          <p:nvPr>
            <p:ph type="subTitle" idx="1"/>
          </p:nvPr>
        </p:nvSpPr>
        <p:spPr>
          <a:xfrm>
            <a:off x="1371602" y="3886200"/>
            <a:ext cx="6400801" cy="1752600"/>
          </a:xfrm>
        </p:spPr>
        <p:txBody>
          <a:bodyPr/>
          <a:lstStyle>
            <a:lvl1pPr marL="0" indent="0" algn="ctr">
              <a:buNone/>
              <a:defRPr>
                <a:solidFill>
                  <a:schemeClr val="tx1">
                    <a:tint val="75000"/>
                  </a:schemeClr>
                </a:solidFill>
              </a:defRPr>
            </a:lvl1pPr>
            <a:lvl2pPr marL="457055" indent="0" algn="ctr">
              <a:buNone/>
              <a:defRPr>
                <a:solidFill>
                  <a:schemeClr val="tx1">
                    <a:tint val="75000"/>
                  </a:schemeClr>
                </a:solidFill>
              </a:defRPr>
            </a:lvl2pPr>
            <a:lvl3pPr marL="914111" indent="0" algn="ctr">
              <a:buNone/>
              <a:defRPr>
                <a:solidFill>
                  <a:schemeClr val="tx1">
                    <a:tint val="75000"/>
                  </a:schemeClr>
                </a:solidFill>
              </a:defRPr>
            </a:lvl3pPr>
            <a:lvl4pPr marL="1371166" indent="0" algn="ctr">
              <a:buNone/>
              <a:defRPr>
                <a:solidFill>
                  <a:schemeClr val="tx1">
                    <a:tint val="75000"/>
                  </a:schemeClr>
                </a:solidFill>
              </a:defRPr>
            </a:lvl4pPr>
            <a:lvl5pPr marL="1828221" indent="0" algn="ctr">
              <a:buNone/>
              <a:defRPr>
                <a:solidFill>
                  <a:schemeClr val="tx1">
                    <a:tint val="75000"/>
                  </a:schemeClr>
                </a:solidFill>
              </a:defRPr>
            </a:lvl5pPr>
            <a:lvl6pPr marL="2285276" indent="0" algn="ctr">
              <a:buNone/>
              <a:defRPr>
                <a:solidFill>
                  <a:schemeClr val="tx1">
                    <a:tint val="75000"/>
                  </a:schemeClr>
                </a:solidFill>
              </a:defRPr>
            </a:lvl6pPr>
            <a:lvl7pPr marL="2742332" indent="0" algn="ctr">
              <a:buNone/>
              <a:defRPr>
                <a:solidFill>
                  <a:schemeClr val="tx1">
                    <a:tint val="75000"/>
                  </a:schemeClr>
                </a:solidFill>
              </a:defRPr>
            </a:lvl7pPr>
            <a:lvl8pPr marL="3199386" indent="0" algn="ctr">
              <a:buNone/>
              <a:defRPr>
                <a:solidFill>
                  <a:schemeClr val="tx1">
                    <a:tint val="75000"/>
                  </a:schemeClr>
                </a:solidFill>
              </a:defRPr>
            </a:lvl8pPr>
            <a:lvl9pPr marL="3656443"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D4E0500-EF9E-458E-B490-3CF368819BE4}" type="datetime1">
              <a:rPr lang="vi-VN" smtClean="0">
                <a:solidFill>
                  <a:prstClr val="black">
                    <a:tint val="75000"/>
                  </a:prstClr>
                </a:solidFill>
              </a:rPr>
              <a:t>01/08/2016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vi-VN" smtClean="0">
                <a:solidFill>
                  <a:prstClr val="black">
                    <a:tint val="75000"/>
                  </a:prstClr>
                </a:solidFill>
              </a:rPr>
              <a:t>Trương Ngọc Tinh Anh -  Trương Thị Thanh Thảo</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39000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68B808F-9A13-40EF-B31E-0B6F1A8BBB2F}" type="datetime1">
              <a:rPr lang="vi-VN" smtClean="0">
                <a:solidFill>
                  <a:prstClr val="black">
                    <a:tint val="75000"/>
                  </a:prstClr>
                </a:solidFill>
              </a:rPr>
              <a:t>01/08/2016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vi-VN" smtClean="0">
                <a:solidFill>
                  <a:prstClr val="black">
                    <a:tint val="75000"/>
                  </a:prstClr>
                </a:solidFill>
              </a:rPr>
              <a:t>Trương Ngọc Tinh Anh -  Trương Thị Thanh Thảo</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69908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7"/>
            <a:ext cx="7772400" cy="1362075"/>
          </a:xfrm>
        </p:spPr>
        <p:txBody>
          <a:bodyPr anchor="t"/>
          <a:lstStyle>
            <a:lvl1pPr algn="l">
              <a:defRPr sz="3999"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055" indent="0">
              <a:buNone/>
              <a:defRPr sz="1799">
                <a:solidFill>
                  <a:schemeClr val="tx1">
                    <a:tint val="75000"/>
                  </a:schemeClr>
                </a:solidFill>
              </a:defRPr>
            </a:lvl2pPr>
            <a:lvl3pPr marL="914111" indent="0">
              <a:buNone/>
              <a:defRPr sz="1600">
                <a:solidFill>
                  <a:schemeClr val="tx1">
                    <a:tint val="75000"/>
                  </a:schemeClr>
                </a:solidFill>
              </a:defRPr>
            </a:lvl3pPr>
            <a:lvl4pPr marL="1371166" indent="0">
              <a:buNone/>
              <a:defRPr sz="1400">
                <a:solidFill>
                  <a:schemeClr val="tx1">
                    <a:tint val="75000"/>
                  </a:schemeClr>
                </a:solidFill>
              </a:defRPr>
            </a:lvl4pPr>
            <a:lvl5pPr marL="1828221" indent="0">
              <a:buNone/>
              <a:defRPr sz="1400">
                <a:solidFill>
                  <a:schemeClr val="tx1">
                    <a:tint val="75000"/>
                  </a:schemeClr>
                </a:solidFill>
              </a:defRPr>
            </a:lvl5pPr>
            <a:lvl6pPr marL="2285276" indent="0">
              <a:buNone/>
              <a:defRPr sz="1400">
                <a:solidFill>
                  <a:schemeClr val="tx1">
                    <a:tint val="75000"/>
                  </a:schemeClr>
                </a:solidFill>
              </a:defRPr>
            </a:lvl6pPr>
            <a:lvl7pPr marL="2742332" indent="0">
              <a:buNone/>
              <a:defRPr sz="1400">
                <a:solidFill>
                  <a:schemeClr val="tx1">
                    <a:tint val="75000"/>
                  </a:schemeClr>
                </a:solidFill>
              </a:defRPr>
            </a:lvl7pPr>
            <a:lvl8pPr marL="3199386" indent="0">
              <a:buNone/>
              <a:defRPr sz="1400">
                <a:solidFill>
                  <a:schemeClr val="tx1">
                    <a:tint val="75000"/>
                  </a:schemeClr>
                </a:solidFill>
              </a:defRPr>
            </a:lvl8pPr>
            <a:lvl9pPr marL="365644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50D829-93C2-4E6D-9974-7C7D0DF5B447}" type="datetime1">
              <a:rPr lang="vi-VN" smtClean="0">
                <a:solidFill>
                  <a:prstClr val="black">
                    <a:tint val="75000"/>
                  </a:prstClr>
                </a:solidFill>
              </a:rPr>
              <a:t>01/08/2016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vi-VN" smtClean="0">
                <a:solidFill>
                  <a:prstClr val="black">
                    <a:tint val="75000"/>
                  </a:prstClr>
                </a:solidFill>
              </a:rPr>
              <a:t>Trương Ngọc Tinh Anh -  Trương Thị Thanh Thảo</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895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6"/>
            <a:ext cx="4038600" cy="4525963"/>
          </a:xfrm>
        </p:spPr>
        <p:txBody>
          <a:bodyPr/>
          <a:lstStyle>
            <a:lvl1pPr>
              <a:defRPr sz="2799"/>
            </a:lvl1pPr>
            <a:lvl2pPr>
              <a:defRPr sz="2399"/>
            </a:lvl2pPr>
            <a:lvl3pPr>
              <a:defRPr sz="2000"/>
            </a:lvl3pPr>
            <a:lvl4pPr>
              <a:defRPr sz="1799"/>
            </a:lvl4pPr>
            <a:lvl5pPr>
              <a:defRPr sz="17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6"/>
            <a:ext cx="4038600" cy="4525963"/>
          </a:xfrm>
        </p:spPr>
        <p:txBody>
          <a:bodyPr/>
          <a:lstStyle>
            <a:lvl1pPr>
              <a:defRPr sz="2799"/>
            </a:lvl1pPr>
            <a:lvl2pPr>
              <a:defRPr sz="2399"/>
            </a:lvl2pPr>
            <a:lvl3pPr>
              <a:defRPr sz="2000"/>
            </a:lvl3pPr>
            <a:lvl4pPr>
              <a:defRPr sz="1799"/>
            </a:lvl4pPr>
            <a:lvl5pPr>
              <a:defRPr sz="17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4851ABE-1D8D-4C21-B18B-BDA85FA7B1A5}" type="datetime1">
              <a:rPr lang="vi-VN" smtClean="0">
                <a:solidFill>
                  <a:prstClr val="black">
                    <a:tint val="75000"/>
                  </a:prstClr>
                </a:solidFill>
              </a:rPr>
              <a:t>01/08/2016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vi-VN" smtClean="0">
                <a:solidFill>
                  <a:prstClr val="black">
                    <a:tint val="75000"/>
                  </a:prstClr>
                </a:solidFill>
              </a:rPr>
              <a:t>Trương Ngọc Tinh Anh -  Trương Thị Thanh Thảo</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12282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7"/>
            <a:ext cx="4040188" cy="639763"/>
          </a:xfrm>
        </p:spPr>
        <p:txBody>
          <a:bodyPr anchor="b"/>
          <a:lstStyle>
            <a:lvl1pPr marL="0" indent="0">
              <a:buNone/>
              <a:defRPr sz="2399" b="1"/>
            </a:lvl1pPr>
            <a:lvl2pPr marL="457055" indent="0">
              <a:buNone/>
              <a:defRPr sz="2000" b="1"/>
            </a:lvl2pPr>
            <a:lvl3pPr marL="914111" indent="0">
              <a:buNone/>
              <a:defRPr sz="1799" b="1"/>
            </a:lvl3pPr>
            <a:lvl4pPr marL="1371166" indent="0">
              <a:buNone/>
              <a:defRPr sz="1600" b="1"/>
            </a:lvl4pPr>
            <a:lvl5pPr marL="1828221" indent="0">
              <a:buNone/>
              <a:defRPr sz="1600" b="1"/>
            </a:lvl5pPr>
            <a:lvl6pPr marL="2285276" indent="0">
              <a:buNone/>
              <a:defRPr sz="1600" b="1"/>
            </a:lvl6pPr>
            <a:lvl7pPr marL="2742332" indent="0">
              <a:buNone/>
              <a:defRPr sz="1600" b="1"/>
            </a:lvl7pPr>
            <a:lvl8pPr marL="3199386" indent="0">
              <a:buNone/>
              <a:defRPr sz="1600" b="1"/>
            </a:lvl8pPr>
            <a:lvl9pPr marL="3656443"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399"/>
            </a:lvl1pPr>
            <a:lvl2pPr>
              <a:defRPr sz="2000"/>
            </a:lvl2pPr>
            <a:lvl3pPr>
              <a:defRPr sz="1799"/>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0" y="1535117"/>
            <a:ext cx="4041775" cy="639763"/>
          </a:xfrm>
        </p:spPr>
        <p:txBody>
          <a:bodyPr anchor="b"/>
          <a:lstStyle>
            <a:lvl1pPr marL="0" indent="0">
              <a:buNone/>
              <a:defRPr sz="2399" b="1"/>
            </a:lvl1pPr>
            <a:lvl2pPr marL="457055" indent="0">
              <a:buNone/>
              <a:defRPr sz="2000" b="1"/>
            </a:lvl2pPr>
            <a:lvl3pPr marL="914111" indent="0">
              <a:buNone/>
              <a:defRPr sz="1799" b="1"/>
            </a:lvl3pPr>
            <a:lvl4pPr marL="1371166" indent="0">
              <a:buNone/>
              <a:defRPr sz="1600" b="1"/>
            </a:lvl4pPr>
            <a:lvl5pPr marL="1828221" indent="0">
              <a:buNone/>
              <a:defRPr sz="1600" b="1"/>
            </a:lvl5pPr>
            <a:lvl6pPr marL="2285276" indent="0">
              <a:buNone/>
              <a:defRPr sz="1600" b="1"/>
            </a:lvl6pPr>
            <a:lvl7pPr marL="2742332" indent="0">
              <a:buNone/>
              <a:defRPr sz="1600" b="1"/>
            </a:lvl7pPr>
            <a:lvl8pPr marL="3199386" indent="0">
              <a:buNone/>
              <a:defRPr sz="1600" b="1"/>
            </a:lvl8pPr>
            <a:lvl9pPr marL="365644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0" y="2174875"/>
            <a:ext cx="4041775" cy="3951288"/>
          </a:xfrm>
        </p:spPr>
        <p:txBody>
          <a:bodyPr/>
          <a:lstStyle>
            <a:lvl1pPr>
              <a:defRPr sz="2399"/>
            </a:lvl1pPr>
            <a:lvl2pPr>
              <a:defRPr sz="2000"/>
            </a:lvl2pPr>
            <a:lvl3pPr>
              <a:defRPr sz="1799"/>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C3BF0FF-5236-4BEE-AFA6-B2A2A9DC3323}" type="datetime1">
              <a:rPr lang="vi-VN" smtClean="0">
                <a:solidFill>
                  <a:prstClr val="black">
                    <a:tint val="75000"/>
                  </a:prstClr>
                </a:solidFill>
              </a:rPr>
              <a:t>01/08/2016</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r>
              <a:rPr lang="vi-VN" smtClean="0">
                <a:solidFill>
                  <a:prstClr val="black">
                    <a:tint val="75000"/>
                  </a:prstClr>
                </a:solidFill>
              </a:rPr>
              <a:t>Trương Ngọc Tinh Anh -  Trương Thị Thanh Thảo</a:t>
            </a:r>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80171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8EF1A59-5CF5-47E1-AA24-A72CE5BCD85B}" type="datetime1">
              <a:rPr lang="vi-VN" smtClean="0">
                <a:solidFill>
                  <a:prstClr val="black">
                    <a:tint val="75000"/>
                  </a:prstClr>
                </a:solidFill>
              </a:rPr>
              <a:t>01/08/2016</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r>
              <a:rPr lang="vi-VN" smtClean="0">
                <a:solidFill>
                  <a:prstClr val="black">
                    <a:tint val="75000"/>
                  </a:prstClr>
                </a:solidFill>
              </a:rPr>
              <a:t>Trương Ngọc Tinh Anh -  Trương Thị Thanh Thảo</a:t>
            </a: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
        <p:nvSpPr>
          <p:cNvPr id="6" name="Title 1"/>
          <p:cNvSpPr>
            <a:spLocks noGrp="1"/>
          </p:cNvSpPr>
          <p:nvPr>
            <p:ph type="title"/>
          </p:nvPr>
        </p:nvSpPr>
        <p:spPr>
          <a:xfrm>
            <a:off x="457202" y="274646"/>
            <a:ext cx="8229601" cy="715961"/>
          </a:xfrm>
        </p:spPr>
        <p:txBody>
          <a:bodyPr>
            <a:normAutofit/>
          </a:bodyPr>
          <a:lstStyle>
            <a:lvl1pPr algn="l">
              <a:defRPr sz="2799">
                <a:solidFill>
                  <a:schemeClr val="tx1">
                    <a:lumMod val="65000"/>
                    <a:lumOff val="35000"/>
                  </a:schemeClr>
                </a:solidFill>
              </a:defRPr>
            </a:lvl1pPr>
          </a:lstStyle>
          <a:p>
            <a:r>
              <a:rPr lang="en-US"/>
              <a:t>Click to edit Master title style</a:t>
            </a:r>
          </a:p>
        </p:txBody>
      </p:sp>
    </p:spTree>
    <p:extLst>
      <p:ext uri="{BB962C8B-B14F-4D97-AF65-F5344CB8AC3E}">
        <p14:creationId xmlns:p14="http://schemas.microsoft.com/office/powerpoint/2010/main" val="860516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C6344CB-FB29-4176-AE3B-C51399638F9A}" type="datetime1">
              <a:rPr lang="vi-VN" smtClean="0">
                <a:solidFill>
                  <a:prstClr val="black">
                    <a:tint val="75000"/>
                  </a:prstClr>
                </a:solidFill>
              </a:rPr>
              <a:t>01/08/2016</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r>
              <a:rPr lang="vi-VN" smtClean="0">
                <a:solidFill>
                  <a:prstClr val="black">
                    <a:tint val="75000"/>
                  </a:prstClr>
                </a:solidFill>
              </a:rPr>
              <a:t>Trương Ngọc Tinh Anh -  Trương Thị Thanh Thảo</a:t>
            </a: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
        <p:nvSpPr>
          <p:cNvPr id="6" name="Title 1"/>
          <p:cNvSpPr>
            <a:spLocks noGrp="1"/>
          </p:cNvSpPr>
          <p:nvPr>
            <p:ph type="title"/>
          </p:nvPr>
        </p:nvSpPr>
        <p:spPr>
          <a:xfrm>
            <a:off x="457202" y="274646"/>
            <a:ext cx="8229601" cy="715961"/>
          </a:xfrm>
        </p:spPr>
        <p:txBody>
          <a:bodyPr>
            <a:normAutofit/>
          </a:bodyPr>
          <a:lstStyle>
            <a:lvl1pPr algn="l">
              <a:defRPr sz="2799">
                <a:solidFill>
                  <a:schemeClr val="bg1">
                    <a:lumMod val="50000"/>
                  </a:schemeClr>
                </a:solidFill>
              </a:defRPr>
            </a:lvl1pPr>
          </a:lstStyle>
          <a:p>
            <a:r>
              <a:rPr lang="en-US"/>
              <a:t>Click to edit Master title style</a:t>
            </a:r>
          </a:p>
        </p:txBody>
      </p:sp>
      <p:sp>
        <p:nvSpPr>
          <p:cNvPr id="7" name="Text Placeholder 9"/>
          <p:cNvSpPr>
            <a:spLocks noGrp="1"/>
          </p:cNvSpPr>
          <p:nvPr>
            <p:ph type="body" sz="quarter" idx="13" hasCustomPrompt="1"/>
          </p:nvPr>
        </p:nvSpPr>
        <p:spPr>
          <a:xfrm>
            <a:off x="457202" y="990600"/>
            <a:ext cx="8229601" cy="508000"/>
          </a:xfrm>
        </p:spPr>
        <p:txBody>
          <a:bodyPr>
            <a:noAutofit/>
          </a:bodyPr>
          <a:lstStyle>
            <a:lvl1pPr marL="0" indent="0">
              <a:buNone/>
              <a:defRPr sz="1400">
                <a:solidFill>
                  <a:schemeClr val="bg1">
                    <a:lumMod val="50000"/>
                  </a:schemeClr>
                </a:solidFill>
              </a:defRPr>
            </a:lvl1pPr>
          </a:lstStyle>
          <a:p>
            <a:pPr lvl="0"/>
            <a:r>
              <a:rPr lang="en-US"/>
              <a:t>Subtitle</a:t>
            </a:r>
          </a:p>
        </p:txBody>
      </p:sp>
    </p:spTree>
    <p:extLst>
      <p:ext uri="{BB962C8B-B14F-4D97-AF65-F5344CB8AC3E}">
        <p14:creationId xmlns:p14="http://schemas.microsoft.com/office/powerpoint/2010/main" val="1543755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0E285D-95DA-43BC-A7C1-261FC4A205DD}" type="datetime1">
              <a:rPr lang="vi-VN" smtClean="0">
                <a:solidFill>
                  <a:prstClr val="black">
                    <a:tint val="75000"/>
                  </a:prstClr>
                </a:solidFill>
              </a:rPr>
              <a:t>01/08/2016</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vi-VN" smtClean="0">
                <a:solidFill>
                  <a:prstClr val="black">
                    <a:tint val="75000"/>
                  </a:prstClr>
                </a:solidFill>
              </a:rPr>
              <a:t>Trương Ngọc Tinh Anh -  Trương Thị Thanh Thảo</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55590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100000">
              <a:srgbClr val="EEEEEE"/>
            </a:gs>
            <a:gs pos="67000">
              <a:schemeClr val="bg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2" y="274646"/>
            <a:ext cx="8229601" cy="711081"/>
          </a:xfrm>
          <a:prstGeom prst="rect">
            <a:avLst/>
          </a:prstGeom>
        </p:spPr>
        <p:txBody>
          <a:bodyPr vert="horz" lIns="91436" tIns="45718" rIns="91436" bIns="45718" rtlCol="0" anchor="ctr">
            <a:normAutofit/>
          </a:bodyPr>
          <a:lstStyle/>
          <a:p>
            <a:r>
              <a:rPr lang="en-US"/>
              <a:t>Click to edit Master title style</a:t>
            </a:r>
          </a:p>
        </p:txBody>
      </p:sp>
      <p:sp>
        <p:nvSpPr>
          <p:cNvPr id="3" name="Text Placeholder 2"/>
          <p:cNvSpPr>
            <a:spLocks noGrp="1"/>
          </p:cNvSpPr>
          <p:nvPr>
            <p:ph type="body" idx="1"/>
          </p:nvPr>
        </p:nvSpPr>
        <p:spPr>
          <a:xfrm>
            <a:off x="457202" y="1138426"/>
            <a:ext cx="8229601" cy="4987739"/>
          </a:xfrm>
          <a:prstGeom prst="rect">
            <a:avLst/>
          </a:prstGeom>
        </p:spPr>
        <p:txBody>
          <a:bodyPr vert="horz" lIns="91436" tIns="45718" rIns="91436" bIns="45718"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8"/>
            <a:ext cx="2133600" cy="365125"/>
          </a:xfrm>
          <a:prstGeom prst="rect">
            <a:avLst/>
          </a:prstGeom>
        </p:spPr>
        <p:txBody>
          <a:bodyPr vert="horz" lIns="91436" tIns="45718" rIns="91436" bIns="45718" rtlCol="0" anchor="ctr"/>
          <a:lstStyle>
            <a:lvl1pPr algn="l">
              <a:defRPr sz="1200">
                <a:solidFill>
                  <a:schemeClr val="tx1">
                    <a:tint val="75000"/>
                  </a:schemeClr>
                </a:solidFill>
              </a:defRPr>
            </a:lvl1pPr>
          </a:lstStyle>
          <a:p>
            <a:pPr defTabSz="914148"/>
            <a:fld id="{D4325EEF-6174-47B8-8D29-BD37CCA10633}" type="datetime1">
              <a:rPr lang="vi-VN" smtClean="0">
                <a:solidFill>
                  <a:prstClr val="black">
                    <a:tint val="75000"/>
                  </a:prstClr>
                </a:solidFill>
              </a:rPr>
              <a:t>01/08/2016</a:t>
            </a:fld>
            <a:endParaRPr lang="en-US">
              <a:solidFill>
                <a:prstClr val="black">
                  <a:tint val="75000"/>
                </a:prstClr>
              </a:solidFill>
            </a:endParaRPr>
          </a:p>
        </p:txBody>
      </p:sp>
      <p:sp>
        <p:nvSpPr>
          <p:cNvPr id="5" name="Footer Placeholder 4"/>
          <p:cNvSpPr>
            <a:spLocks noGrp="1"/>
          </p:cNvSpPr>
          <p:nvPr>
            <p:ph type="ftr" sz="quarter" idx="3"/>
          </p:nvPr>
        </p:nvSpPr>
        <p:spPr>
          <a:xfrm>
            <a:off x="3124201" y="6356358"/>
            <a:ext cx="2895600" cy="365125"/>
          </a:xfrm>
          <a:prstGeom prst="rect">
            <a:avLst/>
          </a:prstGeom>
        </p:spPr>
        <p:txBody>
          <a:bodyPr vert="horz" lIns="91436" tIns="45718" rIns="91436" bIns="45718" rtlCol="0" anchor="ctr"/>
          <a:lstStyle>
            <a:lvl1pPr algn="ctr">
              <a:defRPr sz="1200">
                <a:solidFill>
                  <a:schemeClr val="tx1">
                    <a:tint val="75000"/>
                  </a:schemeClr>
                </a:solidFill>
              </a:defRPr>
            </a:lvl1pPr>
          </a:lstStyle>
          <a:p>
            <a:pPr defTabSz="914148"/>
            <a:r>
              <a:rPr lang="vi-VN" smtClean="0">
                <a:solidFill>
                  <a:prstClr val="black">
                    <a:tint val="75000"/>
                  </a:prstClr>
                </a:solidFill>
              </a:rPr>
              <a:t>Trương Ngọc Tinh Anh -  Trương Thị Thanh Thảo</a:t>
            </a:r>
            <a:endParaRPr lang="en-US">
              <a:solidFill>
                <a:prstClr val="black">
                  <a:tint val="75000"/>
                </a:prstClr>
              </a:solidFill>
            </a:endParaRPr>
          </a:p>
        </p:txBody>
      </p:sp>
      <p:sp>
        <p:nvSpPr>
          <p:cNvPr id="6" name="Slide Number Placeholder 5"/>
          <p:cNvSpPr>
            <a:spLocks noGrp="1"/>
          </p:cNvSpPr>
          <p:nvPr>
            <p:ph type="sldNum" sz="quarter" idx="4"/>
          </p:nvPr>
        </p:nvSpPr>
        <p:spPr>
          <a:xfrm>
            <a:off x="6553202" y="6356358"/>
            <a:ext cx="2133600" cy="365125"/>
          </a:xfrm>
          <a:prstGeom prst="rect">
            <a:avLst/>
          </a:prstGeom>
        </p:spPr>
        <p:txBody>
          <a:bodyPr vert="horz" lIns="91436" tIns="45718" rIns="91436" bIns="45718" rtlCol="0" anchor="ctr"/>
          <a:lstStyle>
            <a:lvl1pPr algn="r">
              <a:defRPr sz="1200">
                <a:solidFill>
                  <a:schemeClr val="tx1">
                    <a:tint val="75000"/>
                  </a:schemeClr>
                </a:solidFill>
              </a:defRPr>
            </a:lvl1pPr>
          </a:lstStyle>
          <a:p>
            <a:pPr defTabSz="914148"/>
            <a:fld id="{5939B1FA-81F2-4940-9AF3-5EAFB5D6669B}" type="slidenum">
              <a:rPr lang="en-US" smtClean="0">
                <a:solidFill>
                  <a:prstClr val="black">
                    <a:tint val="75000"/>
                  </a:prstClr>
                </a:solidFill>
              </a:rPr>
              <a:pPr defTabSz="914148"/>
              <a:t>‹#›</a:t>
            </a:fld>
            <a:endParaRPr lang="en-US">
              <a:solidFill>
                <a:prstClr val="black">
                  <a:tint val="75000"/>
                </a:prstClr>
              </a:solidFill>
            </a:endParaRPr>
          </a:p>
        </p:txBody>
      </p:sp>
    </p:spTree>
    <p:extLst>
      <p:ext uri="{BB962C8B-B14F-4D97-AF65-F5344CB8AC3E}">
        <p14:creationId xmlns:p14="http://schemas.microsoft.com/office/powerpoint/2010/main" val="1395132002"/>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9" r:id="rId10"/>
    <p:sldLayoutId id="2147483760" r:id="rId11"/>
    <p:sldLayoutId id="2147483761" r:id="rId12"/>
    <p:sldLayoutId id="2147483762" r:id="rId13"/>
    <p:sldLayoutId id="2147483765" r:id="rId14"/>
    <p:sldLayoutId id="2147483768" r:id="rId15"/>
    <p:sldLayoutId id="2147484110" r:id="rId16"/>
  </p:sldLayoutIdLst>
  <p:hf hdr="0"/>
  <p:txStyles>
    <p:titleStyle>
      <a:lvl1pPr algn="l" defTabSz="914111" rtl="0" eaLnBrk="1" latinLnBrk="0" hangingPunct="1">
        <a:spcBef>
          <a:spcPct val="0"/>
        </a:spcBef>
        <a:buNone/>
        <a:defRPr sz="2399" kern="1200">
          <a:solidFill>
            <a:schemeClr val="tx1">
              <a:lumMod val="65000"/>
              <a:lumOff val="35000"/>
            </a:schemeClr>
          </a:solidFill>
          <a:latin typeface="+mj-lt"/>
          <a:ea typeface="+mj-ea"/>
          <a:cs typeface="+mj-cs"/>
        </a:defRPr>
      </a:lvl1pPr>
    </p:titleStyle>
    <p:bodyStyle>
      <a:lvl1pPr marL="342791" indent="-342791" algn="l" defTabSz="914111" rtl="0" eaLnBrk="1" latinLnBrk="0" hangingPunct="1">
        <a:spcBef>
          <a:spcPct val="20000"/>
        </a:spcBef>
        <a:buFont typeface="Arial" pitchFamily="34" charset="0"/>
        <a:buChar char="•"/>
        <a:defRPr sz="2699" kern="1200">
          <a:solidFill>
            <a:schemeClr val="tx1"/>
          </a:solidFill>
          <a:latin typeface="+mj-lt"/>
          <a:ea typeface="+mn-ea"/>
          <a:cs typeface="+mn-cs"/>
        </a:defRPr>
      </a:lvl1pPr>
      <a:lvl2pPr marL="742715" indent="-285660" algn="l" defTabSz="914111" rtl="0" eaLnBrk="1" latinLnBrk="0" hangingPunct="1">
        <a:spcBef>
          <a:spcPct val="20000"/>
        </a:spcBef>
        <a:buFont typeface="Arial" pitchFamily="34" charset="0"/>
        <a:buChar char="–"/>
        <a:defRPr sz="2399" kern="1200">
          <a:solidFill>
            <a:schemeClr val="tx1"/>
          </a:solidFill>
          <a:latin typeface="+mj-lt"/>
          <a:ea typeface="+mn-ea"/>
          <a:cs typeface="+mn-cs"/>
        </a:defRPr>
      </a:lvl2pPr>
      <a:lvl3pPr marL="1142638" indent="-228528" algn="l" defTabSz="914111" rtl="0" eaLnBrk="1" latinLnBrk="0" hangingPunct="1">
        <a:spcBef>
          <a:spcPct val="20000"/>
        </a:spcBef>
        <a:buFont typeface="Arial" pitchFamily="34" charset="0"/>
        <a:buChar char="•"/>
        <a:defRPr sz="1799" kern="1200">
          <a:solidFill>
            <a:schemeClr val="tx1"/>
          </a:solidFill>
          <a:latin typeface="+mj-lt"/>
          <a:ea typeface="+mn-ea"/>
          <a:cs typeface="+mn-cs"/>
        </a:defRPr>
      </a:lvl3pPr>
      <a:lvl4pPr marL="1599694" indent="-228528" algn="l" defTabSz="914111" rtl="0" eaLnBrk="1" latinLnBrk="0" hangingPunct="1">
        <a:spcBef>
          <a:spcPct val="20000"/>
        </a:spcBef>
        <a:buFont typeface="Arial" pitchFamily="34" charset="0"/>
        <a:buChar char="–"/>
        <a:defRPr sz="1500" kern="1200">
          <a:solidFill>
            <a:schemeClr val="tx1"/>
          </a:solidFill>
          <a:latin typeface="+mj-lt"/>
          <a:ea typeface="+mn-ea"/>
          <a:cs typeface="+mn-cs"/>
        </a:defRPr>
      </a:lvl4pPr>
      <a:lvl5pPr marL="2056748" indent="-228528" algn="l" defTabSz="914111" rtl="0" eaLnBrk="1" latinLnBrk="0" hangingPunct="1">
        <a:spcBef>
          <a:spcPct val="20000"/>
        </a:spcBef>
        <a:buFont typeface="Arial" pitchFamily="34" charset="0"/>
        <a:buChar char="»"/>
        <a:defRPr sz="1500" kern="1200">
          <a:solidFill>
            <a:schemeClr val="tx1"/>
          </a:solidFill>
          <a:latin typeface="+mj-lt"/>
          <a:ea typeface="+mn-ea"/>
          <a:cs typeface="+mn-cs"/>
        </a:defRPr>
      </a:lvl5pPr>
      <a:lvl6pPr marL="2513804" indent="-228528" algn="l" defTabSz="91411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859" indent="-228528" algn="l" defTabSz="91411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914" indent="-228528" algn="l" defTabSz="91411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970" indent="-228528" algn="l" defTabSz="914111"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11" rtl="0" eaLnBrk="1" latinLnBrk="0" hangingPunct="1">
        <a:defRPr sz="1799" kern="1200">
          <a:solidFill>
            <a:schemeClr val="tx1"/>
          </a:solidFill>
          <a:latin typeface="+mn-lt"/>
          <a:ea typeface="+mn-ea"/>
          <a:cs typeface="+mn-cs"/>
        </a:defRPr>
      </a:lvl1pPr>
      <a:lvl2pPr marL="457055" algn="l" defTabSz="914111" rtl="0" eaLnBrk="1" latinLnBrk="0" hangingPunct="1">
        <a:defRPr sz="1799" kern="1200">
          <a:solidFill>
            <a:schemeClr val="tx1"/>
          </a:solidFill>
          <a:latin typeface="+mn-lt"/>
          <a:ea typeface="+mn-ea"/>
          <a:cs typeface="+mn-cs"/>
        </a:defRPr>
      </a:lvl2pPr>
      <a:lvl3pPr marL="914111" algn="l" defTabSz="914111" rtl="0" eaLnBrk="1" latinLnBrk="0" hangingPunct="1">
        <a:defRPr sz="1799" kern="1200">
          <a:solidFill>
            <a:schemeClr val="tx1"/>
          </a:solidFill>
          <a:latin typeface="+mn-lt"/>
          <a:ea typeface="+mn-ea"/>
          <a:cs typeface="+mn-cs"/>
        </a:defRPr>
      </a:lvl3pPr>
      <a:lvl4pPr marL="1371166" algn="l" defTabSz="914111" rtl="0" eaLnBrk="1" latinLnBrk="0" hangingPunct="1">
        <a:defRPr sz="1799" kern="1200">
          <a:solidFill>
            <a:schemeClr val="tx1"/>
          </a:solidFill>
          <a:latin typeface="+mn-lt"/>
          <a:ea typeface="+mn-ea"/>
          <a:cs typeface="+mn-cs"/>
        </a:defRPr>
      </a:lvl4pPr>
      <a:lvl5pPr marL="1828221" algn="l" defTabSz="914111" rtl="0" eaLnBrk="1" latinLnBrk="0" hangingPunct="1">
        <a:defRPr sz="1799" kern="1200">
          <a:solidFill>
            <a:schemeClr val="tx1"/>
          </a:solidFill>
          <a:latin typeface="+mn-lt"/>
          <a:ea typeface="+mn-ea"/>
          <a:cs typeface="+mn-cs"/>
        </a:defRPr>
      </a:lvl5pPr>
      <a:lvl6pPr marL="2285276" algn="l" defTabSz="914111" rtl="0" eaLnBrk="1" latinLnBrk="0" hangingPunct="1">
        <a:defRPr sz="1799" kern="1200">
          <a:solidFill>
            <a:schemeClr val="tx1"/>
          </a:solidFill>
          <a:latin typeface="+mn-lt"/>
          <a:ea typeface="+mn-ea"/>
          <a:cs typeface="+mn-cs"/>
        </a:defRPr>
      </a:lvl6pPr>
      <a:lvl7pPr marL="2742332" algn="l" defTabSz="914111" rtl="0" eaLnBrk="1" latinLnBrk="0" hangingPunct="1">
        <a:defRPr sz="1799" kern="1200">
          <a:solidFill>
            <a:schemeClr val="tx1"/>
          </a:solidFill>
          <a:latin typeface="+mn-lt"/>
          <a:ea typeface="+mn-ea"/>
          <a:cs typeface="+mn-cs"/>
        </a:defRPr>
      </a:lvl7pPr>
      <a:lvl8pPr marL="3199386" algn="l" defTabSz="914111" rtl="0" eaLnBrk="1" latinLnBrk="0" hangingPunct="1">
        <a:defRPr sz="1799" kern="1200">
          <a:solidFill>
            <a:schemeClr val="tx1"/>
          </a:solidFill>
          <a:latin typeface="+mn-lt"/>
          <a:ea typeface="+mn-ea"/>
          <a:cs typeface="+mn-cs"/>
        </a:defRPr>
      </a:lvl8pPr>
      <a:lvl9pPr marL="3656443" algn="l" defTabSz="914111"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hyperlink" Target="https://voer.edu.vn/c/xu-ly-ngoai-le-exception-handling/95eeacbe/1113670d"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hyperlink" Target="https://programmingwithliving.wordpress.com/2015/04/11/xu-ly-ngoai-le-trong-java-exceptions-handling/"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
        <p:nvSpPr>
          <p:cNvPr id="4" name="Rectangle 3"/>
          <p:cNvSpPr/>
          <p:nvPr/>
        </p:nvSpPr>
        <p:spPr>
          <a:xfrm>
            <a:off x="1219199" y="381000"/>
            <a:ext cx="7494597" cy="1754326"/>
          </a:xfrm>
          <a:prstGeom prst="rect">
            <a:avLst/>
          </a:prstGeom>
          <a:solidFill>
            <a:schemeClr val="tx1"/>
          </a:solidFill>
          <a:ln w="76200">
            <a:solidFill>
              <a:srgbClr val="FFFF00"/>
            </a:solidFill>
          </a:ln>
        </p:spPr>
        <p:txBody>
          <a:bodyPr wrap="square" lIns="91440" tIns="45720" rIns="91440" bIns="45720">
            <a:spAutoFit/>
          </a:bodyPr>
          <a:lstStyle/>
          <a:p>
            <a:pPr algn="ctr"/>
            <a:r>
              <a:rPr lang="en-US" sz="5400" b="1" err="1">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cs typeface="Arial" panose="020B0604020202020204" pitchFamily="34" charset="0"/>
              </a:rPr>
              <a:t>Tìm</a:t>
            </a:r>
            <a:r>
              <a:rPr lang="en-US" sz="5400" b="1">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cs typeface="Arial" panose="020B0604020202020204" pitchFamily="34" charset="0"/>
              </a:rPr>
              <a:t> </a:t>
            </a:r>
            <a:r>
              <a:rPr lang="en-US" sz="5400" b="1" err="1">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cs typeface="Arial" panose="020B0604020202020204" pitchFamily="34" charset="0"/>
              </a:rPr>
              <a:t>hiểu</a:t>
            </a:r>
            <a:r>
              <a:rPr lang="en-US" sz="5400" b="1">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cs typeface="Arial" panose="020B0604020202020204" pitchFamily="34" charset="0"/>
              </a:rPr>
              <a:t> </a:t>
            </a:r>
            <a:r>
              <a:rPr lang="en-US" sz="5400" b="1" err="1">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cs typeface="Arial" panose="020B0604020202020204" pitchFamily="34" charset="0"/>
              </a:rPr>
              <a:t>về</a:t>
            </a:r>
            <a:r>
              <a:rPr lang="en-US" sz="5400" b="1">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cs typeface="Arial" panose="020B0604020202020204" pitchFamily="34" charset="0"/>
              </a:rPr>
              <a:t> </a:t>
            </a:r>
            <a:endParaRPr lang="en-US" sz="5400" b="1"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cs typeface="Arial" panose="020B0604020202020204" pitchFamily="34" charset="0"/>
            </a:endParaRPr>
          </a:p>
          <a:p>
            <a:pPr algn="ctr"/>
            <a:r>
              <a:rPr lang="en-US" sz="5400" b="1"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cs typeface="Arial" panose="020B0604020202020204" pitchFamily="34" charset="0"/>
              </a:rPr>
              <a:t>Handling Exceptions</a:t>
            </a:r>
            <a:endParaRPr lang="en-US" sz="5400" b="1">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cs typeface="Arial" panose="020B0604020202020204" pitchFamily="34" charset="0"/>
            </a:endParaRPr>
          </a:p>
        </p:txBody>
      </p:sp>
      <p:sp>
        <p:nvSpPr>
          <p:cNvPr id="5" name="TextBox 4"/>
          <p:cNvSpPr txBox="1"/>
          <p:nvPr/>
        </p:nvSpPr>
        <p:spPr>
          <a:xfrm>
            <a:off x="4495800" y="5257800"/>
            <a:ext cx="4217997" cy="1384995"/>
          </a:xfrm>
          <a:prstGeom prst="rect">
            <a:avLst/>
          </a:prstGeom>
          <a:solidFill>
            <a:schemeClr val="tx1"/>
          </a:solidFill>
          <a:ln w="57150">
            <a:solidFill>
              <a:srgbClr val="50ED11"/>
            </a:solidFill>
          </a:ln>
        </p:spPr>
        <p:txBody>
          <a:bodyPr wrap="square" rtlCol="0">
            <a:spAutoFit/>
          </a:bodyPr>
          <a:lstStyle/>
          <a:p>
            <a:pPr>
              <a:lnSpc>
                <a:spcPct val="150000"/>
              </a:lnSpc>
            </a:pPr>
            <a:r>
              <a:rPr lang="en-US" b="1" err="1">
                <a:ln w="0">
                  <a:solidFill>
                    <a:srgbClr val="FFFF00"/>
                  </a:solidFill>
                </a:ln>
                <a:solidFill>
                  <a:srgbClr val="FFFF00"/>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Thực</a:t>
            </a:r>
            <a:r>
              <a:rPr lang="en-US" b="1">
                <a:ln w="0">
                  <a:solidFill>
                    <a:srgbClr val="FFFF00"/>
                  </a:solidFill>
                </a:ln>
                <a:solidFill>
                  <a:srgbClr val="FFFF00"/>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 </a:t>
            </a:r>
            <a:r>
              <a:rPr lang="en-US" b="1" err="1" smtClean="0">
                <a:ln w="0">
                  <a:solidFill>
                    <a:srgbClr val="FFFF00"/>
                  </a:solidFill>
                </a:ln>
                <a:solidFill>
                  <a:srgbClr val="FFFF00"/>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hiện</a:t>
            </a:r>
            <a:r>
              <a:rPr lang="en-US" b="1" smtClean="0">
                <a:ln w="0">
                  <a:solidFill>
                    <a:srgbClr val="FFFF00"/>
                  </a:solidFill>
                </a:ln>
                <a:solidFill>
                  <a:srgbClr val="FFFF00"/>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a:t>
            </a:r>
            <a:endParaRPr lang="en-US" b="1">
              <a:ln w="0">
                <a:solidFill>
                  <a:srgbClr val="FFFF00"/>
                </a:solidFill>
              </a:ln>
              <a:solidFill>
                <a:srgbClr val="FFFF00"/>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a:p>
            <a:r>
              <a:rPr lang="en-US" smtClean="0">
                <a:ln w="0">
                  <a:solidFill>
                    <a:schemeClr val="bg1"/>
                  </a:solidFill>
                </a:ln>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1. </a:t>
            </a:r>
            <a:r>
              <a:rPr lang="en-US" err="1">
                <a:ln w="0">
                  <a:solidFill>
                    <a:schemeClr val="bg1"/>
                  </a:solidFill>
                </a:ln>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Trương</a:t>
            </a:r>
            <a:r>
              <a:rPr lang="en-US">
                <a:ln w="0">
                  <a:solidFill>
                    <a:schemeClr val="bg1"/>
                  </a:solidFill>
                </a:ln>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err="1">
                <a:ln w="0">
                  <a:solidFill>
                    <a:schemeClr val="bg1"/>
                  </a:solidFill>
                </a:ln>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Ngọc</a:t>
            </a:r>
            <a:r>
              <a:rPr lang="en-US">
                <a:ln w="0">
                  <a:solidFill>
                    <a:schemeClr val="bg1"/>
                  </a:solidFill>
                </a:ln>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err="1">
                <a:ln w="0">
                  <a:solidFill>
                    <a:schemeClr val="bg1"/>
                  </a:solidFill>
                </a:ln>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Tinh</a:t>
            </a:r>
            <a:r>
              <a:rPr lang="en-US">
                <a:ln w="0">
                  <a:solidFill>
                    <a:schemeClr val="bg1"/>
                  </a:solidFill>
                </a:ln>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err="1">
                <a:ln w="0">
                  <a:solidFill>
                    <a:schemeClr val="bg1"/>
                  </a:solidFill>
                </a:ln>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Anh</a:t>
            </a:r>
            <a:endParaRPr lang="en-US">
              <a:ln w="0">
                <a:solidFill>
                  <a:schemeClr val="bg1"/>
                </a:solidFill>
              </a:ln>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r>
              <a:rPr lang="en-US" smtClean="0">
                <a:ln w="0">
                  <a:solidFill>
                    <a:schemeClr val="bg1"/>
                  </a:solidFill>
                </a:ln>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2</a:t>
            </a:r>
            <a:r>
              <a:rPr lang="en-US" smtClean="0">
                <a:ln w="0">
                  <a:solidFill>
                    <a:schemeClr val="bg1"/>
                  </a:solidFill>
                </a:ln>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err="1" smtClean="0">
                <a:ln w="0">
                  <a:solidFill>
                    <a:schemeClr val="bg1"/>
                  </a:solidFill>
                </a:ln>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Trương</a:t>
            </a:r>
            <a:r>
              <a:rPr lang="en-US" smtClean="0">
                <a:ln w="0">
                  <a:solidFill>
                    <a:schemeClr val="bg1"/>
                  </a:solidFill>
                </a:ln>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err="1" smtClean="0">
                <a:ln w="0">
                  <a:solidFill>
                    <a:schemeClr val="bg1"/>
                  </a:solidFill>
                </a:ln>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Thị</a:t>
            </a:r>
            <a:r>
              <a:rPr lang="en-US" smtClean="0">
                <a:ln w="0">
                  <a:solidFill>
                    <a:schemeClr val="bg1"/>
                  </a:solidFill>
                </a:ln>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err="1" smtClean="0">
                <a:ln w="0">
                  <a:solidFill>
                    <a:schemeClr val="bg1"/>
                  </a:solidFill>
                </a:ln>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Thanh</a:t>
            </a:r>
            <a:r>
              <a:rPr lang="en-US" smtClean="0">
                <a:ln w="0">
                  <a:solidFill>
                    <a:schemeClr val="bg1"/>
                  </a:solidFill>
                </a:ln>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err="1" smtClean="0">
                <a:ln w="0">
                  <a:solidFill>
                    <a:schemeClr val="bg1"/>
                  </a:solidFill>
                </a:ln>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Thảo</a:t>
            </a:r>
            <a:endParaRPr lang="en-US">
              <a:ln w="0">
                <a:solidFill>
                  <a:schemeClr val="bg1"/>
                </a:solidFill>
              </a:ln>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7" name="Date Placeholder 6"/>
          <p:cNvSpPr>
            <a:spLocks noGrp="1"/>
          </p:cNvSpPr>
          <p:nvPr>
            <p:ph type="dt" sz="half" idx="10"/>
          </p:nvPr>
        </p:nvSpPr>
        <p:spPr/>
        <p:txBody>
          <a:bodyPr/>
          <a:lstStyle/>
          <a:p>
            <a:fld id="{C50C7BA0-7036-4163-A1D2-49995C3384A7}" type="datetime1">
              <a:rPr lang="vi-VN" smtClean="0">
                <a:solidFill>
                  <a:prstClr val="black">
                    <a:tint val="75000"/>
                  </a:prstClr>
                </a:solidFill>
              </a:rPr>
              <a:t>01/08/2016</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r>
              <a:rPr lang="vi-VN" smtClean="0">
                <a:solidFill>
                  <a:prstClr val="black">
                    <a:tint val="75000"/>
                  </a:prstClr>
                </a:solidFill>
              </a:rPr>
              <a:t>Trương Ngọc Tinh Anh -  Trương Thị Thanh Thảo</a:t>
            </a:r>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5939B1FA-81F2-4940-9AF3-5EAFB5D6669B}" type="slidenum">
              <a:rPr lang="en-US" smtClean="0">
                <a:solidFill>
                  <a:prstClr val="black">
                    <a:tint val="75000"/>
                  </a:prstClr>
                </a:solidFill>
              </a:rPr>
              <a:pPr/>
              <a:t>1</a:t>
            </a:fld>
            <a:endParaRPr lang="en-US">
              <a:solidFill>
                <a:prstClr val="black">
                  <a:tint val="75000"/>
                </a:prstClr>
              </a:solidFill>
            </a:endParaRPr>
          </a:p>
        </p:txBody>
      </p:sp>
    </p:spTree>
    <p:extLst>
      <p:ext uri="{BB962C8B-B14F-4D97-AF65-F5344CB8AC3E}">
        <p14:creationId xmlns:p14="http://schemas.microsoft.com/office/powerpoint/2010/main" val="1926411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A1A426-38E5-4908-A1A6-EC6869D88FBF}" type="datetime1">
              <a:rPr lang="vi-VN" smtClean="0">
                <a:solidFill>
                  <a:prstClr val="black">
                    <a:tint val="75000"/>
                  </a:prstClr>
                </a:solidFill>
              </a:rPr>
              <a:t>01/08/2016</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vi-VN" smtClean="0">
                <a:solidFill>
                  <a:prstClr val="black">
                    <a:tint val="75000"/>
                  </a:prstClr>
                </a:solidFill>
              </a:rPr>
              <a:t>Trương Ngọc Tinh Anh -  Trương Thị Thanh Thảo</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5939B1FA-81F2-4940-9AF3-5EAFB5D6669B}" type="slidenum">
              <a:rPr lang="en-US" smtClean="0">
                <a:solidFill>
                  <a:prstClr val="black">
                    <a:tint val="75000"/>
                  </a:prstClr>
                </a:solidFill>
              </a:rPr>
              <a:pPr/>
              <a:t>10</a:t>
            </a:fld>
            <a:endParaRPr lang="en-US">
              <a:solidFill>
                <a:prstClr val="black">
                  <a:tint val="75000"/>
                </a:prstClr>
              </a:solidFill>
            </a:endParaRPr>
          </a:p>
        </p:txBody>
      </p:sp>
      <p:sp>
        <p:nvSpPr>
          <p:cNvPr id="5" name="TextBox 4"/>
          <p:cNvSpPr txBox="1"/>
          <p:nvPr/>
        </p:nvSpPr>
        <p:spPr>
          <a:xfrm>
            <a:off x="457200" y="1032808"/>
            <a:ext cx="8458200" cy="1938992"/>
          </a:xfrm>
          <a:prstGeom prst="rect">
            <a:avLst/>
          </a:prstGeom>
          <a:noFill/>
        </p:spPr>
        <p:txBody>
          <a:bodyPr wrap="square" rtlCol="0">
            <a:spAutoFit/>
          </a:bodyPr>
          <a:lstStyle/>
          <a:p>
            <a:pPr fontAlgn="base"/>
            <a:r>
              <a:rPr lang="vi-VN" b="1">
                <a:solidFill>
                  <a:srgbClr val="FF0000"/>
                </a:solidFill>
              </a:rPr>
              <a:t>Vậy khi nào dùng “Try-Catch”, khi nào dùng “Throws”?</a:t>
            </a:r>
            <a:endParaRPr lang="vi-VN">
              <a:solidFill>
                <a:srgbClr val="FF0000"/>
              </a:solidFill>
            </a:endParaRPr>
          </a:p>
          <a:p>
            <a:pPr fontAlgn="base"/>
            <a:r>
              <a:rPr lang="vi-VN"/>
              <a:t>Khối “Try-Catch” dùng để xử lý luôn lỗi, còn “Throws” dùng để ném lỗi đi cho thằng khác xử lý, và dùng “Throws” khi ta không muốn đặt nhiều khối “Try-Catch” bên trong.</a:t>
            </a:r>
          </a:p>
          <a:p>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4690" y="2590800"/>
            <a:ext cx="6070169"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7" name="Group 6"/>
          <p:cNvGrpSpPr/>
          <p:nvPr/>
        </p:nvGrpSpPr>
        <p:grpSpPr>
          <a:xfrm>
            <a:off x="555889" y="152400"/>
            <a:ext cx="7064111" cy="841347"/>
            <a:chOff x="4113734" y="1462930"/>
            <a:chExt cx="9421268" cy="1122088"/>
          </a:xfrm>
        </p:grpSpPr>
        <p:sp>
          <p:nvSpPr>
            <p:cNvPr id="8" name="Rectangle 7"/>
            <p:cNvSpPr/>
            <p:nvPr/>
          </p:nvSpPr>
          <p:spPr>
            <a:xfrm>
              <a:off x="4690885" y="1471730"/>
              <a:ext cx="6465957" cy="110448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latin typeface="Arial" panose="020B0604020202020204" pitchFamily="34" charset="0"/>
                <a:cs typeface="Arial" panose="020B0604020202020204" pitchFamily="34" charset="0"/>
              </a:endParaRPr>
            </a:p>
          </p:txBody>
        </p:sp>
        <p:sp>
          <p:nvSpPr>
            <p:cNvPr id="9" name="TextBox 8"/>
            <p:cNvSpPr txBox="1"/>
            <p:nvPr/>
          </p:nvSpPr>
          <p:spPr>
            <a:xfrm>
              <a:off x="5486399" y="1732973"/>
              <a:ext cx="8048603" cy="615713"/>
            </a:xfrm>
            <a:prstGeom prst="rect">
              <a:avLst/>
            </a:prstGeom>
            <a:noFill/>
          </p:spPr>
          <p:txBody>
            <a:bodyPr wrap="square" rtlCol="0" anchor="ctr">
              <a:spAutoFit/>
            </a:bodyPr>
            <a:lstStyle/>
            <a:p>
              <a:r>
                <a:rPr lang="en-US" b="1" smtClean="0">
                  <a:latin typeface="Arial" panose="020B0604020202020204" pitchFamily="34" charset="0"/>
                  <a:cs typeface="Arial" panose="020B0604020202020204" pitchFamily="34" charset="0"/>
                </a:rPr>
                <a:t>Một số lưu ý các khi sử dụng ngoại lệ</a:t>
              </a:r>
              <a:endParaRPr lang="en-US" b="1">
                <a:latin typeface="Arial" panose="020B0604020202020204" pitchFamily="34" charset="0"/>
                <a:cs typeface="Arial" panose="020B0604020202020204" pitchFamily="34" charset="0"/>
              </a:endParaRPr>
            </a:p>
          </p:txBody>
        </p:sp>
        <p:sp>
          <p:nvSpPr>
            <p:cNvPr id="10" name="Oval 9"/>
            <p:cNvSpPr>
              <a:spLocks noChangeAspect="1"/>
            </p:cNvSpPr>
            <p:nvPr/>
          </p:nvSpPr>
          <p:spPr>
            <a:xfrm>
              <a:off x="4113734" y="1462930"/>
              <a:ext cx="1122088" cy="1122088"/>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53986" tIns="68562" rIns="53986" bIns="68562" numCol="1" anchor="ctr" anchorCtr="1" compatLnSpc="1">
              <a:prstTxWarp prst="textNoShape">
                <a:avLst/>
              </a:prstTxWarp>
            </a:bodyPr>
            <a:lstStyle/>
            <a:p>
              <a:r>
                <a:rPr lang="en-US" sz="3299" kern="0">
                  <a:solidFill>
                    <a:schemeClr val="bg1"/>
                  </a:solidFill>
                  <a:latin typeface="Arial" panose="020B0604020202020204" pitchFamily="34" charset="0"/>
                  <a:cs typeface="Arial" pitchFamily="34" charset="0"/>
                </a:rPr>
                <a:t>II</a:t>
              </a:r>
            </a:p>
          </p:txBody>
        </p:sp>
      </p:grpSp>
    </p:spTree>
    <p:extLst>
      <p:ext uri="{BB962C8B-B14F-4D97-AF65-F5344CB8AC3E}">
        <p14:creationId xmlns:p14="http://schemas.microsoft.com/office/powerpoint/2010/main" val="21761579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5ECF1C-8623-47CD-AA41-1DF127A03EFB}" type="datetime1">
              <a:rPr lang="vi-VN" smtClean="0">
                <a:solidFill>
                  <a:prstClr val="black">
                    <a:tint val="75000"/>
                  </a:prstClr>
                </a:solidFill>
              </a:rPr>
              <a:t>01/08/2016</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vi-VN" smtClean="0">
                <a:solidFill>
                  <a:prstClr val="black">
                    <a:tint val="75000"/>
                  </a:prstClr>
                </a:solidFill>
              </a:rPr>
              <a:t>Trương Ngọc Tinh Anh -  Trương Thị Thanh Thảo</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5939B1FA-81F2-4940-9AF3-5EAFB5D6669B}" type="slidenum">
              <a:rPr lang="en-US" smtClean="0">
                <a:solidFill>
                  <a:prstClr val="black">
                    <a:tint val="75000"/>
                  </a:prstClr>
                </a:solidFill>
              </a:rPr>
              <a:pPr/>
              <a:t>11</a:t>
            </a:fld>
            <a:endParaRPr lang="en-US">
              <a:solidFill>
                <a:prstClr val="black">
                  <a:tint val="75000"/>
                </a:prstClr>
              </a:solidFill>
            </a:endParaRPr>
          </a:p>
        </p:txBody>
      </p:sp>
      <p:sp>
        <p:nvSpPr>
          <p:cNvPr id="5" name="TextBox 4"/>
          <p:cNvSpPr txBox="1"/>
          <p:nvPr/>
        </p:nvSpPr>
        <p:spPr>
          <a:xfrm>
            <a:off x="647700" y="533400"/>
            <a:ext cx="7848600" cy="1200329"/>
          </a:xfrm>
          <a:prstGeom prst="rect">
            <a:avLst/>
          </a:prstGeom>
          <a:noFill/>
        </p:spPr>
        <p:txBody>
          <a:bodyPr wrap="square" rtlCol="0">
            <a:spAutoFit/>
          </a:bodyPr>
          <a:lstStyle/>
          <a:p>
            <a:r>
              <a:rPr lang="vi-VN"/>
              <a:t>Sau này chỗ nào dùng MyMethod() đều phải bắt các Exception1, Exception2 lại. Exception3 đã đc catch trong MyMethod nên </a:t>
            </a:r>
            <a:r>
              <a:rPr lang="vi-VN" smtClean="0"/>
              <a:t>k</a:t>
            </a:r>
            <a:r>
              <a:rPr lang="en-US" smtClean="0"/>
              <a:t>hông</a:t>
            </a:r>
            <a:r>
              <a:rPr lang="vi-VN" smtClean="0"/>
              <a:t> </a:t>
            </a:r>
            <a:r>
              <a:rPr lang="vi-VN"/>
              <a:t>cần bắt lại nữa</a:t>
            </a:r>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438400"/>
            <a:ext cx="4907619"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15936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C89133-0684-47BA-9A0E-2F0C88B53CF6}" type="datetime1">
              <a:rPr lang="vi-VN" smtClean="0">
                <a:solidFill>
                  <a:prstClr val="black">
                    <a:tint val="75000"/>
                  </a:prstClr>
                </a:solidFill>
              </a:rPr>
              <a:t>01/08/2016</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vi-VN" smtClean="0">
                <a:solidFill>
                  <a:prstClr val="black">
                    <a:tint val="75000"/>
                  </a:prstClr>
                </a:solidFill>
              </a:rPr>
              <a:t>Trương Ngọc Tinh Anh -  Trương Thị Thanh Thảo</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5939B1FA-81F2-4940-9AF3-5EAFB5D6669B}" type="slidenum">
              <a:rPr lang="en-US" smtClean="0">
                <a:solidFill>
                  <a:prstClr val="black">
                    <a:tint val="75000"/>
                  </a:prstClr>
                </a:solidFill>
              </a:rPr>
              <a:pPr/>
              <a:t>12</a:t>
            </a:fld>
            <a:endParaRPr lang="en-US">
              <a:solidFill>
                <a:prstClr val="black">
                  <a:tint val="75000"/>
                </a:prstClr>
              </a:solidFill>
            </a:endParaRPr>
          </a:p>
        </p:txBody>
      </p:sp>
      <p:sp>
        <p:nvSpPr>
          <p:cNvPr id="5" name="TextBox 4"/>
          <p:cNvSpPr txBox="1"/>
          <p:nvPr/>
        </p:nvSpPr>
        <p:spPr>
          <a:xfrm>
            <a:off x="685800" y="685800"/>
            <a:ext cx="7848600" cy="4524315"/>
          </a:xfrm>
          <a:prstGeom prst="rect">
            <a:avLst/>
          </a:prstGeom>
          <a:noFill/>
        </p:spPr>
        <p:txBody>
          <a:bodyPr wrap="square" rtlCol="0">
            <a:spAutoFit/>
          </a:bodyPr>
          <a:lstStyle/>
          <a:p>
            <a:r>
              <a:rPr lang="vi-VN"/>
              <a:t>Chế độ làm việc nội tại của khối try-catch trong Java</a:t>
            </a:r>
          </a:p>
          <a:p>
            <a:r>
              <a:rPr lang="vi-VN"/>
              <a:t>Đầu tiên, JVM kiểm tra xem exception đã được xử lý hay chưa. Nếu exception chưa được xử lý, JVM cung cấp một Exception Handler mặc định, để thực hiện các tác vụ sau:</a:t>
            </a:r>
          </a:p>
          <a:p>
            <a:pPr marL="342900" indent="-342900">
              <a:buFont typeface="Wingdings" pitchFamily="2" charset="2"/>
              <a:buChar char="§"/>
            </a:pPr>
            <a:r>
              <a:rPr lang="vi-VN">
                <a:solidFill>
                  <a:srgbClr val="0070C0"/>
                </a:solidFill>
              </a:rPr>
              <a:t>In ra miêu tả của exception đó.</a:t>
            </a:r>
          </a:p>
          <a:p>
            <a:pPr marL="342900" indent="-342900">
              <a:buFont typeface="Wingdings" pitchFamily="2" charset="2"/>
              <a:buChar char="§"/>
            </a:pPr>
            <a:r>
              <a:rPr lang="vi-VN">
                <a:solidFill>
                  <a:srgbClr val="0070C0"/>
                </a:solidFill>
              </a:rPr>
              <a:t>In ra stack trace (cấu trúc thứ bậc của phương thức nơi mà exception xuất hiện).</a:t>
            </a:r>
          </a:p>
          <a:p>
            <a:pPr marL="342900" indent="-342900">
              <a:buFont typeface="Wingdings" pitchFamily="2" charset="2"/>
              <a:buChar char="§"/>
            </a:pPr>
            <a:r>
              <a:rPr lang="vi-VN">
                <a:solidFill>
                  <a:srgbClr val="0070C0"/>
                </a:solidFill>
              </a:rPr>
              <a:t>Làm cho chương trình ngừng lại.</a:t>
            </a:r>
          </a:p>
          <a:p>
            <a:pPr marL="342900" indent="-342900">
              <a:buFont typeface="Wingdings" pitchFamily="2" charset="2"/>
              <a:buChar char="§"/>
            </a:pPr>
            <a:r>
              <a:rPr lang="vi-VN">
                <a:solidFill>
                  <a:srgbClr val="0070C0"/>
                </a:solidFill>
              </a:rPr>
              <a:t>Nhưng nếu exception đã được xử lý bởi Lập trình viên, thì luồng chuẩn của ứng dụng được duy trì (hay là phần còn lại của code được thực thi).</a:t>
            </a:r>
          </a:p>
        </p:txBody>
      </p:sp>
    </p:spTree>
    <p:extLst>
      <p:ext uri="{BB962C8B-B14F-4D97-AF65-F5344CB8AC3E}">
        <p14:creationId xmlns:p14="http://schemas.microsoft.com/office/powerpoint/2010/main" val="561508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6638542" y="2627303"/>
            <a:ext cx="1832460" cy="2352821"/>
            <a:chOff x="8843102" y="2360065"/>
            <a:chExt cx="2443280" cy="3137095"/>
          </a:xfrm>
        </p:grpSpPr>
        <p:cxnSp>
          <p:nvCxnSpPr>
            <p:cNvPr id="10" name="Straight Connector 9"/>
            <p:cNvCxnSpPr/>
            <p:nvPr/>
          </p:nvCxnSpPr>
          <p:spPr>
            <a:xfrm>
              <a:off x="8843102" y="2360065"/>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8843102" y="2882914"/>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8843102" y="3405763"/>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843102" y="3928612"/>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8843102" y="4451461"/>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843102" y="4974310"/>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8843102" y="5497160"/>
              <a:ext cx="244328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 name="Date Placeholder 5"/>
          <p:cNvSpPr>
            <a:spLocks noGrp="1"/>
          </p:cNvSpPr>
          <p:nvPr>
            <p:ph type="dt" sz="half" idx="10"/>
          </p:nvPr>
        </p:nvSpPr>
        <p:spPr/>
        <p:txBody>
          <a:bodyPr/>
          <a:lstStyle/>
          <a:p>
            <a:fld id="{7CC83590-933A-49F6-A466-C35B1030D1DE}" type="datetime1">
              <a:rPr lang="vi-VN" smtClean="0">
                <a:solidFill>
                  <a:prstClr val="black">
                    <a:tint val="75000"/>
                  </a:prstClr>
                </a:solidFill>
              </a:rPr>
              <a:t>01/08/2016</a:t>
            </a:fld>
            <a:endParaRPr lang="en-US">
              <a:solidFill>
                <a:prstClr val="black">
                  <a:tint val="75000"/>
                </a:prstClr>
              </a:solidFill>
            </a:endParaRPr>
          </a:p>
        </p:txBody>
      </p:sp>
      <p:sp>
        <p:nvSpPr>
          <p:cNvPr id="8" name="Footer Placeholder 7"/>
          <p:cNvSpPr>
            <a:spLocks noGrp="1"/>
          </p:cNvSpPr>
          <p:nvPr>
            <p:ph type="ftr" sz="quarter" idx="11"/>
          </p:nvPr>
        </p:nvSpPr>
        <p:spPr>
          <a:xfrm>
            <a:off x="3124200" y="6356358"/>
            <a:ext cx="3390497" cy="365125"/>
          </a:xfrm>
        </p:spPr>
        <p:txBody>
          <a:bodyPr/>
          <a:lstStyle/>
          <a:p>
            <a:r>
              <a:rPr lang="vi-VN" smtClean="0">
                <a:solidFill>
                  <a:prstClr val="black">
                    <a:tint val="75000"/>
                  </a:prstClr>
                </a:solidFill>
              </a:rPr>
              <a:t>Trương Ngọc Tinh Anh -  Trương Thị Thanh Thảo</a:t>
            </a:r>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5939B1FA-81F2-4940-9AF3-5EAFB5D6669B}" type="slidenum">
              <a:rPr lang="en-US" smtClean="0">
                <a:solidFill>
                  <a:prstClr val="black">
                    <a:tint val="75000"/>
                  </a:prstClr>
                </a:solidFill>
              </a:rPr>
              <a:pPr/>
              <a:t>13</a:t>
            </a:fld>
            <a:endParaRPr lang="en-US">
              <a:solidFill>
                <a:prstClr val="black">
                  <a:tint val="75000"/>
                </a:prstClr>
              </a:solidFill>
            </a:endParaRPr>
          </a:p>
        </p:txBody>
      </p:sp>
      <p:sp>
        <p:nvSpPr>
          <p:cNvPr id="18" name="TextBox 17"/>
          <p:cNvSpPr txBox="1"/>
          <p:nvPr/>
        </p:nvSpPr>
        <p:spPr>
          <a:xfrm>
            <a:off x="565099" y="1910331"/>
            <a:ext cx="7556602" cy="2677656"/>
          </a:xfrm>
          <a:prstGeom prst="rect">
            <a:avLst/>
          </a:prstGeom>
          <a:noFill/>
        </p:spPr>
        <p:txBody>
          <a:bodyPr wrap="square" rtlCol="0">
            <a:spAutoFit/>
          </a:bodyPr>
          <a:lstStyle/>
          <a:p>
            <a:r>
              <a:rPr lang="vi-VN"/>
              <a:t>Khi sử dụng các ‘</a:t>
            </a:r>
            <a:r>
              <a:rPr lang="vi-VN" b="1"/>
              <a:t>try</a:t>
            </a:r>
            <a:r>
              <a:rPr lang="vi-VN"/>
              <a:t>’ lồng nhau, khối ‘try’ bên trong được thi hành đầu tiên. Bất kỳ ngoại lệ nào bị chặn trong khối ‘</a:t>
            </a:r>
            <a:r>
              <a:rPr lang="vi-VN" b="1"/>
              <a:t>try</a:t>
            </a:r>
            <a:r>
              <a:rPr lang="vi-VN"/>
              <a:t>’ sẽ bị bắt giữ trong các khối ‘</a:t>
            </a:r>
            <a:r>
              <a:rPr lang="vi-VN" b="1"/>
              <a:t>catch</a:t>
            </a:r>
            <a:r>
              <a:rPr lang="vi-VN"/>
              <a:t>’ theo sau. Nếu khối ‘catch’ thích hợp không được tìm thấy thì các khối ‘catch’ của các khối ‘try’ bên ngoài sẽ được xem xét. Nếu không, Java Runtime Environment xử lý các ngoại lệ.</a:t>
            </a:r>
            <a:endParaRPr lang="en-US"/>
          </a:p>
        </p:txBody>
      </p:sp>
      <p:grpSp>
        <p:nvGrpSpPr>
          <p:cNvPr id="23" name="Group 22"/>
          <p:cNvGrpSpPr/>
          <p:nvPr/>
        </p:nvGrpSpPr>
        <p:grpSpPr>
          <a:xfrm>
            <a:off x="1671013" y="176289"/>
            <a:ext cx="5809296" cy="846761"/>
            <a:chOff x="4878898" y="3243971"/>
            <a:chExt cx="7745728" cy="1129014"/>
          </a:xfrm>
        </p:grpSpPr>
        <p:sp>
          <p:nvSpPr>
            <p:cNvPr id="24" name="Rectangle 23"/>
            <p:cNvSpPr/>
            <p:nvPr/>
          </p:nvSpPr>
          <p:spPr>
            <a:xfrm>
              <a:off x="5447627" y="3268786"/>
              <a:ext cx="6464271" cy="110419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latin typeface="Arial" panose="020B0604020202020204" pitchFamily="34" charset="0"/>
                <a:cs typeface="Arial" panose="020B0604020202020204" pitchFamily="34" charset="0"/>
              </a:endParaRPr>
            </a:p>
          </p:txBody>
        </p:sp>
        <p:sp>
          <p:nvSpPr>
            <p:cNvPr id="25" name="TextBox 24"/>
            <p:cNvSpPr txBox="1"/>
            <p:nvPr/>
          </p:nvSpPr>
          <p:spPr>
            <a:xfrm>
              <a:off x="6374398" y="3529963"/>
              <a:ext cx="6250228" cy="615553"/>
            </a:xfrm>
            <a:prstGeom prst="rect">
              <a:avLst/>
            </a:prstGeom>
            <a:noFill/>
          </p:spPr>
          <p:txBody>
            <a:bodyPr wrap="square" rtlCol="0" anchor="ctr">
              <a:spAutoFit/>
            </a:bodyPr>
            <a:lstStyle/>
            <a:p>
              <a:r>
                <a:rPr lang="en-US" b="1">
                  <a:latin typeface="Arial" panose="020B0604020202020204" pitchFamily="34" charset="0"/>
                  <a:cs typeface="Arial" panose="020B0604020202020204" pitchFamily="34" charset="0"/>
                </a:rPr>
                <a:t>Một </a:t>
              </a:r>
              <a:r>
                <a:rPr lang="en-US" b="1">
                  <a:latin typeface="Arial" panose="020B0604020202020204" pitchFamily="34" charset="0"/>
                  <a:cs typeface="Arial" panose="020B0604020202020204" pitchFamily="34" charset="0"/>
                </a:rPr>
                <a:t>số </a:t>
              </a:r>
              <a:r>
                <a:rPr lang="en-US" b="1" smtClean="0">
                  <a:latin typeface="Arial" panose="020B0604020202020204" pitchFamily="34" charset="0"/>
                  <a:cs typeface="Arial" panose="020B0604020202020204" pitchFamily="34" charset="0"/>
                </a:rPr>
                <a:t>dạng ngoại lệ đặc biệt</a:t>
              </a:r>
              <a:endParaRPr lang="en-US" b="1">
                <a:latin typeface="Arial" panose="020B0604020202020204" pitchFamily="34" charset="0"/>
                <a:cs typeface="Arial" panose="020B0604020202020204" pitchFamily="34" charset="0"/>
              </a:endParaRPr>
            </a:p>
          </p:txBody>
        </p:sp>
        <p:sp>
          <p:nvSpPr>
            <p:cNvPr id="26" name="Oval 25"/>
            <p:cNvSpPr>
              <a:spLocks noChangeAspect="1"/>
            </p:cNvSpPr>
            <p:nvPr/>
          </p:nvSpPr>
          <p:spPr>
            <a:xfrm>
              <a:off x="4878898" y="3243971"/>
              <a:ext cx="1121795" cy="1121795"/>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53986" tIns="68562" rIns="53986" bIns="68562" numCol="1" anchor="ctr" anchorCtr="1" compatLnSpc="1">
              <a:prstTxWarp prst="textNoShape">
                <a:avLst/>
              </a:prstTxWarp>
            </a:bodyPr>
            <a:lstStyle/>
            <a:p>
              <a:r>
                <a:rPr lang="en-US" sz="3299" kern="0">
                  <a:solidFill>
                    <a:schemeClr val="bg1"/>
                  </a:solidFill>
                  <a:latin typeface="Arial" panose="020B0604020202020204" pitchFamily="34" charset="0"/>
                  <a:cs typeface="Arial" pitchFamily="34" charset="0"/>
                </a:rPr>
                <a:t>III</a:t>
              </a:r>
            </a:p>
          </p:txBody>
        </p:sp>
      </p:grpSp>
      <p:sp>
        <p:nvSpPr>
          <p:cNvPr id="4" name="TextBox 3"/>
          <p:cNvSpPr txBox="1"/>
          <p:nvPr/>
        </p:nvSpPr>
        <p:spPr>
          <a:xfrm>
            <a:off x="533400" y="1219200"/>
            <a:ext cx="7620000" cy="461665"/>
          </a:xfrm>
          <a:prstGeom prst="rect">
            <a:avLst/>
          </a:prstGeom>
          <a:noFill/>
        </p:spPr>
        <p:txBody>
          <a:bodyPr wrap="square" rtlCol="0">
            <a:spAutoFit/>
          </a:bodyPr>
          <a:lstStyle/>
          <a:p>
            <a:r>
              <a:rPr lang="en-US" b="1">
                <a:solidFill>
                  <a:srgbClr val="002060"/>
                </a:solidFill>
                <a:latin typeface="Arial" pitchFamily="34" charset="0"/>
                <a:cs typeface="Arial" pitchFamily="34" charset="0"/>
              </a:rPr>
              <a:t>Chương trình chứa các khối try </a:t>
            </a:r>
            <a:r>
              <a:rPr lang="en-US" b="1">
                <a:solidFill>
                  <a:srgbClr val="002060"/>
                </a:solidFill>
                <a:latin typeface="Arial" pitchFamily="34" charset="0"/>
                <a:cs typeface="Arial" pitchFamily="34" charset="0"/>
              </a:rPr>
              <a:t>lồng </a:t>
            </a:r>
            <a:r>
              <a:rPr lang="en-US" b="1" smtClean="0">
                <a:solidFill>
                  <a:srgbClr val="002060"/>
                </a:solidFill>
                <a:latin typeface="Arial" pitchFamily="34" charset="0"/>
                <a:cs typeface="Arial" pitchFamily="34" charset="0"/>
              </a:rPr>
              <a:t>nhau</a:t>
            </a:r>
            <a:endParaRPr lang="en-US"/>
          </a:p>
        </p:txBody>
      </p:sp>
    </p:spTree>
    <p:extLst>
      <p:ext uri="{BB962C8B-B14F-4D97-AF65-F5344CB8AC3E}">
        <p14:creationId xmlns:p14="http://schemas.microsoft.com/office/powerpoint/2010/main" val="201449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EF1A59-5CF5-47E1-AA24-A72CE5BCD85B}" type="datetime1">
              <a:rPr lang="vi-VN" smtClean="0">
                <a:solidFill>
                  <a:prstClr val="black">
                    <a:tint val="75000"/>
                  </a:prstClr>
                </a:solidFill>
              </a:rPr>
              <a:t>01/08/2016</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vi-VN" smtClean="0">
                <a:solidFill>
                  <a:prstClr val="black">
                    <a:tint val="75000"/>
                  </a:prstClr>
                </a:solidFill>
              </a:rPr>
              <a:t>Trương Ngọc Tinh Anh -  Trương Thị Thanh Thảo</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5939B1FA-81F2-4940-9AF3-5EAFB5D6669B}" type="slidenum">
              <a:rPr lang="en-US" smtClean="0">
                <a:solidFill>
                  <a:prstClr val="black">
                    <a:tint val="75000"/>
                  </a:prstClr>
                </a:solidFill>
              </a:rPr>
              <a:pPr/>
              <a:t>14</a:t>
            </a:fld>
            <a:endParaRPr lang="en-US">
              <a:solidFill>
                <a:prstClr val="black">
                  <a:tint val="75000"/>
                </a:prstClr>
              </a:solidFill>
            </a:endParaRPr>
          </a:p>
        </p:txBody>
      </p:sp>
      <p:sp>
        <p:nvSpPr>
          <p:cNvPr id="5" name="Title 4"/>
          <p:cNvSpPr>
            <a:spLocks noGrp="1"/>
          </p:cNvSpPr>
          <p:nvPr>
            <p:ph type="title"/>
          </p:nvPr>
        </p:nvSpPr>
        <p:spPr/>
        <p:txBody>
          <a:bodyPr/>
          <a:lstStyle/>
          <a:p>
            <a:r>
              <a:rPr lang="en-US" b="1" dirty="0" err="1" smtClean="0"/>
              <a:t>Cách</a:t>
            </a:r>
            <a:r>
              <a:rPr lang="en-US" b="1" dirty="0" smtClean="0"/>
              <a:t> </a:t>
            </a:r>
            <a:r>
              <a:rPr lang="en-US" b="1" dirty="0" err="1" smtClean="0"/>
              <a:t>thức</a:t>
            </a:r>
            <a:r>
              <a:rPr lang="en-US" b="1" dirty="0" smtClean="0"/>
              <a:t> </a:t>
            </a:r>
            <a:r>
              <a:rPr lang="en-US" b="1" dirty="0" err="1" smtClean="0"/>
              <a:t>hoạt</a:t>
            </a:r>
            <a:r>
              <a:rPr lang="en-US" b="1" dirty="0" smtClean="0"/>
              <a:t> </a:t>
            </a:r>
            <a:r>
              <a:rPr lang="en-US" b="1" dirty="0" err="1" smtClean="0"/>
              <a:t>động</a:t>
            </a:r>
            <a:r>
              <a:rPr lang="en-US" b="1" dirty="0" smtClean="0"/>
              <a:t> </a:t>
            </a:r>
            <a:r>
              <a:rPr lang="en-US" b="1" dirty="0" err="1" smtClean="0"/>
              <a:t>của</a:t>
            </a:r>
            <a:r>
              <a:rPr lang="en-US" b="1" dirty="0" smtClean="0"/>
              <a:t> </a:t>
            </a:r>
            <a:r>
              <a:rPr lang="en-US" b="1" dirty="0" err="1" smtClean="0"/>
              <a:t>khối</a:t>
            </a:r>
            <a:r>
              <a:rPr lang="en-US" b="1" dirty="0" smtClean="0"/>
              <a:t> try-catch</a:t>
            </a:r>
            <a:endParaRPr lang="en-US" b="1" dirty="0"/>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914400" y="1066800"/>
            <a:ext cx="7543800" cy="4724400"/>
          </a:xfrm>
          <a:prstGeom prst="rect">
            <a:avLst/>
          </a:prstGeom>
        </p:spPr>
      </p:pic>
    </p:spTree>
    <p:extLst>
      <p:ext uri="{BB962C8B-B14F-4D97-AF65-F5344CB8AC3E}">
        <p14:creationId xmlns:p14="http://schemas.microsoft.com/office/powerpoint/2010/main" val="37406084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B956BB-E734-40B5-BDBA-B93068346CC2}" type="datetime1">
              <a:rPr lang="vi-VN" smtClean="0">
                <a:solidFill>
                  <a:prstClr val="black">
                    <a:tint val="75000"/>
                  </a:prstClr>
                </a:solidFill>
              </a:rPr>
              <a:t>01/08/2016</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vi-VN" smtClean="0">
                <a:solidFill>
                  <a:prstClr val="black">
                    <a:tint val="75000"/>
                  </a:prstClr>
                </a:solidFill>
              </a:rPr>
              <a:t>Trương Ngọc Tinh Anh -  Trương Thị Thanh Thảo</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5939B1FA-81F2-4940-9AF3-5EAFB5D6669B}" type="slidenum">
              <a:rPr lang="en-US" smtClean="0">
                <a:solidFill>
                  <a:prstClr val="black">
                    <a:tint val="75000"/>
                  </a:prstClr>
                </a:solidFill>
              </a:rPr>
              <a:pPr/>
              <a:t>15</a:t>
            </a:fld>
            <a:endParaRPr lang="en-US">
              <a:solidFill>
                <a:prstClr val="black">
                  <a:tint val="75000"/>
                </a:prstClr>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600200"/>
            <a:ext cx="7171226"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000862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0E285D-95DA-43BC-A7C1-261FC4A205DD}" type="datetime1">
              <a:rPr lang="vi-VN" smtClean="0">
                <a:solidFill>
                  <a:prstClr val="black">
                    <a:tint val="75000"/>
                  </a:prstClr>
                </a:solidFill>
              </a:rPr>
              <a:t>01/08/2016</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vi-VN" smtClean="0">
                <a:solidFill>
                  <a:prstClr val="black">
                    <a:tint val="75000"/>
                  </a:prstClr>
                </a:solidFill>
              </a:rPr>
              <a:t>Trương Ngọc Tinh Anh -  Trương Thị Thanh Thảo</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5939B1FA-81F2-4940-9AF3-5EAFB5D6669B}" type="slidenum">
              <a:rPr lang="en-US" smtClean="0">
                <a:solidFill>
                  <a:prstClr val="black">
                    <a:tint val="75000"/>
                  </a:prstClr>
                </a:solidFill>
              </a:rPr>
              <a:pPr/>
              <a:t>16</a:t>
            </a:fld>
            <a:endParaRPr lang="en-US">
              <a:solidFill>
                <a:prstClr val="black">
                  <a:tint val="75000"/>
                </a:prstClr>
              </a:solidFill>
            </a:endParaRPr>
          </a:p>
        </p:txBody>
      </p:sp>
      <p:sp>
        <p:nvSpPr>
          <p:cNvPr id="5" name="TextBox 4"/>
          <p:cNvSpPr txBox="1"/>
          <p:nvPr/>
        </p:nvSpPr>
        <p:spPr>
          <a:xfrm>
            <a:off x="1143000" y="457200"/>
            <a:ext cx="6781800" cy="461665"/>
          </a:xfrm>
          <a:prstGeom prst="rect">
            <a:avLst/>
          </a:prstGeom>
          <a:noFill/>
        </p:spPr>
        <p:txBody>
          <a:bodyPr wrap="square" rtlCol="0">
            <a:spAutoFit/>
          </a:bodyPr>
          <a:lstStyle/>
          <a:p>
            <a:r>
              <a:rPr lang="en-US" b="1" dirty="0" smtClean="0"/>
              <a:t>Ý </a:t>
            </a:r>
            <a:r>
              <a:rPr lang="en-US" b="1" dirty="0" err="1" smtClean="0"/>
              <a:t>nghĩa</a:t>
            </a:r>
            <a:r>
              <a:rPr lang="en-US" b="1" dirty="0" smtClean="0"/>
              <a:t> </a:t>
            </a:r>
            <a:r>
              <a:rPr lang="en-US" b="1" dirty="0" err="1" smtClean="0"/>
              <a:t>khối</a:t>
            </a:r>
            <a:r>
              <a:rPr lang="en-US" b="1" dirty="0" smtClean="0"/>
              <a:t> catch (Exception ex) {}</a:t>
            </a:r>
            <a:endParaRPr lang="en-US" b="1" dirty="0"/>
          </a:p>
        </p:txBody>
      </p:sp>
      <p:sp>
        <p:nvSpPr>
          <p:cNvPr id="6" name="TextBox 5"/>
          <p:cNvSpPr txBox="1"/>
          <p:nvPr/>
        </p:nvSpPr>
        <p:spPr>
          <a:xfrm>
            <a:off x="1066800" y="1371600"/>
            <a:ext cx="7315200" cy="2677656"/>
          </a:xfrm>
          <a:prstGeom prst="rect">
            <a:avLst/>
          </a:prstGeom>
          <a:noFill/>
        </p:spPr>
        <p:txBody>
          <a:bodyPr wrap="square" rtlCol="0">
            <a:spAutoFit/>
          </a:bodyPr>
          <a:lstStyle/>
          <a:p>
            <a:pPr marL="342900" indent="-342900">
              <a:buFont typeface="Wingdings" pitchFamily="2" charset="2"/>
              <a:buChar char="v"/>
            </a:pPr>
            <a:r>
              <a:rPr lang="en-US" dirty="0" err="1" smtClean="0"/>
              <a:t>Khối</a:t>
            </a:r>
            <a:r>
              <a:rPr lang="en-US" dirty="0" smtClean="0"/>
              <a:t> Catch </a:t>
            </a:r>
            <a:r>
              <a:rPr lang="en-US" dirty="0" err="1" smtClean="0"/>
              <a:t>không</a:t>
            </a:r>
            <a:r>
              <a:rPr lang="en-US" dirty="0" smtClean="0"/>
              <a:t> </a:t>
            </a:r>
            <a:r>
              <a:rPr lang="en-US" dirty="0" err="1" smtClean="0"/>
              <a:t>được</a:t>
            </a:r>
            <a:r>
              <a:rPr lang="en-US" dirty="0" smtClean="0"/>
              <a:t> </a:t>
            </a:r>
            <a:r>
              <a:rPr lang="en-US" dirty="0" err="1" smtClean="0"/>
              <a:t>để</a:t>
            </a:r>
            <a:r>
              <a:rPr lang="en-US" dirty="0" smtClean="0"/>
              <a:t> </a:t>
            </a:r>
            <a:r>
              <a:rPr lang="en-US" dirty="0" err="1" smtClean="0"/>
              <a:t>trống</a:t>
            </a:r>
            <a:endParaRPr lang="en-US" dirty="0" smtClean="0"/>
          </a:p>
          <a:p>
            <a:pPr marL="342900" indent="-342900">
              <a:buFont typeface="Wingdings" pitchFamily="2" charset="2"/>
              <a:buChar char="v"/>
            </a:pPr>
            <a:endParaRPr lang="en-US" dirty="0" smtClean="0"/>
          </a:p>
          <a:p>
            <a:pPr marL="342900" indent="-342900">
              <a:buFont typeface="Wingdings" pitchFamily="2" charset="2"/>
              <a:buChar char="v"/>
            </a:pPr>
            <a:r>
              <a:rPr lang="en-US" dirty="0" err="1" smtClean="0"/>
              <a:t>Không</a:t>
            </a:r>
            <a:r>
              <a:rPr lang="en-US" dirty="0" smtClean="0"/>
              <a:t> </a:t>
            </a:r>
            <a:r>
              <a:rPr lang="en-US" dirty="0" err="1" smtClean="0"/>
              <a:t>được</a:t>
            </a:r>
            <a:r>
              <a:rPr lang="en-US" dirty="0" smtClean="0"/>
              <a:t> </a:t>
            </a:r>
            <a:r>
              <a:rPr lang="en-US" dirty="0" err="1" smtClean="0"/>
              <a:t>sử</a:t>
            </a:r>
            <a:r>
              <a:rPr lang="en-US" dirty="0" smtClean="0"/>
              <a:t> </a:t>
            </a:r>
            <a:r>
              <a:rPr lang="en-US" dirty="0" err="1" smtClean="0"/>
              <a:t>dụng</a:t>
            </a:r>
            <a:r>
              <a:rPr lang="en-US" dirty="0" smtClean="0"/>
              <a:t> Try- Catch </a:t>
            </a:r>
            <a:r>
              <a:rPr lang="en-US" dirty="0" err="1" smtClean="0"/>
              <a:t>cho</a:t>
            </a:r>
            <a:r>
              <a:rPr lang="en-US" dirty="0" smtClean="0"/>
              <a:t> Flow Control</a:t>
            </a:r>
          </a:p>
          <a:p>
            <a:endParaRPr lang="en-US" dirty="0" smtClean="0"/>
          </a:p>
          <a:p>
            <a:pPr marL="342900" indent="-342900">
              <a:buFont typeface="Wingdings" pitchFamily="2" charset="2"/>
              <a:buChar char="v"/>
            </a:pPr>
            <a:r>
              <a:rPr lang="en-US" dirty="0" err="1" smtClean="0"/>
              <a:t>Không</a:t>
            </a:r>
            <a:r>
              <a:rPr lang="en-US" dirty="0" smtClean="0"/>
              <a:t> </a:t>
            </a:r>
            <a:r>
              <a:rPr lang="en-US" dirty="0" err="1" smtClean="0"/>
              <a:t>cho</a:t>
            </a:r>
            <a:r>
              <a:rPr lang="en-US" dirty="0" smtClean="0"/>
              <a:t> </a:t>
            </a:r>
            <a:r>
              <a:rPr lang="en-US" dirty="0" err="1" smtClean="0"/>
              <a:t>phép</a:t>
            </a:r>
            <a:r>
              <a:rPr lang="en-US" dirty="0" smtClean="0"/>
              <a:t> catch </a:t>
            </a:r>
            <a:r>
              <a:rPr lang="en-US" dirty="0" err="1" smtClean="0"/>
              <a:t>lồng</a:t>
            </a:r>
            <a:r>
              <a:rPr lang="en-US" dirty="0" smtClean="0"/>
              <a:t> catch </a:t>
            </a:r>
            <a:r>
              <a:rPr lang="en-US" dirty="0" err="1" smtClean="0"/>
              <a:t>mà</a:t>
            </a:r>
            <a:r>
              <a:rPr lang="en-US" dirty="0" smtClean="0"/>
              <a:t> </a:t>
            </a:r>
            <a:r>
              <a:rPr lang="en-US" dirty="0" err="1" smtClean="0"/>
              <a:t>chỉ</a:t>
            </a:r>
            <a:r>
              <a:rPr lang="en-US" dirty="0" smtClean="0"/>
              <a:t> </a:t>
            </a:r>
            <a:r>
              <a:rPr lang="en-US" dirty="0" err="1" smtClean="0"/>
              <a:t>chấp</a:t>
            </a:r>
            <a:r>
              <a:rPr lang="en-US" dirty="0" smtClean="0"/>
              <a:t> </a:t>
            </a:r>
            <a:r>
              <a:rPr lang="en-US" dirty="0" err="1" smtClean="0"/>
              <a:t>nhận</a:t>
            </a:r>
            <a:r>
              <a:rPr lang="en-US" dirty="0" smtClean="0"/>
              <a:t> multi catch</a:t>
            </a:r>
          </a:p>
          <a:p>
            <a:pPr marL="342900" indent="-342900">
              <a:buFontTx/>
              <a:buChar char="-"/>
            </a:pPr>
            <a:endParaRPr lang="en-US" dirty="0"/>
          </a:p>
        </p:txBody>
      </p:sp>
    </p:spTree>
    <p:extLst>
      <p:ext uri="{BB962C8B-B14F-4D97-AF65-F5344CB8AC3E}">
        <p14:creationId xmlns:p14="http://schemas.microsoft.com/office/powerpoint/2010/main" val="10672475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0E285D-95DA-43BC-A7C1-261FC4A205DD}" type="datetime1">
              <a:rPr lang="vi-VN" smtClean="0">
                <a:solidFill>
                  <a:prstClr val="black">
                    <a:tint val="75000"/>
                  </a:prstClr>
                </a:solidFill>
              </a:rPr>
              <a:t>01/08/2016</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vi-VN" smtClean="0">
                <a:solidFill>
                  <a:prstClr val="black">
                    <a:tint val="75000"/>
                  </a:prstClr>
                </a:solidFill>
              </a:rPr>
              <a:t>Trương Ngọc Tinh Anh -  Trương Thị Thanh Thảo</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5939B1FA-81F2-4940-9AF3-5EAFB5D6669B}" type="slidenum">
              <a:rPr lang="en-US" smtClean="0">
                <a:solidFill>
                  <a:prstClr val="black">
                    <a:tint val="75000"/>
                  </a:prstClr>
                </a:solidFill>
              </a:rPr>
              <a:pPr/>
              <a:t>17</a:t>
            </a:fld>
            <a:endParaRPr lang="en-US">
              <a:solidFill>
                <a:prstClr val="black">
                  <a:tint val="75000"/>
                </a:prstClr>
              </a:solidFill>
            </a:endParaRPr>
          </a:p>
        </p:txBody>
      </p:sp>
      <p:sp>
        <p:nvSpPr>
          <p:cNvPr id="5" name="TextBox 4"/>
          <p:cNvSpPr txBox="1"/>
          <p:nvPr/>
        </p:nvSpPr>
        <p:spPr>
          <a:xfrm>
            <a:off x="1219200" y="533399"/>
            <a:ext cx="6705600" cy="461665"/>
          </a:xfrm>
          <a:prstGeom prst="rect">
            <a:avLst/>
          </a:prstGeom>
          <a:noFill/>
        </p:spPr>
        <p:txBody>
          <a:bodyPr wrap="square" rtlCol="0">
            <a:spAutoFit/>
          </a:bodyPr>
          <a:lstStyle/>
          <a:p>
            <a:r>
              <a:rPr lang="en-US" b="1" dirty="0" smtClean="0"/>
              <a:t>Exception loss (try-finally)</a:t>
            </a:r>
            <a:endParaRPr lang="en-US" b="1" dirty="0"/>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152400" y="1143000"/>
            <a:ext cx="4419600" cy="2971800"/>
          </a:xfrm>
          <a:prstGeom prst="rect">
            <a:avLst/>
          </a:prstGeom>
        </p:spPr>
      </p:pic>
      <p:pic>
        <p:nvPicPr>
          <p:cNvPr id="8" name="Picture 7"/>
          <p:cNvPicPr/>
          <p:nvPr/>
        </p:nvPicPr>
        <p:blipFill>
          <a:blip r:embed="rId3">
            <a:extLst>
              <a:ext uri="{28A0092B-C50C-407E-A947-70E740481C1C}">
                <a14:useLocalDpi xmlns:a14="http://schemas.microsoft.com/office/drawing/2010/main" val="0"/>
              </a:ext>
            </a:extLst>
          </a:blip>
          <a:stretch>
            <a:fillRect/>
          </a:stretch>
        </p:blipFill>
        <p:spPr>
          <a:xfrm>
            <a:off x="5410200" y="1681400"/>
            <a:ext cx="3429000" cy="1894999"/>
          </a:xfrm>
          <a:prstGeom prst="rect">
            <a:avLst/>
          </a:prstGeom>
        </p:spPr>
      </p:pic>
      <p:sp>
        <p:nvSpPr>
          <p:cNvPr id="9" name="Right Arrow 8"/>
          <p:cNvSpPr/>
          <p:nvPr/>
        </p:nvSpPr>
        <p:spPr>
          <a:xfrm>
            <a:off x="4572000" y="2362200"/>
            <a:ext cx="6858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09600" y="4495800"/>
            <a:ext cx="8001000" cy="830997"/>
          </a:xfrm>
          <a:prstGeom prst="rect">
            <a:avLst/>
          </a:prstGeom>
          <a:noFill/>
        </p:spPr>
        <p:txBody>
          <a:bodyPr wrap="square" rtlCol="0">
            <a:spAutoFit/>
          </a:bodyPr>
          <a:lstStyle/>
          <a:p>
            <a:r>
              <a:rPr lang="en-US" dirty="0" err="1" smtClean="0"/>
              <a:t>Nếu</a:t>
            </a:r>
            <a:r>
              <a:rPr lang="en-US" dirty="0" smtClean="0"/>
              <a:t> </a:t>
            </a:r>
            <a:r>
              <a:rPr lang="en-US" dirty="0" err="1" smtClean="0"/>
              <a:t>con.close</a:t>
            </a:r>
            <a:r>
              <a:rPr lang="en-US" dirty="0" smtClean="0"/>
              <a:t>() </a:t>
            </a:r>
            <a:r>
              <a:rPr lang="en-US" dirty="0" err="1" smtClean="0"/>
              <a:t>đặt</a:t>
            </a:r>
            <a:r>
              <a:rPr lang="en-US" dirty="0" smtClean="0"/>
              <a:t> </a:t>
            </a:r>
            <a:r>
              <a:rPr lang="en-US" dirty="0" err="1" smtClean="0"/>
              <a:t>ra</a:t>
            </a:r>
            <a:r>
              <a:rPr lang="en-US" dirty="0" smtClean="0"/>
              <a:t> </a:t>
            </a:r>
            <a:r>
              <a:rPr lang="en-US" dirty="0" err="1" smtClean="0"/>
              <a:t>ngoại</a:t>
            </a:r>
            <a:r>
              <a:rPr lang="en-US" dirty="0" smtClean="0"/>
              <a:t> </a:t>
            </a:r>
            <a:r>
              <a:rPr lang="en-US" dirty="0" err="1" smtClean="0"/>
              <a:t>lệ</a:t>
            </a:r>
            <a:r>
              <a:rPr lang="en-US" dirty="0" smtClean="0"/>
              <a:t> </a:t>
            </a:r>
            <a:r>
              <a:rPr lang="en-US" dirty="0" err="1" smtClean="0"/>
              <a:t>là</a:t>
            </a:r>
            <a:r>
              <a:rPr lang="en-US" dirty="0" smtClean="0"/>
              <a:t> X, </a:t>
            </a:r>
            <a:r>
              <a:rPr lang="en-US" dirty="0" err="1" smtClean="0"/>
              <a:t>sau</a:t>
            </a:r>
            <a:r>
              <a:rPr lang="en-US" dirty="0" smtClean="0"/>
              <a:t> </a:t>
            </a:r>
            <a:r>
              <a:rPr lang="en-US" dirty="0" err="1" smtClean="0"/>
              <a:t>đó</a:t>
            </a:r>
            <a:r>
              <a:rPr lang="en-US" dirty="0" smtClean="0"/>
              <a:t> My Exception </a:t>
            </a:r>
            <a:r>
              <a:rPr lang="en-US" dirty="0" err="1" smtClean="0"/>
              <a:t>bị</a:t>
            </a:r>
            <a:r>
              <a:rPr lang="en-US" dirty="0" smtClean="0"/>
              <a:t> </a:t>
            </a:r>
            <a:r>
              <a:rPr lang="en-US" dirty="0" err="1" smtClean="0"/>
              <a:t>mất</a:t>
            </a:r>
            <a:r>
              <a:rPr lang="en-US" dirty="0" smtClean="0"/>
              <a:t> (</a:t>
            </a:r>
            <a:r>
              <a:rPr lang="en-US" dirty="0" err="1" smtClean="0"/>
              <a:t>hình</a:t>
            </a:r>
            <a:r>
              <a:rPr lang="en-US" dirty="0" smtClean="0"/>
              <a:t> 2), </a:t>
            </a:r>
            <a:r>
              <a:rPr lang="en-US" dirty="0" err="1" smtClean="0"/>
              <a:t>thì</a:t>
            </a:r>
            <a:r>
              <a:rPr lang="en-US" dirty="0" smtClean="0"/>
              <a:t> X </a:t>
            </a:r>
            <a:r>
              <a:rPr lang="en-US" dirty="0" err="1" smtClean="0"/>
              <a:t>sẽ</a:t>
            </a:r>
            <a:r>
              <a:rPr lang="en-US" dirty="0" smtClean="0"/>
              <a:t> </a:t>
            </a:r>
            <a:r>
              <a:rPr lang="en-US" dirty="0" err="1" smtClean="0"/>
              <a:t>tự</a:t>
            </a:r>
            <a:r>
              <a:rPr lang="en-US" dirty="0" smtClean="0"/>
              <a:t> </a:t>
            </a:r>
            <a:r>
              <a:rPr lang="en-US" dirty="0" err="1" smtClean="0"/>
              <a:t>động</a:t>
            </a:r>
            <a:r>
              <a:rPr lang="en-US" dirty="0" smtClean="0"/>
              <a:t> </a:t>
            </a:r>
            <a:r>
              <a:rPr lang="en-US" dirty="0" err="1" smtClean="0"/>
              <a:t>ném</a:t>
            </a:r>
            <a:r>
              <a:rPr lang="en-US" dirty="0" smtClean="0"/>
              <a:t> </a:t>
            </a:r>
            <a:r>
              <a:rPr lang="en-US" dirty="0" err="1" smtClean="0"/>
              <a:t>ra</a:t>
            </a:r>
            <a:r>
              <a:rPr lang="en-US" dirty="0" smtClean="0"/>
              <a:t> </a:t>
            </a:r>
            <a:r>
              <a:rPr lang="en-US" dirty="0" err="1" smtClean="0"/>
              <a:t>một</a:t>
            </a:r>
            <a:r>
              <a:rPr lang="en-US" dirty="0" smtClean="0"/>
              <a:t> </a:t>
            </a:r>
            <a:r>
              <a:rPr lang="en-US" dirty="0" err="1" smtClean="0"/>
              <a:t>ngoại</a:t>
            </a:r>
            <a:r>
              <a:rPr lang="en-US" dirty="0" smtClean="0"/>
              <a:t> </a:t>
            </a:r>
            <a:r>
              <a:rPr lang="en-US" dirty="0" err="1" smtClean="0"/>
              <a:t>lệ</a:t>
            </a:r>
            <a:r>
              <a:rPr lang="en-US" dirty="0" smtClean="0"/>
              <a:t> </a:t>
            </a:r>
            <a:r>
              <a:rPr lang="en-US" dirty="0" err="1" smtClean="0"/>
              <a:t>thay</a:t>
            </a:r>
            <a:r>
              <a:rPr lang="en-US" dirty="0" smtClean="0"/>
              <a:t> </a:t>
            </a:r>
            <a:r>
              <a:rPr lang="en-US" dirty="0" err="1" smtClean="0"/>
              <a:t>thế</a:t>
            </a:r>
            <a:r>
              <a:rPr lang="en-US" dirty="0" smtClean="0"/>
              <a:t> </a:t>
            </a:r>
            <a:endParaRPr lang="en-US" dirty="0"/>
          </a:p>
        </p:txBody>
      </p:sp>
    </p:spTree>
    <p:extLst>
      <p:ext uri="{BB962C8B-B14F-4D97-AF65-F5344CB8AC3E}">
        <p14:creationId xmlns:p14="http://schemas.microsoft.com/office/powerpoint/2010/main" val="33480724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0E285D-95DA-43BC-A7C1-261FC4A205DD}" type="datetime1">
              <a:rPr lang="vi-VN" smtClean="0">
                <a:solidFill>
                  <a:prstClr val="black">
                    <a:tint val="75000"/>
                  </a:prstClr>
                </a:solidFill>
              </a:rPr>
              <a:t>01/08/2016</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vi-VN" smtClean="0">
                <a:solidFill>
                  <a:prstClr val="black">
                    <a:tint val="75000"/>
                  </a:prstClr>
                </a:solidFill>
              </a:rPr>
              <a:t>Trương Ngọc Tinh Anh -  Trương Thị Thanh Thảo</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5939B1FA-81F2-4940-9AF3-5EAFB5D6669B}" type="slidenum">
              <a:rPr lang="en-US" smtClean="0">
                <a:solidFill>
                  <a:prstClr val="black">
                    <a:tint val="75000"/>
                  </a:prstClr>
                </a:solidFill>
              </a:rPr>
              <a:pPr/>
              <a:t>18</a:t>
            </a:fld>
            <a:endParaRPr lang="en-US">
              <a:solidFill>
                <a:prstClr val="black">
                  <a:tint val="75000"/>
                </a:prstClr>
              </a:solidFill>
            </a:endParaRPr>
          </a:p>
        </p:txBody>
      </p:sp>
      <p:sp>
        <p:nvSpPr>
          <p:cNvPr id="5" name="TextBox 4"/>
          <p:cNvSpPr txBox="1"/>
          <p:nvPr/>
        </p:nvSpPr>
        <p:spPr>
          <a:xfrm>
            <a:off x="1371600" y="457200"/>
            <a:ext cx="5715000" cy="461665"/>
          </a:xfrm>
          <a:prstGeom prst="rect">
            <a:avLst/>
          </a:prstGeom>
          <a:noFill/>
        </p:spPr>
        <p:txBody>
          <a:bodyPr wrap="square" rtlCol="0">
            <a:spAutoFit/>
          </a:bodyPr>
          <a:lstStyle/>
          <a:p>
            <a:r>
              <a:rPr lang="en-US" b="1" dirty="0"/>
              <a:t>Exception loss (try-finally</a:t>
            </a:r>
            <a:r>
              <a:rPr lang="en-US" b="1" dirty="0" smtClean="0"/>
              <a:t>)</a:t>
            </a:r>
            <a:endParaRPr lang="en-US" b="1" dirty="0"/>
          </a:p>
        </p:txBody>
      </p:sp>
      <p:sp>
        <p:nvSpPr>
          <p:cNvPr id="6" name="TextBox 5"/>
          <p:cNvSpPr txBox="1"/>
          <p:nvPr/>
        </p:nvSpPr>
        <p:spPr>
          <a:xfrm>
            <a:off x="990600" y="1219200"/>
            <a:ext cx="7467600" cy="830997"/>
          </a:xfrm>
          <a:prstGeom prst="rect">
            <a:avLst/>
          </a:prstGeom>
          <a:noFill/>
        </p:spPr>
        <p:txBody>
          <a:bodyPr wrap="square" rtlCol="0">
            <a:spAutoFit/>
          </a:bodyPr>
          <a:lstStyle/>
          <a:p>
            <a:r>
              <a:rPr lang="en-US" dirty="0" err="1" smtClean="0"/>
              <a:t>Phải</a:t>
            </a:r>
            <a:r>
              <a:rPr lang="en-US" dirty="0" smtClean="0"/>
              <a:t> </a:t>
            </a:r>
            <a:r>
              <a:rPr lang="en-US" dirty="0" err="1" smtClean="0"/>
              <a:t>bắt</a:t>
            </a:r>
            <a:r>
              <a:rPr lang="en-US" dirty="0" smtClean="0"/>
              <a:t> </a:t>
            </a:r>
            <a:r>
              <a:rPr lang="en-US" dirty="0" err="1" smtClean="0"/>
              <a:t>ngoại</a:t>
            </a:r>
            <a:r>
              <a:rPr lang="en-US" dirty="0" smtClean="0"/>
              <a:t> </a:t>
            </a:r>
            <a:r>
              <a:rPr lang="en-US" dirty="0" err="1" smtClean="0"/>
              <a:t>lệ</a:t>
            </a:r>
            <a:r>
              <a:rPr lang="en-US" dirty="0" smtClean="0"/>
              <a:t> </a:t>
            </a:r>
            <a:r>
              <a:rPr lang="en-US" dirty="0" err="1" smtClean="0"/>
              <a:t>trong</a:t>
            </a:r>
            <a:r>
              <a:rPr lang="en-US" dirty="0" smtClean="0"/>
              <a:t> </a:t>
            </a:r>
            <a:r>
              <a:rPr lang="en-US" dirty="0" err="1" smtClean="0"/>
              <a:t>khối</a:t>
            </a:r>
            <a:r>
              <a:rPr lang="en-US" dirty="0" smtClean="0"/>
              <a:t> finally </a:t>
            </a:r>
            <a:r>
              <a:rPr lang="en-US" dirty="0" err="1" smtClean="0"/>
              <a:t>nhưng</a:t>
            </a:r>
            <a:r>
              <a:rPr lang="en-US" dirty="0" smtClean="0"/>
              <a:t> </a:t>
            </a:r>
            <a:r>
              <a:rPr lang="en-US" dirty="0" err="1" smtClean="0"/>
              <a:t>không</a:t>
            </a:r>
            <a:r>
              <a:rPr lang="en-US" dirty="0" smtClean="0"/>
              <a:t> </a:t>
            </a:r>
            <a:r>
              <a:rPr lang="en-US" dirty="0" err="1" smtClean="0"/>
              <a:t>được</a:t>
            </a:r>
            <a:r>
              <a:rPr lang="en-US" dirty="0" smtClean="0"/>
              <a:t> </a:t>
            </a:r>
            <a:r>
              <a:rPr lang="en-US" dirty="0" err="1" smtClean="0"/>
              <a:t>phép</a:t>
            </a:r>
            <a:r>
              <a:rPr lang="en-US" dirty="0" smtClean="0"/>
              <a:t> throw </a:t>
            </a:r>
            <a:r>
              <a:rPr lang="en-US" dirty="0" err="1" smtClean="0"/>
              <a:t>hoặc</a:t>
            </a:r>
            <a:r>
              <a:rPr lang="en-US" dirty="0" smtClean="0"/>
              <a:t> re-throw</a:t>
            </a:r>
            <a:endParaRPr lang="en-US" dirty="0"/>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1752600" y="2080904"/>
            <a:ext cx="5463654" cy="2895600"/>
          </a:xfrm>
          <a:prstGeom prst="rect">
            <a:avLst/>
          </a:prstGeom>
        </p:spPr>
      </p:pic>
      <p:sp>
        <p:nvSpPr>
          <p:cNvPr id="8" name="TextBox 7"/>
          <p:cNvSpPr txBox="1"/>
          <p:nvPr/>
        </p:nvSpPr>
        <p:spPr>
          <a:xfrm>
            <a:off x="990600" y="4976504"/>
            <a:ext cx="7086600" cy="461665"/>
          </a:xfrm>
          <a:prstGeom prst="rect">
            <a:avLst/>
          </a:prstGeom>
          <a:noFill/>
        </p:spPr>
        <p:txBody>
          <a:bodyPr wrap="square" rtlCol="0">
            <a:spAutoFit/>
          </a:bodyPr>
          <a:lstStyle/>
          <a:p>
            <a:r>
              <a:rPr lang="en-US" dirty="0" err="1" smtClean="0"/>
              <a:t>Trong</a:t>
            </a:r>
            <a:r>
              <a:rPr lang="en-US" dirty="0" smtClean="0"/>
              <a:t> </a:t>
            </a:r>
            <a:r>
              <a:rPr lang="en-US" dirty="0" err="1" smtClean="0"/>
              <a:t>khối</a:t>
            </a:r>
            <a:r>
              <a:rPr lang="en-US" dirty="0" smtClean="0"/>
              <a:t> finally </a:t>
            </a:r>
            <a:r>
              <a:rPr lang="en-US" dirty="0" err="1" smtClean="0"/>
              <a:t>thì</a:t>
            </a:r>
            <a:r>
              <a:rPr lang="en-US" dirty="0" smtClean="0"/>
              <a:t> </a:t>
            </a:r>
            <a:r>
              <a:rPr lang="en-US" dirty="0" err="1" smtClean="0"/>
              <a:t>không</a:t>
            </a:r>
            <a:r>
              <a:rPr lang="en-US" dirty="0" smtClean="0"/>
              <a:t> </a:t>
            </a:r>
            <a:r>
              <a:rPr lang="en-US" dirty="0" err="1" smtClean="0"/>
              <a:t>có</a:t>
            </a:r>
            <a:r>
              <a:rPr lang="en-US" dirty="0" smtClean="0"/>
              <a:t> </a:t>
            </a:r>
            <a:r>
              <a:rPr lang="en-US" dirty="0" err="1" smtClean="0"/>
              <a:t>từ</a:t>
            </a:r>
            <a:r>
              <a:rPr lang="en-US" dirty="0" smtClean="0"/>
              <a:t> </a:t>
            </a:r>
            <a:r>
              <a:rPr lang="en-US" dirty="0" err="1" smtClean="0"/>
              <a:t>khóa</a:t>
            </a:r>
            <a:r>
              <a:rPr lang="en-US" dirty="0" smtClean="0"/>
              <a:t> “return”</a:t>
            </a:r>
            <a:endParaRPr lang="en-US" dirty="0"/>
          </a:p>
        </p:txBody>
      </p:sp>
    </p:spTree>
    <p:extLst>
      <p:ext uri="{BB962C8B-B14F-4D97-AF65-F5344CB8AC3E}">
        <p14:creationId xmlns:p14="http://schemas.microsoft.com/office/powerpoint/2010/main" val="35304424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 Same Side Corner Rectangle 6"/>
          <p:cNvSpPr/>
          <p:nvPr/>
        </p:nvSpPr>
        <p:spPr>
          <a:xfrm rot="5400000">
            <a:off x="3361778" y="-2999674"/>
            <a:ext cx="533307" cy="7256863"/>
          </a:xfrm>
          <a:prstGeom prst="round2SameRect">
            <a:avLst>
              <a:gd name="adj1" fmla="val 50000"/>
              <a:gd name="adj2" fmla="val 0"/>
            </a:avLst>
          </a:prstGeom>
          <a:solidFill>
            <a:schemeClr val="accent2">
              <a:lumMod val="75000"/>
            </a:scheme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3" name="Title 2"/>
          <p:cNvSpPr>
            <a:spLocks noGrp="1"/>
          </p:cNvSpPr>
          <p:nvPr>
            <p:ph type="title"/>
          </p:nvPr>
        </p:nvSpPr>
        <p:spPr/>
        <p:txBody>
          <a:bodyPr>
            <a:normAutofit/>
          </a:bodyPr>
          <a:lstStyle/>
          <a:p>
            <a:r>
              <a:rPr lang="en-US" sz="2800" b="1">
                <a:solidFill>
                  <a:schemeClr val="bg1"/>
                </a:solidFill>
                <a:latin typeface="Arial" panose="020B0604020202020204" pitchFamily="34" charset="0"/>
                <a:cs typeface="Arial" panose="020B0604020202020204" pitchFamily="34" charset="0"/>
              </a:rPr>
              <a:t>Tài liệu tham khảo</a:t>
            </a:r>
          </a:p>
        </p:txBody>
      </p:sp>
      <p:grpSp>
        <p:nvGrpSpPr>
          <p:cNvPr id="19" name="Group 18"/>
          <p:cNvGrpSpPr/>
          <p:nvPr/>
        </p:nvGrpSpPr>
        <p:grpSpPr>
          <a:xfrm>
            <a:off x="612149" y="1078065"/>
            <a:ext cx="5280956" cy="841347"/>
            <a:chOff x="4113734" y="1462930"/>
            <a:chExt cx="7043108" cy="1122088"/>
          </a:xfrm>
        </p:grpSpPr>
        <p:sp>
          <p:nvSpPr>
            <p:cNvPr id="20" name="Rectangle 19"/>
            <p:cNvSpPr/>
            <p:nvPr/>
          </p:nvSpPr>
          <p:spPr>
            <a:xfrm>
              <a:off x="4690885" y="1471730"/>
              <a:ext cx="6465957" cy="110448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21" name="TextBox 20"/>
            <p:cNvSpPr txBox="1"/>
            <p:nvPr/>
          </p:nvSpPr>
          <p:spPr>
            <a:xfrm>
              <a:off x="5420467" y="1721949"/>
              <a:ext cx="5736375" cy="554142"/>
            </a:xfrm>
            <a:prstGeom prst="rect">
              <a:avLst/>
            </a:prstGeom>
            <a:noFill/>
          </p:spPr>
          <p:txBody>
            <a:bodyPr wrap="square" rtlCol="0" anchor="ctr">
              <a:spAutoFit/>
            </a:bodyPr>
            <a:lstStyle/>
            <a:p>
              <a:endParaRPr lang="en-US" sz="2100" b="1">
                <a:solidFill>
                  <a:srgbClr val="002060"/>
                </a:solidFill>
                <a:latin typeface="Arial" pitchFamily="34" charset="0"/>
                <a:cs typeface="Arial" pitchFamily="34" charset="0"/>
              </a:endParaRPr>
            </a:p>
          </p:txBody>
        </p:sp>
        <p:sp>
          <p:nvSpPr>
            <p:cNvPr id="22" name="Oval 21"/>
            <p:cNvSpPr>
              <a:spLocks noChangeAspect="1"/>
            </p:cNvSpPr>
            <p:nvPr/>
          </p:nvSpPr>
          <p:spPr>
            <a:xfrm>
              <a:off x="4113734" y="1462930"/>
              <a:ext cx="1122088" cy="1122088"/>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53986" tIns="68562" rIns="53986" bIns="68562" numCol="1" anchor="ctr" anchorCtr="1" compatLnSpc="1">
              <a:prstTxWarp prst="textNoShape">
                <a:avLst/>
              </a:prstTxWarp>
            </a:bodyPr>
            <a:lstStyle/>
            <a:p>
              <a:r>
                <a:rPr lang="en-US" sz="3299" kern="0">
                  <a:solidFill>
                    <a:schemeClr val="bg1"/>
                  </a:solidFill>
                  <a:latin typeface="Arial" pitchFamily="34" charset="0"/>
                  <a:cs typeface="Arial" pitchFamily="34" charset="0"/>
                </a:rPr>
                <a:t>1</a:t>
              </a:r>
            </a:p>
          </p:txBody>
        </p:sp>
      </p:grpSp>
      <p:sp>
        <p:nvSpPr>
          <p:cNvPr id="5" name="Rectangle 4"/>
          <p:cNvSpPr/>
          <p:nvPr/>
        </p:nvSpPr>
        <p:spPr>
          <a:xfrm>
            <a:off x="612149" y="2130571"/>
            <a:ext cx="8419522" cy="1569660"/>
          </a:xfrm>
          <a:prstGeom prst="rect">
            <a:avLst/>
          </a:prstGeom>
        </p:spPr>
        <p:txBody>
          <a:bodyPr wrap="square">
            <a:spAutoFit/>
          </a:bodyPr>
          <a:lstStyle/>
          <a:p>
            <a:r>
              <a:rPr lang="en-US">
                <a:hlinkClick r:id="rId3"/>
              </a:rPr>
              <a:t>https://</a:t>
            </a:r>
            <a:r>
              <a:rPr lang="en-US" smtClean="0">
                <a:hlinkClick r:id="rId3"/>
              </a:rPr>
              <a:t>voer.edu.vn/c/xu-ly-ngoai-le-exception-handling/95eeacbe/1113670d</a:t>
            </a:r>
            <a:endParaRPr lang="en-US" smtClean="0"/>
          </a:p>
          <a:p>
            <a:endParaRPr lang="en-US" smtClean="0"/>
          </a:p>
          <a:p>
            <a:endParaRPr lang="en-US"/>
          </a:p>
        </p:txBody>
      </p:sp>
      <p:grpSp>
        <p:nvGrpSpPr>
          <p:cNvPr id="23" name="Group 22"/>
          <p:cNvGrpSpPr/>
          <p:nvPr/>
        </p:nvGrpSpPr>
        <p:grpSpPr>
          <a:xfrm>
            <a:off x="612149" y="2990902"/>
            <a:ext cx="5280956" cy="841347"/>
            <a:chOff x="4113734" y="1462930"/>
            <a:chExt cx="7043108" cy="1122088"/>
          </a:xfrm>
        </p:grpSpPr>
        <p:sp>
          <p:nvSpPr>
            <p:cNvPr id="24" name="Rectangle 23"/>
            <p:cNvSpPr/>
            <p:nvPr/>
          </p:nvSpPr>
          <p:spPr>
            <a:xfrm>
              <a:off x="4690885" y="1471730"/>
              <a:ext cx="6465957" cy="110448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25" name="TextBox 24"/>
            <p:cNvSpPr txBox="1"/>
            <p:nvPr/>
          </p:nvSpPr>
          <p:spPr>
            <a:xfrm>
              <a:off x="5420467" y="1721949"/>
              <a:ext cx="5736375" cy="554142"/>
            </a:xfrm>
            <a:prstGeom prst="rect">
              <a:avLst/>
            </a:prstGeom>
            <a:noFill/>
          </p:spPr>
          <p:txBody>
            <a:bodyPr wrap="square" rtlCol="0" anchor="ctr">
              <a:spAutoFit/>
            </a:bodyPr>
            <a:lstStyle/>
            <a:p>
              <a:r>
                <a:rPr lang="en-US" sz="2100" b="1" smtClean="0">
                  <a:solidFill>
                    <a:srgbClr val="002060"/>
                  </a:solidFill>
                  <a:latin typeface="Arial" pitchFamily="34" charset="0"/>
                  <a:cs typeface="Arial" pitchFamily="34" charset="0"/>
                </a:rPr>
                <a:t>Xử lý ngoại lệ</a:t>
              </a:r>
              <a:endParaRPr lang="en-US" sz="2100" b="1">
                <a:solidFill>
                  <a:srgbClr val="002060"/>
                </a:solidFill>
                <a:latin typeface="Arial" pitchFamily="34" charset="0"/>
                <a:cs typeface="Arial" pitchFamily="34" charset="0"/>
              </a:endParaRPr>
            </a:p>
          </p:txBody>
        </p:sp>
        <p:sp>
          <p:nvSpPr>
            <p:cNvPr id="26" name="Oval 25"/>
            <p:cNvSpPr>
              <a:spLocks noChangeAspect="1"/>
            </p:cNvSpPr>
            <p:nvPr/>
          </p:nvSpPr>
          <p:spPr>
            <a:xfrm>
              <a:off x="4113734" y="1462930"/>
              <a:ext cx="1122088" cy="1122088"/>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53986" tIns="68562" rIns="53986" bIns="68562" numCol="1" anchor="ctr" anchorCtr="1" compatLnSpc="1">
              <a:prstTxWarp prst="textNoShape">
                <a:avLst/>
              </a:prstTxWarp>
            </a:bodyPr>
            <a:lstStyle/>
            <a:p>
              <a:r>
                <a:rPr lang="en-US" sz="3299" kern="0">
                  <a:solidFill>
                    <a:schemeClr val="bg1"/>
                  </a:solidFill>
                  <a:latin typeface="Arial" pitchFamily="34" charset="0"/>
                  <a:cs typeface="Arial" pitchFamily="34" charset="0"/>
                </a:rPr>
                <a:t>2</a:t>
              </a:r>
            </a:p>
          </p:txBody>
        </p:sp>
      </p:grpSp>
      <p:sp>
        <p:nvSpPr>
          <p:cNvPr id="6" name="Rectangle 5"/>
          <p:cNvSpPr/>
          <p:nvPr/>
        </p:nvSpPr>
        <p:spPr>
          <a:xfrm>
            <a:off x="612149" y="3832458"/>
            <a:ext cx="8531851" cy="830997"/>
          </a:xfrm>
          <a:prstGeom prst="rect">
            <a:avLst/>
          </a:prstGeom>
        </p:spPr>
        <p:txBody>
          <a:bodyPr wrap="square">
            <a:spAutoFit/>
          </a:bodyPr>
          <a:lstStyle/>
          <a:p>
            <a:r>
              <a:rPr lang="en-US">
                <a:hlinkClick r:id="rId4"/>
              </a:rPr>
              <a:t>https://programmingwithliving.wordpress.com/2015/04/11/xu-ly-ngoai-le-trong-java-exceptions-handling/</a:t>
            </a:r>
            <a:endParaRPr lang="en-US"/>
          </a:p>
        </p:txBody>
      </p:sp>
      <p:sp>
        <p:nvSpPr>
          <p:cNvPr id="2" name="Date Placeholder 1"/>
          <p:cNvSpPr>
            <a:spLocks noGrp="1"/>
          </p:cNvSpPr>
          <p:nvPr>
            <p:ph type="dt" sz="half" idx="10"/>
          </p:nvPr>
        </p:nvSpPr>
        <p:spPr/>
        <p:txBody>
          <a:bodyPr/>
          <a:lstStyle/>
          <a:p>
            <a:fld id="{F9E1FEBA-48E2-4141-8AB5-438F4D32662D}" type="datetime1">
              <a:rPr lang="vi-VN" smtClean="0">
                <a:solidFill>
                  <a:prstClr val="black">
                    <a:tint val="75000"/>
                  </a:prstClr>
                </a:solidFill>
              </a:rPr>
              <a:t>01/08/2016</a:t>
            </a:fld>
            <a:endParaRPr lang="en-US">
              <a:solidFill>
                <a:prstClr val="black">
                  <a:tint val="75000"/>
                </a:prstClr>
              </a:solidFill>
            </a:endParaRPr>
          </a:p>
        </p:txBody>
      </p:sp>
      <p:sp>
        <p:nvSpPr>
          <p:cNvPr id="4" name="Footer Placeholder 3"/>
          <p:cNvSpPr>
            <a:spLocks noGrp="1"/>
          </p:cNvSpPr>
          <p:nvPr>
            <p:ph type="ftr" sz="quarter" idx="11"/>
          </p:nvPr>
        </p:nvSpPr>
        <p:spPr>
          <a:xfrm>
            <a:off x="3124200" y="6356358"/>
            <a:ext cx="3514341" cy="365125"/>
          </a:xfrm>
        </p:spPr>
        <p:txBody>
          <a:bodyPr/>
          <a:lstStyle/>
          <a:p>
            <a:r>
              <a:rPr lang="vi-VN" smtClean="0">
                <a:solidFill>
                  <a:prstClr val="black">
                    <a:tint val="75000"/>
                  </a:prstClr>
                </a:solidFill>
              </a:rPr>
              <a:t>Trương Ngọc Tinh Anh -  Trương Thị Thanh Thảo</a:t>
            </a:r>
            <a:endParaRPr lang="en-US">
              <a:solidFill>
                <a:prstClr val="black">
                  <a:tint val="75000"/>
                </a:prstClr>
              </a:solidFill>
            </a:endParaRPr>
          </a:p>
        </p:txBody>
      </p:sp>
      <p:sp>
        <p:nvSpPr>
          <p:cNvPr id="8" name="Slide Number Placeholder 7"/>
          <p:cNvSpPr>
            <a:spLocks noGrp="1"/>
          </p:cNvSpPr>
          <p:nvPr>
            <p:ph type="sldNum" sz="quarter" idx="12"/>
          </p:nvPr>
        </p:nvSpPr>
        <p:spPr/>
        <p:txBody>
          <a:bodyPr/>
          <a:lstStyle/>
          <a:p>
            <a:fld id="{5939B1FA-81F2-4940-9AF3-5EAFB5D6669B}" type="slidenum">
              <a:rPr lang="en-US" smtClean="0">
                <a:solidFill>
                  <a:prstClr val="black">
                    <a:tint val="75000"/>
                  </a:prstClr>
                </a:solidFill>
              </a:rPr>
              <a:pPr/>
              <a:t>19</a:t>
            </a:fld>
            <a:endParaRPr lang="en-US">
              <a:solidFill>
                <a:prstClr val="black">
                  <a:tint val="75000"/>
                </a:prstClr>
              </a:solidFill>
            </a:endParaRPr>
          </a:p>
        </p:txBody>
      </p:sp>
      <p:sp>
        <p:nvSpPr>
          <p:cNvPr id="9" name="Rectangle 8"/>
          <p:cNvSpPr/>
          <p:nvPr/>
        </p:nvSpPr>
        <p:spPr>
          <a:xfrm>
            <a:off x="1461457" y="1118748"/>
            <a:ext cx="6256656" cy="830997"/>
          </a:xfrm>
          <a:prstGeom prst="rect">
            <a:avLst/>
          </a:prstGeom>
        </p:spPr>
        <p:txBody>
          <a:bodyPr wrap="square">
            <a:spAutoFit/>
          </a:bodyPr>
          <a:lstStyle/>
          <a:p>
            <a:r>
              <a:rPr lang="vi-VN" b="1"/>
              <a:t>Hướng dẫn xử lý ngoại lệ trong Java - Java Exception Handling</a:t>
            </a:r>
            <a:endParaRPr lang="en-US"/>
          </a:p>
        </p:txBody>
      </p:sp>
    </p:spTree>
    <p:extLst>
      <p:ext uri="{BB962C8B-B14F-4D97-AF65-F5344CB8AC3E}">
        <p14:creationId xmlns:p14="http://schemas.microsoft.com/office/powerpoint/2010/main" val="959726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p:spPr>
        <p:txBody>
          <a:bodyPr>
            <a:normAutofit/>
          </a:bodyPr>
          <a:lstStyle/>
          <a:p>
            <a:r>
              <a:rPr lang="en-US" sz="3600" b="1">
                <a:solidFill>
                  <a:schemeClr val="tx1"/>
                </a:solidFill>
                <a:latin typeface="Tahoma" panose="020B0604030504040204" pitchFamily="34" charset="0"/>
                <a:ea typeface="Tahoma" panose="020B0604030504040204" pitchFamily="34" charset="0"/>
                <a:cs typeface="Tahoma" panose="020B0604030504040204" pitchFamily="34" charset="0"/>
              </a:rPr>
              <a:t>Nội dung chính</a:t>
            </a:r>
          </a:p>
        </p:txBody>
      </p:sp>
      <p:sp>
        <p:nvSpPr>
          <p:cNvPr id="27" name="Oval 26"/>
          <p:cNvSpPr/>
          <p:nvPr/>
        </p:nvSpPr>
        <p:spPr>
          <a:xfrm>
            <a:off x="736236" y="2686245"/>
            <a:ext cx="1921169" cy="1921169"/>
          </a:xfrm>
          <a:prstGeom prst="ellipse">
            <a:avLst/>
          </a:prstGeom>
          <a:solidFill>
            <a:schemeClr val="bg1">
              <a:lumMod val="75000"/>
            </a:schemeClr>
          </a:solidFill>
          <a:ln>
            <a:noFill/>
          </a:ln>
          <a:scene3d>
            <a:camera prst="orthographicFront"/>
            <a:lightRig rig="balanced" dir="t"/>
          </a:scene3d>
          <a:sp3d prstMaterial="powder">
            <a:bevelT w="1270000" h="1270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latin typeface="Arial" panose="020B0604020202020204" pitchFamily="34" charset="0"/>
              <a:cs typeface="Arial" panose="020B0604020202020204" pitchFamily="34" charset="0"/>
            </a:endParaRPr>
          </a:p>
        </p:txBody>
      </p:sp>
      <p:grpSp>
        <p:nvGrpSpPr>
          <p:cNvPr id="5" name="Group 4"/>
          <p:cNvGrpSpPr/>
          <p:nvPr/>
        </p:nvGrpSpPr>
        <p:grpSpPr>
          <a:xfrm>
            <a:off x="1079047" y="2686248"/>
            <a:ext cx="1563973" cy="1859390"/>
            <a:chOff x="1437138" y="2438661"/>
            <a:chExt cx="2085297" cy="2479187"/>
          </a:xfrm>
        </p:grpSpPr>
        <p:sp>
          <p:nvSpPr>
            <p:cNvPr id="29" name="Freeform 105"/>
            <p:cNvSpPr>
              <a:spLocks/>
            </p:cNvSpPr>
            <p:nvPr/>
          </p:nvSpPr>
          <p:spPr bwMode="auto">
            <a:xfrm>
              <a:off x="2460960" y="2498034"/>
              <a:ext cx="27515" cy="11585"/>
            </a:xfrm>
            <a:custGeom>
              <a:avLst/>
              <a:gdLst/>
              <a:ahLst/>
              <a:cxnLst>
                <a:cxn ang="0">
                  <a:pos x="12" y="0"/>
                </a:cxn>
                <a:cxn ang="0">
                  <a:pos x="18" y="2"/>
                </a:cxn>
                <a:cxn ang="0">
                  <a:pos x="19" y="3"/>
                </a:cxn>
                <a:cxn ang="0">
                  <a:pos x="19" y="4"/>
                </a:cxn>
                <a:cxn ang="0">
                  <a:pos x="16" y="6"/>
                </a:cxn>
                <a:cxn ang="0">
                  <a:pos x="15" y="7"/>
                </a:cxn>
                <a:cxn ang="0">
                  <a:pos x="13" y="8"/>
                </a:cxn>
                <a:cxn ang="0">
                  <a:pos x="13" y="8"/>
                </a:cxn>
                <a:cxn ang="0">
                  <a:pos x="10" y="7"/>
                </a:cxn>
                <a:cxn ang="0">
                  <a:pos x="6" y="5"/>
                </a:cxn>
                <a:cxn ang="0">
                  <a:pos x="3" y="3"/>
                </a:cxn>
                <a:cxn ang="0">
                  <a:pos x="1" y="2"/>
                </a:cxn>
                <a:cxn ang="0">
                  <a:pos x="0" y="1"/>
                </a:cxn>
                <a:cxn ang="0">
                  <a:pos x="6" y="1"/>
                </a:cxn>
                <a:cxn ang="0">
                  <a:pos x="12" y="0"/>
                </a:cxn>
              </a:cxnLst>
              <a:rect l="0" t="0" r="r" b="b"/>
              <a:pathLst>
                <a:path w="19" h="8">
                  <a:moveTo>
                    <a:pt x="12" y="0"/>
                  </a:moveTo>
                  <a:lnTo>
                    <a:pt x="18" y="2"/>
                  </a:lnTo>
                  <a:lnTo>
                    <a:pt x="19" y="3"/>
                  </a:lnTo>
                  <a:lnTo>
                    <a:pt x="19" y="4"/>
                  </a:lnTo>
                  <a:lnTo>
                    <a:pt x="16" y="6"/>
                  </a:lnTo>
                  <a:lnTo>
                    <a:pt x="15" y="7"/>
                  </a:lnTo>
                  <a:lnTo>
                    <a:pt x="13" y="8"/>
                  </a:lnTo>
                  <a:lnTo>
                    <a:pt x="13" y="8"/>
                  </a:lnTo>
                  <a:lnTo>
                    <a:pt x="10" y="7"/>
                  </a:lnTo>
                  <a:lnTo>
                    <a:pt x="6" y="5"/>
                  </a:lnTo>
                  <a:lnTo>
                    <a:pt x="3" y="3"/>
                  </a:lnTo>
                  <a:lnTo>
                    <a:pt x="1" y="2"/>
                  </a:lnTo>
                  <a:lnTo>
                    <a:pt x="0" y="1"/>
                  </a:lnTo>
                  <a:lnTo>
                    <a:pt x="6" y="1"/>
                  </a:lnTo>
                  <a:lnTo>
                    <a:pt x="1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32" name="Freeform 106"/>
            <p:cNvSpPr>
              <a:spLocks/>
            </p:cNvSpPr>
            <p:nvPr/>
          </p:nvSpPr>
          <p:spPr bwMode="auto">
            <a:xfrm>
              <a:off x="2239398" y="2621124"/>
              <a:ext cx="56477" cy="43444"/>
            </a:xfrm>
            <a:custGeom>
              <a:avLst/>
              <a:gdLst/>
              <a:ahLst/>
              <a:cxnLst>
                <a:cxn ang="0">
                  <a:pos x="10" y="0"/>
                </a:cxn>
                <a:cxn ang="0">
                  <a:pos x="12" y="0"/>
                </a:cxn>
                <a:cxn ang="0">
                  <a:pos x="13" y="1"/>
                </a:cxn>
                <a:cxn ang="0">
                  <a:pos x="18" y="4"/>
                </a:cxn>
                <a:cxn ang="0">
                  <a:pos x="25" y="10"/>
                </a:cxn>
                <a:cxn ang="0">
                  <a:pos x="27" y="11"/>
                </a:cxn>
                <a:cxn ang="0">
                  <a:pos x="31" y="12"/>
                </a:cxn>
                <a:cxn ang="0">
                  <a:pos x="34" y="14"/>
                </a:cxn>
                <a:cxn ang="0">
                  <a:pos x="37" y="15"/>
                </a:cxn>
                <a:cxn ang="0">
                  <a:pos x="39" y="18"/>
                </a:cxn>
                <a:cxn ang="0">
                  <a:pos x="39" y="19"/>
                </a:cxn>
                <a:cxn ang="0">
                  <a:pos x="38" y="20"/>
                </a:cxn>
                <a:cxn ang="0">
                  <a:pos x="37" y="21"/>
                </a:cxn>
                <a:cxn ang="0">
                  <a:pos x="36" y="21"/>
                </a:cxn>
                <a:cxn ang="0">
                  <a:pos x="33" y="23"/>
                </a:cxn>
                <a:cxn ang="0">
                  <a:pos x="32" y="24"/>
                </a:cxn>
                <a:cxn ang="0">
                  <a:pos x="31" y="25"/>
                </a:cxn>
                <a:cxn ang="0">
                  <a:pos x="30" y="26"/>
                </a:cxn>
                <a:cxn ang="0">
                  <a:pos x="30" y="27"/>
                </a:cxn>
                <a:cxn ang="0">
                  <a:pos x="29" y="28"/>
                </a:cxn>
                <a:cxn ang="0">
                  <a:pos x="29" y="29"/>
                </a:cxn>
                <a:cxn ang="0">
                  <a:pos x="29" y="30"/>
                </a:cxn>
                <a:cxn ang="0">
                  <a:pos x="28" y="30"/>
                </a:cxn>
                <a:cxn ang="0">
                  <a:pos x="27" y="30"/>
                </a:cxn>
                <a:cxn ang="0">
                  <a:pos x="20" y="29"/>
                </a:cxn>
                <a:cxn ang="0">
                  <a:pos x="13" y="25"/>
                </a:cxn>
                <a:cxn ang="0">
                  <a:pos x="6" y="22"/>
                </a:cxn>
                <a:cxn ang="0">
                  <a:pos x="2" y="20"/>
                </a:cxn>
                <a:cxn ang="0">
                  <a:pos x="0" y="18"/>
                </a:cxn>
                <a:cxn ang="0">
                  <a:pos x="0" y="18"/>
                </a:cxn>
                <a:cxn ang="0">
                  <a:pos x="1" y="17"/>
                </a:cxn>
                <a:cxn ang="0">
                  <a:pos x="2" y="17"/>
                </a:cxn>
                <a:cxn ang="0">
                  <a:pos x="2" y="17"/>
                </a:cxn>
                <a:cxn ang="0">
                  <a:pos x="4" y="17"/>
                </a:cxn>
                <a:cxn ang="0">
                  <a:pos x="5" y="16"/>
                </a:cxn>
                <a:cxn ang="0">
                  <a:pos x="6" y="15"/>
                </a:cxn>
                <a:cxn ang="0">
                  <a:pos x="6" y="14"/>
                </a:cxn>
                <a:cxn ang="0">
                  <a:pos x="7" y="9"/>
                </a:cxn>
                <a:cxn ang="0">
                  <a:pos x="7" y="5"/>
                </a:cxn>
                <a:cxn ang="0">
                  <a:pos x="6" y="1"/>
                </a:cxn>
                <a:cxn ang="0">
                  <a:pos x="8" y="1"/>
                </a:cxn>
                <a:cxn ang="0">
                  <a:pos x="10" y="0"/>
                </a:cxn>
              </a:cxnLst>
              <a:rect l="0" t="0" r="r" b="b"/>
              <a:pathLst>
                <a:path w="39" h="30">
                  <a:moveTo>
                    <a:pt x="10" y="0"/>
                  </a:moveTo>
                  <a:lnTo>
                    <a:pt x="12" y="0"/>
                  </a:lnTo>
                  <a:lnTo>
                    <a:pt x="13" y="1"/>
                  </a:lnTo>
                  <a:lnTo>
                    <a:pt x="18" y="4"/>
                  </a:lnTo>
                  <a:lnTo>
                    <a:pt x="25" y="10"/>
                  </a:lnTo>
                  <a:lnTo>
                    <a:pt x="27" y="11"/>
                  </a:lnTo>
                  <a:lnTo>
                    <a:pt x="31" y="12"/>
                  </a:lnTo>
                  <a:lnTo>
                    <a:pt x="34" y="14"/>
                  </a:lnTo>
                  <a:lnTo>
                    <a:pt x="37" y="15"/>
                  </a:lnTo>
                  <a:lnTo>
                    <a:pt x="39" y="18"/>
                  </a:lnTo>
                  <a:lnTo>
                    <a:pt x="39" y="19"/>
                  </a:lnTo>
                  <a:lnTo>
                    <a:pt x="38" y="20"/>
                  </a:lnTo>
                  <a:lnTo>
                    <a:pt x="37" y="21"/>
                  </a:lnTo>
                  <a:lnTo>
                    <a:pt x="36" y="21"/>
                  </a:lnTo>
                  <a:lnTo>
                    <a:pt x="33" y="23"/>
                  </a:lnTo>
                  <a:lnTo>
                    <a:pt x="32" y="24"/>
                  </a:lnTo>
                  <a:lnTo>
                    <a:pt x="31" y="25"/>
                  </a:lnTo>
                  <a:lnTo>
                    <a:pt x="30" y="26"/>
                  </a:lnTo>
                  <a:lnTo>
                    <a:pt x="30" y="27"/>
                  </a:lnTo>
                  <a:lnTo>
                    <a:pt x="29" y="28"/>
                  </a:lnTo>
                  <a:lnTo>
                    <a:pt x="29" y="29"/>
                  </a:lnTo>
                  <a:lnTo>
                    <a:pt x="29" y="30"/>
                  </a:lnTo>
                  <a:lnTo>
                    <a:pt x="28" y="30"/>
                  </a:lnTo>
                  <a:lnTo>
                    <a:pt x="27" y="30"/>
                  </a:lnTo>
                  <a:lnTo>
                    <a:pt x="20" y="29"/>
                  </a:lnTo>
                  <a:lnTo>
                    <a:pt x="13" y="25"/>
                  </a:lnTo>
                  <a:lnTo>
                    <a:pt x="6" y="22"/>
                  </a:lnTo>
                  <a:lnTo>
                    <a:pt x="2" y="20"/>
                  </a:lnTo>
                  <a:lnTo>
                    <a:pt x="0" y="18"/>
                  </a:lnTo>
                  <a:lnTo>
                    <a:pt x="0" y="18"/>
                  </a:lnTo>
                  <a:lnTo>
                    <a:pt x="1" y="17"/>
                  </a:lnTo>
                  <a:lnTo>
                    <a:pt x="2" y="17"/>
                  </a:lnTo>
                  <a:lnTo>
                    <a:pt x="2" y="17"/>
                  </a:lnTo>
                  <a:lnTo>
                    <a:pt x="4" y="17"/>
                  </a:lnTo>
                  <a:lnTo>
                    <a:pt x="5" y="16"/>
                  </a:lnTo>
                  <a:lnTo>
                    <a:pt x="6" y="15"/>
                  </a:lnTo>
                  <a:lnTo>
                    <a:pt x="6" y="14"/>
                  </a:lnTo>
                  <a:lnTo>
                    <a:pt x="7" y="9"/>
                  </a:lnTo>
                  <a:lnTo>
                    <a:pt x="7" y="5"/>
                  </a:lnTo>
                  <a:lnTo>
                    <a:pt x="6" y="1"/>
                  </a:lnTo>
                  <a:lnTo>
                    <a:pt x="8" y="1"/>
                  </a:lnTo>
                  <a:lnTo>
                    <a:pt x="1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33" name="Freeform 107"/>
            <p:cNvSpPr>
              <a:spLocks/>
            </p:cNvSpPr>
            <p:nvPr/>
          </p:nvSpPr>
          <p:spPr bwMode="auto">
            <a:xfrm>
              <a:off x="2258223" y="2590714"/>
              <a:ext cx="104265" cy="102817"/>
            </a:xfrm>
            <a:custGeom>
              <a:avLst/>
              <a:gdLst/>
              <a:ahLst/>
              <a:cxnLst>
                <a:cxn ang="0">
                  <a:pos x="64" y="2"/>
                </a:cxn>
                <a:cxn ang="0">
                  <a:pos x="72" y="15"/>
                </a:cxn>
                <a:cxn ang="0">
                  <a:pos x="60" y="28"/>
                </a:cxn>
                <a:cxn ang="0">
                  <a:pos x="47" y="39"/>
                </a:cxn>
                <a:cxn ang="0">
                  <a:pos x="50" y="39"/>
                </a:cxn>
                <a:cxn ang="0">
                  <a:pos x="62" y="46"/>
                </a:cxn>
                <a:cxn ang="0">
                  <a:pos x="62" y="51"/>
                </a:cxn>
                <a:cxn ang="0">
                  <a:pos x="51" y="52"/>
                </a:cxn>
                <a:cxn ang="0">
                  <a:pos x="42" y="56"/>
                </a:cxn>
                <a:cxn ang="0">
                  <a:pos x="44" y="60"/>
                </a:cxn>
                <a:cxn ang="0">
                  <a:pos x="50" y="62"/>
                </a:cxn>
                <a:cxn ang="0">
                  <a:pos x="60" y="65"/>
                </a:cxn>
                <a:cxn ang="0">
                  <a:pos x="63" y="68"/>
                </a:cxn>
                <a:cxn ang="0">
                  <a:pos x="52" y="71"/>
                </a:cxn>
                <a:cxn ang="0">
                  <a:pos x="53" y="68"/>
                </a:cxn>
                <a:cxn ang="0">
                  <a:pos x="41" y="65"/>
                </a:cxn>
                <a:cxn ang="0">
                  <a:pos x="32" y="70"/>
                </a:cxn>
                <a:cxn ang="0">
                  <a:pos x="24" y="68"/>
                </a:cxn>
                <a:cxn ang="0">
                  <a:pos x="15" y="70"/>
                </a:cxn>
                <a:cxn ang="0">
                  <a:pos x="9" y="60"/>
                </a:cxn>
                <a:cxn ang="0">
                  <a:pos x="12" y="56"/>
                </a:cxn>
                <a:cxn ang="0">
                  <a:pos x="25" y="54"/>
                </a:cxn>
                <a:cxn ang="0">
                  <a:pos x="29" y="50"/>
                </a:cxn>
                <a:cxn ang="0">
                  <a:pos x="26" y="44"/>
                </a:cxn>
                <a:cxn ang="0">
                  <a:pos x="24" y="44"/>
                </a:cxn>
                <a:cxn ang="0">
                  <a:pos x="34" y="46"/>
                </a:cxn>
                <a:cxn ang="0">
                  <a:pos x="35" y="41"/>
                </a:cxn>
                <a:cxn ang="0">
                  <a:pos x="24" y="34"/>
                </a:cxn>
                <a:cxn ang="0">
                  <a:pos x="17" y="28"/>
                </a:cxn>
                <a:cxn ang="0">
                  <a:pos x="28" y="29"/>
                </a:cxn>
                <a:cxn ang="0">
                  <a:pos x="40" y="26"/>
                </a:cxn>
                <a:cxn ang="0">
                  <a:pos x="44" y="19"/>
                </a:cxn>
                <a:cxn ang="0">
                  <a:pos x="37" y="16"/>
                </a:cxn>
                <a:cxn ang="0">
                  <a:pos x="31" y="24"/>
                </a:cxn>
                <a:cxn ang="0">
                  <a:pos x="21" y="27"/>
                </a:cxn>
                <a:cxn ang="0">
                  <a:pos x="16" y="25"/>
                </a:cxn>
                <a:cxn ang="0">
                  <a:pos x="21" y="19"/>
                </a:cxn>
                <a:cxn ang="0">
                  <a:pos x="13" y="21"/>
                </a:cxn>
                <a:cxn ang="0">
                  <a:pos x="6" y="22"/>
                </a:cxn>
                <a:cxn ang="0">
                  <a:pos x="1" y="19"/>
                </a:cxn>
                <a:cxn ang="0">
                  <a:pos x="1" y="15"/>
                </a:cxn>
                <a:cxn ang="0">
                  <a:pos x="9" y="12"/>
                </a:cxn>
                <a:cxn ang="0">
                  <a:pos x="13" y="9"/>
                </a:cxn>
                <a:cxn ang="0">
                  <a:pos x="24" y="11"/>
                </a:cxn>
                <a:cxn ang="0">
                  <a:pos x="34" y="13"/>
                </a:cxn>
                <a:cxn ang="0">
                  <a:pos x="36" y="9"/>
                </a:cxn>
                <a:cxn ang="0">
                  <a:pos x="37" y="7"/>
                </a:cxn>
                <a:cxn ang="0">
                  <a:pos x="50" y="1"/>
                </a:cxn>
              </a:cxnLst>
              <a:rect l="0" t="0" r="r" b="b"/>
              <a:pathLst>
                <a:path w="72" h="71">
                  <a:moveTo>
                    <a:pt x="54" y="0"/>
                  </a:moveTo>
                  <a:lnTo>
                    <a:pt x="59" y="0"/>
                  </a:lnTo>
                  <a:lnTo>
                    <a:pt x="64" y="2"/>
                  </a:lnTo>
                  <a:lnTo>
                    <a:pt x="68" y="5"/>
                  </a:lnTo>
                  <a:lnTo>
                    <a:pt x="71" y="11"/>
                  </a:lnTo>
                  <a:lnTo>
                    <a:pt x="72" y="15"/>
                  </a:lnTo>
                  <a:lnTo>
                    <a:pt x="70" y="19"/>
                  </a:lnTo>
                  <a:lnTo>
                    <a:pt x="66" y="24"/>
                  </a:lnTo>
                  <a:lnTo>
                    <a:pt x="60" y="28"/>
                  </a:lnTo>
                  <a:lnTo>
                    <a:pt x="55" y="32"/>
                  </a:lnTo>
                  <a:lnTo>
                    <a:pt x="50" y="36"/>
                  </a:lnTo>
                  <a:lnTo>
                    <a:pt x="47" y="39"/>
                  </a:lnTo>
                  <a:lnTo>
                    <a:pt x="47" y="40"/>
                  </a:lnTo>
                  <a:lnTo>
                    <a:pt x="49" y="40"/>
                  </a:lnTo>
                  <a:lnTo>
                    <a:pt x="50" y="39"/>
                  </a:lnTo>
                  <a:lnTo>
                    <a:pt x="52" y="39"/>
                  </a:lnTo>
                  <a:lnTo>
                    <a:pt x="59" y="43"/>
                  </a:lnTo>
                  <a:lnTo>
                    <a:pt x="62" y="46"/>
                  </a:lnTo>
                  <a:lnTo>
                    <a:pt x="64" y="50"/>
                  </a:lnTo>
                  <a:lnTo>
                    <a:pt x="64" y="51"/>
                  </a:lnTo>
                  <a:lnTo>
                    <a:pt x="62" y="51"/>
                  </a:lnTo>
                  <a:lnTo>
                    <a:pt x="59" y="51"/>
                  </a:lnTo>
                  <a:lnTo>
                    <a:pt x="55" y="51"/>
                  </a:lnTo>
                  <a:lnTo>
                    <a:pt x="51" y="52"/>
                  </a:lnTo>
                  <a:lnTo>
                    <a:pt x="46" y="53"/>
                  </a:lnTo>
                  <a:lnTo>
                    <a:pt x="42" y="55"/>
                  </a:lnTo>
                  <a:lnTo>
                    <a:pt x="42" y="56"/>
                  </a:lnTo>
                  <a:lnTo>
                    <a:pt x="42" y="57"/>
                  </a:lnTo>
                  <a:lnTo>
                    <a:pt x="43" y="59"/>
                  </a:lnTo>
                  <a:lnTo>
                    <a:pt x="44" y="60"/>
                  </a:lnTo>
                  <a:lnTo>
                    <a:pt x="45" y="60"/>
                  </a:lnTo>
                  <a:lnTo>
                    <a:pt x="47" y="61"/>
                  </a:lnTo>
                  <a:lnTo>
                    <a:pt x="50" y="62"/>
                  </a:lnTo>
                  <a:lnTo>
                    <a:pt x="54" y="63"/>
                  </a:lnTo>
                  <a:lnTo>
                    <a:pt x="57" y="64"/>
                  </a:lnTo>
                  <a:lnTo>
                    <a:pt x="60" y="65"/>
                  </a:lnTo>
                  <a:lnTo>
                    <a:pt x="63" y="66"/>
                  </a:lnTo>
                  <a:lnTo>
                    <a:pt x="64" y="67"/>
                  </a:lnTo>
                  <a:lnTo>
                    <a:pt x="63" y="68"/>
                  </a:lnTo>
                  <a:lnTo>
                    <a:pt x="59" y="70"/>
                  </a:lnTo>
                  <a:lnTo>
                    <a:pt x="53" y="71"/>
                  </a:lnTo>
                  <a:lnTo>
                    <a:pt x="52" y="71"/>
                  </a:lnTo>
                  <a:lnTo>
                    <a:pt x="52" y="70"/>
                  </a:lnTo>
                  <a:lnTo>
                    <a:pt x="53" y="70"/>
                  </a:lnTo>
                  <a:lnTo>
                    <a:pt x="53" y="68"/>
                  </a:lnTo>
                  <a:lnTo>
                    <a:pt x="48" y="66"/>
                  </a:lnTo>
                  <a:lnTo>
                    <a:pt x="42" y="65"/>
                  </a:lnTo>
                  <a:lnTo>
                    <a:pt x="41" y="65"/>
                  </a:lnTo>
                  <a:lnTo>
                    <a:pt x="36" y="70"/>
                  </a:lnTo>
                  <a:lnTo>
                    <a:pt x="35" y="71"/>
                  </a:lnTo>
                  <a:lnTo>
                    <a:pt x="32" y="70"/>
                  </a:lnTo>
                  <a:lnTo>
                    <a:pt x="29" y="69"/>
                  </a:lnTo>
                  <a:lnTo>
                    <a:pt x="26" y="68"/>
                  </a:lnTo>
                  <a:lnTo>
                    <a:pt x="24" y="68"/>
                  </a:lnTo>
                  <a:lnTo>
                    <a:pt x="21" y="69"/>
                  </a:lnTo>
                  <a:lnTo>
                    <a:pt x="18" y="70"/>
                  </a:lnTo>
                  <a:lnTo>
                    <a:pt x="15" y="70"/>
                  </a:lnTo>
                  <a:lnTo>
                    <a:pt x="13" y="69"/>
                  </a:lnTo>
                  <a:lnTo>
                    <a:pt x="10" y="64"/>
                  </a:lnTo>
                  <a:lnTo>
                    <a:pt x="9" y="60"/>
                  </a:lnTo>
                  <a:lnTo>
                    <a:pt x="9" y="58"/>
                  </a:lnTo>
                  <a:lnTo>
                    <a:pt x="10" y="56"/>
                  </a:lnTo>
                  <a:lnTo>
                    <a:pt x="12" y="56"/>
                  </a:lnTo>
                  <a:lnTo>
                    <a:pt x="19" y="55"/>
                  </a:lnTo>
                  <a:lnTo>
                    <a:pt x="22" y="55"/>
                  </a:lnTo>
                  <a:lnTo>
                    <a:pt x="25" y="54"/>
                  </a:lnTo>
                  <a:lnTo>
                    <a:pt x="27" y="54"/>
                  </a:lnTo>
                  <a:lnTo>
                    <a:pt x="29" y="52"/>
                  </a:lnTo>
                  <a:lnTo>
                    <a:pt x="29" y="50"/>
                  </a:lnTo>
                  <a:lnTo>
                    <a:pt x="29" y="46"/>
                  </a:lnTo>
                  <a:lnTo>
                    <a:pt x="28" y="45"/>
                  </a:lnTo>
                  <a:lnTo>
                    <a:pt x="26" y="44"/>
                  </a:lnTo>
                  <a:lnTo>
                    <a:pt x="21" y="44"/>
                  </a:lnTo>
                  <a:lnTo>
                    <a:pt x="21" y="44"/>
                  </a:lnTo>
                  <a:lnTo>
                    <a:pt x="24" y="44"/>
                  </a:lnTo>
                  <a:lnTo>
                    <a:pt x="28" y="44"/>
                  </a:lnTo>
                  <a:lnTo>
                    <a:pt x="31" y="45"/>
                  </a:lnTo>
                  <a:lnTo>
                    <a:pt x="34" y="46"/>
                  </a:lnTo>
                  <a:lnTo>
                    <a:pt x="36" y="45"/>
                  </a:lnTo>
                  <a:lnTo>
                    <a:pt x="37" y="44"/>
                  </a:lnTo>
                  <a:lnTo>
                    <a:pt x="35" y="41"/>
                  </a:lnTo>
                  <a:lnTo>
                    <a:pt x="32" y="38"/>
                  </a:lnTo>
                  <a:lnTo>
                    <a:pt x="28" y="36"/>
                  </a:lnTo>
                  <a:lnTo>
                    <a:pt x="24" y="34"/>
                  </a:lnTo>
                  <a:lnTo>
                    <a:pt x="21" y="32"/>
                  </a:lnTo>
                  <a:lnTo>
                    <a:pt x="17" y="29"/>
                  </a:lnTo>
                  <a:lnTo>
                    <a:pt x="17" y="28"/>
                  </a:lnTo>
                  <a:lnTo>
                    <a:pt x="22" y="28"/>
                  </a:lnTo>
                  <a:lnTo>
                    <a:pt x="24" y="29"/>
                  </a:lnTo>
                  <a:lnTo>
                    <a:pt x="28" y="29"/>
                  </a:lnTo>
                  <a:lnTo>
                    <a:pt x="32" y="28"/>
                  </a:lnTo>
                  <a:lnTo>
                    <a:pt x="36" y="27"/>
                  </a:lnTo>
                  <a:lnTo>
                    <a:pt x="40" y="26"/>
                  </a:lnTo>
                  <a:lnTo>
                    <a:pt x="43" y="24"/>
                  </a:lnTo>
                  <a:lnTo>
                    <a:pt x="44" y="22"/>
                  </a:lnTo>
                  <a:lnTo>
                    <a:pt x="44" y="19"/>
                  </a:lnTo>
                  <a:lnTo>
                    <a:pt x="41" y="16"/>
                  </a:lnTo>
                  <a:lnTo>
                    <a:pt x="39" y="15"/>
                  </a:lnTo>
                  <a:lnTo>
                    <a:pt x="37" y="16"/>
                  </a:lnTo>
                  <a:lnTo>
                    <a:pt x="35" y="18"/>
                  </a:lnTo>
                  <a:lnTo>
                    <a:pt x="34" y="22"/>
                  </a:lnTo>
                  <a:lnTo>
                    <a:pt x="31" y="24"/>
                  </a:lnTo>
                  <a:lnTo>
                    <a:pt x="29" y="26"/>
                  </a:lnTo>
                  <a:lnTo>
                    <a:pt x="25" y="27"/>
                  </a:lnTo>
                  <a:lnTo>
                    <a:pt x="21" y="27"/>
                  </a:lnTo>
                  <a:lnTo>
                    <a:pt x="16" y="26"/>
                  </a:lnTo>
                  <a:lnTo>
                    <a:pt x="16" y="26"/>
                  </a:lnTo>
                  <a:lnTo>
                    <a:pt x="16" y="25"/>
                  </a:lnTo>
                  <a:lnTo>
                    <a:pt x="16" y="24"/>
                  </a:lnTo>
                  <a:lnTo>
                    <a:pt x="21" y="20"/>
                  </a:lnTo>
                  <a:lnTo>
                    <a:pt x="21" y="19"/>
                  </a:lnTo>
                  <a:lnTo>
                    <a:pt x="20" y="19"/>
                  </a:lnTo>
                  <a:lnTo>
                    <a:pt x="17" y="19"/>
                  </a:lnTo>
                  <a:lnTo>
                    <a:pt x="13" y="21"/>
                  </a:lnTo>
                  <a:lnTo>
                    <a:pt x="10" y="22"/>
                  </a:lnTo>
                  <a:lnTo>
                    <a:pt x="7" y="22"/>
                  </a:lnTo>
                  <a:lnTo>
                    <a:pt x="6" y="22"/>
                  </a:lnTo>
                  <a:lnTo>
                    <a:pt x="3" y="21"/>
                  </a:lnTo>
                  <a:lnTo>
                    <a:pt x="2" y="21"/>
                  </a:lnTo>
                  <a:lnTo>
                    <a:pt x="1" y="19"/>
                  </a:lnTo>
                  <a:lnTo>
                    <a:pt x="0" y="18"/>
                  </a:lnTo>
                  <a:lnTo>
                    <a:pt x="0" y="16"/>
                  </a:lnTo>
                  <a:lnTo>
                    <a:pt x="1" y="15"/>
                  </a:lnTo>
                  <a:lnTo>
                    <a:pt x="3" y="14"/>
                  </a:lnTo>
                  <a:lnTo>
                    <a:pt x="7" y="13"/>
                  </a:lnTo>
                  <a:lnTo>
                    <a:pt x="9" y="12"/>
                  </a:lnTo>
                  <a:lnTo>
                    <a:pt x="10" y="11"/>
                  </a:lnTo>
                  <a:lnTo>
                    <a:pt x="12" y="10"/>
                  </a:lnTo>
                  <a:lnTo>
                    <a:pt x="13" y="9"/>
                  </a:lnTo>
                  <a:lnTo>
                    <a:pt x="16" y="8"/>
                  </a:lnTo>
                  <a:lnTo>
                    <a:pt x="20" y="9"/>
                  </a:lnTo>
                  <a:lnTo>
                    <a:pt x="24" y="11"/>
                  </a:lnTo>
                  <a:lnTo>
                    <a:pt x="28" y="13"/>
                  </a:lnTo>
                  <a:lnTo>
                    <a:pt x="32" y="13"/>
                  </a:lnTo>
                  <a:lnTo>
                    <a:pt x="34" y="13"/>
                  </a:lnTo>
                  <a:lnTo>
                    <a:pt x="35" y="12"/>
                  </a:lnTo>
                  <a:lnTo>
                    <a:pt x="35" y="10"/>
                  </a:lnTo>
                  <a:lnTo>
                    <a:pt x="36" y="9"/>
                  </a:lnTo>
                  <a:lnTo>
                    <a:pt x="36" y="8"/>
                  </a:lnTo>
                  <a:lnTo>
                    <a:pt x="37" y="7"/>
                  </a:lnTo>
                  <a:lnTo>
                    <a:pt x="37" y="7"/>
                  </a:lnTo>
                  <a:lnTo>
                    <a:pt x="41" y="4"/>
                  </a:lnTo>
                  <a:lnTo>
                    <a:pt x="45" y="3"/>
                  </a:lnTo>
                  <a:lnTo>
                    <a:pt x="50" y="1"/>
                  </a:lnTo>
                  <a:lnTo>
                    <a:pt x="54"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34" name="Freeform 108"/>
            <p:cNvSpPr>
              <a:spLocks/>
            </p:cNvSpPr>
            <p:nvPr/>
          </p:nvSpPr>
          <p:spPr bwMode="auto">
            <a:xfrm>
              <a:off x="2191610" y="2645743"/>
              <a:ext cx="28962" cy="26066"/>
            </a:xfrm>
            <a:custGeom>
              <a:avLst/>
              <a:gdLst/>
              <a:ahLst/>
              <a:cxnLst>
                <a:cxn ang="0">
                  <a:pos x="7" y="0"/>
                </a:cxn>
                <a:cxn ang="0">
                  <a:pos x="11" y="4"/>
                </a:cxn>
                <a:cxn ang="0">
                  <a:pos x="15" y="7"/>
                </a:cxn>
                <a:cxn ang="0">
                  <a:pos x="18" y="12"/>
                </a:cxn>
                <a:cxn ang="0">
                  <a:pos x="20" y="17"/>
                </a:cxn>
                <a:cxn ang="0">
                  <a:pos x="19" y="18"/>
                </a:cxn>
                <a:cxn ang="0">
                  <a:pos x="18" y="17"/>
                </a:cxn>
                <a:cxn ang="0">
                  <a:pos x="15" y="16"/>
                </a:cxn>
                <a:cxn ang="0">
                  <a:pos x="12" y="14"/>
                </a:cxn>
                <a:cxn ang="0">
                  <a:pos x="10" y="12"/>
                </a:cxn>
                <a:cxn ang="0">
                  <a:pos x="7" y="10"/>
                </a:cxn>
                <a:cxn ang="0">
                  <a:pos x="5" y="10"/>
                </a:cxn>
                <a:cxn ang="0">
                  <a:pos x="4" y="11"/>
                </a:cxn>
                <a:cxn ang="0">
                  <a:pos x="2" y="11"/>
                </a:cxn>
                <a:cxn ang="0">
                  <a:pos x="1" y="11"/>
                </a:cxn>
                <a:cxn ang="0">
                  <a:pos x="1" y="11"/>
                </a:cxn>
                <a:cxn ang="0">
                  <a:pos x="0" y="11"/>
                </a:cxn>
                <a:cxn ang="0">
                  <a:pos x="0" y="10"/>
                </a:cxn>
                <a:cxn ang="0">
                  <a:pos x="0" y="7"/>
                </a:cxn>
                <a:cxn ang="0">
                  <a:pos x="2" y="5"/>
                </a:cxn>
                <a:cxn ang="0">
                  <a:pos x="6" y="1"/>
                </a:cxn>
                <a:cxn ang="0">
                  <a:pos x="7" y="0"/>
                </a:cxn>
              </a:cxnLst>
              <a:rect l="0" t="0" r="r" b="b"/>
              <a:pathLst>
                <a:path w="20" h="18">
                  <a:moveTo>
                    <a:pt x="7" y="0"/>
                  </a:moveTo>
                  <a:lnTo>
                    <a:pt x="11" y="4"/>
                  </a:lnTo>
                  <a:lnTo>
                    <a:pt x="15" y="7"/>
                  </a:lnTo>
                  <a:lnTo>
                    <a:pt x="18" y="12"/>
                  </a:lnTo>
                  <a:lnTo>
                    <a:pt x="20" y="17"/>
                  </a:lnTo>
                  <a:lnTo>
                    <a:pt x="19" y="18"/>
                  </a:lnTo>
                  <a:lnTo>
                    <a:pt x="18" y="17"/>
                  </a:lnTo>
                  <a:lnTo>
                    <a:pt x="15" y="16"/>
                  </a:lnTo>
                  <a:lnTo>
                    <a:pt x="12" y="14"/>
                  </a:lnTo>
                  <a:lnTo>
                    <a:pt x="10" y="12"/>
                  </a:lnTo>
                  <a:lnTo>
                    <a:pt x="7" y="10"/>
                  </a:lnTo>
                  <a:lnTo>
                    <a:pt x="5" y="10"/>
                  </a:lnTo>
                  <a:lnTo>
                    <a:pt x="4" y="11"/>
                  </a:lnTo>
                  <a:lnTo>
                    <a:pt x="2" y="11"/>
                  </a:lnTo>
                  <a:lnTo>
                    <a:pt x="1" y="11"/>
                  </a:lnTo>
                  <a:lnTo>
                    <a:pt x="1" y="11"/>
                  </a:lnTo>
                  <a:lnTo>
                    <a:pt x="0" y="11"/>
                  </a:lnTo>
                  <a:lnTo>
                    <a:pt x="0" y="10"/>
                  </a:lnTo>
                  <a:lnTo>
                    <a:pt x="0" y="7"/>
                  </a:lnTo>
                  <a:lnTo>
                    <a:pt x="2" y="5"/>
                  </a:lnTo>
                  <a:lnTo>
                    <a:pt x="6" y="1"/>
                  </a:lnTo>
                  <a:lnTo>
                    <a:pt x="7"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35" name="Freeform 109"/>
            <p:cNvSpPr>
              <a:spLocks/>
            </p:cNvSpPr>
            <p:nvPr/>
          </p:nvSpPr>
          <p:spPr bwMode="auto">
            <a:xfrm>
              <a:off x="2146718" y="2651535"/>
              <a:ext cx="17377" cy="5792"/>
            </a:xfrm>
            <a:custGeom>
              <a:avLst/>
              <a:gdLst/>
              <a:ahLst/>
              <a:cxnLst>
                <a:cxn ang="0">
                  <a:pos x="12" y="0"/>
                </a:cxn>
                <a:cxn ang="0">
                  <a:pos x="12" y="1"/>
                </a:cxn>
                <a:cxn ang="0">
                  <a:pos x="11" y="2"/>
                </a:cxn>
                <a:cxn ang="0">
                  <a:pos x="11" y="3"/>
                </a:cxn>
                <a:cxn ang="0">
                  <a:pos x="9" y="4"/>
                </a:cxn>
                <a:cxn ang="0">
                  <a:pos x="8" y="4"/>
                </a:cxn>
                <a:cxn ang="0">
                  <a:pos x="7" y="4"/>
                </a:cxn>
                <a:cxn ang="0">
                  <a:pos x="4" y="3"/>
                </a:cxn>
                <a:cxn ang="0">
                  <a:pos x="3" y="3"/>
                </a:cxn>
                <a:cxn ang="0">
                  <a:pos x="0" y="3"/>
                </a:cxn>
                <a:cxn ang="0">
                  <a:pos x="12" y="0"/>
                </a:cxn>
              </a:cxnLst>
              <a:rect l="0" t="0" r="r" b="b"/>
              <a:pathLst>
                <a:path w="12" h="4">
                  <a:moveTo>
                    <a:pt x="12" y="0"/>
                  </a:moveTo>
                  <a:lnTo>
                    <a:pt x="12" y="1"/>
                  </a:lnTo>
                  <a:lnTo>
                    <a:pt x="11" y="2"/>
                  </a:lnTo>
                  <a:lnTo>
                    <a:pt x="11" y="3"/>
                  </a:lnTo>
                  <a:lnTo>
                    <a:pt x="9" y="4"/>
                  </a:lnTo>
                  <a:lnTo>
                    <a:pt x="8" y="4"/>
                  </a:lnTo>
                  <a:lnTo>
                    <a:pt x="7" y="4"/>
                  </a:lnTo>
                  <a:lnTo>
                    <a:pt x="4" y="3"/>
                  </a:lnTo>
                  <a:lnTo>
                    <a:pt x="3" y="3"/>
                  </a:lnTo>
                  <a:lnTo>
                    <a:pt x="0" y="3"/>
                  </a:lnTo>
                  <a:lnTo>
                    <a:pt x="1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36" name="Freeform 110"/>
            <p:cNvSpPr>
              <a:spLocks/>
            </p:cNvSpPr>
            <p:nvPr/>
          </p:nvSpPr>
          <p:spPr bwMode="auto">
            <a:xfrm>
              <a:off x="2482683" y="2505275"/>
              <a:ext cx="62270" cy="15930"/>
            </a:xfrm>
            <a:custGeom>
              <a:avLst/>
              <a:gdLst/>
              <a:ahLst/>
              <a:cxnLst>
                <a:cxn ang="0">
                  <a:pos x="10" y="0"/>
                </a:cxn>
                <a:cxn ang="0">
                  <a:pos x="13" y="0"/>
                </a:cxn>
                <a:cxn ang="0">
                  <a:pos x="23" y="0"/>
                </a:cxn>
                <a:cxn ang="0">
                  <a:pos x="30" y="0"/>
                </a:cxn>
                <a:cxn ang="0">
                  <a:pos x="37" y="1"/>
                </a:cxn>
                <a:cxn ang="0">
                  <a:pos x="41" y="2"/>
                </a:cxn>
                <a:cxn ang="0">
                  <a:pos x="43" y="3"/>
                </a:cxn>
                <a:cxn ang="0">
                  <a:pos x="42" y="4"/>
                </a:cxn>
                <a:cxn ang="0">
                  <a:pos x="38" y="5"/>
                </a:cxn>
                <a:cxn ang="0">
                  <a:pos x="15" y="11"/>
                </a:cxn>
                <a:cxn ang="0">
                  <a:pos x="12" y="9"/>
                </a:cxn>
                <a:cxn ang="0">
                  <a:pos x="8" y="9"/>
                </a:cxn>
                <a:cxn ang="0">
                  <a:pos x="4" y="8"/>
                </a:cxn>
                <a:cxn ang="0">
                  <a:pos x="2" y="6"/>
                </a:cxn>
                <a:cxn ang="0">
                  <a:pos x="0" y="4"/>
                </a:cxn>
                <a:cxn ang="0">
                  <a:pos x="1" y="2"/>
                </a:cxn>
                <a:cxn ang="0">
                  <a:pos x="3" y="1"/>
                </a:cxn>
                <a:cxn ang="0">
                  <a:pos x="7" y="0"/>
                </a:cxn>
                <a:cxn ang="0">
                  <a:pos x="10" y="0"/>
                </a:cxn>
              </a:cxnLst>
              <a:rect l="0" t="0" r="r" b="b"/>
              <a:pathLst>
                <a:path w="43" h="11">
                  <a:moveTo>
                    <a:pt x="10" y="0"/>
                  </a:moveTo>
                  <a:lnTo>
                    <a:pt x="13" y="0"/>
                  </a:lnTo>
                  <a:lnTo>
                    <a:pt x="23" y="0"/>
                  </a:lnTo>
                  <a:lnTo>
                    <a:pt x="30" y="0"/>
                  </a:lnTo>
                  <a:lnTo>
                    <a:pt x="37" y="1"/>
                  </a:lnTo>
                  <a:lnTo>
                    <a:pt x="41" y="2"/>
                  </a:lnTo>
                  <a:lnTo>
                    <a:pt x="43" y="3"/>
                  </a:lnTo>
                  <a:lnTo>
                    <a:pt x="42" y="4"/>
                  </a:lnTo>
                  <a:lnTo>
                    <a:pt x="38" y="5"/>
                  </a:lnTo>
                  <a:lnTo>
                    <a:pt x="15" y="11"/>
                  </a:lnTo>
                  <a:lnTo>
                    <a:pt x="12" y="9"/>
                  </a:lnTo>
                  <a:lnTo>
                    <a:pt x="8" y="9"/>
                  </a:lnTo>
                  <a:lnTo>
                    <a:pt x="4" y="8"/>
                  </a:lnTo>
                  <a:lnTo>
                    <a:pt x="2" y="6"/>
                  </a:lnTo>
                  <a:lnTo>
                    <a:pt x="0" y="4"/>
                  </a:lnTo>
                  <a:lnTo>
                    <a:pt x="1" y="2"/>
                  </a:lnTo>
                  <a:lnTo>
                    <a:pt x="3" y="1"/>
                  </a:lnTo>
                  <a:lnTo>
                    <a:pt x="7" y="0"/>
                  </a:lnTo>
                  <a:lnTo>
                    <a:pt x="1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37" name="Freeform 111"/>
            <p:cNvSpPr>
              <a:spLocks/>
            </p:cNvSpPr>
            <p:nvPr/>
          </p:nvSpPr>
          <p:spPr bwMode="auto">
            <a:xfrm>
              <a:off x="2374073" y="2667464"/>
              <a:ext cx="4345" cy="1449"/>
            </a:xfrm>
            <a:custGeom>
              <a:avLst/>
              <a:gdLst/>
              <a:ahLst/>
              <a:cxnLst>
                <a:cxn ang="0">
                  <a:pos x="1" y="0"/>
                </a:cxn>
                <a:cxn ang="0">
                  <a:pos x="2" y="0"/>
                </a:cxn>
                <a:cxn ang="0">
                  <a:pos x="3" y="0"/>
                </a:cxn>
                <a:cxn ang="0">
                  <a:pos x="3" y="1"/>
                </a:cxn>
                <a:cxn ang="0">
                  <a:pos x="3" y="1"/>
                </a:cxn>
                <a:cxn ang="0">
                  <a:pos x="1" y="1"/>
                </a:cxn>
                <a:cxn ang="0">
                  <a:pos x="0" y="1"/>
                </a:cxn>
                <a:cxn ang="0">
                  <a:pos x="0" y="0"/>
                </a:cxn>
                <a:cxn ang="0">
                  <a:pos x="1" y="0"/>
                </a:cxn>
                <a:cxn ang="0">
                  <a:pos x="1" y="0"/>
                </a:cxn>
              </a:cxnLst>
              <a:rect l="0" t="0" r="r" b="b"/>
              <a:pathLst>
                <a:path w="3" h="1">
                  <a:moveTo>
                    <a:pt x="1" y="0"/>
                  </a:moveTo>
                  <a:lnTo>
                    <a:pt x="2" y="0"/>
                  </a:lnTo>
                  <a:lnTo>
                    <a:pt x="3" y="0"/>
                  </a:lnTo>
                  <a:lnTo>
                    <a:pt x="3" y="1"/>
                  </a:lnTo>
                  <a:lnTo>
                    <a:pt x="3" y="1"/>
                  </a:lnTo>
                  <a:lnTo>
                    <a:pt x="1" y="1"/>
                  </a:lnTo>
                  <a:lnTo>
                    <a:pt x="0" y="1"/>
                  </a:lnTo>
                  <a:lnTo>
                    <a:pt x="0" y="0"/>
                  </a:lnTo>
                  <a:lnTo>
                    <a:pt x="1" y="0"/>
                  </a:lnTo>
                  <a:lnTo>
                    <a:pt x="1"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38" name="Freeform 112"/>
            <p:cNvSpPr>
              <a:spLocks/>
            </p:cNvSpPr>
            <p:nvPr/>
          </p:nvSpPr>
          <p:spPr bwMode="auto">
            <a:xfrm>
              <a:off x="2068520" y="2666017"/>
              <a:ext cx="39100" cy="21722"/>
            </a:xfrm>
            <a:custGeom>
              <a:avLst/>
              <a:gdLst/>
              <a:ahLst/>
              <a:cxnLst>
                <a:cxn ang="0">
                  <a:pos x="27" y="0"/>
                </a:cxn>
                <a:cxn ang="0">
                  <a:pos x="27" y="3"/>
                </a:cxn>
                <a:cxn ang="0">
                  <a:pos x="26" y="7"/>
                </a:cxn>
                <a:cxn ang="0">
                  <a:pos x="26" y="10"/>
                </a:cxn>
                <a:cxn ang="0">
                  <a:pos x="24" y="13"/>
                </a:cxn>
                <a:cxn ang="0">
                  <a:pos x="22" y="14"/>
                </a:cxn>
                <a:cxn ang="0">
                  <a:pos x="18" y="15"/>
                </a:cxn>
                <a:cxn ang="0">
                  <a:pos x="14" y="15"/>
                </a:cxn>
                <a:cxn ang="0">
                  <a:pos x="10" y="15"/>
                </a:cxn>
                <a:cxn ang="0">
                  <a:pos x="5" y="15"/>
                </a:cxn>
                <a:cxn ang="0">
                  <a:pos x="2" y="13"/>
                </a:cxn>
                <a:cxn ang="0">
                  <a:pos x="0" y="10"/>
                </a:cxn>
                <a:cxn ang="0">
                  <a:pos x="0" y="8"/>
                </a:cxn>
                <a:cxn ang="0">
                  <a:pos x="1" y="8"/>
                </a:cxn>
                <a:cxn ang="0">
                  <a:pos x="2" y="8"/>
                </a:cxn>
                <a:cxn ang="0">
                  <a:pos x="3" y="8"/>
                </a:cxn>
                <a:cxn ang="0">
                  <a:pos x="4" y="7"/>
                </a:cxn>
                <a:cxn ang="0">
                  <a:pos x="5" y="7"/>
                </a:cxn>
                <a:cxn ang="0">
                  <a:pos x="9" y="6"/>
                </a:cxn>
                <a:cxn ang="0">
                  <a:pos x="14" y="4"/>
                </a:cxn>
                <a:cxn ang="0">
                  <a:pos x="19" y="3"/>
                </a:cxn>
                <a:cxn ang="0">
                  <a:pos x="23" y="1"/>
                </a:cxn>
                <a:cxn ang="0">
                  <a:pos x="26" y="1"/>
                </a:cxn>
                <a:cxn ang="0">
                  <a:pos x="27" y="0"/>
                </a:cxn>
              </a:cxnLst>
              <a:rect l="0" t="0" r="r" b="b"/>
              <a:pathLst>
                <a:path w="27" h="15">
                  <a:moveTo>
                    <a:pt x="27" y="0"/>
                  </a:moveTo>
                  <a:lnTo>
                    <a:pt x="27" y="3"/>
                  </a:lnTo>
                  <a:lnTo>
                    <a:pt x="26" y="7"/>
                  </a:lnTo>
                  <a:lnTo>
                    <a:pt x="26" y="10"/>
                  </a:lnTo>
                  <a:lnTo>
                    <a:pt x="24" y="13"/>
                  </a:lnTo>
                  <a:lnTo>
                    <a:pt x="22" y="14"/>
                  </a:lnTo>
                  <a:lnTo>
                    <a:pt x="18" y="15"/>
                  </a:lnTo>
                  <a:lnTo>
                    <a:pt x="14" y="15"/>
                  </a:lnTo>
                  <a:lnTo>
                    <a:pt x="10" y="15"/>
                  </a:lnTo>
                  <a:lnTo>
                    <a:pt x="5" y="15"/>
                  </a:lnTo>
                  <a:lnTo>
                    <a:pt x="2" y="13"/>
                  </a:lnTo>
                  <a:lnTo>
                    <a:pt x="0" y="10"/>
                  </a:lnTo>
                  <a:lnTo>
                    <a:pt x="0" y="8"/>
                  </a:lnTo>
                  <a:lnTo>
                    <a:pt x="1" y="8"/>
                  </a:lnTo>
                  <a:lnTo>
                    <a:pt x="2" y="8"/>
                  </a:lnTo>
                  <a:lnTo>
                    <a:pt x="3" y="8"/>
                  </a:lnTo>
                  <a:lnTo>
                    <a:pt x="4" y="7"/>
                  </a:lnTo>
                  <a:lnTo>
                    <a:pt x="5" y="7"/>
                  </a:lnTo>
                  <a:lnTo>
                    <a:pt x="9" y="6"/>
                  </a:lnTo>
                  <a:lnTo>
                    <a:pt x="14" y="4"/>
                  </a:lnTo>
                  <a:lnTo>
                    <a:pt x="19" y="3"/>
                  </a:lnTo>
                  <a:lnTo>
                    <a:pt x="23" y="1"/>
                  </a:lnTo>
                  <a:lnTo>
                    <a:pt x="26" y="1"/>
                  </a:lnTo>
                  <a:lnTo>
                    <a:pt x="27"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39" name="Freeform 113"/>
            <p:cNvSpPr>
              <a:spLocks/>
            </p:cNvSpPr>
            <p:nvPr/>
          </p:nvSpPr>
          <p:spPr bwMode="auto">
            <a:xfrm>
              <a:off x="2198851" y="2689187"/>
              <a:ext cx="26066" cy="28962"/>
            </a:xfrm>
            <a:custGeom>
              <a:avLst/>
              <a:gdLst/>
              <a:ahLst/>
              <a:cxnLst>
                <a:cxn ang="0">
                  <a:pos x="3" y="0"/>
                </a:cxn>
                <a:cxn ang="0">
                  <a:pos x="8" y="0"/>
                </a:cxn>
                <a:cxn ang="0">
                  <a:pos x="15" y="11"/>
                </a:cxn>
                <a:cxn ang="0">
                  <a:pos x="18" y="14"/>
                </a:cxn>
                <a:cxn ang="0">
                  <a:pos x="18" y="18"/>
                </a:cxn>
                <a:cxn ang="0">
                  <a:pos x="16" y="20"/>
                </a:cxn>
                <a:cxn ang="0">
                  <a:pos x="13" y="20"/>
                </a:cxn>
                <a:cxn ang="0">
                  <a:pos x="10" y="20"/>
                </a:cxn>
                <a:cxn ang="0">
                  <a:pos x="7" y="19"/>
                </a:cxn>
                <a:cxn ang="0">
                  <a:pos x="4" y="17"/>
                </a:cxn>
                <a:cxn ang="0">
                  <a:pos x="1" y="14"/>
                </a:cxn>
                <a:cxn ang="0">
                  <a:pos x="0" y="10"/>
                </a:cxn>
                <a:cxn ang="0">
                  <a:pos x="0" y="5"/>
                </a:cxn>
                <a:cxn ang="0">
                  <a:pos x="0" y="1"/>
                </a:cxn>
                <a:cxn ang="0">
                  <a:pos x="1" y="1"/>
                </a:cxn>
                <a:cxn ang="0">
                  <a:pos x="3" y="0"/>
                </a:cxn>
              </a:cxnLst>
              <a:rect l="0" t="0" r="r" b="b"/>
              <a:pathLst>
                <a:path w="18" h="20">
                  <a:moveTo>
                    <a:pt x="3" y="0"/>
                  </a:moveTo>
                  <a:lnTo>
                    <a:pt x="8" y="0"/>
                  </a:lnTo>
                  <a:lnTo>
                    <a:pt x="15" y="11"/>
                  </a:lnTo>
                  <a:lnTo>
                    <a:pt x="18" y="14"/>
                  </a:lnTo>
                  <a:lnTo>
                    <a:pt x="18" y="18"/>
                  </a:lnTo>
                  <a:lnTo>
                    <a:pt x="16" y="20"/>
                  </a:lnTo>
                  <a:lnTo>
                    <a:pt x="13" y="20"/>
                  </a:lnTo>
                  <a:lnTo>
                    <a:pt x="10" y="20"/>
                  </a:lnTo>
                  <a:lnTo>
                    <a:pt x="7" y="19"/>
                  </a:lnTo>
                  <a:lnTo>
                    <a:pt x="4" y="17"/>
                  </a:lnTo>
                  <a:lnTo>
                    <a:pt x="1" y="14"/>
                  </a:lnTo>
                  <a:lnTo>
                    <a:pt x="0" y="10"/>
                  </a:lnTo>
                  <a:lnTo>
                    <a:pt x="0" y="5"/>
                  </a:lnTo>
                  <a:lnTo>
                    <a:pt x="0" y="1"/>
                  </a:lnTo>
                  <a:lnTo>
                    <a:pt x="1" y="1"/>
                  </a:lnTo>
                  <a:lnTo>
                    <a:pt x="3"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40" name="Freeform 114"/>
            <p:cNvSpPr>
              <a:spLocks/>
            </p:cNvSpPr>
            <p:nvPr/>
          </p:nvSpPr>
          <p:spPr bwMode="auto">
            <a:xfrm>
              <a:off x="2230709" y="2683394"/>
              <a:ext cx="120195" cy="40547"/>
            </a:xfrm>
            <a:custGeom>
              <a:avLst/>
              <a:gdLst/>
              <a:ahLst/>
              <a:cxnLst>
                <a:cxn ang="0">
                  <a:pos x="4" y="0"/>
                </a:cxn>
                <a:cxn ang="0">
                  <a:pos x="6" y="0"/>
                </a:cxn>
                <a:cxn ang="0">
                  <a:pos x="12" y="1"/>
                </a:cxn>
                <a:cxn ang="0">
                  <a:pos x="17" y="2"/>
                </a:cxn>
                <a:cxn ang="0">
                  <a:pos x="22" y="4"/>
                </a:cxn>
                <a:cxn ang="0">
                  <a:pos x="32" y="14"/>
                </a:cxn>
                <a:cxn ang="0">
                  <a:pos x="38" y="18"/>
                </a:cxn>
                <a:cxn ang="0">
                  <a:pos x="38" y="18"/>
                </a:cxn>
                <a:cxn ang="0">
                  <a:pos x="38" y="17"/>
                </a:cxn>
                <a:cxn ang="0">
                  <a:pos x="38" y="16"/>
                </a:cxn>
                <a:cxn ang="0">
                  <a:pos x="38" y="15"/>
                </a:cxn>
                <a:cxn ang="0">
                  <a:pos x="38" y="15"/>
                </a:cxn>
                <a:cxn ang="0">
                  <a:pos x="50" y="17"/>
                </a:cxn>
                <a:cxn ang="0">
                  <a:pos x="50" y="16"/>
                </a:cxn>
                <a:cxn ang="0">
                  <a:pos x="56" y="13"/>
                </a:cxn>
                <a:cxn ang="0">
                  <a:pos x="62" y="13"/>
                </a:cxn>
                <a:cxn ang="0">
                  <a:pos x="68" y="13"/>
                </a:cxn>
                <a:cxn ang="0">
                  <a:pos x="74" y="16"/>
                </a:cxn>
                <a:cxn ang="0">
                  <a:pos x="79" y="20"/>
                </a:cxn>
                <a:cxn ang="0">
                  <a:pos x="83" y="25"/>
                </a:cxn>
                <a:cxn ang="0">
                  <a:pos x="83" y="27"/>
                </a:cxn>
                <a:cxn ang="0">
                  <a:pos x="81" y="28"/>
                </a:cxn>
                <a:cxn ang="0">
                  <a:pos x="78" y="28"/>
                </a:cxn>
                <a:cxn ang="0">
                  <a:pos x="75" y="27"/>
                </a:cxn>
                <a:cxn ang="0">
                  <a:pos x="72" y="27"/>
                </a:cxn>
                <a:cxn ang="0">
                  <a:pos x="69" y="27"/>
                </a:cxn>
                <a:cxn ang="0">
                  <a:pos x="68" y="26"/>
                </a:cxn>
                <a:cxn ang="0">
                  <a:pos x="68" y="25"/>
                </a:cxn>
                <a:cxn ang="0">
                  <a:pos x="67" y="24"/>
                </a:cxn>
                <a:cxn ang="0">
                  <a:pos x="67" y="23"/>
                </a:cxn>
                <a:cxn ang="0">
                  <a:pos x="66" y="23"/>
                </a:cxn>
                <a:cxn ang="0">
                  <a:pos x="65" y="22"/>
                </a:cxn>
                <a:cxn ang="0">
                  <a:pos x="64" y="23"/>
                </a:cxn>
                <a:cxn ang="0">
                  <a:pos x="64" y="26"/>
                </a:cxn>
                <a:cxn ang="0">
                  <a:pos x="63" y="27"/>
                </a:cxn>
                <a:cxn ang="0">
                  <a:pos x="62" y="28"/>
                </a:cxn>
                <a:cxn ang="0">
                  <a:pos x="62" y="28"/>
                </a:cxn>
                <a:cxn ang="0">
                  <a:pos x="61" y="27"/>
                </a:cxn>
                <a:cxn ang="0">
                  <a:pos x="60" y="27"/>
                </a:cxn>
                <a:cxn ang="0">
                  <a:pos x="58" y="26"/>
                </a:cxn>
                <a:cxn ang="0">
                  <a:pos x="34" y="19"/>
                </a:cxn>
                <a:cxn ang="0">
                  <a:pos x="22" y="15"/>
                </a:cxn>
                <a:cxn ang="0">
                  <a:pos x="21" y="15"/>
                </a:cxn>
                <a:cxn ang="0">
                  <a:pos x="21" y="14"/>
                </a:cxn>
                <a:cxn ang="0">
                  <a:pos x="20" y="12"/>
                </a:cxn>
                <a:cxn ang="0">
                  <a:pos x="20" y="11"/>
                </a:cxn>
                <a:cxn ang="0">
                  <a:pos x="19" y="9"/>
                </a:cxn>
                <a:cxn ang="0">
                  <a:pos x="17" y="7"/>
                </a:cxn>
                <a:cxn ang="0">
                  <a:pos x="8" y="7"/>
                </a:cxn>
                <a:cxn ang="0">
                  <a:pos x="5" y="7"/>
                </a:cxn>
                <a:cxn ang="0">
                  <a:pos x="2" y="6"/>
                </a:cxn>
                <a:cxn ang="0">
                  <a:pos x="0" y="3"/>
                </a:cxn>
                <a:cxn ang="0">
                  <a:pos x="1" y="2"/>
                </a:cxn>
                <a:cxn ang="0">
                  <a:pos x="3" y="0"/>
                </a:cxn>
                <a:cxn ang="0">
                  <a:pos x="4" y="0"/>
                </a:cxn>
              </a:cxnLst>
              <a:rect l="0" t="0" r="r" b="b"/>
              <a:pathLst>
                <a:path w="83" h="28">
                  <a:moveTo>
                    <a:pt x="4" y="0"/>
                  </a:moveTo>
                  <a:lnTo>
                    <a:pt x="6" y="0"/>
                  </a:lnTo>
                  <a:lnTo>
                    <a:pt x="12" y="1"/>
                  </a:lnTo>
                  <a:lnTo>
                    <a:pt x="17" y="2"/>
                  </a:lnTo>
                  <a:lnTo>
                    <a:pt x="22" y="4"/>
                  </a:lnTo>
                  <a:lnTo>
                    <a:pt x="32" y="14"/>
                  </a:lnTo>
                  <a:lnTo>
                    <a:pt x="38" y="18"/>
                  </a:lnTo>
                  <a:lnTo>
                    <a:pt x="38" y="18"/>
                  </a:lnTo>
                  <a:lnTo>
                    <a:pt x="38" y="17"/>
                  </a:lnTo>
                  <a:lnTo>
                    <a:pt x="38" y="16"/>
                  </a:lnTo>
                  <a:lnTo>
                    <a:pt x="38" y="15"/>
                  </a:lnTo>
                  <a:lnTo>
                    <a:pt x="38" y="15"/>
                  </a:lnTo>
                  <a:lnTo>
                    <a:pt x="50" y="17"/>
                  </a:lnTo>
                  <a:lnTo>
                    <a:pt x="50" y="16"/>
                  </a:lnTo>
                  <a:lnTo>
                    <a:pt x="56" y="13"/>
                  </a:lnTo>
                  <a:lnTo>
                    <a:pt x="62" y="13"/>
                  </a:lnTo>
                  <a:lnTo>
                    <a:pt x="68" y="13"/>
                  </a:lnTo>
                  <a:lnTo>
                    <a:pt x="74" y="16"/>
                  </a:lnTo>
                  <a:lnTo>
                    <a:pt x="79" y="20"/>
                  </a:lnTo>
                  <a:lnTo>
                    <a:pt x="83" y="25"/>
                  </a:lnTo>
                  <a:lnTo>
                    <a:pt x="83" y="27"/>
                  </a:lnTo>
                  <a:lnTo>
                    <a:pt x="81" y="28"/>
                  </a:lnTo>
                  <a:lnTo>
                    <a:pt x="78" y="28"/>
                  </a:lnTo>
                  <a:lnTo>
                    <a:pt x="75" y="27"/>
                  </a:lnTo>
                  <a:lnTo>
                    <a:pt x="72" y="27"/>
                  </a:lnTo>
                  <a:lnTo>
                    <a:pt x="69" y="27"/>
                  </a:lnTo>
                  <a:lnTo>
                    <a:pt x="68" y="26"/>
                  </a:lnTo>
                  <a:lnTo>
                    <a:pt x="68" y="25"/>
                  </a:lnTo>
                  <a:lnTo>
                    <a:pt x="67" y="24"/>
                  </a:lnTo>
                  <a:lnTo>
                    <a:pt x="67" y="23"/>
                  </a:lnTo>
                  <a:lnTo>
                    <a:pt x="66" y="23"/>
                  </a:lnTo>
                  <a:lnTo>
                    <a:pt x="65" y="22"/>
                  </a:lnTo>
                  <a:lnTo>
                    <a:pt x="64" y="23"/>
                  </a:lnTo>
                  <a:lnTo>
                    <a:pt x="64" y="26"/>
                  </a:lnTo>
                  <a:lnTo>
                    <a:pt x="63" y="27"/>
                  </a:lnTo>
                  <a:lnTo>
                    <a:pt x="62" y="28"/>
                  </a:lnTo>
                  <a:lnTo>
                    <a:pt x="62" y="28"/>
                  </a:lnTo>
                  <a:lnTo>
                    <a:pt x="61" y="27"/>
                  </a:lnTo>
                  <a:lnTo>
                    <a:pt x="60" y="27"/>
                  </a:lnTo>
                  <a:lnTo>
                    <a:pt x="58" y="26"/>
                  </a:lnTo>
                  <a:lnTo>
                    <a:pt x="34" y="19"/>
                  </a:lnTo>
                  <a:lnTo>
                    <a:pt x="22" y="15"/>
                  </a:lnTo>
                  <a:lnTo>
                    <a:pt x="21" y="15"/>
                  </a:lnTo>
                  <a:lnTo>
                    <a:pt x="21" y="14"/>
                  </a:lnTo>
                  <a:lnTo>
                    <a:pt x="20" y="12"/>
                  </a:lnTo>
                  <a:lnTo>
                    <a:pt x="20" y="11"/>
                  </a:lnTo>
                  <a:lnTo>
                    <a:pt x="19" y="9"/>
                  </a:lnTo>
                  <a:lnTo>
                    <a:pt x="17" y="7"/>
                  </a:lnTo>
                  <a:lnTo>
                    <a:pt x="8" y="7"/>
                  </a:lnTo>
                  <a:lnTo>
                    <a:pt x="5" y="7"/>
                  </a:lnTo>
                  <a:lnTo>
                    <a:pt x="2" y="6"/>
                  </a:lnTo>
                  <a:lnTo>
                    <a:pt x="0" y="3"/>
                  </a:lnTo>
                  <a:lnTo>
                    <a:pt x="1" y="2"/>
                  </a:lnTo>
                  <a:lnTo>
                    <a:pt x="3" y="0"/>
                  </a:lnTo>
                  <a:lnTo>
                    <a:pt x="4"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41" name="Freeform 115"/>
            <p:cNvSpPr>
              <a:spLocks noEditPoints="1"/>
            </p:cNvSpPr>
            <p:nvPr/>
          </p:nvSpPr>
          <p:spPr bwMode="auto">
            <a:xfrm>
              <a:off x="2153958" y="2686290"/>
              <a:ext cx="2896" cy="7241"/>
            </a:xfrm>
            <a:custGeom>
              <a:avLst/>
              <a:gdLst/>
              <a:ahLst/>
              <a:cxnLst>
                <a:cxn ang="0">
                  <a:pos x="1" y="3"/>
                </a:cxn>
                <a:cxn ang="0">
                  <a:pos x="0" y="5"/>
                </a:cxn>
                <a:cxn ang="0">
                  <a:pos x="0" y="4"/>
                </a:cxn>
                <a:cxn ang="0">
                  <a:pos x="1" y="3"/>
                </a:cxn>
                <a:cxn ang="0">
                  <a:pos x="2" y="0"/>
                </a:cxn>
                <a:cxn ang="0">
                  <a:pos x="1" y="3"/>
                </a:cxn>
                <a:cxn ang="0">
                  <a:pos x="2" y="0"/>
                </a:cxn>
              </a:cxnLst>
              <a:rect l="0" t="0" r="r" b="b"/>
              <a:pathLst>
                <a:path w="2" h="5">
                  <a:moveTo>
                    <a:pt x="1" y="3"/>
                  </a:moveTo>
                  <a:lnTo>
                    <a:pt x="0" y="5"/>
                  </a:lnTo>
                  <a:lnTo>
                    <a:pt x="0" y="4"/>
                  </a:lnTo>
                  <a:lnTo>
                    <a:pt x="1" y="3"/>
                  </a:lnTo>
                  <a:close/>
                  <a:moveTo>
                    <a:pt x="2" y="0"/>
                  </a:moveTo>
                  <a:lnTo>
                    <a:pt x="1" y="3"/>
                  </a:lnTo>
                  <a:lnTo>
                    <a:pt x="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42" name="Freeform 116"/>
            <p:cNvSpPr>
              <a:spLocks noEditPoints="1"/>
            </p:cNvSpPr>
            <p:nvPr/>
          </p:nvSpPr>
          <p:spPr bwMode="auto">
            <a:xfrm>
              <a:off x="2156855" y="2680498"/>
              <a:ext cx="2896" cy="4345"/>
            </a:xfrm>
            <a:custGeom>
              <a:avLst/>
              <a:gdLst/>
              <a:ahLst/>
              <a:cxnLst>
                <a:cxn ang="0">
                  <a:pos x="1" y="1"/>
                </a:cxn>
                <a:cxn ang="0">
                  <a:pos x="1" y="2"/>
                </a:cxn>
                <a:cxn ang="0">
                  <a:pos x="0" y="3"/>
                </a:cxn>
                <a:cxn ang="0">
                  <a:pos x="1" y="1"/>
                </a:cxn>
                <a:cxn ang="0">
                  <a:pos x="2" y="0"/>
                </a:cxn>
                <a:cxn ang="0">
                  <a:pos x="2" y="1"/>
                </a:cxn>
                <a:cxn ang="0">
                  <a:pos x="1" y="1"/>
                </a:cxn>
                <a:cxn ang="0">
                  <a:pos x="2" y="0"/>
                </a:cxn>
              </a:cxnLst>
              <a:rect l="0" t="0" r="r" b="b"/>
              <a:pathLst>
                <a:path w="2" h="3">
                  <a:moveTo>
                    <a:pt x="1" y="1"/>
                  </a:moveTo>
                  <a:lnTo>
                    <a:pt x="1" y="2"/>
                  </a:lnTo>
                  <a:lnTo>
                    <a:pt x="0" y="3"/>
                  </a:lnTo>
                  <a:lnTo>
                    <a:pt x="1" y="1"/>
                  </a:lnTo>
                  <a:close/>
                  <a:moveTo>
                    <a:pt x="2" y="0"/>
                  </a:moveTo>
                  <a:lnTo>
                    <a:pt x="2" y="1"/>
                  </a:lnTo>
                  <a:lnTo>
                    <a:pt x="1" y="1"/>
                  </a:lnTo>
                  <a:lnTo>
                    <a:pt x="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43" name="Freeform 117"/>
            <p:cNvSpPr>
              <a:spLocks/>
            </p:cNvSpPr>
            <p:nvPr/>
          </p:nvSpPr>
          <p:spPr bwMode="auto">
            <a:xfrm>
              <a:off x="2110515" y="2689187"/>
              <a:ext cx="62270" cy="30411"/>
            </a:xfrm>
            <a:custGeom>
              <a:avLst/>
              <a:gdLst/>
              <a:ahLst/>
              <a:cxnLst>
                <a:cxn ang="0">
                  <a:pos x="14" y="0"/>
                </a:cxn>
                <a:cxn ang="0">
                  <a:pos x="17" y="3"/>
                </a:cxn>
                <a:cxn ang="0">
                  <a:pos x="20" y="6"/>
                </a:cxn>
                <a:cxn ang="0">
                  <a:pos x="23" y="9"/>
                </a:cxn>
                <a:cxn ang="0">
                  <a:pos x="26" y="10"/>
                </a:cxn>
                <a:cxn ang="0">
                  <a:pos x="28" y="9"/>
                </a:cxn>
                <a:cxn ang="0">
                  <a:pos x="29" y="8"/>
                </a:cxn>
                <a:cxn ang="0">
                  <a:pos x="29" y="7"/>
                </a:cxn>
                <a:cxn ang="0">
                  <a:pos x="30" y="5"/>
                </a:cxn>
                <a:cxn ang="0">
                  <a:pos x="30" y="3"/>
                </a:cxn>
                <a:cxn ang="0">
                  <a:pos x="31" y="4"/>
                </a:cxn>
                <a:cxn ang="0">
                  <a:pos x="33" y="6"/>
                </a:cxn>
                <a:cxn ang="0">
                  <a:pos x="37" y="6"/>
                </a:cxn>
                <a:cxn ang="0">
                  <a:pos x="40" y="8"/>
                </a:cxn>
                <a:cxn ang="0">
                  <a:pos x="43" y="10"/>
                </a:cxn>
                <a:cxn ang="0">
                  <a:pos x="43" y="11"/>
                </a:cxn>
                <a:cxn ang="0">
                  <a:pos x="43" y="12"/>
                </a:cxn>
                <a:cxn ang="0">
                  <a:pos x="42" y="13"/>
                </a:cxn>
                <a:cxn ang="0">
                  <a:pos x="41" y="14"/>
                </a:cxn>
                <a:cxn ang="0">
                  <a:pos x="40" y="15"/>
                </a:cxn>
                <a:cxn ang="0">
                  <a:pos x="39" y="16"/>
                </a:cxn>
                <a:cxn ang="0">
                  <a:pos x="38" y="16"/>
                </a:cxn>
                <a:cxn ang="0">
                  <a:pos x="33" y="16"/>
                </a:cxn>
                <a:cxn ang="0">
                  <a:pos x="24" y="15"/>
                </a:cxn>
                <a:cxn ang="0">
                  <a:pos x="18" y="17"/>
                </a:cxn>
                <a:cxn ang="0">
                  <a:pos x="14" y="19"/>
                </a:cxn>
                <a:cxn ang="0">
                  <a:pos x="9" y="21"/>
                </a:cxn>
                <a:cxn ang="0">
                  <a:pos x="4" y="20"/>
                </a:cxn>
                <a:cxn ang="0">
                  <a:pos x="3" y="19"/>
                </a:cxn>
                <a:cxn ang="0">
                  <a:pos x="12" y="15"/>
                </a:cxn>
                <a:cxn ang="0">
                  <a:pos x="15" y="13"/>
                </a:cxn>
                <a:cxn ang="0">
                  <a:pos x="15" y="11"/>
                </a:cxn>
                <a:cxn ang="0">
                  <a:pos x="14" y="10"/>
                </a:cxn>
                <a:cxn ang="0">
                  <a:pos x="12" y="10"/>
                </a:cxn>
                <a:cxn ang="0">
                  <a:pos x="8" y="11"/>
                </a:cxn>
                <a:cxn ang="0">
                  <a:pos x="5" y="12"/>
                </a:cxn>
                <a:cxn ang="0">
                  <a:pos x="2" y="12"/>
                </a:cxn>
                <a:cxn ang="0">
                  <a:pos x="1" y="12"/>
                </a:cxn>
                <a:cxn ang="0">
                  <a:pos x="2" y="12"/>
                </a:cxn>
                <a:cxn ang="0">
                  <a:pos x="2" y="11"/>
                </a:cxn>
                <a:cxn ang="0">
                  <a:pos x="2" y="11"/>
                </a:cxn>
                <a:cxn ang="0">
                  <a:pos x="2" y="10"/>
                </a:cxn>
                <a:cxn ang="0">
                  <a:pos x="2" y="10"/>
                </a:cxn>
                <a:cxn ang="0">
                  <a:pos x="0" y="10"/>
                </a:cxn>
                <a:cxn ang="0">
                  <a:pos x="3" y="7"/>
                </a:cxn>
                <a:cxn ang="0">
                  <a:pos x="7" y="5"/>
                </a:cxn>
                <a:cxn ang="0">
                  <a:pos x="11" y="2"/>
                </a:cxn>
                <a:cxn ang="0">
                  <a:pos x="13" y="1"/>
                </a:cxn>
                <a:cxn ang="0">
                  <a:pos x="14" y="0"/>
                </a:cxn>
              </a:cxnLst>
              <a:rect l="0" t="0" r="r" b="b"/>
              <a:pathLst>
                <a:path w="43" h="21">
                  <a:moveTo>
                    <a:pt x="14" y="0"/>
                  </a:moveTo>
                  <a:lnTo>
                    <a:pt x="17" y="3"/>
                  </a:lnTo>
                  <a:lnTo>
                    <a:pt x="20" y="6"/>
                  </a:lnTo>
                  <a:lnTo>
                    <a:pt x="23" y="9"/>
                  </a:lnTo>
                  <a:lnTo>
                    <a:pt x="26" y="10"/>
                  </a:lnTo>
                  <a:lnTo>
                    <a:pt x="28" y="9"/>
                  </a:lnTo>
                  <a:lnTo>
                    <a:pt x="29" y="8"/>
                  </a:lnTo>
                  <a:lnTo>
                    <a:pt x="29" y="7"/>
                  </a:lnTo>
                  <a:lnTo>
                    <a:pt x="30" y="5"/>
                  </a:lnTo>
                  <a:lnTo>
                    <a:pt x="30" y="3"/>
                  </a:lnTo>
                  <a:lnTo>
                    <a:pt x="31" y="4"/>
                  </a:lnTo>
                  <a:lnTo>
                    <a:pt x="33" y="6"/>
                  </a:lnTo>
                  <a:lnTo>
                    <a:pt x="37" y="6"/>
                  </a:lnTo>
                  <a:lnTo>
                    <a:pt x="40" y="8"/>
                  </a:lnTo>
                  <a:lnTo>
                    <a:pt x="43" y="10"/>
                  </a:lnTo>
                  <a:lnTo>
                    <a:pt x="43" y="11"/>
                  </a:lnTo>
                  <a:lnTo>
                    <a:pt x="43" y="12"/>
                  </a:lnTo>
                  <a:lnTo>
                    <a:pt x="42" y="13"/>
                  </a:lnTo>
                  <a:lnTo>
                    <a:pt x="41" y="14"/>
                  </a:lnTo>
                  <a:lnTo>
                    <a:pt x="40" y="15"/>
                  </a:lnTo>
                  <a:lnTo>
                    <a:pt x="39" y="16"/>
                  </a:lnTo>
                  <a:lnTo>
                    <a:pt x="38" y="16"/>
                  </a:lnTo>
                  <a:lnTo>
                    <a:pt x="33" y="16"/>
                  </a:lnTo>
                  <a:lnTo>
                    <a:pt x="24" y="15"/>
                  </a:lnTo>
                  <a:lnTo>
                    <a:pt x="18" y="17"/>
                  </a:lnTo>
                  <a:lnTo>
                    <a:pt x="14" y="19"/>
                  </a:lnTo>
                  <a:lnTo>
                    <a:pt x="9" y="21"/>
                  </a:lnTo>
                  <a:lnTo>
                    <a:pt x="4" y="20"/>
                  </a:lnTo>
                  <a:lnTo>
                    <a:pt x="3" y="19"/>
                  </a:lnTo>
                  <a:lnTo>
                    <a:pt x="12" y="15"/>
                  </a:lnTo>
                  <a:lnTo>
                    <a:pt x="15" y="13"/>
                  </a:lnTo>
                  <a:lnTo>
                    <a:pt x="15" y="11"/>
                  </a:lnTo>
                  <a:lnTo>
                    <a:pt x="14" y="10"/>
                  </a:lnTo>
                  <a:lnTo>
                    <a:pt x="12" y="10"/>
                  </a:lnTo>
                  <a:lnTo>
                    <a:pt x="8" y="11"/>
                  </a:lnTo>
                  <a:lnTo>
                    <a:pt x="5" y="12"/>
                  </a:lnTo>
                  <a:lnTo>
                    <a:pt x="2" y="12"/>
                  </a:lnTo>
                  <a:lnTo>
                    <a:pt x="1" y="12"/>
                  </a:lnTo>
                  <a:lnTo>
                    <a:pt x="2" y="12"/>
                  </a:lnTo>
                  <a:lnTo>
                    <a:pt x="2" y="11"/>
                  </a:lnTo>
                  <a:lnTo>
                    <a:pt x="2" y="11"/>
                  </a:lnTo>
                  <a:lnTo>
                    <a:pt x="2" y="10"/>
                  </a:lnTo>
                  <a:lnTo>
                    <a:pt x="2" y="10"/>
                  </a:lnTo>
                  <a:lnTo>
                    <a:pt x="0" y="10"/>
                  </a:lnTo>
                  <a:lnTo>
                    <a:pt x="3" y="7"/>
                  </a:lnTo>
                  <a:lnTo>
                    <a:pt x="7" y="5"/>
                  </a:lnTo>
                  <a:lnTo>
                    <a:pt x="11" y="2"/>
                  </a:lnTo>
                  <a:lnTo>
                    <a:pt x="13" y="1"/>
                  </a:lnTo>
                  <a:lnTo>
                    <a:pt x="14"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44" name="Freeform 118"/>
            <p:cNvSpPr>
              <a:spLocks/>
            </p:cNvSpPr>
            <p:nvPr/>
          </p:nvSpPr>
          <p:spPr bwMode="auto">
            <a:xfrm>
              <a:off x="1941085" y="2489346"/>
              <a:ext cx="43444" cy="11585"/>
            </a:xfrm>
            <a:custGeom>
              <a:avLst/>
              <a:gdLst/>
              <a:ahLst/>
              <a:cxnLst>
                <a:cxn ang="0">
                  <a:pos x="22" y="0"/>
                </a:cxn>
                <a:cxn ang="0">
                  <a:pos x="30" y="0"/>
                </a:cxn>
                <a:cxn ang="0">
                  <a:pos x="29" y="0"/>
                </a:cxn>
                <a:cxn ang="0">
                  <a:pos x="26" y="0"/>
                </a:cxn>
                <a:cxn ang="0">
                  <a:pos x="23" y="1"/>
                </a:cxn>
                <a:cxn ang="0">
                  <a:pos x="19" y="2"/>
                </a:cxn>
                <a:cxn ang="0">
                  <a:pos x="17" y="2"/>
                </a:cxn>
                <a:cxn ang="0">
                  <a:pos x="10" y="5"/>
                </a:cxn>
                <a:cxn ang="0">
                  <a:pos x="3" y="8"/>
                </a:cxn>
                <a:cxn ang="0">
                  <a:pos x="1" y="8"/>
                </a:cxn>
                <a:cxn ang="0">
                  <a:pos x="0" y="7"/>
                </a:cxn>
                <a:cxn ang="0">
                  <a:pos x="0" y="6"/>
                </a:cxn>
                <a:cxn ang="0">
                  <a:pos x="2" y="5"/>
                </a:cxn>
                <a:cxn ang="0">
                  <a:pos x="5" y="3"/>
                </a:cxn>
                <a:cxn ang="0">
                  <a:pos x="7" y="2"/>
                </a:cxn>
                <a:cxn ang="0">
                  <a:pos x="8" y="2"/>
                </a:cxn>
                <a:cxn ang="0">
                  <a:pos x="15" y="1"/>
                </a:cxn>
                <a:cxn ang="0">
                  <a:pos x="22" y="0"/>
                </a:cxn>
              </a:cxnLst>
              <a:rect l="0" t="0" r="r" b="b"/>
              <a:pathLst>
                <a:path w="30" h="8">
                  <a:moveTo>
                    <a:pt x="22" y="0"/>
                  </a:moveTo>
                  <a:lnTo>
                    <a:pt x="30" y="0"/>
                  </a:lnTo>
                  <a:lnTo>
                    <a:pt x="29" y="0"/>
                  </a:lnTo>
                  <a:lnTo>
                    <a:pt x="26" y="0"/>
                  </a:lnTo>
                  <a:lnTo>
                    <a:pt x="23" y="1"/>
                  </a:lnTo>
                  <a:lnTo>
                    <a:pt x="19" y="2"/>
                  </a:lnTo>
                  <a:lnTo>
                    <a:pt x="17" y="2"/>
                  </a:lnTo>
                  <a:lnTo>
                    <a:pt x="10" y="5"/>
                  </a:lnTo>
                  <a:lnTo>
                    <a:pt x="3" y="8"/>
                  </a:lnTo>
                  <a:lnTo>
                    <a:pt x="1" y="8"/>
                  </a:lnTo>
                  <a:lnTo>
                    <a:pt x="0" y="7"/>
                  </a:lnTo>
                  <a:lnTo>
                    <a:pt x="0" y="6"/>
                  </a:lnTo>
                  <a:lnTo>
                    <a:pt x="2" y="5"/>
                  </a:lnTo>
                  <a:lnTo>
                    <a:pt x="5" y="3"/>
                  </a:lnTo>
                  <a:lnTo>
                    <a:pt x="7" y="2"/>
                  </a:lnTo>
                  <a:lnTo>
                    <a:pt x="8" y="2"/>
                  </a:lnTo>
                  <a:lnTo>
                    <a:pt x="15" y="1"/>
                  </a:lnTo>
                  <a:lnTo>
                    <a:pt x="2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45" name="Freeform 119"/>
            <p:cNvSpPr>
              <a:spLocks/>
            </p:cNvSpPr>
            <p:nvPr/>
          </p:nvSpPr>
          <p:spPr bwMode="auto">
            <a:xfrm>
              <a:off x="1916466" y="2503827"/>
              <a:ext cx="27515" cy="8689"/>
            </a:xfrm>
            <a:custGeom>
              <a:avLst/>
              <a:gdLst/>
              <a:ahLst/>
              <a:cxnLst>
                <a:cxn ang="0">
                  <a:pos x="15" y="0"/>
                </a:cxn>
                <a:cxn ang="0">
                  <a:pos x="19" y="0"/>
                </a:cxn>
                <a:cxn ang="0">
                  <a:pos x="11" y="3"/>
                </a:cxn>
                <a:cxn ang="0">
                  <a:pos x="3" y="6"/>
                </a:cxn>
                <a:cxn ang="0">
                  <a:pos x="0" y="6"/>
                </a:cxn>
                <a:cxn ang="0">
                  <a:pos x="0" y="6"/>
                </a:cxn>
                <a:cxn ang="0">
                  <a:pos x="2" y="3"/>
                </a:cxn>
                <a:cxn ang="0">
                  <a:pos x="6" y="2"/>
                </a:cxn>
                <a:cxn ang="0">
                  <a:pos x="10" y="0"/>
                </a:cxn>
                <a:cxn ang="0">
                  <a:pos x="15" y="0"/>
                </a:cxn>
              </a:cxnLst>
              <a:rect l="0" t="0" r="r" b="b"/>
              <a:pathLst>
                <a:path w="19" h="6">
                  <a:moveTo>
                    <a:pt x="15" y="0"/>
                  </a:moveTo>
                  <a:lnTo>
                    <a:pt x="19" y="0"/>
                  </a:lnTo>
                  <a:lnTo>
                    <a:pt x="11" y="3"/>
                  </a:lnTo>
                  <a:lnTo>
                    <a:pt x="3" y="6"/>
                  </a:lnTo>
                  <a:lnTo>
                    <a:pt x="0" y="6"/>
                  </a:lnTo>
                  <a:lnTo>
                    <a:pt x="0" y="6"/>
                  </a:lnTo>
                  <a:lnTo>
                    <a:pt x="2" y="3"/>
                  </a:lnTo>
                  <a:lnTo>
                    <a:pt x="6" y="2"/>
                  </a:lnTo>
                  <a:lnTo>
                    <a:pt x="10" y="0"/>
                  </a:lnTo>
                  <a:lnTo>
                    <a:pt x="15"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46" name="Freeform 120"/>
            <p:cNvSpPr>
              <a:spLocks noEditPoints="1"/>
            </p:cNvSpPr>
            <p:nvPr/>
          </p:nvSpPr>
          <p:spPr bwMode="auto">
            <a:xfrm>
              <a:off x="1977287" y="2473416"/>
              <a:ext cx="2896" cy="1449"/>
            </a:xfrm>
            <a:custGeom>
              <a:avLst/>
              <a:gdLst/>
              <a:ahLst/>
              <a:cxnLst>
                <a:cxn ang="0">
                  <a:pos x="1" y="0"/>
                </a:cxn>
                <a:cxn ang="0">
                  <a:pos x="1" y="1"/>
                </a:cxn>
                <a:cxn ang="0">
                  <a:pos x="0" y="1"/>
                </a:cxn>
                <a:cxn ang="0">
                  <a:pos x="1" y="0"/>
                </a:cxn>
                <a:cxn ang="0">
                  <a:pos x="2" y="0"/>
                </a:cxn>
                <a:cxn ang="0">
                  <a:pos x="2" y="0"/>
                </a:cxn>
                <a:cxn ang="0">
                  <a:pos x="1" y="0"/>
                </a:cxn>
                <a:cxn ang="0">
                  <a:pos x="1" y="0"/>
                </a:cxn>
                <a:cxn ang="0">
                  <a:pos x="2" y="0"/>
                </a:cxn>
              </a:cxnLst>
              <a:rect l="0" t="0" r="r" b="b"/>
              <a:pathLst>
                <a:path w="2" h="1">
                  <a:moveTo>
                    <a:pt x="1" y="0"/>
                  </a:moveTo>
                  <a:lnTo>
                    <a:pt x="1" y="1"/>
                  </a:lnTo>
                  <a:lnTo>
                    <a:pt x="0" y="1"/>
                  </a:lnTo>
                  <a:lnTo>
                    <a:pt x="1" y="0"/>
                  </a:lnTo>
                  <a:close/>
                  <a:moveTo>
                    <a:pt x="2" y="0"/>
                  </a:moveTo>
                  <a:lnTo>
                    <a:pt x="2" y="0"/>
                  </a:lnTo>
                  <a:lnTo>
                    <a:pt x="1" y="0"/>
                  </a:lnTo>
                  <a:lnTo>
                    <a:pt x="1" y="0"/>
                  </a:lnTo>
                  <a:lnTo>
                    <a:pt x="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47" name="Freeform 121"/>
            <p:cNvSpPr>
              <a:spLocks/>
            </p:cNvSpPr>
            <p:nvPr/>
          </p:nvSpPr>
          <p:spPr bwMode="auto">
            <a:xfrm>
              <a:off x="1987425" y="2705116"/>
              <a:ext cx="99921" cy="60821"/>
            </a:xfrm>
            <a:custGeom>
              <a:avLst/>
              <a:gdLst/>
              <a:ahLst/>
              <a:cxnLst>
                <a:cxn ang="0">
                  <a:pos x="31" y="0"/>
                </a:cxn>
                <a:cxn ang="0">
                  <a:pos x="32" y="0"/>
                </a:cxn>
                <a:cxn ang="0">
                  <a:pos x="36" y="1"/>
                </a:cxn>
                <a:cxn ang="0">
                  <a:pos x="40" y="2"/>
                </a:cxn>
                <a:cxn ang="0">
                  <a:pos x="44" y="4"/>
                </a:cxn>
                <a:cxn ang="0">
                  <a:pos x="48" y="6"/>
                </a:cxn>
                <a:cxn ang="0">
                  <a:pos x="51" y="8"/>
                </a:cxn>
                <a:cxn ang="0">
                  <a:pos x="52" y="8"/>
                </a:cxn>
                <a:cxn ang="0">
                  <a:pos x="53" y="8"/>
                </a:cxn>
                <a:cxn ang="0">
                  <a:pos x="56" y="7"/>
                </a:cxn>
                <a:cxn ang="0">
                  <a:pos x="59" y="7"/>
                </a:cxn>
                <a:cxn ang="0">
                  <a:pos x="62" y="7"/>
                </a:cxn>
                <a:cxn ang="0">
                  <a:pos x="65" y="7"/>
                </a:cxn>
                <a:cxn ang="0">
                  <a:pos x="67" y="8"/>
                </a:cxn>
                <a:cxn ang="0">
                  <a:pos x="69" y="11"/>
                </a:cxn>
                <a:cxn ang="0">
                  <a:pos x="69" y="14"/>
                </a:cxn>
                <a:cxn ang="0">
                  <a:pos x="68" y="18"/>
                </a:cxn>
                <a:cxn ang="0">
                  <a:pos x="66" y="20"/>
                </a:cxn>
                <a:cxn ang="0">
                  <a:pos x="63" y="21"/>
                </a:cxn>
                <a:cxn ang="0">
                  <a:pos x="59" y="21"/>
                </a:cxn>
                <a:cxn ang="0">
                  <a:pos x="56" y="22"/>
                </a:cxn>
                <a:cxn ang="0">
                  <a:pos x="53" y="22"/>
                </a:cxn>
                <a:cxn ang="0">
                  <a:pos x="48" y="24"/>
                </a:cxn>
                <a:cxn ang="0">
                  <a:pos x="42" y="26"/>
                </a:cxn>
                <a:cxn ang="0">
                  <a:pos x="38" y="27"/>
                </a:cxn>
                <a:cxn ang="0">
                  <a:pos x="34" y="29"/>
                </a:cxn>
                <a:cxn ang="0">
                  <a:pos x="23" y="40"/>
                </a:cxn>
                <a:cxn ang="0">
                  <a:pos x="19" y="41"/>
                </a:cxn>
                <a:cxn ang="0">
                  <a:pos x="15" y="42"/>
                </a:cxn>
                <a:cxn ang="0">
                  <a:pos x="10" y="40"/>
                </a:cxn>
                <a:cxn ang="0">
                  <a:pos x="4" y="36"/>
                </a:cxn>
                <a:cxn ang="0">
                  <a:pos x="1" y="33"/>
                </a:cxn>
                <a:cxn ang="0">
                  <a:pos x="0" y="30"/>
                </a:cxn>
                <a:cxn ang="0">
                  <a:pos x="0" y="28"/>
                </a:cxn>
                <a:cxn ang="0">
                  <a:pos x="2" y="26"/>
                </a:cxn>
                <a:cxn ang="0">
                  <a:pos x="14" y="20"/>
                </a:cxn>
                <a:cxn ang="0">
                  <a:pos x="15" y="17"/>
                </a:cxn>
                <a:cxn ang="0">
                  <a:pos x="16" y="16"/>
                </a:cxn>
                <a:cxn ang="0">
                  <a:pos x="19" y="16"/>
                </a:cxn>
                <a:cxn ang="0">
                  <a:pos x="26" y="12"/>
                </a:cxn>
                <a:cxn ang="0">
                  <a:pos x="31" y="7"/>
                </a:cxn>
                <a:cxn ang="0">
                  <a:pos x="31" y="1"/>
                </a:cxn>
                <a:cxn ang="0">
                  <a:pos x="31" y="0"/>
                </a:cxn>
              </a:cxnLst>
              <a:rect l="0" t="0" r="r" b="b"/>
              <a:pathLst>
                <a:path w="69" h="42">
                  <a:moveTo>
                    <a:pt x="31" y="0"/>
                  </a:moveTo>
                  <a:lnTo>
                    <a:pt x="32" y="0"/>
                  </a:lnTo>
                  <a:lnTo>
                    <a:pt x="36" y="1"/>
                  </a:lnTo>
                  <a:lnTo>
                    <a:pt x="40" y="2"/>
                  </a:lnTo>
                  <a:lnTo>
                    <a:pt x="44" y="4"/>
                  </a:lnTo>
                  <a:lnTo>
                    <a:pt x="48" y="6"/>
                  </a:lnTo>
                  <a:lnTo>
                    <a:pt x="51" y="8"/>
                  </a:lnTo>
                  <a:lnTo>
                    <a:pt x="52" y="8"/>
                  </a:lnTo>
                  <a:lnTo>
                    <a:pt x="53" y="8"/>
                  </a:lnTo>
                  <a:lnTo>
                    <a:pt x="56" y="7"/>
                  </a:lnTo>
                  <a:lnTo>
                    <a:pt x="59" y="7"/>
                  </a:lnTo>
                  <a:lnTo>
                    <a:pt x="62" y="7"/>
                  </a:lnTo>
                  <a:lnTo>
                    <a:pt x="65" y="7"/>
                  </a:lnTo>
                  <a:lnTo>
                    <a:pt x="67" y="8"/>
                  </a:lnTo>
                  <a:lnTo>
                    <a:pt x="69" y="11"/>
                  </a:lnTo>
                  <a:lnTo>
                    <a:pt x="69" y="14"/>
                  </a:lnTo>
                  <a:lnTo>
                    <a:pt x="68" y="18"/>
                  </a:lnTo>
                  <a:lnTo>
                    <a:pt x="66" y="20"/>
                  </a:lnTo>
                  <a:lnTo>
                    <a:pt x="63" y="21"/>
                  </a:lnTo>
                  <a:lnTo>
                    <a:pt x="59" y="21"/>
                  </a:lnTo>
                  <a:lnTo>
                    <a:pt x="56" y="22"/>
                  </a:lnTo>
                  <a:lnTo>
                    <a:pt x="53" y="22"/>
                  </a:lnTo>
                  <a:lnTo>
                    <a:pt x="48" y="24"/>
                  </a:lnTo>
                  <a:lnTo>
                    <a:pt x="42" y="26"/>
                  </a:lnTo>
                  <a:lnTo>
                    <a:pt x="38" y="27"/>
                  </a:lnTo>
                  <a:lnTo>
                    <a:pt x="34" y="29"/>
                  </a:lnTo>
                  <a:lnTo>
                    <a:pt x="23" y="40"/>
                  </a:lnTo>
                  <a:lnTo>
                    <a:pt x="19" y="41"/>
                  </a:lnTo>
                  <a:lnTo>
                    <a:pt x="15" y="42"/>
                  </a:lnTo>
                  <a:lnTo>
                    <a:pt x="10" y="40"/>
                  </a:lnTo>
                  <a:lnTo>
                    <a:pt x="4" y="36"/>
                  </a:lnTo>
                  <a:lnTo>
                    <a:pt x="1" y="33"/>
                  </a:lnTo>
                  <a:lnTo>
                    <a:pt x="0" y="30"/>
                  </a:lnTo>
                  <a:lnTo>
                    <a:pt x="0" y="28"/>
                  </a:lnTo>
                  <a:lnTo>
                    <a:pt x="2" y="26"/>
                  </a:lnTo>
                  <a:lnTo>
                    <a:pt x="14" y="20"/>
                  </a:lnTo>
                  <a:lnTo>
                    <a:pt x="15" y="17"/>
                  </a:lnTo>
                  <a:lnTo>
                    <a:pt x="16" y="16"/>
                  </a:lnTo>
                  <a:lnTo>
                    <a:pt x="19" y="16"/>
                  </a:lnTo>
                  <a:lnTo>
                    <a:pt x="26" y="12"/>
                  </a:lnTo>
                  <a:lnTo>
                    <a:pt x="31" y="7"/>
                  </a:lnTo>
                  <a:lnTo>
                    <a:pt x="31" y="1"/>
                  </a:lnTo>
                  <a:lnTo>
                    <a:pt x="31"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48" name="Freeform 122"/>
            <p:cNvSpPr>
              <a:spLocks/>
            </p:cNvSpPr>
            <p:nvPr/>
          </p:nvSpPr>
          <p:spPr bwMode="auto">
            <a:xfrm>
              <a:off x="2177128" y="2734078"/>
              <a:ext cx="52132" cy="44892"/>
            </a:xfrm>
            <a:custGeom>
              <a:avLst/>
              <a:gdLst/>
              <a:ahLst/>
              <a:cxnLst>
                <a:cxn ang="0">
                  <a:pos x="19" y="0"/>
                </a:cxn>
                <a:cxn ang="0">
                  <a:pos x="21" y="5"/>
                </a:cxn>
                <a:cxn ang="0">
                  <a:pos x="22" y="9"/>
                </a:cxn>
                <a:cxn ang="0">
                  <a:pos x="25" y="12"/>
                </a:cxn>
                <a:cxn ang="0">
                  <a:pos x="27" y="14"/>
                </a:cxn>
                <a:cxn ang="0">
                  <a:pos x="29" y="14"/>
                </a:cxn>
                <a:cxn ang="0">
                  <a:pos x="31" y="13"/>
                </a:cxn>
                <a:cxn ang="0">
                  <a:pos x="35" y="11"/>
                </a:cxn>
                <a:cxn ang="0">
                  <a:pos x="36" y="11"/>
                </a:cxn>
                <a:cxn ang="0">
                  <a:pos x="36" y="12"/>
                </a:cxn>
                <a:cxn ang="0">
                  <a:pos x="36" y="15"/>
                </a:cxn>
                <a:cxn ang="0">
                  <a:pos x="36" y="20"/>
                </a:cxn>
                <a:cxn ang="0">
                  <a:pos x="35" y="28"/>
                </a:cxn>
                <a:cxn ang="0">
                  <a:pos x="34" y="30"/>
                </a:cxn>
                <a:cxn ang="0">
                  <a:pos x="31" y="31"/>
                </a:cxn>
                <a:cxn ang="0">
                  <a:pos x="29" y="30"/>
                </a:cxn>
                <a:cxn ang="0">
                  <a:pos x="24" y="28"/>
                </a:cxn>
                <a:cxn ang="0">
                  <a:pos x="21" y="28"/>
                </a:cxn>
                <a:cxn ang="0">
                  <a:pos x="18" y="28"/>
                </a:cxn>
                <a:cxn ang="0">
                  <a:pos x="15" y="28"/>
                </a:cxn>
                <a:cxn ang="0">
                  <a:pos x="13" y="26"/>
                </a:cxn>
                <a:cxn ang="0">
                  <a:pos x="13" y="25"/>
                </a:cxn>
                <a:cxn ang="0">
                  <a:pos x="12" y="23"/>
                </a:cxn>
                <a:cxn ang="0">
                  <a:pos x="11" y="22"/>
                </a:cxn>
                <a:cxn ang="0">
                  <a:pos x="8" y="20"/>
                </a:cxn>
                <a:cxn ang="0">
                  <a:pos x="4" y="18"/>
                </a:cxn>
                <a:cxn ang="0">
                  <a:pos x="0" y="15"/>
                </a:cxn>
                <a:cxn ang="0">
                  <a:pos x="0" y="14"/>
                </a:cxn>
                <a:cxn ang="0">
                  <a:pos x="1" y="12"/>
                </a:cxn>
                <a:cxn ang="0">
                  <a:pos x="2" y="11"/>
                </a:cxn>
                <a:cxn ang="0">
                  <a:pos x="3" y="10"/>
                </a:cxn>
                <a:cxn ang="0">
                  <a:pos x="4" y="10"/>
                </a:cxn>
                <a:cxn ang="0">
                  <a:pos x="6" y="11"/>
                </a:cxn>
                <a:cxn ang="0">
                  <a:pos x="7" y="12"/>
                </a:cxn>
                <a:cxn ang="0">
                  <a:pos x="7" y="14"/>
                </a:cxn>
                <a:cxn ang="0">
                  <a:pos x="8" y="15"/>
                </a:cxn>
                <a:cxn ang="0">
                  <a:pos x="10" y="16"/>
                </a:cxn>
                <a:cxn ang="0">
                  <a:pos x="13" y="15"/>
                </a:cxn>
                <a:cxn ang="0">
                  <a:pos x="15" y="12"/>
                </a:cxn>
                <a:cxn ang="0">
                  <a:pos x="16" y="8"/>
                </a:cxn>
                <a:cxn ang="0">
                  <a:pos x="18" y="5"/>
                </a:cxn>
                <a:cxn ang="0">
                  <a:pos x="19" y="1"/>
                </a:cxn>
                <a:cxn ang="0">
                  <a:pos x="19" y="0"/>
                </a:cxn>
              </a:cxnLst>
              <a:rect l="0" t="0" r="r" b="b"/>
              <a:pathLst>
                <a:path w="36" h="31">
                  <a:moveTo>
                    <a:pt x="19" y="0"/>
                  </a:moveTo>
                  <a:lnTo>
                    <a:pt x="21" y="5"/>
                  </a:lnTo>
                  <a:lnTo>
                    <a:pt x="22" y="9"/>
                  </a:lnTo>
                  <a:lnTo>
                    <a:pt x="25" y="12"/>
                  </a:lnTo>
                  <a:lnTo>
                    <a:pt x="27" y="14"/>
                  </a:lnTo>
                  <a:lnTo>
                    <a:pt x="29" y="14"/>
                  </a:lnTo>
                  <a:lnTo>
                    <a:pt x="31" y="13"/>
                  </a:lnTo>
                  <a:lnTo>
                    <a:pt x="35" y="11"/>
                  </a:lnTo>
                  <a:lnTo>
                    <a:pt x="36" y="11"/>
                  </a:lnTo>
                  <a:lnTo>
                    <a:pt x="36" y="12"/>
                  </a:lnTo>
                  <a:lnTo>
                    <a:pt x="36" y="15"/>
                  </a:lnTo>
                  <a:lnTo>
                    <a:pt x="36" y="20"/>
                  </a:lnTo>
                  <a:lnTo>
                    <a:pt x="35" y="28"/>
                  </a:lnTo>
                  <a:lnTo>
                    <a:pt x="34" y="30"/>
                  </a:lnTo>
                  <a:lnTo>
                    <a:pt x="31" y="31"/>
                  </a:lnTo>
                  <a:lnTo>
                    <a:pt x="29" y="30"/>
                  </a:lnTo>
                  <a:lnTo>
                    <a:pt x="24" y="28"/>
                  </a:lnTo>
                  <a:lnTo>
                    <a:pt x="21" y="28"/>
                  </a:lnTo>
                  <a:lnTo>
                    <a:pt x="18" y="28"/>
                  </a:lnTo>
                  <a:lnTo>
                    <a:pt x="15" y="28"/>
                  </a:lnTo>
                  <a:lnTo>
                    <a:pt x="13" y="26"/>
                  </a:lnTo>
                  <a:lnTo>
                    <a:pt x="13" y="25"/>
                  </a:lnTo>
                  <a:lnTo>
                    <a:pt x="12" y="23"/>
                  </a:lnTo>
                  <a:lnTo>
                    <a:pt x="11" y="22"/>
                  </a:lnTo>
                  <a:lnTo>
                    <a:pt x="8" y="20"/>
                  </a:lnTo>
                  <a:lnTo>
                    <a:pt x="4" y="18"/>
                  </a:lnTo>
                  <a:lnTo>
                    <a:pt x="0" y="15"/>
                  </a:lnTo>
                  <a:lnTo>
                    <a:pt x="0" y="14"/>
                  </a:lnTo>
                  <a:lnTo>
                    <a:pt x="1" y="12"/>
                  </a:lnTo>
                  <a:lnTo>
                    <a:pt x="2" y="11"/>
                  </a:lnTo>
                  <a:lnTo>
                    <a:pt x="3" y="10"/>
                  </a:lnTo>
                  <a:lnTo>
                    <a:pt x="4" y="10"/>
                  </a:lnTo>
                  <a:lnTo>
                    <a:pt x="6" y="11"/>
                  </a:lnTo>
                  <a:lnTo>
                    <a:pt x="7" y="12"/>
                  </a:lnTo>
                  <a:lnTo>
                    <a:pt x="7" y="14"/>
                  </a:lnTo>
                  <a:lnTo>
                    <a:pt x="8" y="15"/>
                  </a:lnTo>
                  <a:lnTo>
                    <a:pt x="10" y="16"/>
                  </a:lnTo>
                  <a:lnTo>
                    <a:pt x="13" y="15"/>
                  </a:lnTo>
                  <a:lnTo>
                    <a:pt x="15" y="12"/>
                  </a:lnTo>
                  <a:lnTo>
                    <a:pt x="16" y="8"/>
                  </a:lnTo>
                  <a:lnTo>
                    <a:pt x="18" y="5"/>
                  </a:lnTo>
                  <a:lnTo>
                    <a:pt x="19" y="1"/>
                  </a:lnTo>
                  <a:lnTo>
                    <a:pt x="19"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49" name="Freeform 123"/>
            <p:cNvSpPr>
              <a:spLocks/>
            </p:cNvSpPr>
            <p:nvPr/>
          </p:nvSpPr>
          <p:spPr bwMode="auto">
            <a:xfrm>
              <a:off x="2649216" y="2786210"/>
              <a:ext cx="5792" cy="2896"/>
            </a:xfrm>
            <a:custGeom>
              <a:avLst/>
              <a:gdLst/>
              <a:ahLst/>
              <a:cxnLst>
                <a:cxn ang="0">
                  <a:pos x="2" y="0"/>
                </a:cxn>
                <a:cxn ang="0">
                  <a:pos x="3" y="0"/>
                </a:cxn>
                <a:cxn ang="0">
                  <a:pos x="3" y="0"/>
                </a:cxn>
                <a:cxn ang="0">
                  <a:pos x="4" y="0"/>
                </a:cxn>
                <a:cxn ang="0">
                  <a:pos x="4" y="1"/>
                </a:cxn>
                <a:cxn ang="0">
                  <a:pos x="2" y="2"/>
                </a:cxn>
                <a:cxn ang="0">
                  <a:pos x="0" y="2"/>
                </a:cxn>
                <a:cxn ang="0">
                  <a:pos x="1" y="0"/>
                </a:cxn>
                <a:cxn ang="0">
                  <a:pos x="2" y="0"/>
                </a:cxn>
              </a:cxnLst>
              <a:rect l="0" t="0" r="r" b="b"/>
              <a:pathLst>
                <a:path w="4" h="2">
                  <a:moveTo>
                    <a:pt x="2" y="0"/>
                  </a:moveTo>
                  <a:lnTo>
                    <a:pt x="3" y="0"/>
                  </a:lnTo>
                  <a:lnTo>
                    <a:pt x="3" y="0"/>
                  </a:lnTo>
                  <a:lnTo>
                    <a:pt x="4" y="0"/>
                  </a:lnTo>
                  <a:lnTo>
                    <a:pt x="4" y="1"/>
                  </a:lnTo>
                  <a:lnTo>
                    <a:pt x="2" y="2"/>
                  </a:lnTo>
                  <a:lnTo>
                    <a:pt x="0" y="2"/>
                  </a:lnTo>
                  <a:lnTo>
                    <a:pt x="1" y="0"/>
                  </a:lnTo>
                  <a:lnTo>
                    <a:pt x="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50" name="Freeform 124"/>
            <p:cNvSpPr>
              <a:spLocks noEditPoints="1"/>
            </p:cNvSpPr>
            <p:nvPr/>
          </p:nvSpPr>
          <p:spPr bwMode="auto">
            <a:xfrm>
              <a:off x="2362488" y="2547271"/>
              <a:ext cx="495258" cy="362031"/>
            </a:xfrm>
            <a:custGeom>
              <a:avLst/>
              <a:gdLst/>
              <a:ahLst/>
              <a:cxnLst>
                <a:cxn ang="0">
                  <a:pos x="30" y="17"/>
                </a:cxn>
                <a:cxn ang="0">
                  <a:pos x="83" y="11"/>
                </a:cxn>
                <a:cxn ang="0">
                  <a:pos x="87" y="8"/>
                </a:cxn>
                <a:cxn ang="0">
                  <a:pos x="96" y="15"/>
                </a:cxn>
                <a:cxn ang="0">
                  <a:pos x="136" y="28"/>
                </a:cxn>
                <a:cxn ang="0">
                  <a:pos x="145" y="32"/>
                </a:cxn>
                <a:cxn ang="0">
                  <a:pos x="181" y="44"/>
                </a:cxn>
                <a:cxn ang="0">
                  <a:pos x="197" y="52"/>
                </a:cxn>
                <a:cxn ang="0">
                  <a:pos x="195" y="65"/>
                </a:cxn>
                <a:cxn ang="0">
                  <a:pos x="215" y="70"/>
                </a:cxn>
                <a:cxn ang="0">
                  <a:pos x="252" y="78"/>
                </a:cxn>
                <a:cxn ang="0">
                  <a:pos x="264" y="89"/>
                </a:cxn>
                <a:cxn ang="0">
                  <a:pos x="275" y="102"/>
                </a:cxn>
                <a:cxn ang="0">
                  <a:pos x="264" y="121"/>
                </a:cxn>
                <a:cxn ang="0">
                  <a:pos x="276" y="130"/>
                </a:cxn>
                <a:cxn ang="0">
                  <a:pos x="289" y="151"/>
                </a:cxn>
                <a:cxn ang="0">
                  <a:pos x="288" y="179"/>
                </a:cxn>
                <a:cxn ang="0">
                  <a:pos x="293" y="186"/>
                </a:cxn>
                <a:cxn ang="0">
                  <a:pos x="307" y="209"/>
                </a:cxn>
                <a:cxn ang="0">
                  <a:pos x="322" y="221"/>
                </a:cxn>
                <a:cxn ang="0">
                  <a:pos x="325" y="228"/>
                </a:cxn>
                <a:cxn ang="0">
                  <a:pos x="336" y="250"/>
                </a:cxn>
                <a:cxn ang="0">
                  <a:pos x="317" y="235"/>
                </a:cxn>
                <a:cxn ang="0">
                  <a:pos x="302" y="243"/>
                </a:cxn>
                <a:cxn ang="0">
                  <a:pos x="283" y="233"/>
                </a:cxn>
                <a:cxn ang="0">
                  <a:pos x="258" y="218"/>
                </a:cxn>
                <a:cxn ang="0">
                  <a:pos x="243" y="206"/>
                </a:cxn>
                <a:cxn ang="0">
                  <a:pos x="236" y="208"/>
                </a:cxn>
                <a:cxn ang="0">
                  <a:pos x="231" y="191"/>
                </a:cxn>
                <a:cxn ang="0">
                  <a:pos x="211" y="192"/>
                </a:cxn>
                <a:cxn ang="0">
                  <a:pos x="201" y="181"/>
                </a:cxn>
                <a:cxn ang="0">
                  <a:pos x="195" y="179"/>
                </a:cxn>
                <a:cxn ang="0">
                  <a:pos x="205" y="165"/>
                </a:cxn>
                <a:cxn ang="0">
                  <a:pos x="193" y="156"/>
                </a:cxn>
                <a:cxn ang="0">
                  <a:pos x="175" y="139"/>
                </a:cxn>
                <a:cxn ang="0">
                  <a:pos x="153" y="137"/>
                </a:cxn>
                <a:cxn ang="0">
                  <a:pos x="166" y="133"/>
                </a:cxn>
                <a:cxn ang="0">
                  <a:pos x="152" y="126"/>
                </a:cxn>
                <a:cxn ang="0">
                  <a:pos x="150" y="125"/>
                </a:cxn>
                <a:cxn ang="0">
                  <a:pos x="133" y="123"/>
                </a:cxn>
                <a:cxn ang="0">
                  <a:pos x="122" y="113"/>
                </a:cxn>
                <a:cxn ang="0">
                  <a:pos x="85" y="96"/>
                </a:cxn>
                <a:cxn ang="0">
                  <a:pos x="40" y="92"/>
                </a:cxn>
                <a:cxn ang="0">
                  <a:pos x="20" y="90"/>
                </a:cxn>
                <a:cxn ang="0">
                  <a:pos x="34" y="82"/>
                </a:cxn>
                <a:cxn ang="0">
                  <a:pos x="1" y="72"/>
                </a:cxn>
                <a:cxn ang="0">
                  <a:pos x="17" y="62"/>
                </a:cxn>
                <a:cxn ang="0">
                  <a:pos x="7" y="55"/>
                </a:cxn>
                <a:cxn ang="0">
                  <a:pos x="16" y="39"/>
                </a:cxn>
                <a:cxn ang="0">
                  <a:pos x="6" y="32"/>
                </a:cxn>
                <a:cxn ang="0">
                  <a:pos x="23" y="34"/>
                </a:cxn>
                <a:cxn ang="0">
                  <a:pos x="35" y="24"/>
                </a:cxn>
                <a:cxn ang="0">
                  <a:pos x="17" y="20"/>
                </a:cxn>
                <a:cxn ang="0">
                  <a:pos x="32" y="4"/>
                </a:cxn>
                <a:cxn ang="0">
                  <a:pos x="35" y="8"/>
                </a:cxn>
                <a:cxn ang="0">
                  <a:pos x="52" y="14"/>
                </a:cxn>
                <a:cxn ang="0">
                  <a:pos x="67" y="9"/>
                </a:cxn>
                <a:cxn ang="0">
                  <a:pos x="75" y="12"/>
                </a:cxn>
                <a:cxn ang="0">
                  <a:pos x="69" y="0"/>
                </a:cxn>
              </a:cxnLst>
              <a:rect l="0" t="0" r="r" b="b"/>
              <a:pathLst>
                <a:path w="342" h="250">
                  <a:moveTo>
                    <a:pt x="28" y="17"/>
                  </a:moveTo>
                  <a:lnTo>
                    <a:pt x="27" y="17"/>
                  </a:lnTo>
                  <a:lnTo>
                    <a:pt x="26" y="17"/>
                  </a:lnTo>
                  <a:lnTo>
                    <a:pt x="25" y="18"/>
                  </a:lnTo>
                  <a:lnTo>
                    <a:pt x="26" y="18"/>
                  </a:lnTo>
                  <a:lnTo>
                    <a:pt x="27" y="17"/>
                  </a:lnTo>
                  <a:lnTo>
                    <a:pt x="30" y="17"/>
                  </a:lnTo>
                  <a:lnTo>
                    <a:pt x="30" y="17"/>
                  </a:lnTo>
                  <a:lnTo>
                    <a:pt x="28" y="17"/>
                  </a:lnTo>
                  <a:close/>
                  <a:moveTo>
                    <a:pt x="69" y="0"/>
                  </a:moveTo>
                  <a:lnTo>
                    <a:pt x="70" y="0"/>
                  </a:lnTo>
                  <a:lnTo>
                    <a:pt x="75" y="1"/>
                  </a:lnTo>
                  <a:lnTo>
                    <a:pt x="80" y="3"/>
                  </a:lnTo>
                  <a:lnTo>
                    <a:pt x="84" y="6"/>
                  </a:lnTo>
                  <a:lnTo>
                    <a:pt x="84" y="9"/>
                  </a:lnTo>
                  <a:lnTo>
                    <a:pt x="83" y="11"/>
                  </a:lnTo>
                  <a:lnTo>
                    <a:pt x="83" y="12"/>
                  </a:lnTo>
                  <a:lnTo>
                    <a:pt x="83" y="13"/>
                  </a:lnTo>
                  <a:lnTo>
                    <a:pt x="84" y="13"/>
                  </a:lnTo>
                  <a:lnTo>
                    <a:pt x="85" y="12"/>
                  </a:lnTo>
                  <a:lnTo>
                    <a:pt x="85" y="11"/>
                  </a:lnTo>
                  <a:lnTo>
                    <a:pt x="85" y="10"/>
                  </a:lnTo>
                  <a:lnTo>
                    <a:pt x="86" y="9"/>
                  </a:lnTo>
                  <a:lnTo>
                    <a:pt x="87" y="8"/>
                  </a:lnTo>
                  <a:lnTo>
                    <a:pt x="87" y="7"/>
                  </a:lnTo>
                  <a:lnTo>
                    <a:pt x="88" y="8"/>
                  </a:lnTo>
                  <a:lnTo>
                    <a:pt x="89" y="9"/>
                  </a:lnTo>
                  <a:lnTo>
                    <a:pt x="90" y="10"/>
                  </a:lnTo>
                  <a:lnTo>
                    <a:pt x="92" y="14"/>
                  </a:lnTo>
                  <a:lnTo>
                    <a:pt x="93" y="15"/>
                  </a:lnTo>
                  <a:lnTo>
                    <a:pt x="95" y="15"/>
                  </a:lnTo>
                  <a:lnTo>
                    <a:pt x="96" y="15"/>
                  </a:lnTo>
                  <a:lnTo>
                    <a:pt x="98" y="15"/>
                  </a:lnTo>
                  <a:lnTo>
                    <a:pt x="101" y="17"/>
                  </a:lnTo>
                  <a:lnTo>
                    <a:pt x="106" y="19"/>
                  </a:lnTo>
                  <a:lnTo>
                    <a:pt x="112" y="21"/>
                  </a:lnTo>
                  <a:lnTo>
                    <a:pt x="118" y="24"/>
                  </a:lnTo>
                  <a:lnTo>
                    <a:pt x="124" y="26"/>
                  </a:lnTo>
                  <a:lnTo>
                    <a:pt x="131" y="29"/>
                  </a:lnTo>
                  <a:lnTo>
                    <a:pt x="136" y="28"/>
                  </a:lnTo>
                  <a:lnTo>
                    <a:pt x="140" y="27"/>
                  </a:lnTo>
                  <a:lnTo>
                    <a:pt x="143" y="27"/>
                  </a:lnTo>
                  <a:lnTo>
                    <a:pt x="148" y="27"/>
                  </a:lnTo>
                  <a:lnTo>
                    <a:pt x="148" y="28"/>
                  </a:lnTo>
                  <a:lnTo>
                    <a:pt x="148" y="28"/>
                  </a:lnTo>
                  <a:lnTo>
                    <a:pt x="147" y="30"/>
                  </a:lnTo>
                  <a:lnTo>
                    <a:pt x="146" y="31"/>
                  </a:lnTo>
                  <a:lnTo>
                    <a:pt x="145" y="32"/>
                  </a:lnTo>
                  <a:lnTo>
                    <a:pt x="145" y="34"/>
                  </a:lnTo>
                  <a:lnTo>
                    <a:pt x="146" y="35"/>
                  </a:lnTo>
                  <a:lnTo>
                    <a:pt x="152" y="35"/>
                  </a:lnTo>
                  <a:lnTo>
                    <a:pt x="159" y="39"/>
                  </a:lnTo>
                  <a:lnTo>
                    <a:pt x="166" y="42"/>
                  </a:lnTo>
                  <a:lnTo>
                    <a:pt x="173" y="45"/>
                  </a:lnTo>
                  <a:lnTo>
                    <a:pt x="177" y="45"/>
                  </a:lnTo>
                  <a:lnTo>
                    <a:pt x="181" y="44"/>
                  </a:lnTo>
                  <a:lnTo>
                    <a:pt x="185" y="43"/>
                  </a:lnTo>
                  <a:lnTo>
                    <a:pt x="188" y="43"/>
                  </a:lnTo>
                  <a:lnTo>
                    <a:pt x="190" y="45"/>
                  </a:lnTo>
                  <a:lnTo>
                    <a:pt x="190" y="47"/>
                  </a:lnTo>
                  <a:lnTo>
                    <a:pt x="191" y="50"/>
                  </a:lnTo>
                  <a:lnTo>
                    <a:pt x="192" y="52"/>
                  </a:lnTo>
                  <a:lnTo>
                    <a:pt x="194" y="53"/>
                  </a:lnTo>
                  <a:lnTo>
                    <a:pt x="197" y="52"/>
                  </a:lnTo>
                  <a:lnTo>
                    <a:pt x="200" y="51"/>
                  </a:lnTo>
                  <a:lnTo>
                    <a:pt x="203" y="51"/>
                  </a:lnTo>
                  <a:lnTo>
                    <a:pt x="205" y="53"/>
                  </a:lnTo>
                  <a:lnTo>
                    <a:pt x="204" y="55"/>
                  </a:lnTo>
                  <a:lnTo>
                    <a:pt x="202" y="58"/>
                  </a:lnTo>
                  <a:lnTo>
                    <a:pt x="199" y="60"/>
                  </a:lnTo>
                  <a:lnTo>
                    <a:pt x="196" y="62"/>
                  </a:lnTo>
                  <a:lnTo>
                    <a:pt x="195" y="65"/>
                  </a:lnTo>
                  <a:lnTo>
                    <a:pt x="195" y="66"/>
                  </a:lnTo>
                  <a:lnTo>
                    <a:pt x="195" y="66"/>
                  </a:lnTo>
                  <a:lnTo>
                    <a:pt x="196" y="66"/>
                  </a:lnTo>
                  <a:lnTo>
                    <a:pt x="197" y="66"/>
                  </a:lnTo>
                  <a:lnTo>
                    <a:pt x="198" y="65"/>
                  </a:lnTo>
                  <a:lnTo>
                    <a:pt x="200" y="65"/>
                  </a:lnTo>
                  <a:lnTo>
                    <a:pt x="208" y="67"/>
                  </a:lnTo>
                  <a:lnTo>
                    <a:pt x="215" y="70"/>
                  </a:lnTo>
                  <a:lnTo>
                    <a:pt x="223" y="72"/>
                  </a:lnTo>
                  <a:lnTo>
                    <a:pt x="231" y="73"/>
                  </a:lnTo>
                  <a:lnTo>
                    <a:pt x="238" y="74"/>
                  </a:lnTo>
                  <a:lnTo>
                    <a:pt x="243" y="74"/>
                  </a:lnTo>
                  <a:lnTo>
                    <a:pt x="248" y="74"/>
                  </a:lnTo>
                  <a:lnTo>
                    <a:pt x="251" y="75"/>
                  </a:lnTo>
                  <a:lnTo>
                    <a:pt x="252" y="76"/>
                  </a:lnTo>
                  <a:lnTo>
                    <a:pt x="252" y="78"/>
                  </a:lnTo>
                  <a:lnTo>
                    <a:pt x="250" y="81"/>
                  </a:lnTo>
                  <a:lnTo>
                    <a:pt x="247" y="86"/>
                  </a:lnTo>
                  <a:lnTo>
                    <a:pt x="252" y="83"/>
                  </a:lnTo>
                  <a:lnTo>
                    <a:pt x="259" y="82"/>
                  </a:lnTo>
                  <a:lnTo>
                    <a:pt x="261" y="82"/>
                  </a:lnTo>
                  <a:lnTo>
                    <a:pt x="264" y="87"/>
                  </a:lnTo>
                  <a:lnTo>
                    <a:pt x="264" y="88"/>
                  </a:lnTo>
                  <a:lnTo>
                    <a:pt x="264" y="89"/>
                  </a:lnTo>
                  <a:lnTo>
                    <a:pt x="263" y="89"/>
                  </a:lnTo>
                  <a:lnTo>
                    <a:pt x="263" y="89"/>
                  </a:lnTo>
                  <a:lnTo>
                    <a:pt x="262" y="89"/>
                  </a:lnTo>
                  <a:lnTo>
                    <a:pt x="262" y="90"/>
                  </a:lnTo>
                  <a:lnTo>
                    <a:pt x="265" y="93"/>
                  </a:lnTo>
                  <a:lnTo>
                    <a:pt x="269" y="97"/>
                  </a:lnTo>
                  <a:lnTo>
                    <a:pt x="272" y="100"/>
                  </a:lnTo>
                  <a:lnTo>
                    <a:pt x="275" y="102"/>
                  </a:lnTo>
                  <a:lnTo>
                    <a:pt x="274" y="106"/>
                  </a:lnTo>
                  <a:lnTo>
                    <a:pt x="271" y="108"/>
                  </a:lnTo>
                  <a:lnTo>
                    <a:pt x="268" y="110"/>
                  </a:lnTo>
                  <a:lnTo>
                    <a:pt x="265" y="112"/>
                  </a:lnTo>
                  <a:lnTo>
                    <a:pt x="262" y="114"/>
                  </a:lnTo>
                  <a:lnTo>
                    <a:pt x="261" y="117"/>
                  </a:lnTo>
                  <a:lnTo>
                    <a:pt x="262" y="120"/>
                  </a:lnTo>
                  <a:lnTo>
                    <a:pt x="264" y="121"/>
                  </a:lnTo>
                  <a:lnTo>
                    <a:pt x="267" y="122"/>
                  </a:lnTo>
                  <a:lnTo>
                    <a:pt x="271" y="122"/>
                  </a:lnTo>
                  <a:lnTo>
                    <a:pt x="273" y="124"/>
                  </a:lnTo>
                  <a:lnTo>
                    <a:pt x="274" y="124"/>
                  </a:lnTo>
                  <a:lnTo>
                    <a:pt x="273" y="126"/>
                  </a:lnTo>
                  <a:lnTo>
                    <a:pt x="273" y="128"/>
                  </a:lnTo>
                  <a:lnTo>
                    <a:pt x="273" y="129"/>
                  </a:lnTo>
                  <a:lnTo>
                    <a:pt x="276" y="130"/>
                  </a:lnTo>
                  <a:lnTo>
                    <a:pt x="276" y="130"/>
                  </a:lnTo>
                  <a:lnTo>
                    <a:pt x="277" y="131"/>
                  </a:lnTo>
                  <a:lnTo>
                    <a:pt x="280" y="135"/>
                  </a:lnTo>
                  <a:lnTo>
                    <a:pt x="284" y="138"/>
                  </a:lnTo>
                  <a:lnTo>
                    <a:pt x="286" y="142"/>
                  </a:lnTo>
                  <a:lnTo>
                    <a:pt x="287" y="144"/>
                  </a:lnTo>
                  <a:lnTo>
                    <a:pt x="289" y="150"/>
                  </a:lnTo>
                  <a:lnTo>
                    <a:pt x="289" y="151"/>
                  </a:lnTo>
                  <a:lnTo>
                    <a:pt x="288" y="156"/>
                  </a:lnTo>
                  <a:lnTo>
                    <a:pt x="287" y="162"/>
                  </a:lnTo>
                  <a:lnTo>
                    <a:pt x="286" y="166"/>
                  </a:lnTo>
                  <a:lnTo>
                    <a:pt x="284" y="169"/>
                  </a:lnTo>
                  <a:lnTo>
                    <a:pt x="283" y="172"/>
                  </a:lnTo>
                  <a:lnTo>
                    <a:pt x="283" y="176"/>
                  </a:lnTo>
                  <a:lnTo>
                    <a:pt x="285" y="178"/>
                  </a:lnTo>
                  <a:lnTo>
                    <a:pt x="288" y="179"/>
                  </a:lnTo>
                  <a:lnTo>
                    <a:pt x="292" y="180"/>
                  </a:lnTo>
                  <a:lnTo>
                    <a:pt x="295" y="181"/>
                  </a:lnTo>
                  <a:lnTo>
                    <a:pt x="297" y="182"/>
                  </a:lnTo>
                  <a:lnTo>
                    <a:pt x="297" y="183"/>
                  </a:lnTo>
                  <a:lnTo>
                    <a:pt x="297" y="184"/>
                  </a:lnTo>
                  <a:lnTo>
                    <a:pt x="294" y="185"/>
                  </a:lnTo>
                  <a:lnTo>
                    <a:pt x="293" y="186"/>
                  </a:lnTo>
                  <a:lnTo>
                    <a:pt x="293" y="186"/>
                  </a:lnTo>
                  <a:lnTo>
                    <a:pt x="296" y="188"/>
                  </a:lnTo>
                  <a:lnTo>
                    <a:pt x="299" y="189"/>
                  </a:lnTo>
                  <a:lnTo>
                    <a:pt x="302" y="190"/>
                  </a:lnTo>
                  <a:lnTo>
                    <a:pt x="306" y="191"/>
                  </a:lnTo>
                  <a:lnTo>
                    <a:pt x="308" y="193"/>
                  </a:lnTo>
                  <a:lnTo>
                    <a:pt x="308" y="195"/>
                  </a:lnTo>
                  <a:lnTo>
                    <a:pt x="306" y="206"/>
                  </a:lnTo>
                  <a:lnTo>
                    <a:pt x="307" y="209"/>
                  </a:lnTo>
                  <a:lnTo>
                    <a:pt x="309" y="211"/>
                  </a:lnTo>
                  <a:lnTo>
                    <a:pt x="314" y="211"/>
                  </a:lnTo>
                  <a:lnTo>
                    <a:pt x="316" y="211"/>
                  </a:lnTo>
                  <a:lnTo>
                    <a:pt x="321" y="216"/>
                  </a:lnTo>
                  <a:lnTo>
                    <a:pt x="324" y="220"/>
                  </a:lnTo>
                  <a:lnTo>
                    <a:pt x="324" y="221"/>
                  </a:lnTo>
                  <a:lnTo>
                    <a:pt x="322" y="221"/>
                  </a:lnTo>
                  <a:lnTo>
                    <a:pt x="322" y="221"/>
                  </a:lnTo>
                  <a:lnTo>
                    <a:pt x="325" y="223"/>
                  </a:lnTo>
                  <a:lnTo>
                    <a:pt x="326" y="224"/>
                  </a:lnTo>
                  <a:lnTo>
                    <a:pt x="328" y="225"/>
                  </a:lnTo>
                  <a:lnTo>
                    <a:pt x="329" y="226"/>
                  </a:lnTo>
                  <a:lnTo>
                    <a:pt x="329" y="227"/>
                  </a:lnTo>
                  <a:lnTo>
                    <a:pt x="329" y="227"/>
                  </a:lnTo>
                  <a:lnTo>
                    <a:pt x="325" y="227"/>
                  </a:lnTo>
                  <a:lnTo>
                    <a:pt x="325" y="228"/>
                  </a:lnTo>
                  <a:lnTo>
                    <a:pt x="329" y="231"/>
                  </a:lnTo>
                  <a:lnTo>
                    <a:pt x="333" y="234"/>
                  </a:lnTo>
                  <a:lnTo>
                    <a:pt x="337" y="237"/>
                  </a:lnTo>
                  <a:lnTo>
                    <a:pt x="340" y="240"/>
                  </a:lnTo>
                  <a:lnTo>
                    <a:pt x="342" y="244"/>
                  </a:lnTo>
                  <a:lnTo>
                    <a:pt x="342" y="246"/>
                  </a:lnTo>
                  <a:lnTo>
                    <a:pt x="339" y="249"/>
                  </a:lnTo>
                  <a:lnTo>
                    <a:pt x="336" y="250"/>
                  </a:lnTo>
                  <a:lnTo>
                    <a:pt x="333" y="250"/>
                  </a:lnTo>
                  <a:lnTo>
                    <a:pt x="331" y="249"/>
                  </a:lnTo>
                  <a:lnTo>
                    <a:pt x="329" y="246"/>
                  </a:lnTo>
                  <a:lnTo>
                    <a:pt x="328" y="242"/>
                  </a:lnTo>
                  <a:lnTo>
                    <a:pt x="326" y="239"/>
                  </a:lnTo>
                  <a:lnTo>
                    <a:pt x="324" y="236"/>
                  </a:lnTo>
                  <a:lnTo>
                    <a:pt x="321" y="235"/>
                  </a:lnTo>
                  <a:lnTo>
                    <a:pt x="317" y="235"/>
                  </a:lnTo>
                  <a:lnTo>
                    <a:pt x="314" y="238"/>
                  </a:lnTo>
                  <a:lnTo>
                    <a:pt x="311" y="241"/>
                  </a:lnTo>
                  <a:lnTo>
                    <a:pt x="309" y="246"/>
                  </a:lnTo>
                  <a:lnTo>
                    <a:pt x="306" y="249"/>
                  </a:lnTo>
                  <a:lnTo>
                    <a:pt x="306" y="249"/>
                  </a:lnTo>
                  <a:lnTo>
                    <a:pt x="306" y="248"/>
                  </a:lnTo>
                  <a:lnTo>
                    <a:pt x="306" y="245"/>
                  </a:lnTo>
                  <a:lnTo>
                    <a:pt x="302" y="243"/>
                  </a:lnTo>
                  <a:lnTo>
                    <a:pt x="298" y="242"/>
                  </a:lnTo>
                  <a:lnTo>
                    <a:pt x="296" y="243"/>
                  </a:lnTo>
                  <a:lnTo>
                    <a:pt x="295" y="244"/>
                  </a:lnTo>
                  <a:lnTo>
                    <a:pt x="293" y="244"/>
                  </a:lnTo>
                  <a:lnTo>
                    <a:pt x="290" y="240"/>
                  </a:lnTo>
                  <a:lnTo>
                    <a:pt x="287" y="236"/>
                  </a:lnTo>
                  <a:lnTo>
                    <a:pt x="284" y="233"/>
                  </a:lnTo>
                  <a:lnTo>
                    <a:pt x="283" y="233"/>
                  </a:lnTo>
                  <a:lnTo>
                    <a:pt x="283" y="235"/>
                  </a:lnTo>
                  <a:lnTo>
                    <a:pt x="283" y="236"/>
                  </a:lnTo>
                  <a:lnTo>
                    <a:pt x="283" y="237"/>
                  </a:lnTo>
                  <a:lnTo>
                    <a:pt x="282" y="237"/>
                  </a:lnTo>
                  <a:lnTo>
                    <a:pt x="275" y="233"/>
                  </a:lnTo>
                  <a:lnTo>
                    <a:pt x="268" y="227"/>
                  </a:lnTo>
                  <a:lnTo>
                    <a:pt x="261" y="221"/>
                  </a:lnTo>
                  <a:lnTo>
                    <a:pt x="258" y="218"/>
                  </a:lnTo>
                  <a:lnTo>
                    <a:pt x="255" y="213"/>
                  </a:lnTo>
                  <a:lnTo>
                    <a:pt x="254" y="209"/>
                  </a:lnTo>
                  <a:lnTo>
                    <a:pt x="251" y="205"/>
                  </a:lnTo>
                  <a:lnTo>
                    <a:pt x="249" y="203"/>
                  </a:lnTo>
                  <a:lnTo>
                    <a:pt x="245" y="200"/>
                  </a:lnTo>
                  <a:lnTo>
                    <a:pt x="243" y="201"/>
                  </a:lnTo>
                  <a:lnTo>
                    <a:pt x="243" y="203"/>
                  </a:lnTo>
                  <a:lnTo>
                    <a:pt x="243" y="206"/>
                  </a:lnTo>
                  <a:lnTo>
                    <a:pt x="243" y="212"/>
                  </a:lnTo>
                  <a:lnTo>
                    <a:pt x="242" y="214"/>
                  </a:lnTo>
                  <a:lnTo>
                    <a:pt x="240" y="214"/>
                  </a:lnTo>
                  <a:lnTo>
                    <a:pt x="239" y="213"/>
                  </a:lnTo>
                  <a:lnTo>
                    <a:pt x="239" y="212"/>
                  </a:lnTo>
                  <a:lnTo>
                    <a:pt x="238" y="211"/>
                  </a:lnTo>
                  <a:lnTo>
                    <a:pt x="237" y="209"/>
                  </a:lnTo>
                  <a:lnTo>
                    <a:pt x="236" y="208"/>
                  </a:lnTo>
                  <a:lnTo>
                    <a:pt x="235" y="207"/>
                  </a:lnTo>
                  <a:lnTo>
                    <a:pt x="233" y="206"/>
                  </a:lnTo>
                  <a:lnTo>
                    <a:pt x="229" y="204"/>
                  </a:lnTo>
                  <a:lnTo>
                    <a:pt x="227" y="203"/>
                  </a:lnTo>
                  <a:lnTo>
                    <a:pt x="225" y="200"/>
                  </a:lnTo>
                  <a:lnTo>
                    <a:pt x="226" y="198"/>
                  </a:lnTo>
                  <a:lnTo>
                    <a:pt x="230" y="194"/>
                  </a:lnTo>
                  <a:lnTo>
                    <a:pt x="231" y="191"/>
                  </a:lnTo>
                  <a:lnTo>
                    <a:pt x="231" y="191"/>
                  </a:lnTo>
                  <a:lnTo>
                    <a:pt x="229" y="191"/>
                  </a:lnTo>
                  <a:lnTo>
                    <a:pt x="227" y="192"/>
                  </a:lnTo>
                  <a:lnTo>
                    <a:pt x="227" y="192"/>
                  </a:lnTo>
                  <a:lnTo>
                    <a:pt x="226" y="192"/>
                  </a:lnTo>
                  <a:lnTo>
                    <a:pt x="215" y="195"/>
                  </a:lnTo>
                  <a:lnTo>
                    <a:pt x="212" y="194"/>
                  </a:lnTo>
                  <a:lnTo>
                    <a:pt x="211" y="192"/>
                  </a:lnTo>
                  <a:lnTo>
                    <a:pt x="212" y="189"/>
                  </a:lnTo>
                  <a:lnTo>
                    <a:pt x="214" y="183"/>
                  </a:lnTo>
                  <a:lnTo>
                    <a:pt x="214" y="180"/>
                  </a:lnTo>
                  <a:lnTo>
                    <a:pt x="213" y="178"/>
                  </a:lnTo>
                  <a:lnTo>
                    <a:pt x="211" y="177"/>
                  </a:lnTo>
                  <a:lnTo>
                    <a:pt x="208" y="178"/>
                  </a:lnTo>
                  <a:lnTo>
                    <a:pt x="204" y="180"/>
                  </a:lnTo>
                  <a:lnTo>
                    <a:pt x="201" y="181"/>
                  </a:lnTo>
                  <a:lnTo>
                    <a:pt x="198" y="182"/>
                  </a:lnTo>
                  <a:lnTo>
                    <a:pt x="197" y="183"/>
                  </a:lnTo>
                  <a:lnTo>
                    <a:pt x="195" y="184"/>
                  </a:lnTo>
                  <a:lnTo>
                    <a:pt x="194" y="184"/>
                  </a:lnTo>
                  <a:lnTo>
                    <a:pt x="193" y="183"/>
                  </a:lnTo>
                  <a:lnTo>
                    <a:pt x="193" y="183"/>
                  </a:lnTo>
                  <a:lnTo>
                    <a:pt x="195" y="180"/>
                  </a:lnTo>
                  <a:lnTo>
                    <a:pt x="195" y="179"/>
                  </a:lnTo>
                  <a:lnTo>
                    <a:pt x="195" y="178"/>
                  </a:lnTo>
                  <a:lnTo>
                    <a:pt x="196" y="177"/>
                  </a:lnTo>
                  <a:lnTo>
                    <a:pt x="198" y="173"/>
                  </a:lnTo>
                  <a:lnTo>
                    <a:pt x="201" y="169"/>
                  </a:lnTo>
                  <a:lnTo>
                    <a:pt x="202" y="166"/>
                  </a:lnTo>
                  <a:lnTo>
                    <a:pt x="203" y="166"/>
                  </a:lnTo>
                  <a:lnTo>
                    <a:pt x="204" y="166"/>
                  </a:lnTo>
                  <a:lnTo>
                    <a:pt x="205" y="165"/>
                  </a:lnTo>
                  <a:lnTo>
                    <a:pt x="205" y="164"/>
                  </a:lnTo>
                  <a:lnTo>
                    <a:pt x="205" y="163"/>
                  </a:lnTo>
                  <a:lnTo>
                    <a:pt x="204" y="161"/>
                  </a:lnTo>
                  <a:lnTo>
                    <a:pt x="201" y="159"/>
                  </a:lnTo>
                  <a:lnTo>
                    <a:pt x="199" y="158"/>
                  </a:lnTo>
                  <a:lnTo>
                    <a:pt x="196" y="157"/>
                  </a:lnTo>
                  <a:lnTo>
                    <a:pt x="193" y="156"/>
                  </a:lnTo>
                  <a:lnTo>
                    <a:pt x="193" y="156"/>
                  </a:lnTo>
                  <a:lnTo>
                    <a:pt x="192" y="155"/>
                  </a:lnTo>
                  <a:lnTo>
                    <a:pt x="192" y="154"/>
                  </a:lnTo>
                  <a:lnTo>
                    <a:pt x="191" y="153"/>
                  </a:lnTo>
                  <a:lnTo>
                    <a:pt x="188" y="150"/>
                  </a:lnTo>
                  <a:lnTo>
                    <a:pt x="185" y="145"/>
                  </a:lnTo>
                  <a:lnTo>
                    <a:pt x="182" y="142"/>
                  </a:lnTo>
                  <a:lnTo>
                    <a:pt x="178" y="139"/>
                  </a:lnTo>
                  <a:lnTo>
                    <a:pt x="175" y="139"/>
                  </a:lnTo>
                  <a:lnTo>
                    <a:pt x="172" y="141"/>
                  </a:lnTo>
                  <a:lnTo>
                    <a:pt x="168" y="142"/>
                  </a:lnTo>
                  <a:lnTo>
                    <a:pt x="167" y="142"/>
                  </a:lnTo>
                  <a:lnTo>
                    <a:pt x="166" y="141"/>
                  </a:lnTo>
                  <a:lnTo>
                    <a:pt x="164" y="141"/>
                  </a:lnTo>
                  <a:lnTo>
                    <a:pt x="150" y="141"/>
                  </a:lnTo>
                  <a:lnTo>
                    <a:pt x="151" y="139"/>
                  </a:lnTo>
                  <a:lnTo>
                    <a:pt x="153" y="137"/>
                  </a:lnTo>
                  <a:lnTo>
                    <a:pt x="157" y="136"/>
                  </a:lnTo>
                  <a:lnTo>
                    <a:pt x="161" y="135"/>
                  </a:lnTo>
                  <a:lnTo>
                    <a:pt x="165" y="134"/>
                  </a:lnTo>
                  <a:lnTo>
                    <a:pt x="168" y="133"/>
                  </a:lnTo>
                  <a:lnTo>
                    <a:pt x="169" y="133"/>
                  </a:lnTo>
                  <a:lnTo>
                    <a:pt x="168" y="132"/>
                  </a:lnTo>
                  <a:lnTo>
                    <a:pt x="168" y="133"/>
                  </a:lnTo>
                  <a:lnTo>
                    <a:pt x="166" y="133"/>
                  </a:lnTo>
                  <a:lnTo>
                    <a:pt x="165" y="134"/>
                  </a:lnTo>
                  <a:lnTo>
                    <a:pt x="164" y="133"/>
                  </a:lnTo>
                  <a:lnTo>
                    <a:pt x="164" y="133"/>
                  </a:lnTo>
                  <a:lnTo>
                    <a:pt x="161" y="130"/>
                  </a:lnTo>
                  <a:lnTo>
                    <a:pt x="158" y="127"/>
                  </a:lnTo>
                  <a:lnTo>
                    <a:pt x="154" y="125"/>
                  </a:lnTo>
                  <a:lnTo>
                    <a:pt x="153" y="125"/>
                  </a:lnTo>
                  <a:lnTo>
                    <a:pt x="152" y="126"/>
                  </a:lnTo>
                  <a:lnTo>
                    <a:pt x="151" y="127"/>
                  </a:lnTo>
                  <a:lnTo>
                    <a:pt x="150" y="128"/>
                  </a:lnTo>
                  <a:lnTo>
                    <a:pt x="150" y="128"/>
                  </a:lnTo>
                  <a:lnTo>
                    <a:pt x="149" y="128"/>
                  </a:lnTo>
                  <a:lnTo>
                    <a:pt x="148" y="128"/>
                  </a:lnTo>
                  <a:lnTo>
                    <a:pt x="148" y="127"/>
                  </a:lnTo>
                  <a:lnTo>
                    <a:pt x="149" y="125"/>
                  </a:lnTo>
                  <a:lnTo>
                    <a:pt x="150" y="125"/>
                  </a:lnTo>
                  <a:lnTo>
                    <a:pt x="150" y="124"/>
                  </a:lnTo>
                  <a:lnTo>
                    <a:pt x="151" y="123"/>
                  </a:lnTo>
                  <a:lnTo>
                    <a:pt x="150" y="123"/>
                  </a:lnTo>
                  <a:lnTo>
                    <a:pt x="145" y="120"/>
                  </a:lnTo>
                  <a:lnTo>
                    <a:pt x="140" y="118"/>
                  </a:lnTo>
                  <a:lnTo>
                    <a:pt x="135" y="119"/>
                  </a:lnTo>
                  <a:lnTo>
                    <a:pt x="134" y="120"/>
                  </a:lnTo>
                  <a:lnTo>
                    <a:pt x="133" y="123"/>
                  </a:lnTo>
                  <a:lnTo>
                    <a:pt x="134" y="125"/>
                  </a:lnTo>
                  <a:lnTo>
                    <a:pt x="134" y="129"/>
                  </a:lnTo>
                  <a:lnTo>
                    <a:pt x="133" y="129"/>
                  </a:lnTo>
                  <a:lnTo>
                    <a:pt x="129" y="127"/>
                  </a:lnTo>
                  <a:lnTo>
                    <a:pt x="127" y="124"/>
                  </a:lnTo>
                  <a:lnTo>
                    <a:pt x="126" y="121"/>
                  </a:lnTo>
                  <a:lnTo>
                    <a:pt x="124" y="116"/>
                  </a:lnTo>
                  <a:lnTo>
                    <a:pt x="122" y="113"/>
                  </a:lnTo>
                  <a:lnTo>
                    <a:pt x="120" y="113"/>
                  </a:lnTo>
                  <a:lnTo>
                    <a:pt x="119" y="114"/>
                  </a:lnTo>
                  <a:lnTo>
                    <a:pt x="117" y="114"/>
                  </a:lnTo>
                  <a:lnTo>
                    <a:pt x="112" y="111"/>
                  </a:lnTo>
                  <a:lnTo>
                    <a:pt x="103" y="102"/>
                  </a:lnTo>
                  <a:lnTo>
                    <a:pt x="98" y="99"/>
                  </a:lnTo>
                  <a:lnTo>
                    <a:pt x="92" y="98"/>
                  </a:lnTo>
                  <a:lnTo>
                    <a:pt x="85" y="96"/>
                  </a:lnTo>
                  <a:lnTo>
                    <a:pt x="79" y="94"/>
                  </a:lnTo>
                  <a:lnTo>
                    <a:pt x="73" y="91"/>
                  </a:lnTo>
                  <a:lnTo>
                    <a:pt x="69" y="89"/>
                  </a:lnTo>
                  <a:lnTo>
                    <a:pt x="64" y="87"/>
                  </a:lnTo>
                  <a:lnTo>
                    <a:pt x="58" y="87"/>
                  </a:lnTo>
                  <a:lnTo>
                    <a:pt x="51" y="88"/>
                  </a:lnTo>
                  <a:lnTo>
                    <a:pt x="44" y="89"/>
                  </a:lnTo>
                  <a:lnTo>
                    <a:pt x="40" y="92"/>
                  </a:lnTo>
                  <a:lnTo>
                    <a:pt x="37" y="93"/>
                  </a:lnTo>
                  <a:lnTo>
                    <a:pt x="36" y="94"/>
                  </a:lnTo>
                  <a:lnTo>
                    <a:pt x="35" y="95"/>
                  </a:lnTo>
                  <a:lnTo>
                    <a:pt x="34" y="95"/>
                  </a:lnTo>
                  <a:lnTo>
                    <a:pt x="31" y="94"/>
                  </a:lnTo>
                  <a:lnTo>
                    <a:pt x="27" y="92"/>
                  </a:lnTo>
                  <a:lnTo>
                    <a:pt x="24" y="91"/>
                  </a:lnTo>
                  <a:lnTo>
                    <a:pt x="20" y="90"/>
                  </a:lnTo>
                  <a:lnTo>
                    <a:pt x="17" y="89"/>
                  </a:lnTo>
                  <a:lnTo>
                    <a:pt x="15" y="88"/>
                  </a:lnTo>
                  <a:lnTo>
                    <a:pt x="15" y="86"/>
                  </a:lnTo>
                  <a:lnTo>
                    <a:pt x="17" y="84"/>
                  </a:lnTo>
                  <a:lnTo>
                    <a:pt x="22" y="84"/>
                  </a:lnTo>
                  <a:lnTo>
                    <a:pt x="30" y="84"/>
                  </a:lnTo>
                  <a:lnTo>
                    <a:pt x="34" y="83"/>
                  </a:lnTo>
                  <a:lnTo>
                    <a:pt x="34" y="82"/>
                  </a:lnTo>
                  <a:lnTo>
                    <a:pt x="34" y="81"/>
                  </a:lnTo>
                  <a:lnTo>
                    <a:pt x="33" y="81"/>
                  </a:lnTo>
                  <a:lnTo>
                    <a:pt x="33" y="80"/>
                  </a:lnTo>
                  <a:lnTo>
                    <a:pt x="32" y="79"/>
                  </a:lnTo>
                  <a:lnTo>
                    <a:pt x="31" y="79"/>
                  </a:lnTo>
                  <a:lnTo>
                    <a:pt x="0" y="72"/>
                  </a:lnTo>
                  <a:lnTo>
                    <a:pt x="0" y="72"/>
                  </a:lnTo>
                  <a:lnTo>
                    <a:pt x="1" y="72"/>
                  </a:lnTo>
                  <a:lnTo>
                    <a:pt x="2" y="71"/>
                  </a:lnTo>
                  <a:lnTo>
                    <a:pt x="4" y="71"/>
                  </a:lnTo>
                  <a:lnTo>
                    <a:pt x="5" y="71"/>
                  </a:lnTo>
                  <a:lnTo>
                    <a:pt x="6" y="71"/>
                  </a:lnTo>
                  <a:lnTo>
                    <a:pt x="9" y="69"/>
                  </a:lnTo>
                  <a:lnTo>
                    <a:pt x="12" y="67"/>
                  </a:lnTo>
                  <a:lnTo>
                    <a:pt x="15" y="65"/>
                  </a:lnTo>
                  <a:lnTo>
                    <a:pt x="17" y="62"/>
                  </a:lnTo>
                  <a:lnTo>
                    <a:pt x="19" y="57"/>
                  </a:lnTo>
                  <a:lnTo>
                    <a:pt x="20" y="54"/>
                  </a:lnTo>
                  <a:lnTo>
                    <a:pt x="19" y="52"/>
                  </a:lnTo>
                  <a:lnTo>
                    <a:pt x="17" y="51"/>
                  </a:lnTo>
                  <a:lnTo>
                    <a:pt x="13" y="52"/>
                  </a:lnTo>
                  <a:lnTo>
                    <a:pt x="10" y="53"/>
                  </a:lnTo>
                  <a:lnTo>
                    <a:pt x="8" y="54"/>
                  </a:lnTo>
                  <a:lnTo>
                    <a:pt x="7" y="55"/>
                  </a:lnTo>
                  <a:lnTo>
                    <a:pt x="6" y="55"/>
                  </a:lnTo>
                  <a:lnTo>
                    <a:pt x="2" y="51"/>
                  </a:lnTo>
                  <a:lnTo>
                    <a:pt x="1" y="48"/>
                  </a:lnTo>
                  <a:lnTo>
                    <a:pt x="2" y="45"/>
                  </a:lnTo>
                  <a:lnTo>
                    <a:pt x="4" y="43"/>
                  </a:lnTo>
                  <a:lnTo>
                    <a:pt x="7" y="42"/>
                  </a:lnTo>
                  <a:lnTo>
                    <a:pt x="13" y="40"/>
                  </a:lnTo>
                  <a:lnTo>
                    <a:pt x="16" y="39"/>
                  </a:lnTo>
                  <a:lnTo>
                    <a:pt x="18" y="38"/>
                  </a:lnTo>
                  <a:lnTo>
                    <a:pt x="19" y="37"/>
                  </a:lnTo>
                  <a:lnTo>
                    <a:pt x="19" y="35"/>
                  </a:lnTo>
                  <a:lnTo>
                    <a:pt x="16" y="35"/>
                  </a:lnTo>
                  <a:lnTo>
                    <a:pt x="14" y="34"/>
                  </a:lnTo>
                  <a:lnTo>
                    <a:pt x="11" y="34"/>
                  </a:lnTo>
                  <a:lnTo>
                    <a:pt x="8" y="34"/>
                  </a:lnTo>
                  <a:lnTo>
                    <a:pt x="6" y="32"/>
                  </a:lnTo>
                  <a:lnTo>
                    <a:pt x="6" y="32"/>
                  </a:lnTo>
                  <a:lnTo>
                    <a:pt x="7" y="30"/>
                  </a:lnTo>
                  <a:lnTo>
                    <a:pt x="10" y="28"/>
                  </a:lnTo>
                  <a:lnTo>
                    <a:pt x="11" y="28"/>
                  </a:lnTo>
                  <a:lnTo>
                    <a:pt x="14" y="29"/>
                  </a:lnTo>
                  <a:lnTo>
                    <a:pt x="16" y="31"/>
                  </a:lnTo>
                  <a:lnTo>
                    <a:pt x="20" y="33"/>
                  </a:lnTo>
                  <a:lnTo>
                    <a:pt x="23" y="34"/>
                  </a:lnTo>
                  <a:lnTo>
                    <a:pt x="24" y="34"/>
                  </a:lnTo>
                  <a:lnTo>
                    <a:pt x="25" y="33"/>
                  </a:lnTo>
                  <a:lnTo>
                    <a:pt x="27" y="31"/>
                  </a:lnTo>
                  <a:lnTo>
                    <a:pt x="29" y="30"/>
                  </a:lnTo>
                  <a:lnTo>
                    <a:pt x="34" y="29"/>
                  </a:lnTo>
                  <a:lnTo>
                    <a:pt x="35" y="28"/>
                  </a:lnTo>
                  <a:lnTo>
                    <a:pt x="36" y="26"/>
                  </a:lnTo>
                  <a:lnTo>
                    <a:pt x="35" y="24"/>
                  </a:lnTo>
                  <a:lnTo>
                    <a:pt x="33" y="24"/>
                  </a:lnTo>
                  <a:lnTo>
                    <a:pt x="29" y="23"/>
                  </a:lnTo>
                  <a:lnTo>
                    <a:pt x="26" y="23"/>
                  </a:lnTo>
                  <a:lnTo>
                    <a:pt x="23" y="23"/>
                  </a:lnTo>
                  <a:lnTo>
                    <a:pt x="21" y="22"/>
                  </a:lnTo>
                  <a:lnTo>
                    <a:pt x="20" y="20"/>
                  </a:lnTo>
                  <a:lnTo>
                    <a:pt x="19" y="20"/>
                  </a:lnTo>
                  <a:lnTo>
                    <a:pt x="17" y="20"/>
                  </a:lnTo>
                  <a:lnTo>
                    <a:pt x="16" y="20"/>
                  </a:lnTo>
                  <a:lnTo>
                    <a:pt x="15" y="19"/>
                  </a:lnTo>
                  <a:lnTo>
                    <a:pt x="14" y="16"/>
                  </a:lnTo>
                  <a:lnTo>
                    <a:pt x="16" y="12"/>
                  </a:lnTo>
                  <a:lnTo>
                    <a:pt x="20" y="9"/>
                  </a:lnTo>
                  <a:lnTo>
                    <a:pt x="24" y="6"/>
                  </a:lnTo>
                  <a:lnTo>
                    <a:pt x="28" y="5"/>
                  </a:lnTo>
                  <a:lnTo>
                    <a:pt x="32" y="4"/>
                  </a:lnTo>
                  <a:lnTo>
                    <a:pt x="34" y="4"/>
                  </a:lnTo>
                  <a:lnTo>
                    <a:pt x="35" y="5"/>
                  </a:lnTo>
                  <a:lnTo>
                    <a:pt x="34" y="8"/>
                  </a:lnTo>
                  <a:lnTo>
                    <a:pt x="33" y="11"/>
                  </a:lnTo>
                  <a:lnTo>
                    <a:pt x="33" y="13"/>
                  </a:lnTo>
                  <a:lnTo>
                    <a:pt x="34" y="14"/>
                  </a:lnTo>
                  <a:lnTo>
                    <a:pt x="35" y="13"/>
                  </a:lnTo>
                  <a:lnTo>
                    <a:pt x="35" y="8"/>
                  </a:lnTo>
                  <a:lnTo>
                    <a:pt x="36" y="6"/>
                  </a:lnTo>
                  <a:lnTo>
                    <a:pt x="37" y="4"/>
                  </a:lnTo>
                  <a:lnTo>
                    <a:pt x="40" y="2"/>
                  </a:lnTo>
                  <a:lnTo>
                    <a:pt x="45" y="2"/>
                  </a:lnTo>
                  <a:lnTo>
                    <a:pt x="49" y="3"/>
                  </a:lnTo>
                  <a:lnTo>
                    <a:pt x="51" y="6"/>
                  </a:lnTo>
                  <a:lnTo>
                    <a:pt x="51" y="10"/>
                  </a:lnTo>
                  <a:lnTo>
                    <a:pt x="52" y="14"/>
                  </a:lnTo>
                  <a:lnTo>
                    <a:pt x="54" y="17"/>
                  </a:lnTo>
                  <a:lnTo>
                    <a:pt x="55" y="17"/>
                  </a:lnTo>
                  <a:lnTo>
                    <a:pt x="55" y="11"/>
                  </a:lnTo>
                  <a:lnTo>
                    <a:pt x="55" y="10"/>
                  </a:lnTo>
                  <a:lnTo>
                    <a:pt x="56" y="10"/>
                  </a:lnTo>
                  <a:lnTo>
                    <a:pt x="59" y="9"/>
                  </a:lnTo>
                  <a:lnTo>
                    <a:pt x="64" y="9"/>
                  </a:lnTo>
                  <a:lnTo>
                    <a:pt x="67" y="9"/>
                  </a:lnTo>
                  <a:lnTo>
                    <a:pt x="70" y="10"/>
                  </a:lnTo>
                  <a:lnTo>
                    <a:pt x="72" y="12"/>
                  </a:lnTo>
                  <a:lnTo>
                    <a:pt x="79" y="16"/>
                  </a:lnTo>
                  <a:lnTo>
                    <a:pt x="81" y="17"/>
                  </a:lnTo>
                  <a:lnTo>
                    <a:pt x="81" y="17"/>
                  </a:lnTo>
                  <a:lnTo>
                    <a:pt x="81" y="16"/>
                  </a:lnTo>
                  <a:lnTo>
                    <a:pt x="79" y="13"/>
                  </a:lnTo>
                  <a:lnTo>
                    <a:pt x="75" y="12"/>
                  </a:lnTo>
                  <a:lnTo>
                    <a:pt x="71" y="11"/>
                  </a:lnTo>
                  <a:lnTo>
                    <a:pt x="68" y="9"/>
                  </a:lnTo>
                  <a:lnTo>
                    <a:pt x="65" y="6"/>
                  </a:lnTo>
                  <a:lnTo>
                    <a:pt x="65" y="5"/>
                  </a:lnTo>
                  <a:lnTo>
                    <a:pt x="65" y="4"/>
                  </a:lnTo>
                  <a:lnTo>
                    <a:pt x="66" y="2"/>
                  </a:lnTo>
                  <a:lnTo>
                    <a:pt x="68" y="1"/>
                  </a:lnTo>
                  <a:lnTo>
                    <a:pt x="69"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51" name="Freeform 125"/>
            <p:cNvSpPr>
              <a:spLocks/>
            </p:cNvSpPr>
            <p:nvPr/>
          </p:nvSpPr>
          <p:spPr bwMode="auto">
            <a:xfrm>
              <a:off x="2634735" y="2787659"/>
              <a:ext cx="14481" cy="13034"/>
            </a:xfrm>
            <a:custGeom>
              <a:avLst/>
              <a:gdLst/>
              <a:ahLst/>
              <a:cxnLst>
                <a:cxn ang="0">
                  <a:pos x="2" y="0"/>
                </a:cxn>
                <a:cxn ang="0">
                  <a:pos x="7" y="0"/>
                </a:cxn>
                <a:cxn ang="0">
                  <a:pos x="10" y="1"/>
                </a:cxn>
                <a:cxn ang="0">
                  <a:pos x="9" y="4"/>
                </a:cxn>
                <a:cxn ang="0">
                  <a:pos x="7" y="7"/>
                </a:cxn>
                <a:cxn ang="0">
                  <a:pos x="4" y="9"/>
                </a:cxn>
                <a:cxn ang="0">
                  <a:pos x="3" y="9"/>
                </a:cxn>
                <a:cxn ang="0">
                  <a:pos x="2" y="8"/>
                </a:cxn>
                <a:cxn ang="0">
                  <a:pos x="2" y="7"/>
                </a:cxn>
                <a:cxn ang="0">
                  <a:pos x="0" y="4"/>
                </a:cxn>
                <a:cxn ang="0">
                  <a:pos x="0" y="2"/>
                </a:cxn>
                <a:cxn ang="0">
                  <a:pos x="1" y="1"/>
                </a:cxn>
                <a:cxn ang="0">
                  <a:pos x="2" y="0"/>
                </a:cxn>
              </a:cxnLst>
              <a:rect l="0" t="0" r="r" b="b"/>
              <a:pathLst>
                <a:path w="10" h="9">
                  <a:moveTo>
                    <a:pt x="2" y="0"/>
                  </a:moveTo>
                  <a:lnTo>
                    <a:pt x="7" y="0"/>
                  </a:lnTo>
                  <a:lnTo>
                    <a:pt x="10" y="1"/>
                  </a:lnTo>
                  <a:lnTo>
                    <a:pt x="9" y="4"/>
                  </a:lnTo>
                  <a:lnTo>
                    <a:pt x="7" y="7"/>
                  </a:lnTo>
                  <a:lnTo>
                    <a:pt x="4" y="9"/>
                  </a:lnTo>
                  <a:lnTo>
                    <a:pt x="3" y="9"/>
                  </a:lnTo>
                  <a:lnTo>
                    <a:pt x="2" y="8"/>
                  </a:lnTo>
                  <a:lnTo>
                    <a:pt x="2" y="7"/>
                  </a:lnTo>
                  <a:lnTo>
                    <a:pt x="0" y="4"/>
                  </a:lnTo>
                  <a:lnTo>
                    <a:pt x="0" y="2"/>
                  </a:lnTo>
                  <a:lnTo>
                    <a:pt x="1" y="1"/>
                  </a:lnTo>
                  <a:lnTo>
                    <a:pt x="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52" name="Freeform 126"/>
            <p:cNvSpPr>
              <a:spLocks/>
            </p:cNvSpPr>
            <p:nvPr/>
          </p:nvSpPr>
          <p:spPr bwMode="auto">
            <a:xfrm>
              <a:off x="2025076" y="2738423"/>
              <a:ext cx="160742" cy="94128"/>
            </a:xfrm>
            <a:custGeom>
              <a:avLst/>
              <a:gdLst/>
              <a:ahLst/>
              <a:cxnLst>
                <a:cxn ang="0">
                  <a:pos x="31" y="1"/>
                </a:cxn>
                <a:cxn ang="0">
                  <a:pos x="37" y="4"/>
                </a:cxn>
                <a:cxn ang="0">
                  <a:pos x="40" y="7"/>
                </a:cxn>
                <a:cxn ang="0">
                  <a:pos x="56" y="8"/>
                </a:cxn>
                <a:cxn ang="0">
                  <a:pos x="72" y="12"/>
                </a:cxn>
                <a:cxn ang="0">
                  <a:pos x="73" y="16"/>
                </a:cxn>
                <a:cxn ang="0">
                  <a:pos x="71" y="21"/>
                </a:cxn>
                <a:cxn ang="0">
                  <a:pos x="72" y="24"/>
                </a:cxn>
                <a:cxn ang="0">
                  <a:pos x="76" y="21"/>
                </a:cxn>
                <a:cxn ang="0">
                  <a:pos x="77" y="20"/>
                </a:cxn>
                <a:cxn ang="0">
                  <a:pos x="76" y="18"/>
                </a:cxn>
                <a:cxn ang="0">
                  <a:pos x="75" y="13"/>
                </a:cxn>
                <a:cxn ang="0">
                  <a:pos x="76" y="5"/>
                </a:cxn>
                <a:cxn ang="0">
                  <a:pos x="82" y="1"/>
                </a:cxn>
                <a:cxn ang="0">
                  <a:pos x="87" y="4"/>
                </a:cxn>
                <a:cxn ang="0">
                  <a:pos x="90" y="9"/>
                </a:cxn>
                <a:cxn ang="0">
                  <a:pos x="92" y="29"/>
                </a:cxn>
                <a:cxn ang="0">
                  <a:pos x="97" y="40"/>
                </a:cxn>
                <a:cxn ang="0">
                  <a:pos x="100" y="42"/>
                </a:cxn>
                <a:cxn ang="0">
                  <a:pos x="109" y="46"/>
                </a:cxn>
                <a:cxn ang="0">
                  <a:pos x="111" y="50"/>
                </a:cxn>
                <a:cxn ang="0">
                  <a:pos x="104" y="58"/>
                </a:cxn>
                <a:cxn ang="0">
                  <a:pos x="95" y="63"/>
                </a:cxn>
                <a:cxn ang="0">
                  <a:pos x="84" y="64"/>
                </a:cxn>
                <a:cxn ang="0">
                  <a:pos x="75" y="60"/>
                </a:cxn>
                <a:cxn ang="0">
                  <a:pos x="73" y="54"/>
                </a:cxn>
                <a:cxn ang="0">
                  <a:pos x="69" y="52"/>
                </a:cxn>
                <a:cxn ang="0">
                  <a:pos x="65" y="57"/>
                </a:cxn>
                <a:cxn ang="0">
                  <a:pos x="63" y="59"/>
                </a:cxn>
                <a:cxn ang="0">
                  <a:pos x="49" y="62"/>
                </a:cxn>
                <a:cxn ang="0">
                  <a:pos x="39" y="63"/>
                </a:cxn>
                <a:cxn ang="0">
                  <a:pos x="31" y="61"/>
                </a:cxn>
                <a:cxn ang="0">
                  <a:pos x="26" y="54"/>
                </a:cxn>
                <a:cxn ang="0">
                  <a:pos x="19" y="50"/>
                </a:cxn>
                <a:cxn ang="0">
                  <a:pos x="6" y="46"/>
                </a:cxn>
                <a:cxn ang="0">
                  <a:pos x="0" y="39"/>
                </a:cxn>
                <a:cxn ang="0">
                  <a:pos x="2" y="36"/>
                </a:cxn>
                <a:cxn ang="0">
                  <a:pos x="21" y="36"/>
                </a:cxn>
                <a:cxn ang="0">
                  <a:pos x="28" y="34"/>
                </a:cxn>
                <a:cxn ang="0">
                  <a:pos x="31" y="31"/>
                </a:cxn>
                <a:cxn ang="0">
                  <a:pos x="28" y="30"/>
                </a:cxn>
                <a:cxn ang="0">
                  <a:pos x="22" y="31"/>
                </a:cxn>
                <a:cxn ang="0">
                  <a:pos x="15" y="29"/>
                </a:cxn>
                <a:cxn ang="0">
                  <a:pos x="7" y="23"/>
                </a:cxn>
                <a:cxn ang="0">
                  <a:pos x="7" y="21"/>
                </a:cxn>
                <a:cxn ang="0">
                  <a:pos x="11" y="21"/>
                </a:cxn>
                <a:cxn ang="0">
                  <a:pos x="16" y="20"/>
                </a:cxn>
                <a:cxn ang="0">
                  <a:pos x="16" y="15"/>
                </a:cxn>
                <a:cxn ang="0">
                  <a:pos x="10" y="15"/>
                </a:cxn>
                <a:cxn ang="0">
                  <a:pos x="9" y="13"/>
                </a:cxn>
                <a:cxn ang="0">
                  <a:pos x="13" y="10"/>
                </a:cxn>
                <a:cxn ang="0">
                  <a:pos x="19" y="8"/>
                </a:cxn>
                <a:cxn ang="0">
                  <a:pos x="23" y="3"/>
                </a:cxn>
                <a:cxn ang="0">
                  <a:pos x="28" y="0"/>
                </a:cxn>
              </a:cxnLst>
              <a:rect l="0" t="0" r="r" b="b"/>
              <a:pathLst>
                <a:path w="111" h="65">
                  <a:moveTo>
                    <a:pt x="28" y="0"/>
                  </a:moveTo>
                  <a:lnTo>
                    <a:pt x="31" y="1"/>
                  </a:lnTo>
                  <a:lnTo>
                    <a:pt x="34" y="3"/>
                  </a:lnTo>
                  <a:lnTo>
                    <a:pt x="37" y="4"/>
                  </a:lnTo>
                  <a:lnTo>
                    <a:pt x="39" y="6"/>
                  </a:lnTo>
                  <a:lnTo>
                    <a:pt x="40" y="7"/>
                  </a:lnTo>
                  <a:lnTo>
                    <a:pt x="48" y="7"/>
                  </a:lnTo>
                  <a:lnTo>
                    <a:pt x="56" y="8"/>
                  </a:lnTo>
                  <a:lnTo>
                    <a:pt x="64" y="9"/>
                  </a:lnTo>
                  <a:lnTo>
                    <a:pt x="72" y="12"/>
                  </a:lnTo>
                  <a:lnTo>
                    <a:pt x="73" y="13"/>
                  </a:lnTo>
                  <a:lnTo>
                    <a:pt x="73" y="16"/>
                  </a:lnTo>
                  <a:lnTo>
                    <a:pt x="72" y="19"/>
                  </a:lnTo>
                  <a:lnTo>
                    <a:pt x="71" y="21"/>
                  </a:lnTo>
                  <a:lnTo>
                    <a:pt x="72" y="24"/>
                  </a:lnTo>
                  <a:lnTo>
                    <a:pt x="72" y="24"/>
                  </a:lnTo>
                  <a:lnTo>
                    <a:pt x="73" y="24"/>
                  </a:lnTo>
                  <a:lnTo>
                    <a:pt x="76" y="21"/>
                  </a:lnTo>
                  <a:lnTo>
                    <a:pt x="77" y="20"/>
                  </a:lnTo>
                  <a:lnTo>
                    <a:pt x="77" y="20"/>
                  </a:lnTo>
                  <a:lnTo>
                    <a:pt x="76" y="19"/>
                  </a:lnTo>
                  <a:lnTo>
                    <a:pt x="76" y="18"/>
                  </a:lnTo>
                  <a:lnTo>
                    <a:pt x="75" y="17"/>
                  </a:lnTo>
                  <a:lnTo>
                    <a:pt x="75" y="13"/>
                  </a:lnTo>
                  <a:lnTo>
                    <a:pt x="75" y="8"/>
                  </a:lnTo>
                  <a:lnTo>
                    <a:pt x="76" y="5"/>
                  </a:lnTo>
                  <a:lnTo>
                    <a:pt x="79" y="2"/>
                  </a:lnTo>
                  <a:lnTo>
                    <a:pt x="82" y="1"/>
                  </a:lnTo>
                  <a:lnTo>
                    <a:pt x="84" y="2"/>
                  </a:lnTo>
                  <a:lnTo>
                    <a:pt x="87" y="4"/>
                  </a:lnTo>
                  <a:lnTo>
                    <a:pt x="89" y="6"/>
                  </a:lnTo>
                  <a:lnTo>
                    <a:pt x="90" y="9"/>
                  </a:lnTo>
                  <a:lnTo>
                    <a:pt x="90" y="15"/>
                  </a:lnTo>
                  <a:lnTo>
                    <a:pt x="92" y="29"/>
                  </a:lnTo>
                  <a:lnTo>
                    <a:pt x="94" y="35"/>
                  </a:lnTo>
                  <a:lnTo>
                    <a:pt x="97" y="40"/>
                  </a:lnTo>
                  <a:lnTo>
                    <a:pt x="98" y="41"/>
                  </a:lnTo>
                  <a:lnTo>
                    <a:pt x="100" y="42"/>
                  </a:lnTo>
                  <a:lnTo>
                    <a:pt x="106" y="44"/>
                  </a:lnTo>
                  <a:lnTo>
                    <a:pt x="109" y="46"/>
                  </a:lnTo>
                  <a:lnTo>
                    <a:pt x="111" y="47"/>
                  </a:lnTo>
                  <a:lnTo>
                    <a:pt x="111" y="50"/>
                  </a:lnTo>
                  <a:lnTo>
                    <a:pt x="109" y="53"/>
                  </a:lnTo>
                  <a:lnTo>
                    <a:pt x="104" y="58"/>
                  </a:lnTo>
                  <a:lnTo>
                    <a:pt x="99" y="61"/>
                  </a:lnTo>
                  <a:lnTo>
                    <a:pt x="95" y="63"/>
                  </a:lnTo>
                  <a:lnTo>
                    <a:pt x="89" y="65"/>
                  </a:lnTo>
                  <a:lnTo>
                    <a:pt x="84" y="64"/>
                  </a:lnTo>
                  <a:lnTo>
                    <a:pt x="77" y="62"/>
                  </a:lnTo>
                  <a:lnTo>
                    <a:pt x="75" y="60"/>
                  </a:lnTo>
                  <a:lnTo>
                    <a:pt x="74" y="57"/>
                  </a:lnTo>
                  <a:lnTo>
                    <a:pt x="73" y="54"/>
                  </a:lnTo>
                  <a:lnTo>
                    <a:pt x="70" y="52"/>
                  </a:lnTo>
                  <a:lnTo>
                    <a:pt x="69" y="52"/>
                  </a:lnTo>
                  <a:lnTo>
                    <a:pt x="66" y="55"/>
                  </a:lnTo>
                  <a:lnTo>
                    <a:pt x="65" y="57"/>
                  </a:lnTo>
                  <a:lnTo>
                    <a:pt x="64" y="58"/>
                  </a:lnTo>
                  <a:lnTo>
                    <a:pt x="63" y="59"/>
                  </a:lnTo>
                  <a:lnTo>
                    <a:pt x="56" y="61"/>
                  </a:lnTo>
                  <a:lnTo>
                    <a:pt x="49" y="62"/>
                  </a:lnTo>
                  <a:lnTo>
                    <a:pt x="44" y="63"/>
                  </a:lnTo>
                  <a:lnTo>
                    <a:pt x="39" y="63"/>
                  </a:lnTo>
                  <a:lnTo>
                    <a:pt x="34" y="63"/>
                  </a:lnTo>
                  <a:lnTo>
                    <a:pt x="31" y="61"/>
                  </a:lnTo>
                  <a:lnTo>
                    <a:pt x="29" y="57"/>
                  </a:lnTo>
                  <a:lnTo>
                    <a:pt x="26" y="54"/>
                  </a:lnTo>
                  <a:lnTo>
                    <a:pt x="24" y="51"/>
                  </a:lnTo>
                  <a:lnTo>
                    <a:pt x="19" y="50"/>
                  </a:lnTo>
                  <a:lnTo>
                    <a:pt x="10" y="48"/>
                  </a:lnTo>
                  <a:lnTo>
                    <a:pt x="6" y="46"/>
                  </a:lnTo>
                  <a:lnTo>
                    <a:pt x="2" y="42"/>
                  </a:lnTo>
                  <a:lnTo>
                    <a:pt x="0" y="39"/>
                  </a:lnTo>
                  <a:lnTo>
                    <a:pt x="0" y="38"/>
                  </a:lnTo>
                  <a:lnTo>
                    <a:pt x="2" y="36"/>
                  </a:lnTo>
                  <a:lnTo>
                    <a:pt x="5" y="36"/>
                  </a:lnTo>
                  <a:lnTo>
                    <a:pt x="21" y="36"/>
                  </a:lnTo>
                  <a:lnTo>
                    <a:pt x="25" y="35"/>
                  </a:lnTo>
                  <a:lnTo>
                    <a:pt x="28" y="34"/>
                  </a:lnTo>
                  <a:lnTo>
                    <a:pt x="30" y="33"/>
                  </a:lnTo>
                  <a:lnTo>
                    <a:pt x="31" y="31"/>
                  </a:lnTo>
                  <a:lnTo>
                    <a:pt x="30" y="30"/>
                  </a:lnTo>
                  <a:lnTo>
                    <a:pt x="28" y="30"/>
                  </a:lnTo>
                  <a:lnTo>
                    <a:pt x="26" y="30"/>
                  </a:lnTo>
                  <a:lnTo>
                    <a:pt x="22" y="31"/>
                  </a:lnTo>
                  <a:lnTo>
                    <a:pt x="20" y="31"/>
                  </a:lnTo>
                  <a:lnTo>
                    <a:pt x="15" y="29"/>
                  </a:lnTo>
                  <a:lnTo>
                    <a:pt x="11" y="26"/>
                  </a:lnTo>
                  <a:lnTo>
                    <a:pt x="7" y="23"/>
                  </a:lnTo>
                  <a:lnTo>
                    <a:pt x="7" y="21"/>
                  </a:lnTo>
                  <a:lnTo>
                    <a:pt x="7" y="21"/>
                  </a:lnTo>
                  <a:lnTo>
                    <a:pt x="9" y="21"/>
                  </a:lnTo>
                  <a:lnTo>
                    <a:pt x="11" y="21"/>
                  </a:lnTo>
                  <a:lnTo>
                    <a:pt x="15" y="21"/>
                  </a:lnTo>
                  <a:lnTo>
                    <a:pt x="16" y="20"/>
                  </a:lnTo>
                  <a:lnTo>
                    <a:pt x="17" y="18"/>
                  </a:lnTo>
                  <a:lnTo>
                    <a:pt x="16" y="15"/>
                  </a:lnTo>
                  <a:lnTo>
                    <a:pt x="16" y="15"/>
                  </a:lnTo>
                  <a:lnTo>
                    <a:pt x="10" y="15"/>
                  </a:lnTo>
                  <a:lnTo>
                    <a:pt x="9" y="14"/>
                  </a:lnTo>
                  <a:lnTo>
                    <a:pt x="9" y="13"/>
                  </a:lnTo>
                  <a:lnTo>
                    <a:pt x="11" y="11"/>
                  </a:lnTo>
                  <a:lnTo>
                    <a:pt x="13" y="10"/>
                  </a:lnTo>
                  <a:lnTo>
                    <a:pt x="16" y="9"/>
                  </a:lnTo>
                  <a:lnTo>
                    <a:pt x="19" y="8"/>
                  </a:lnTo>
                  <a:lnTo>
                    <a:pt x="21" y="6"/>
                  </a:lnTo>
                  <a:lnTo>
                    <a:pt x="23" y="3"/>
                  </a:lnTo>
                  <a:lnTo>
                    <a:pt x="26" y="2"/>
                  </a:lnTo>
                  <a:lnTo>
                    <a:pt x="28"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53" name="Freeform 127"/>
            <p:cNvSpPr>
              <a:spLocks/>
            </p:cNvSpPr>
            <p:nvPr/>
          </p:nvSpPr>
          <p:spPr bwMode="auto">
            <a:xfrm>
              <a:off x="2588395" y="2754352"/>
              <a:ext cx="24619" cy="17377"/>
            </a:xfrm>
            <a:custGeom>
              <a:avLst/>
              <a:gdLst/>
              <a:ahLst/>
              <a:cxnLst>
                <a:cxn ang="0">
                  <a:pos x="0" y="0"/>
                </a:cxn>
                <a:cxn ang="0">
                  <a:pos x="9" y="5"/>
                </a:cxn>
                <a:cxn ang="0">
                  <a:pos x="16" y="11"/>
                </a:cxn>
                <a:cxn ang="0">
                  <a:pos x="17" y="11"/>
                </a:cxn>
                <a:cxn ang="0">
                  <a:pos x="16" y="11"/>
                </a:cxn>
                <a:cxn ang="0">
                  <a:pos x="16" y="12"/>
                </a:cxn>
                <a:cxn ang="0">
                  <a:pos x="15" y="11"/>
                </a:cxn>
                <a:cxn ang="0">
                  <a:pos x="14" y="11"/>
                </a:cxn>
                <a:cxn ang="0">
                  <a:pos x="12" y="11"/>
                </a:cxn>
                <a:cxn ang="0">
                  <a:pos x="11" y="11"/>
                </a:cxn>
                <a:cxn ang="0">
                  <a:pos x="11" y="10"/>
                </a:cxn>
                <a:cxn ang="0">
                  <a:pos x="8" y="8"/>
                </a:cxn>
                <a:cxn ang="0">
                  <a:pos x="2" y="2"/>
                </a:cxn>
                <a:cxn ang="0">
                  <a:pos x="0" y="1"/>
                </a:cxn>
                <a:cxn ang="0">
                  <a:pos x="0" y="0"/>
                </a:cxn>
              </a:cxnLst>
              <a:rect l="0" t="0" r="r" b="b"/>
              <a:pathLst>
                <a:path w="17" h="12">
                  <a:moveTo>
                    <a:pt x="0" y="0"/>
                  </a:moveTo>
                  <a:lnTo>
                    <a:pt x="9" y="5"/>
                  </a:lnTo>
                  <a:lnTo>
                    <a:pt x="16" y="11"/>
                  </a:lnTo>
                  <a:lnTo>
                    <a:pt x="17" y="11"/>
                  </a:lnTo>
                  <a:lnTo>
                    <a:pt x="16" y="11"/>
                  </a:lnTo>
                  <a:lnTo>
                    <a:pt x="16" y="12"/>
                  </a:lnTo>
                  <a:lnTo>
                    <a:pt x="15" y="11"/>
                  </a:lnTo>
                  <a:lnTo>
                    <a:pt x="14" y="11"/>
                  </a:lnTo>
                  <a:lnTo>
                    <a:pt x="12" y="11"/>
                  </a:lnTo>
                  <a:lnTo>
                    <a:pt x="11" y="11"/>
                  </a:lnTo>
                  <a:lnTo>
                    <a:pt x="11" y="10"/>
                  </a:lnTo>
                  <a:lnTo>
                    <a:pt x="8" y="8"/>
                  </a:lnTo>
                  <a:lnTo>
                    <a:pt x="2" y="2"/>
                  </a:lnTo>
                  <a:lnTo>
                    <a:pt x="0" y="1"/>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54" name="Freeform 128"/>
            <p:cNvSpPr>
              <a:spLocks/>
            </p:cNvSpPr>
            <p:nvPr/>
          </p:nvSpPr>
          <p:spPr bwMode="auto">
            <a:xfrm>
              <a:off x="2194506" y="2812277"/>
              <a:ext cx="39100" cy="28962"/>
            </a:xfrm>
            <a:custGeom>
              <a:avLst/>
              <a:gdLst/>
              <a:ahLst/>
              <a:cxnLst>
                <a:cxn ang="0">
                  <a:pos x="12" y="0"/>
                </a:cxn>
                <a:cxn ang="0">
                  <a:pos x="16" y="4"/>
                </a:cxn>
                <a:cxn ang="0">
                  <a:pos x="21" y="8"/>
                </a:cxn>
                <a:cxn ang="0">
                  <a:pos x="25" y="12"/>
                </a:cxn>
                <a:cxn ang="0">
                  <a:pos x="27" y="17"/>
                </a:cxn>
                <a:cxn ang="0">
                  <a:pos x="27" y="18"/>
                </a:cxn>
                <a:cxn ang="0">
                  <a:pos x="26" y="19"/>
                </a:cxn>
                <a:cxn ang="0">
                  <a:pos x="25" y="20"/>
                </a:cxn>
                <a:cxn ang="0">
                  <a:pos x="24" y="20"/>
                </a:cxn>
                <a:cxn ang="0">
                  <a:pos x="23" y="20"/>
                </a:cxn>
                <a:cxn ang="0">
                  <a:pos x="20" y="20"/>
                </a:cxn>
                <a:cxn ang="0">
                  <a:pos x="14" y="19"/>
                </a:cxn>
                <a:cxn ang="0">
                  <a:pos x="9" y="16"/>
                </a:cxn>
                <a:cxn ang="0">
                  <a:pos x="7" y="16"/>
                </a:cxn>
                <a:cxn ang="0">
                  <a:pos x="4" y="16"/>
                </a:cxn>
                <a:cxn ang="0">
                  <a:pos x="2" y="15"/>
                </a:cxn>
                <a:cxn ang="0">
                  <a:pos x="0" y="15"/>
                </a:cxn>
                <a:cxn ang="0">
                  <a:pos x="0" y="13"/>
                </a:cxn>
                <a:cxn ang="0">
                  <a:pos x="1" y="10"/>
                </a:cxn>
                <a:cxn ang="0">
                  <a:pos x="7" y="4"/>
                </a:cxn>
                <a:cxn ang="0">
                  <a:pos x="9" y="2"/>
                </a:cxn>
                <a:cxn ang="0">
                  <a:pos x="11" y="0"/>
                </a:cxn>
                <a:cxn ang="0">
                  <a:pos x="12" y="0"/>
                </a:cxn>
              </a:cxnLst>
              <a:rect l="0" t="0" r="r" b="b"/>
              <a:pathLst>
                <a:path w="27" h="20">
                  <a:moveTo>
                    <a:pt x="12" y="0"/>
                  </a:moveTo>
                  <a:lnTo>
                    <a:pt x="16" y="4"/>
                  </a:lnTo>
                  <a:lnTo>
                    <a:pt x="21" y="8"/>
                  </a:lnTo>
                  <a:lnTo>
                    <a:pt x="25" y="12"/>
                  </a:lnTo>
                  <a:lnTo>
                    <a:pt x="27" y="17"/>
                  </a:lnTo>
                  <a:lnTo>
                    <a:pt x="27" y="18"/>
                  </a:lnTo>
                  <a:lnTo>
                    <a:pt x="26" y="19"/>
                  </a:lnTo>
                  <a:lnTo>
                    <a:pt x="25" y="20"/>
                  </a:lnTo>
                  <a:lnTo>
                    <a:pt x="24" y="20"/>
                  </a:lnTo>
                  <a:lnTo>
                    <a:pt x="23" y="20"/>
                  </a:lnTo>
                  <a:lnTo>
                    <a:pt x="20" y="20"/>
                  </a:lnTo>
                  <a:lnTo>
                    <a:pt x="14" y="19"/>
                  </a:lnTo>
                  <a:lnTo>
                    <a:pt x="9" y="16"/>
                  </a:lnTo>
                  <a:lnTo>
                    <a:pt x="7" y="16"/>
                  </a:lnTo>
                  <a:lnTo>
                    <a:pt x="4" y="16"/>
                  </a:lnTo>
                  <a:lnTo>
                    <a:pt x="2" y="15"/>
                  </a:lnTo>
                  <a:lnTo>
                    <a:pt x="0" y="15"/>
                  </a:lnTo>
                  <a:lnTo>
                    <a:pt x="0" y="13"/>
                  </a:lnTo>
                  <a:lnTo>
                    <a:pt x="1" y="10"/>
                  </a:lnTo>
                  <a:lnTo>
                    <a:pt x="7" y="4"/>
                  </a:lnTo>
                  <a:lnTo>
                    <a:pt x="9" y="2"/>
                  </a:lnTo>
                  <a:lnTo>
                    <a:pt x="11" y="0"/>
                  </a:lnTo>
                  <a:lnTo>
                    <a:pt x="1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55" name="Freeform 129"/>
            <p:cNvSpPr>
              <a:spLocks/>
            </p:cNvSpPr>
            <p:nvPr/>
          </p:nvSpPr>
          <p:spPr bwMode="auto">
            <a:xfrm>
              <a:off x="2323389" y="2845584"/>
              <a:ext cx="5792" cy="4345"/>
            </a:xfrm>
            <a:custGeom>
              <a:avLst/>
              <a:gdLst/>
              <a:ahLst/>
              <a:cxnLst>
                <a:cxn ang="0">
                  <a:pos x="1" y="0"/>
                </a:cxn>
                <a:cxn ang="0">
                  <a:pos x="4" y="0"/>
                </a:cxn>
                <a:cxn ang="0">
                  <a:pos x="4" y="0"/>
                </a:cxn>
                <a:cxn ang="0">
                  <a:pos x="3" y="2"/>
                </a:cxn>
                <a:cxn ang="0">
                  <a:pos x="2" y="3"/>
                </a:cxn>
                <a:cxn ang="0">
                  <a:pos x="1" y="3"/>
                </a:cxn>
                <a:cxn ang="0">
                  <a:pos x="0" y="3"/>
                </a:cxn>
                <a:cxn ang="0">
                  <a:pos x="0" y="0"/>
                </a:cxn>
                <a:cxn ang="0">
                  <a:pos x="1" y="0"/>
                </a:cxn>
              </a:cxnLst>
              <a:rect l="0" t="0" r="r" b="b"/>
              <a:pathLst>
                <a:path w="4" h="3">
                  <a:moveTo>
                    <a:pt x="1" y="0"/>
                  </a:moveTo>
                  <a:lnTo>
                    <a:pt x="4" y="0"/>
                  </a:lnTo>
                  <a:lnTo>
                    <a:pt x="4" y="0"/>
                  </a:lnTo>
                  <a:lnTo>
                    <a:pt x="3" y="2"/>
                  </a:lnTo>
                  <a:lnTo>
                    <a:pt x="2" y="3"/>
                  </a:lnTo>
                  <a:lnTo>
                    <a:pt x="1" y="3"/>
                  </a:lnTo>
                  <a:lnTo>
                    <a:pt x="0" y="3"/>
                  </a:lnTo>
                  <a:lnTo>
                    <a:pt x="0" y="0"/>
                  </a:lnTo>
                  <a:lnTo>
                    <a:pt x="1"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56" name="Freeform 130"/>
            <p:cNvSpPr>
              <a:spLocks noEditPoints="1"/>
            </p:cNvSpPr>
            <p:nvPr/>
          </p:nvSpPr>
          <p:spPr bwMode="auto">
            <a:xfrm>
              <a:off x="2284289" y="2734078"/>
              <a:ext cx="328724" cy="218667"/>
            </a:xfrm>
            <a:custGeom>
              <a:avLst/>
              <a:gdLst/>
              <a:ahLst/>
              <a:cxnLst>
                <a:cxn ang="0">
                  <a:pos x="189" y="67"/>
                </a:cxn>
                <a:cxn ang="0">
                  <a:pos x="23" y="0"/>
                </a:cxn>
                <a:cxn ang="0">
                  <a:pos x="19" y="10"/>
                </a:cxn>
                <a:cxn ang="0">
                  <a:pos x="29" y="33"/>
                </a:cxn>
                <a:cxn ang="0">
                  <a:pos x="34" y="32"/>
                </a:cxn>
                <a:cxn ang="0">
                  <a:pos x="29" y="26"/>
                </a:cxn>
                <a:cxn ang="0">
                  <a:pos x="23" y="13"/>
                </a:cxn>
                <a:cxn ang="0">
                  <a:pos x="33" y="14"/>
                </a:cxn>
                <a:cxn ang="0">
                  <a:pos x="42" y="1"/>
                </a:cxn>
                <a:cxn ang="0">
                  <a:pos x="54" y="16"/>
                </a:cxn>
                <a:cxn ang="0">
                  <a:pos x="55" y="19"/>
                </a:cxn>
                <a:cxn ang="0">
                  <a:pos x="60" y="20"/>
                </a:cxn>
                <a:cxn ang="0">
                  <a:pos x="70" y="10"/>
                </a:cxn>
                <a:cxn ang="0">
                  <a:pos x="54" y="3"/>
                </a:cxn>
                <a:cxn ang="0">
                  <a:pos x="75" y="9"/>
                </a:cxn>
                <a:cxn ang="0">
                  <a:pos x="90" y="25"/>
                </a:cxn>
                <a:cxn ang="0">
                  <a:pos x="104" y="28"/>
                </a:cxn>
                <a:cxn ang="0">
                  <a:pos x="109" y="25"/>
                </a:cxn>
                <a:cxn ang="0">
                  <a:pos x="114" y="41"/>
                </a:cxn>
                <a:cxn ang="0">
                  <a:pos x="122" y="31"/>
                </a:cxn>
                <a:cxn ang="0">
                  <a:pos x="134" y="34"/>
                </a:cxn>
                <a:cxn ang="0">
                  <a:pos x="133" y="44"/>
                </a:cxn>
                <a:cxn ang="0">
                  <a:pos x="144" y="42"/>
                </a:cxn>
                <a:cxn ang="0">
                  <a:pos x="144" y="51"/>
                </a:cxn>
                <a:cxn ang="0">
                  <a:pos x="152" y="54"/>
                </a:cxn>
                <a:cxn ang="0">
                  <a:pos x="172" y="65"/>
                </a:cxn>
                <a:cxn ang="0">
                  <a:pos x="174" y="64"/>
                </a:cxn>
                <a:cxn ang="0">
                  <a:pos x="175" y="60"/>
                </a:cxn>
                <a:cxn ang="0">
                  <a:pos x="190" y="65"/>
                </a:cxn>
                <a:cxn ang="0">
                  <a:pos x="193" y="69"/>
                </a:cxn>
                <a:cxn ang="0">
                  <a:pos x="213" y="71"/>
                </a:cxn>
                <a:cxn ang="0">
                  <a:pos x="208" y="72"/>
                </a:cxn>
                <a:cxn ang="0">
                  <a:pos x="217" y="79"/>
                </a:cxn>
                <a:cxn ang="0">
                  <a:pos x="207" y="81"/>
                </a:cxn>
                <a:cxn ang="0">
                  <a:pos x="210" y="97"/>
                </a:cxn>
                <a:cxn ang="0">
                  <a:pos x="201" y="83"/>
                </a:cxn>
                <a:cxn ang="0">
                  <a:pos x="193" y="84"/>
                </a:cxn>
                <a:cxn ang="0">
                  <a:pos x="179" y="98"/>
                </a:cxn>
                <a:cxn ang="0">
                  <a:pos x="183" y="96"/>
                </a:cxn>
                <a:cxn ang="0">
                  <a:pos x="190" y="103"/>
                </a:cxn>
                <a:cxn ang="0">
                  <a:pos x="203" y="104"/>
                </a:cxn>
                <a:cxn ang="0">
                  <a:pos x="208" y="109"/>
                </a:cxn>
                <a:cxn ang="0">
                  <a:pos x="216" y="113"/>
                </a:cxn>
                <a:cxn ang="0">
                  <a:pos x="227" y="135"/>
                </a:cxn>
                <a:cxn ang="0">
                  <a:pos x="211" y="151"/>
                </a:cxn>
                <a:cxn ang="0">
                  <a:pos x="184" y="138"/>
                </a:cxn>
                <a:cxn ang="0">
                  <a:pos x="164" y="133"/>
                </a:cxn>
                <a:cxn ang="0">
                  <a:pos x="169" y="130"/>
                </a:cxn>
                <a:cxn ang="0">
                  <a:pos x="149" y="123"/>
                </a:cxn>
                <a:cxn ang="0">
                  <a:pos x="146" y="101"/>
                </a:cxn>
                <a:cxn ang="0">
                  <a:pos x="162" y="87"/>
                </a:cxn>
                <a:cxn ang="0">
                  <a:pos x="144" y="80"/>
                </a:cxn>
                <a:cxn ang="0">
                  <a:pos x="124" y="66"/>
                </a:cxn>
                <a:cxn ang="0">
                  <a:pos x="118" y="65"/>
                </a:cxn>
                <a:cxn ang="0">
                  <a:pos x="107" y="60"/>
                </a:cxn>
                <a:cxn ang="0">
                  <a:pos x="101" y="55"/>
                </a:cxn>
                <a:cxn ang="0">
                  <a:pos x="90" y="48"/>
                </a:cxn>
                <a:cxn ang="0">
                  <a:pos x="76" y="38"/>
                </a:cxn>
                <a:cxn ang="0">
                  <a:pos x="65" y="49"/>
                </a:cxn>
                <a:cxn ang="0">
                  <a:pos x="58" y="50"/>
                </a:cxn>
                <a:cxn ang="0">
                  <a:pos x="21" y="43"/>
                </a:cxn>
                <a:cxn ang="0">
                  <a:pos x="5" y="18"/>
                </a:cxn>
              </a:cxnLst>
              <a:rect l="0" t="0" r="r" b="b"/>
              <a:pathLst>
                <a:path w="227" h="151">
                  <a:moveTo>
                    <a:pt x="184" y="67"/>
                  </a:moveTo>
                  <a:lnTo>
                    <a:pt x="184" y="67"/>
                  </a:lnTo>
                  <a:lnTo>
                    <a:pt x="185" y="68"/>
                  </a:lnTo>
                  <a:lnTo>
                    <a:pt x="187" y="68"/>
                  </a:lnTo>
                  <a:lnTo>
                    <a:pt x="189" y="67"/>
                  </a:lnTo>
                  <a:lnTo>
                    <a:pt x="187" y="67"/>
                  </a:lnTo>
                  <a:lnTo>
                    <a:pt x="186" y="67"/>
                  </a:lnTo>
                  <a:lnTo>
                    <a:pt x="184" y="67"/>
                  </a:lnTo>
                  <a:close/>
                  <a:moveTo>
                    <a:pt x="20" y="0"/>
                  </a:moveTo>
                  <a:lnTo>
                    <a:pt x="23" y="0"/>
                  </a:lnTo>
                  <a:lnTo>
                    <a:pt x="24" y="0"/>
                  </a:lnTo>
                  <a:lnTo>
                    <a:pt x="25" y="1"/>
                  </a:lnTo>
                  <a:lnTo>
                    <a:pt x="25" y="2"/>
                  </a:lnTo>
                  <a:lnTo>
                    <a:pt x="24" y="5"/>
                  </a:lnTo>
                  <a:lnTo>
                    <a:pt x="19" y="10"/>
                  </a:lnTo>
                  <a:lnTo>
                    <a:pt x="18" y="13"/>
                  </a:lnTo>
                  <a:lnTo>
                    <a:pt x="18" y="18"/>
                  </a:lnTo>
                  <a:lnTo>
                    <a:pt x="21" y="23"/>
                  </a:lnTo>
                  <a:lnTo>
                    <a:pt x="24" y="28"/>
                  </a:lnTo>
                  <a:lnTo>
                    <a:pt x="29" y="33"/>
                  </a:lnTo>
                  <a:lnTo>
                    <a:pt x="33" y="35"/>
                  </a:lnTo>
                  <a:lnTo>
                    <a:pt x="33" y="35"/>
                  </a:lnTo>
                  <a:lnTo>
                    <a:pt x="34" y="34"/>
                  </a:lnTo>
                  <a:lnTo>
                    <a:pt x="34" y="33"/>
                  </a:lnTo>
                  <a:lnTo>
                    <a:pt x="34" y="32"/>
                  </a:lnTo>
                  <a:lnTo>
                    <a:pt x="34" y="30"/>
                  </a:lnTo>
                  <a:lnTo>
                    <a:pt x="34" y="29"/>
                  </a:lnTo>
                  <a:lnTo>
                    <a:pt x="33" y="28"/>
                  </a:lnTo>
                  <a:lnTo>
                    <a:pt x="32" y="27"/>
                  </a:lnTo>
                  <a:lnTo>
                    <a:pt x="29" y="26"/>
                  </a:lnTo>
                  <a:lnTo>
                    <a:pt x="23" y="24"/>
                  </a:lnTo>
                  <a:lnTo>
                    <a:pt x="21" y="22"/>
                  </a:lnTo>
                  <a:lnTo>
                    <a:pt x="20" y="20"/>
                  </a:lnTo>
                  <a:lnTo>
                    <a:pt x="20" y="16"/>
                  </a:lnTo>
                  <a:lnTo>
                    <a:pt x="23" y="13"/>
                  </a:lnTo>
                  <a:lnTo>
                    <a:pt x="25" y="12"/>
                  </a:lnTo>
                  <a:lnTo>
                    <a:pt x="27" y="13"/>
                  </a:lnTo>
                  <a:lnTo>
                    <a:pt x="29" y="14"/>
                  </a:lnTo>
                  <a:lnTo>
                    <a:pt x="31" y="14"/>
                  </a:lnTo>
                  <a:lnTo>
                    <a:pt x="33" y="14"/>
                  </a:lnTo>
                  <a:lnTo>
                    <a:pt x="36" y="11"/>
                  </a:lnTo>
                  <a:lnTo>
                    <a:pt x="37" y="8"/>
                  </a:lnTo>
                  <a:lnTo>
                    <a:pt x="38" y="5"/>
                  </a:lnTo>
                  <a:lnTo>
                    <a:pt x="40" y="1"/>
                  </a:lnTo>
                  <a:lnTo>
                    <a:pt x="42" y="1"/>
                  </a:lnTo>
                  <a:lnTo>
                    <a:pt x="45" y="2"/>
                  </a:lnTo>
                  <a:lnTo>
                    <a:pt x="48" y="4"/>
                  </a:lnTo>
                  <a:lnTo>
                    <a:pt x="51" y="8"/>
                  </a:lnTo>
                  <a:lnTo>
                    <a:pt x="54" y="12"/>
                  </a:lnTo>
                  <a:lnTo>
                    <a:pt x="54" y="16"/>
                  </a:lnTo>
                  <a:lnTo>
                    <a:pt x="53" y="20"/>
                  </a:lnTo>
                  <a:lnTo>
                    <a:pt x="54" y="24"/>
                  </a:lnTo>
                  <a:lnTo>
                    <a:pt x="54" y="23"/>
                  </a:lnTo>
                  <a:lnTo>
                    <a:pt x="54" y="21"/>
                  </a:lnTo>
                  <a:lnTo>
                    <a:pt x="55" y="19"/>
                  </a:lnTo>
                  <a:lnTo>
                    <a:pt x="56" y="18"/>
                  </a:lnTo>
                  <a:lnTo>
                    <a:pt x="57" y="18"/>
                  </a:lnTo>
                  <a:lnTo>
                    <a:pt x="58" y="19"/>
                  </a:lnTo>
                  <a:lnTo>
                    <a:pt x="59" y="19"/>
                  </a:lnTo>
                  <a:lnTo>
                    <a:pt x="60" y="20"/>
                  </a:lnTo>
                  <a:lnTo>
                    <a:pt x="60" y="20"/>
                  </a:lnTo>
                  <a:lnTo>
                    <a:pt x="65" y="16"/>
                  </a:lnTo>
                  <a:lnTo>
                    <a:pt x="69" y="12"/>
                  </a:lnTo>
                  <a:lnTo>
                    <a:pt x="72" y="10"/>
                  </a:lnTo>
                  <a:lnTo>
                    <a:pt x="70" y="10"/>
                  </a:lnTo>
                  <a:lnTo>
                    <a:pt x="69" y="9"/>
                  </a:lnTo>
                  <a:lnTo>
                    <a:pt x="68" y="9"/>
                  </a:lnTo>
                  <a:lnTo>
                    <a:pt x="67" y="9"/>
                  </a:lnTo>
                  <a:lnTo>
                    <a:pt x="59" y="6"/>
                  </a:lnTo>
                  <a:lnTo>
                    <a:pt x="54" y="3"/>
                  </a:lnTo>
                  <a:lnTo>
                    <a:pt x="50" y="2"/>
                  </a:lnTo>
                  <a:lnTo>
                    <a:pt x="48" y="1"/>
                  </a:lnTo>
                  <a:lnTo>
                    <a:pt x="47" y="0"/>
                  </a:lnTo>
                  <a:lnTo>
                    <a:pt x="61" y="4"/>
                  </a:lnTo>
                  <a:lnTo>
                    <a:pt x="75" y="9"/>
                  </a:lnTo>
                  <a:lnTo>
                    <a:pt x="77" y="9"/>
                  </a:lnTo>
                  <a:lnTo>
                    <a:pt x="81" y="11"/>
                  </a:lnTo>
                  <a:lnTo>
                    <a:pt x="85" y="15"/>
                  </a:lnTo>
                  <a:lnTo>
                    <a:pt x="88" y="18"/>
                  </a:lnTo>
                  <a:lnTo>
                    <a:pt x="90" y="25"/>
                  </a:lnTo>
                  <a:lnTo>
                    <a:pt x="92" y="28"/>
                  </a:lnTo>
                  <a:lnTo>
                    <a:pt x="95" y="30"/>
                  </a:lnTo>
                  <a:lnTo>
                    <a:pt x="99" y="31"/>
                  </a:lnTo>
                  <a:lnTo>
                    <a:pt x="103" y="30"/>
                  </a:lnTo>
                  <a:lnTo>
                    <a:pt x="104" y="28"/>
                  </a:lnTo>
                  <a:lnTo>
                    <a:pt x="105" y="23"/>
                  </a:lnTo>
                  <a:lnTo>
                    <a:pt x="106" y="21"/>
                  </a:lnTo>
                  <a:lnTo>
                    <a:pt x="107" y="21"/>
                  </a:lnTo>
                  <a:lnTo>
                    <a:pt x="108" y="22"/>
                  </a:lnTo>
                  <a:lnTo>
                    <a:pt x="109" y="25"/>
                  </a:lnTo>
                  <a:lnTo>
                    <a:pt x="109" y="28"/>
                  </a:lnTo>
                  <a:lnTo>
                    <a:pt x="109" y="32"/>
                  </a:lnTo>
                  <a:lnTo>
                    <a:pt x="110" y="35"/>
                  </a:lnTo>
                  <a:lnTo>
                    <a:pt x="112" y="38"/>
                  </a:lnTo>
                  <a:lnTo>
                    <a:pt x="114" y="41"/>
                  </a:lnTo>
                  <a:lnTo>
                    <a:pt x="117" y="41"/>
                  </a:lnTo>
                  <a:lnTo>
                    <a:pt x="121" y="40"/>
                  </a:lnTo>
                  <a:lnTo>
                    <a:pt x="122" y="39"/>
                  </a:lnTo>
                  <a:lnTo>
                    <a:pt x="122" y="34"/>
                  </a:lnTo>
                  <a:lnTo>
                    <a:pt x="122" y="31"/>
                  </a:lnTo>
                  <a:lnTo>
                    <a:pt x="122" y="28"/>
                  </a:lnTo>
                  <a:lnTo>
                    <a:pt x="124" y="27"/>
                  </a:lnTo>
                  <a:lnTo>
                    <a:pt x="127" y="28"/>
                  </a:lnTo>
                  <a:lnTo>
                    <a:pt x="131" y="30"/>
                  </a:lnTo>
                  <a:lnTo>
                    <a:pt x="134" y="34"/>
                  </a:lnTo>
                  <a:lnTo>
                    <a:pt x="135" y="38"/>
                  </a:lnTo>
                  <a:lnTo>
                    <a:pt x="135" y="41"/>
                  </a:lnTo>
                  <a:lnTo>
                    <a:pt x="134" y="42"/>
                  </a:lnTo>
                  <a:lnTo>
                    <a:pt x="133" y="43"/>
                  </a:lnTo>
                  <a:lnTo>
                    <a:pt x="133" y="44"/>
                  </a:lnTo>
                  <a:lnTo>
                    <a:pt x="133" y="44"/>
                  </a:lnTo>
                  <a:lnTo>
                    <a:pt x="133" y="45"/>
                  </a:lnTo>
                  <a:lnTo>
                    <a:pt x="137" y="45"/>
                  </a:lnTo>
                  <a:lnTo>
                    <a:pt x="140" y="44"/>
                  </a:lnTo>
                  <a:lnTo>
                    <a:pt x="144" y="42"/>
                  </a:lnTo>
                  <a:lnTo>
                    <a:pt x="148" y="42"/>
                  </a:lnTo>
                  <a:lnTo>
                    <a:pt x="150" y="43"/>
                  </a:lnTo>
                  <a:lnTo>
                    <a:pt x="151" y="44"/>
                  </a:lnTo>
                  <a:lnTo>
                    <a:pt x="149" y="47"/>
                  </a:lnTo>
                  <a:lnTo>
                    <a:pt x="144" y="51"/>
                  </a:lnTo>
                  <a:lnTo>
                    <a:pt x="142" y="53"/>
                  </a:lnTo>
                  <a:lnTo>
                    <a:pt x="144" y="54"/>
                  </a:lnTo>
                  <a:lnTo>
                    <a:pt x="145" y="55"/>
                  </a:lnTo>
                  <a:lnTo>
                    <a:pt x="150" y="54"/>
                  </a:lnTo>
                  <a:lnTo>
                    <a:pt x="152" y="54"/>
                  </a:lnTo>
                  <a:lnTo>
                    <a:pt x="155" y="55"/>
                  </a:lnTo>
                  <a:lnTo>
                    <a:pt x="158" y="56"/>
                  </a:lnTo>
                  <a:lnTo>
                    <a:pt x="161" y="58"/>
                  </a:lnTo>
                  <a:lnTo>
                    <a:pt x="170" y="64"/>
                  </a:lnTo>
                  <a:lnTo>
                    <a:pt x="172" y="65"/>
                  </a:lnTo>
                  <a:lnTo>
                    <a:pt x="172" y="65"/>
                  </a:lnTo>
                  <a:lnTo>
                    <a:pt x="173" y="65"/>
                  </a:lnTo>
                  <a:lnTo>
                    <a:pt x="174" y="66"/>
                  </a:lnTo>
                  <a:lnTo>
                    <a:pt x="174" y="65"/>
                  </a:lnTo>
                  <a:lnTo>
                    <a:pt x="174" y="64"/>
                  </a:lnTo>
                  <a:lnTo>
                    <a:pt x="174" y="63"/>
                  </a:lnTo>
                  <a:lnTo>
                    <a:pt x="173" y="62"/>
                  </a:lnTo>
                  <a:lnTo>
                    <a:pt x="172" y="61"/>
                  </a:lnTo>
                  <a:lnTo>
                    <a:pt x="173" y="61"/>
                  </a:lnTo>
                  <a:lnTo>
                    <a:pt x="175" y="60"/>
                  </a:lnTo>
                  <a:lnTo>
                    <a:pt x="178" y="60"/>
                  </a:lnTo>
                  <a:lnTo>
                    <a:pt x="181" y="61"/>
                  </a:lnTo>
                  <a:lnTo>
                    <a:pt x="182" y="61"/>
                  </a:lnTo>
                  <a:lnTo>
                    <a:pt x="185" y="62"/>
                  </a:lnTo>
                  <a:lnTo>
                    <a:pt x="190" y="65"/>
                  </a:lnTo>
                  <a:lnTo>
                    <a:pt x="191" y="67"/>
                  </a:lnTo>
                  <a:lnTo>
                    <a:pt x="190" y="67"/>
                  </a:lnTo>
                  <a:lnTo>
                    <a:pt x="192" y="67"/>
                  </a:lnTo>
                  <a:lnTo>
                    <a:pt x="193" y="68"/>
                  </a:lnTo>
                  <a:lnTo>
                    <a:pt x="193" y="69"/>
                  </a:lnTo>
                  <a:lnTo>
                    <a:pt x="194" y="70"/>
                  </a:lnTo>
                  <a:lnTo>
                    <a:pt x="196" y="70"/>
                  </a:lnTo>
                  <a:lnTo>
                    <a:pt x="199" y="69"/>
                  </a:lnTo>
                  <a:lnTo>
                    <a:pt x="207" y="69"/>
                  </a:lnTo>
                  <a:lnTo>
                    <a:pt x="213" y="71"/>
                  </a:lnTo>
                  <a:lnTo>
                    <a:pt x="213" y="71"/>
                  </a:lnTo>
                  <a:lnTo>
                    <a:pt x="209" y="71"/>
                  </a:lnTo>
                  <a:lnTo>
                    <a:pt x="208" y="72"/>
                  </a:lnTo>
                  <a:lnTo>
                    <a:pt x="208" y="72"/>
                  </a:lnTo>
                  <a:lnTo>
                    <a:pt x="208" y="72"/>
                  </a:lnTo>
                  <a:lnTo>
                    <a:pt x="209" y="74"/>
                  </a:lnTo>
                  <a:lnTo>
                    <a:pt x="211" y="74"/>
                  </a:lnTo>
                  <a:lnTo>
                    <a:pt x="214" y="75"/>
                  </a:lnTo>
                  <a:lnTo>
                    <a:pt x="217" y="77"/>
                  </a:lnTo>
                  <a:lnTo>
                    <a:pt x="217" y="79"/>
                  </a:lnTo>
                  <a:lnTo>
                    <a:pt x="216" y="81"/>
                  </a:lnTo>
                  <a:lnTo>
                    <a:pt x="214" y="81"/>
                  </a:lnTo>
                  <a:lnTo>
                    <a:pt x="210" y="80"/>
                  </a:lnTo>
                  <a:lnTo>
                    <a:pt x="208" y="80"/>
                  </a:lnTo>
                  <a:lnTo>
                    <a:pt x="207" y="81"/>
                  </a:lnTo>
                  <a:lnTo>
                    <a:pt x="208" y="86"/>
                  </a:lnTo>
                  <a:lnTo>
                    <a:pt x="210" y="91"/>
                  </a:lnTo>
                  <a:lnTo>
                    <a:pt x="211" y="95"/>
                  </a:lnTo>
                  <a:lnTo>
                    <a:pt x="211" y="96"/>
                  </a:lnTo>
                  <a:lnTo>
                    <a:pt x="210" y="97"/>
                  </a:lnTo>
                  <a:lnTo>
                    <a:pt x="210" y="97"/>
                  </a:lnTo>
                  <a:lnTo>
                    <a:pt x="209" y="97"/>
                  </a:lnTo>
                  <a:lnTo>
                    <a:pt x="206" y="93"/>
                  </a:lnTo>
                  <a:lnTo>
                    <a:pt x="204" y="88"/>
                  </a:lnTo>
                  <a:lnTo>
                    <a:pt x="201" y="83"/>
                  </a:lnTo>
                  <a:lnTo>
                    <a:pt x="197" y="80"/>
                  </a:lnTo>
                  <a:lnTo>
                    <a:pt x="195" y="80"/>
                  </a:lnTo>
                  <a:lnTo>
                    <a:pt x="194" y="81"/>
                  </a:lnTo>
                  <a:lnTo>
                    <a:pt x="193" y="82"/>
                  </a:lnTo>
                  <a:lnTo>
                    <a:pt x="193" y="84"/>
                  </a:lnTo>
                  <a:lnTo>
                    <a:pt x="192" y="85"/>
                  </a:lnTo>
                  <a:lnTo>
                    <a:pt x="191" y="87"/>
                  </a:lnTo>
                  <a:lnTo>
                    <a:pt x="190" y="88"/>
                  </a:lnTo>
                  <a:lnTo>
                    <a:pt x="185" y="93"/>
                  </a:lnTo>
                  <a:lnTo>
                    <a:pt x="179" y="98"/>
                  </a:lnTo>
                  <a:lnTo>
                    <a:pt x="180" y="98"/>
                  </a:lnTo>
                  <a:lnTo>
                    <a:pt x="181" y="97"/>
                  </a:lnTo>
                  <a:lnTo>
                    <a:pt x="181" y="97"/>
                  </a:lnTo>
                  <a:lnTo>
                    <a:pt x="182" y="96"/>
                  </a:lnTo>
                  <a:lnTo>
                    <a:pt x="183" y="96"/>
                  </a:lnTo>
                  <a:lnTo>
                    <a:pt x="185" y="97"/>
                  </a:lnTo>
                  <a:lnTo>
                    <a:pt x="186" y="98"/>
                  </a:lnTo>
                  <a:lnTo>
                    <a:pt x="187" y="100"/>
                  </a:lnTo>
                  <a:lnTo>
                    <a:pt x="189" y="101"/>
                  </a:lnTo>
                  <a:lnTo>
                    <a:pt x="190" y="103"/>
                  </a:lnTo>
                  <a:lnTo>
                    <a:pt x="192" y="105"/>
                  </a:lnTo>
                  <a:lnTo>
                    <a:pt x="195" y="106"/>
                  </a:lnTo>
                  <a:lnTo>
                    <a:pt x="197" y="107"/>
                  </a:lnTo>
                  <a:lnTo>
                    <a:pt x="199" y="106"/>
                  </a:lnTo>
                  <a:lnTo>
                    <a:pt x="203" y="104"/>
                  </a:lnTo>
                  <a:lnTo>
                    <a:pt x="204" y="103"/>
                  </a:lnTo>
                  <a:lnTo>
                    <a:pt x="206" y="104"/>
                  </a:lnTo>
                  <a:lnTo>
                    <a:pt x="209" y="108"/>
                  </a:lnTo>
                  <a:lnTo>
                    <a:pt x="209" y="109"/>
                  </a:lnTo>
                  <a:lnTo>
                    <a:pt x="208" y="109"/>
                  </a:lnTo>
                  <a:lnTo>
                    <a:pt x="206" y="111"/>
                  </a:lnTo>
                  <a:lnTo>
                    <a:pt x="207" y="111"/>
                  </a:lnTo>
                  <a:lnTo>
                    <a:pt x="210" y="112"/>
                  </a:lnTo>
                  <a:lnTo>
                    <a:pt x="213" y="112"/>
                  </a:lnTo>
                  <a:lnTo>
                    <a:pt x="216" y="113"/>
                  </a:lnTo>
                  <a:lnTo>
                    <a:pt x="219" y="117"/>
                  </a:lnTo>
                  <a:lnTo>
                    <a:pt x="222" y="120"/>
                  </a:lnTo>
                  <a:lnTo>
                    <a:pt x="225" y="125"/>
                  </a:lnTo>
                  <a:lnTo>
                    <a:pt x="227" y="130"/>
                  </a:lnTo>
                  <a:lnTo>
                    <a:pt x="227" y="135"/>
                  </a:lnTo>
                  <a:lnTo>
                    <a:pt x="227" y="140"/>
                  </a:lnTo>
                  <a:lnTo>
                    <a:pt x="225" y="145"/>
                  </a:lnTo>
                  <a:lnTo>
                    <a:pt x="221" y="148"/>
                  </a:lnTo>
                  <a:lnTo>
                    <a:pt x="216" y="151"/>
                  </a:lnTo>
                  <a:lnTo>
                    <a:pt x="211" y="151"/>
                  </a:lnTo>
                  <a:lnTo>
                    <a:pt x="207" y="150"/>
                  </a:lnTo>
                  <a:lnTo>
                    <a:pt x="203" y="147"/>
                  </a:lnTo>
                  <a:lnTo>
                    <a:pt x="195" y="142"/>
                  </a:lnTo>
                  <a:lnTo>
                    <a:pt x="191" y="140"/>
                  </a:lnTo>
                  <a:lnTo>
                    <a:pt x="184" y="138"/>
                  </a:lnTo>
                  <a:lnTo>
                    <a:pt x="178" y="137"/>
                  </a:lnTo>
                  <a:lnTo>
                    <a:pt x="170" y="136"/>
                  </a:lnTo>
                  <a:lnTo>
                    <a:pt x="164" y="134"/>
                  </a:lnTo>
                  <a:lnTo>
                    <a:pt x="164" y="134"/>
                  </a:lnTo>
                  <a:lnTo>
                    <a:pt x="164" y="133"/>
                  </a:lnTo>
                  <a:lnTo>
                    <a:pt x="165" y="133"/>
                  </a:lnTo>
                  <a:lnTo>
                    <a:pt x="168" y="132"/>
                  </a:lnTo>
                  <a:lnTo>
                    <a:pt x="170" y="131"/>
                  </a:lnTo>
                  <a:lnTo>
                    <a:pt x="170" y="131"/>
                  </a:lnTo>
                  <a:lnTo>
                    <a:pt x="169" y="130"/>
                  </a:lnTo>
                  <a:lnTo>
                    <a:pt x="165" y="129"/>
                  </a:lnTo>
                  <a:lnTo>
                    <a:pt x="161" y="127"/>
                  </a:lnTo>
                  <a:lnTo>
                    <a:pt x="156" y="125"/>
                  </a:lnTo>
                  <a:lnTo>
                    <a:pt x="152" y="124"/>
                  </a:lnTo>
                  <a:lnTo>
                    <a:pt x="149" y="123"/>
                  </a:lnTo>
                  <a:lnTo>
                    <a:pt x="132" y="118"/>
                  </a:lnTo>
                  <a:lnTo>
                    <a:pt x="135" y="115"/>
                  </a:lnTo>
                  <a:lnTo>
                    <a:pt x="137" y="110"/>
                  </a:lnTo>
                  <a:lnTo>
                    <a:pt x="140" y="106"/>
                  </a:lnTo>
                  <a:lnTo>
                    <a:pt x="146" y="101"/>
                  </a:lnTo>
                  <a:lnTo>
                    <a:pt x="153" y="96"/>
                  </a:lnTo>
                  <a:lnTo>
                    <a:pt x="155" y="94"/>
                  </a:lnTo>
                  <a:lnTo>
                    <a:pt x="159" y="92"/>
                  </a:lnTo>
                  <a:lnTo>
                    <a:pt x="161" y="90"/>
                  </a:lnTo>
                  <a:lnTo>
                    <a:pt x="162" y="87"/>
                  </a:lnTo>
                  <a:lnTo>
                    <a:pt x="162" y="84"/>
                  </a:lnTo>
                  <a:lnTo>
                    <a:pt x="160" y="82"/>
                  </a:lnTo>
                  <a:lnTo>
                    <a:pt x="157" y="81"/>
                  </a:lnTo>
                  <a:lnTo>
                    <a:pt x="153" y="81"/>
                  </a:lnTo>
                  <a:lnTo>
                    <a:pt x="144" y="80"/>
                  </a:lnTo>
                  <a:lnTo>
                    <a:pt x="139" y="79"/>
                  </a:lnTo>
                  <a:lnTo>
                    <a:pt x="136" y="78"/>
                  </a:lnTo>
                  <a:lnTo>
                    <a:pt x="132" y="75"/>
                  </a:lnTo>
                  <a:lnTo>
                    <a:pt x="128" y="70"/>
                  </a:lnTo>
                  <a:lnTo>
                    <a:pt x="124" y="66"/>
                  </a:lnTo>
                  <a:lnTo>
                    <a:pt x="123" y="65"/>
                  </a:lnTo>
                  <a:lnTo>
                    <a:pt x="122" y="65"/>
                  </a:lnTo>
                  <a:lnTo>
                    <a:pt x="120" y="66"/>
                  </a:lnTo>
                  <a:lnTo>
                    <a:pt x="119" y="66"/>
                  </a:lnTo>
                  <a:lnTo>
                    <a:pt x="118" y="65"/>
                  </a:lnTo>
                  <a:lnTo>
                    <a:pt x="117" y="65"/>
                  </a:lnTo>
                  <a:lnTo>
                    <a:pt x="117" y="62"/>
                  </a:lnTo>
                  <a:lnTo>
                    <a:pt x="116" y="61"/>
                  </a:lnTo>
                  <a:lnTo>
                    <a:pt x="113" y="60"/>
                  </a:lnTo>
                  <a:lnTo>
                    <a:pt x="107" y="60"/>
                  </a:lnTo>
                  <a:lnTo>
                    <a:pt x="106" y="59"/>
                  </a:lnTo>
                  <a:lnTo>
                    <a:pt x="105" y="58"/>
                  </a:lnTo>
                  <a:lnTo>
                    <a:pt x="103" y="57"/>
                  </a:lnTo>
                  <a:lnTo>
                    <a:pt x="102" y="56"/>
                  </a:lnTo>
                  <a:lnTo>
                    <a:pt x="101" y="55"/>
                  </a:lnTo>
                  <a:lnTo>
                    <a:pt x="96" y="53"/>
                  </a:lnTo>
                  <a:lnTo>
                    <a:pt x="92" y="51"/>
                  </a:lnTo>
                  <a:lnTo>
                    <a:pt x="91" y="50"/>
                  </a:lnTo>
                  <a:lnTo>
                    <a:pt x="90" y="50"/>
                  </a:lnTo>
                  <a:lnTo>
                    <a:pt x="90" y="48"/>
                  </a:lnTo>
                  <a:lnTo>
                    <a:pt x="89" y="48"/>
                  </a:lnTo>
                  <a:lnTo>
                    <a:pt x="88" y="47"/>
                  </a:lnTo>
                  <a:lnTo>
                    <a:pt x="83" y="43"/>
                  </a:lnTo>
                  <a:lnTo>
                    <a:pt x="80" y="40"/>
                  </a:lnTo>
                  <a:lnTo>
                    <a:pt x="76" y="38"/>
                  </a:lnTo>
                  <a:lnTo>
                    <a:pt x="71" y="38"/>
                  </a:lnTo>
                  <a:lnTo>
                    <a:pt x="68" y="40"/>
                  </a:lnTo>
                  <a:lnTo>
                    <a:pt x="67" y="42"/>
                  </a:lnTo>
                  <a:lnTo>
                    <a:pt x="66" y="46"/>
                  </a:lnTo>
                  <a:lnTo>
                    <a:pt x="65" y="49"/>
                  </a:lnTo>
                  <a:lnTo>
                    <a:pt x="63" y="52"/>
                  </a:lnTo>
                  <a:lnTo>
                    <a:pt x="63" y="52"/>
                  </a:lnTo>
                  <a:lnTo>
                    <a:pt x="62" y="52"/>
                  </a:lnTo>
                  <a:lnTo>
                    <a:pt x="59" y="51"/>
                  </a:lnTo>
                  <a:lnTo>
                    <a:pt x="58" y="50"/>
                  </a:lnTo>
                  <a:lnTo>
                    <a:pt x="58" y="51"/>
                  </a:lnTo>
                  <a:lnTo>
                    <a:pt x="56" y="52"/>
                  </a:lnTo>
                  <a:lnTo>
                    <a:pt x="55" y="52"/>
                  </a:lnTo>
                  <a:lnTo>
                    <a:pt x="38" y="48"/>
                  </a:lnTo>
                  <a:lnTo>
                    <a:pt x="21" y="43"/>
                  </a:lnTo>
                  <a:lnTo>
                    <a:pt x="4" y="37"/>
                  </a:lnTo>
                  <a:lnTo>
                    <a:pt x="1" y="35"/>
                  </a:lnTo>
                  <a:lnTo>
                    <a:pt x="0" y="31"/>
                  </a:lnTo>
                  <a:lnTo>
                    <a:pt x="0" y="27"/>
                  </a:lnTo>
                  <a:lnTo>
                    <a:pt x="5" y="18"/>
                  </a:lnTo>
                  <a:lnTo>
                    <a:pt x="11" y="9"/>
                  </a:lnTo>
                  <a:lnTo>
                    <a:pt x="18" y="1"/>
                  </a:lnTo>
                  <a:lnTo>
                    <a:pt x="2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57" name="Freeform 131"/>
            <p:cNvSpPr>
              <a:spLocks/>
            </p:cNvSpPr>
            <p:nvPr/>
          </p:nvSpPr>
          <p:spPr bwMode="auto">
            <a:xfrm>
              <a:off x="2468202" y="2903509"/>
              <a:ext cx="7241" cy="2896"/>
            </a:xfrm>
            <a:custGeom>
              <a:avLst/>
              <a:gdLst/>
              <a:ahLst/>
              <a:cxnLst>
                <a:cxn ang="0">
                  <a:pos x="0" y="0"/>
                </a:cxn>
                <a:cxn ang="0">
                  <a:pos x="5" y="1"/>
                </a:cxn>
                <a:cxn ang="0">
                  <a:pos x="4" y="2"/>
                </a:cxn>
                <a:cxn ang="0">
                  <a:pos x="3" y="2"/>
                </a:cxn>
                <a:cxn ang="0">
                  <a:pos x="1" y="2"/>
                </a:cxn>
                <a:cxn ang="0">
                  <a:pos x="1" y="1"/>
                </a:cxn>
                <a:cxn ang="0">
                  <a:pos x="0" y="1"/>
                </a:cxn>
                <a:cxn ang="0">
                  <a:pos x="0" y="0"/>
                </a:cxn>
              </a:cxnLst>
              <a:rect l="0" t="0" r="r" b="b"/>
              <a:pathLst>
                <a:path w="5" h="2">
                  <a:moveTo>
                    <a:pt x="0" y="0"/>
                  </a:moveTo>
                  <a:lnTo>
                    <a:pt x="5" y="1"/>
                  </a:lnTo>
                  <a:lnTo>
                    <a:pt x="4" y="2"/>
                  </a:lnTo>
                  <a:lnTo>
                    <a:pt x="3" y="2"/>
                  </a:lnTo>
                  <a:lnTo>
                    <a:pt x="1" y="2"/>
                  </a:lnTo>
                  <a:lnTo>
                    <a:pt x="1" y="1"/>
                  </a:lnTo>
                  <a:lnTo>
                    <a:pt x="0" y="1"/>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58" name="Freeform 132"/>
            <p:cNvSpPr>
              <a:spLocks/>
            </p:cNvSpPr>
            <p:nvPr/>
          </p:nvSpPr>
          <p:spPr bwMode="auto">
            <a:xfrm>
              <a:off x="2442135" y="2891924"/>
              <a:ext cx="26066" cy="11585"/>
            </a:xfrm>
            <a:custGeom>
              <a:avLst/>
              <a:gdLst/>
              <a:ahLst/>
              <a:cxnLst>
                <a:cxn ang="0">
                  <a:pos x="1" y="0"/>
                </a:cxn>
                <a:cxn ang="0">
                  <a:pos x="4" y="0"/>
                </a:cxn>
                <a:cxn ang="0">
                  <a:pos x="8" y="1"/>
                </a:cxn>
                <a:cxn ang="0">
                  <a:pos x="12" y="2"/>
                </a:cxn>
                <a:cxn ang="0">
                  <a:pos x="15" y="3"/>
                </a:cxn>
                <a:cxn ang="0">
                  <a:pos x="16" y="3"/>
                </a:cxn>
                <a:cxn ang="0">
                  <a:pos x="17" y="4"/>
                </a:cxn>
                <a:cxn ang="0">
                  <a:pos x="18" y="8"/>
                </a:cxn>
                <a:cxn ang="0">
                  <a:pos x="1" y="1"/>
                </a:cxn>
                <a:cxn ang="0">
                  <a:pos x="0" y="0"/>
                </a:cxn>
                <a:cxn ang="0">
                  <a:pos x="1" y="0"/>
                </a:cxn>
              </a:cxnLst>
              <a:rect l="0" t="0" r="r" b="b"/>
              <a:pathLst>
                <a:path w="18" h="8">
                  <a:moveTo>
                    <a:pt x="1" y="0"/>
                  </a:moveTo>
                  <a:lnTo>
                    <a:pt x="4" y="0"/>
                  </a:lnTo>
                  <a:lnTo>
                    <a:pt x="8" y="1"/>
                  </a:lnTo>
                  <a:lnTo>
                    <a:pt x="12" y="2"/>
                  </a:lnTo>
                  <a:lnTo>
                    <a:pt x="15" y="3"/>
                  </a:lnTo>
                  <a:lnTo>
                    <a:pt x="16" y="3"/>
                  </a:lnTo>
                  <a:lnTo>
                    <a:pt x="17" y="4"/>
                  </a:lnTo>
                  <a:lnTo>
                    <a:pt x="18" y="8"/>
                  </a:lnTo>
                  <a:lnTo>
                    <a:pt x="1" y="1"/>
                  </a:lnTo>
                  <a:lnTo>
                    <a:pt x="0" y="0"/>
                  </a:lnTo>
                  <a:lnTo>
                    <a:pt x="1"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59" name="Freeform 133"/>
            <p:cNvSpPr>
              <a:spLocks noEditPoints="1"/>
            </p:cNvSpPr>
            <p:nvPr/>
          </p:nvSpPr>
          <p:spPr bwMode="auto">
            <a:xfrm>
              <a:off x="2817199" y="2683394"/>
              <a:ext cx="76751" cy="56477"/>
            </a:xfrm>
            <a:custGeom>
              <a:avLst/>
              <a:gdLst/>
              <a:ahLst/>
              <a:cxnLst>
                <a:cxn ang="0">
                  <a:pos x="22" y="26"/>
                </a:cxn>
                <a:cxn ang="0">
                  <a:pos x="23" y="26"/>
                </a:cxn>
                <a:cxn ang="0">
                  <a:pos x="22" y="26"/>
                </a:cxn>
                <a:cxn ang="0">
                  <a:pos x="8" y="0"/>
                </a:cxn>
                <a:cxn ang="0">
                  <a:pos x="8" y="0"/>
                </a:cxn>
                <a:cxn ang="0">
                  <a:pos x="9" y="0"/>
                </a:cxn>
                <a:cxn ang="0">
                  <a:pos x="10" y="1"/>
                </a:cxn>
                <a:cxn ang="0">
                  <a:pos x="12" y="1"/>
                </a:cxn>
                <a:cxn ang="0">
                  <a:pos x="13" y="1"/>
                </a:cxn>
                <a:cxn ang="0">
                  <a:pos x="14" y="2"/>
                </a:cxn>
                <a:cxn ang="0">
                  <a:pos x="21" y="4"/>
                </a:cxn>
                <a:cxn ang="0">
                  <a:pos x="28" y="6"/>
                </a:cxn>
                <a:cxn ang="0">
                  <a:pos x="35" y="9"/>
                </a:cxn>
                <a:cxn ang="0">
                  <a:pos x="41" y="14"/>
                </a:cxn>
                <a:cxn ang="0">
                  <a:pos x="41" y="15"/>
                </a:cxn>
                <a:cxn ang="0">
                  <a:pos x="41" y="16"/>
                </a:cxn>
                <a:cxn ang="0">
                  <a:pos x="41" y="17"/>
                </a:cxn>
                <a:cxn ang="0">
                  <a:pos x="42" y="19"/>
                </a:cxn>
                <a:cxn ang="0">
                  <a:pos x="47" y="22"/>
                </a:cxn>
                <a:cxn ang="0">
                  <a:pos x="48" y="24"/>
                </a:cxn>
                <a:cxn ang="0">
                  <a:pos x="50" y="26"/>
                </a:cxn>
                <a:cxn ang="0">
                  <a:pos x="52" y="29"/>
                </a:cxn>
                <a:cxn ang="0">
                  <a:pos x="53" y="31"/>
                </a:cxn>
                <a:cxn ang="0">
                  <a:pos x="53" y="33"/>
                </a:cxn>
                <a:cxn ang="0">
                  <a:pos x="51" y="36"/>
                </a:cxn>
                <a:cxn ang="0">
                  <a:pos x="48" y="37"/>
                </a:cxn>
                <a:cxn ang="0">
                  <a:pos x="43" y="39"/>
                </a:cxn>
                <a:cxn ang="0">
                  <a:pos x="28" y="39"/>
                </a:cxn>
                <a:cxn ang="0">
                  <a:pos x="24" y="37"/>
                </a:cxn>
                <a:cxn ang="0">
                  <a:pos x="22" y="35"/>
                </a:cxn>
                <a:cxn ang="0">
                  <a:pos x="21" y="33"/>
                </a:cxn>
                <a:cxn ang="0">
                  <a:pos x="21" y="30"/>
                </a:cxn>
                <a:cxn ang="0">
                  <a:pos x="20" y="27"/>
                </a:cxn>
                <a:cxn ang="0">
                  <a:pos x="18" y="26"/>
                </a:cxn>
                <a:cxn ang="0">
                  <a:pos x="17" y="26"/>
                </a:cxn>
                <a:cxn ang="0">
                  <a:pos x="15" y="29"/>
                </a:cxn>
                <a:cxn ang="0">
                  <a:pos x="15" y="30"/>
                </a:cxn>
                <a:cxn ang="0">
                  <a:pos x="14" y="32"/>
                </a:cxn>
                <a:cxn ang="0">
                  <a:pos x="14" y="33"/>
                </a:cxn>
                <a:cxn ang="0">
                  <a:pos x="13" y="33"/>
                </a:cxn>
                <a:cxn ang="0">
                  <a:pos x="7" y="30"/>
                </a:cxn>
                <a:cxn ang="0">
                  <a:pos x="3" y="28"/>
                </a:cxn>
                <a:cxn ang="0">
                  <a:pos x="1" y="24"/>
                </a:cxn>
                <a:cxn ang="0">
                  <a:pos x="0" y="21"/>
                </a:cxn>
                <a:cxn ang="0">
                  <a:pos x="1" y="20"/>
                </a:cxn>
                <a:cxn ang="0">
                  <a:pos x="5" y="19"/>
                </a:cxn>
                <a:cxn ang="0">
                  <a:pos x="10" y="19"/>
                </a:cxn>
                <a:cxn ang="0">
                  <a:pos x="14" y="21"/>
                </a:cxn>
                <a:cxn ang="0">
                  <a:pos x="19" y="24"/>
                </a:cxn>
                <a:cxn ang="0">
                  <a:pos x="21" y="25"/>
                </a:cxn>
                <a:cxn ang="0">
                  <a:pos x="20" y="24"/>
                </a:cxn>
                <a:cxn ang="0">
                  <a:pos x="19" y="23"/>
                </a:cxn>
                <a:cxn ang="0">
                  <a:pos x="18" y="22"/>
                </a:cxn>
                <a:cxn ang="0">
                  <a:pos x="17" y="22"/>
                </a:cxn>
                <a:cxn ang="0">
                  <a:pos x="20" y="22"/>
                </a:cxn>
                <a:cxn ang="0">
                  <a:pos x="20" y="21"/>
                </a:cxn>
                <a:cxn ang="0">
                  <a:pos x="16" y="16"/>
                </a:cxn>
                <a:cxn ang="0">
                  <a:pos x="13" y="11"/>
                </a:cxn>
                <a:cxn ang="0">
                  <a:pos x="9" y="6"/>
                </a:cxn>
                <a:cxn ang="0">
                  <a:pos x="7" y="1"/>
                </a:cxn>
                <a:cxn ang="0">
                  <a:pos x="7" y="0"/>
                </a:cxn>
                <a:cxn ang="0">
                  <a:pos x="8" y="0"/>
                </a:cxn>
              </a:cxnLst>
              <a:rect l="0" t="0" r="r" b="b"/>
              <a:pathLst>
                <a:path w="53" h="39">
                  <a:moveTo>
                    <a:pt x="22" y="26"/>
                  </a:moveTo>
                  <a:lnTo>
                    <a:pt x="23" y="26"/>
                  </a:lnTo>
                  <a:lnTo>
                    <a:pt x="22" y="26"/>
                  </a:lnTo>
                  <a:close/>
                  <a:moveTo>
                    <a:pt x="8" y="0"/>
                  </a:moveTo>
                  <a:lnTo>
                    <a:pt x="8" y="0"/>
                  </a:lnTo>
                  <a:lnTo>
                    <a:pt x="9" y="0"/>
                  </a:lnTo>
                  <a:lnTo>
                    <a:pt x="10" y="1"/>
                  </a:lnTo>
                  <a:lnTo>
                    <a:pt x="12" y="1"/>
                  </a:lnTo>
                  <a:lnTo>
                    <a:pt x="13" y="1"/>
                  </a:lnTo>
                  <a:lnTo>
                    <a:pt x="14" y="2"/>
                  </a:lnTo>
                  <a:lnTo>
                    <a:pt x="21" y="4"/>
                  </a:lnTo>
                  <a:lnTo>
                    <a:pt x="28" y="6"/>
                  </a:lnTo>
                  <a:lnTo>
                    <a:pt x="35" y="9"/>
                  </a:lnTo>
                  <a:lnTo>
                    <a:pt x="41" y="14"/>
                  </a:lnTo>
                  <a:lnTo>
                    <a:pt x="41" y="15"/>
                  </a:lnTo>
                  <a:lnTo>
                    <a:pt x="41" y="16"/>
                  </a:lnTo>
                  <a:lnTo>
                    <a:pt x="41" y="17"/>
                  </a:lnTo>
                  <a:lnTo>
                    <a:pt x="42" y="19"/>
                  </a:lnTo>
                  <a:lnTo>
                    <a:pt x="47" y="22"/>
                  </a:lnTo>
                  <a:lnTo>
                    <a:pt x="48" y="24"/>
                  </a:lnTo>
                  <a:lnTo>
                    <a:pt x="50" y="26"/>
                  </a:lnTo>
                  <a:lnTo>
                    <a:pt x="52" y="29"/>
                  </a:lnTo>
                  <a:lnTo>
                    <a:pt x="53" y="31"/>
                  </a:lnTo>
                  <a:lnTo>
                    <a:pt x="53" y="33"/>
                  </a:lnTo>
                  <a:lnTo>
                    <a:pt x="51" y="36"/>
                  </a:lnTo>
                  <a:lnTo>
                    <a:pt x="48" y="37"/>
                  </a:lnTo>
                  <a:lnTo>
                    <a:pt x="43" y="39"/>
                  </a:lnTo>
                  <a:lnTo>
                    <a:pt x="28" y="39"/>
                  </a:lnTo>
                  <a:lnTo>
                    <a:pt x="24" y="37"/>
                  </a:lnTo>
                  <a:lnTo>
                    <a:pt x="22" y="35"/>
                  </a:lnTo>
                  <a:lnTo>
                    <a:pt x="21" y="33"/>
                  </a:lnTo>
                  <a:lnTo>
                    <a:pt x="21" y="30"/>
                  </a:lnTo>
                  <a:lnTo>
                    <a:pt x="20" y="27"/>
                  </a:lnTo>
                  <a:lnTo>
                    <a:pt x="18" y="26"/>
                  </a:lnTo>
                  <a:lnTo>
                    <a:pt x="17" y="26"/>
                  </a:lnTo>
                  <a:lnTo>
                    <a:pt x="15" y="29"/>
                  </a:lnTo>
                  <a:lnTo>
                    <a:pt x="15" y="30"/>
                  </a:lnTo>
                  <a:lnTo>
                    <a:pt x="14" y="32"/>
                  </a:lnTo>
                  <a:lnTo>
                    <a:pt x="14" y="33"/>
                  </a:lnTo>
                  <a:lnTo>
                    <a:pt x="13" y="33"/>
                  </a:lnTo>
                  <a:lnTo>
                    <a:pt x="7" y="30"/>
                  </a:lnTo>
                  <a:lnTo>
                    <a:pt x="3" y="28"/>
                  </a:lnTo>
                  <a:lnTo>
                    <a:pt x="1" y="24"/>
                  </a:lnTo>
                  <a:lnTo>
                    <a:pt x="0" y="21"/>
                  </a:lnTo>
                  <a:lnTo>
                    <a:pt x="1" y="20"/>
                  </a:lnTo>
                  <a:lnTo>
                    <a:pt x="5" y="19"/>
                  </a:lnTo>
                  <a:lnTo>
                    <a:pt x="10" y="19"/>
                  </a:lnTo>
                  <a:lnTo>
                    <a:pt x="14" y="21"/>
                  </a:lnTo>
                  <a:lnTo>
                    <a:pt x="19" y="24"/>
                  </a:lnTo>
                  <a:lnTo>
                    <a:pt x="21" y="25"/>
                  </a:lnTo>
                  <a:lnTo>
                    <a:pt x="20" y="24"/>
                  </a:lnTo>
                  <a:lnTo>
                    <a:pt x="19" y="23"/>
                  </a:lnTo>
                  <a:lnTo>
                    <a:pt x="18" y="22"/>
                  </a:lnTo>
                  <a:lnTo>
                    <a:pt x="17" y="22"/>
                  </a:lnTo>
                  <a:lnTo>
                    <a:pt x="20" y="22"/>
                  </a:lnTo>
                  <a:lnTo>
                    <a:pt x="20" y="21"/>
                  </a:lnTo>
                  <a:lnTo>
                    <a:pt x="16" y="16"/>
                  </a:lnTo>
                  <a:lnTo>
                    <a:pt x="13" y="11"/>
                  </a:lnTo>
                  <a:lnTo>
                    <a:pt x="9" y="6"/>
                  </a:lnTo>
                  <a:lnTo>
                    <a:pt x="7" y="1"/>
                  </a:lnTo>
                  <a:lnTo>
                    <a:pt x="7" y="0"/>
                  </a:lnTo>
                  <a:lnTo>
                    <a:pt x="8"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60" name="Freeform 134"/>
            <p:cNvSpPr>
              <a:spLocks/>
            </p:cNvSpPr>
            <p:nvPr/>
          </p:nvSpPr>
          <p:spPr bwMode="auto">
            <a:xfrm>
              <a:off x="2336422" y="2900613"/>
              <a:ext cx="79647" cy="53581"/>
            </a:xfrm>
            <a:custGeom>
              <a:avLst/>
              <a:gdLst/>
              <a:ahLst/>
              <a:cxnLst>
                <a:cxn ang="0">
                  <a:pos x="16" y="0"/>
                </a:cxn>
                <a:cxn ang="0">
                  <a:pos x="17" y="0"/>
                </a:cxn>
                <a:cxn ang="0">
                  <a:pos x="20" y="2"/>
                </a:cxn>
                <a:cxn ang="0">
                  <a:pos x="25" y="4"/>
                </a:cxn>
                <a:cxn ang="0">
                  <a:pos x="28" y="6"/>
                </a:cxn>
                <a:cxn ang="0">
                  <a:pos x="31" y="7"/>
                </a:cxn>
                <a:cxn ang="0">
                  <a:pos x="32" y="8"/>
                </a:cxn>
                <a:cxn ang="0">
                  <a:pos x="38" y="15"/>
                </a:cxn>
                <a:cxn ang="0">
                  <a:pos x="44" y="21"/>
                </a:cxn>
                <a:cxn ang="0">
                  <a:pos x="46" y="23"/>
                </a:cxn>
                <a:cxn ang="0">
                  <a:pos x="50" y="24"/>
                </a:cxn>
                <a:cxn ang="0">
                  <a:pos x="53" y="25"/>
                </a:cxn>
                <a:cxn ang="0">
                  <a:pos x="55" y="27"/>
                </a:cxn>
                <a:cxn ang="0">
                  <a:pos x="55" y="29"/>
                </a:cxn>
                <a:cxn ang="0">
                  <a:pos x="53" y="30"/>
                </a:cxn>
                <a:cxn ang="0">
                  <a:pos x="51" y="30"/>
                </a:cxn>
                <a:cxn ang="0">
                  <a:pos x="47" y="29"/>
                </a:cxn>
                <a:cxn ang="0">
                  <a:pos x="43" y="28"/>
                </a:cxn>
                <a:cxn ang="0">
                  <a:pos x="39" y="26"/>
                </a:cxn>
                <a:cxn ang="0">
                  <a:pos x="37" y="24"/>
                </a:cxn>
                <a:cxn ang="0">
                  <a:pos x="34" y="23"/>
                </a:cxn>
                <a:cxn ang="0">
                  <a:pos x="34" y="21"/>
                </a:cxn>
                <a:cxn ang="0">
                  <a:pos x="35" y="20"/>
                </a:cxn>
                <a:cxn ang="0">
                  <a:pos x="35" y="19"/>
                </a:cxn>
                <a:cxn ang="0">
                  <a:pos x="34" y="19"/>
                </a:cxn>
                <a:cxn ang="0">
                  <a:pos x="31" y="23"/>
                </a:cxn>
                <a:cxn ang="0">
                  <a:pos x="29" y="28"/>
                </a:cxn>
                <a:cxn ang="0">
                  <a:pos x="26" y="32"/>
                </a:cxn>
                <a:cxn ang="0">
                  <a:pos x="23" y="35"/>
                </a:cxn>
                <a:cxn ang="0">
                  <a:pos x="19" y="37"/>
                </a:cxn>
                <a:cxn ang="0">
                  <a:pos x="17" y="37"/>
                </a:cxn>
                <a:cxn ang="0">
                  <a:pos x="16" y="35"/>
                </a:cxn>
                <a:cxn ang="0">
                  <a:pos x="15" y="32"/>
                </a:cxn>
                <a:cxn ang="0">
                  <a:pos x="14" y="29"/>
                </a:cxn>
                <a:cxn ang="0">
                  <a:pos x="13" y="28"/>
                </a:cxn>
                <a:cxn ang="0">
                  <a:pos x="10" y="28"/>
                </a:cxn>
                <a:cxn ang="0">
                  <a:pos x="5" y="31"/>
                </a:cxn>
                <a:cxn ang="0">
                  <a:pos x="2" y="32"/>
                </a:cxn>
                <a:cxn ang="0">
                  <a:pos x="0" y="31"/>
                </a:cxn>
                <a:cxn ang="0">
                  <a:pos x="0" y="30"/>
                </a:cxn>
                <a:cxn ang="0">
                  <a:pos x="4" y="26"/>
                </a:cxn>
                <a:cxn ang="0">
                  <a:pos x="6" y="24"/>
                </a:cxn>
                <a:cxn ang="0">
                  <a:pos x="8" y="22"/>
                </a:cxn>
                <a:cxn ang="0">
                  <a:pos x="8" y="21"/>
                </a:cxn>
                <a:cxn ang="0">
                  <a:pos x="8" y="20"/>
                </a:cxn>
                <a:cxn ang="0">
                  <a:pos x="6" y="19"/>
                </a:cxn>
                <a:cxn ang="0">
                  <a:pos x="5" y="18"/>
                </a:cxn>
                <a:cxn ang="0">
                  <a:pos x="4" y="16"/>
                </a:cxn>
                <a:cxn ang="0">
                  <a:pos x="4" y="15"/>
                </a:cxn>
                <a:cxn ang="0">
                  <a:pos x="8" y="11"/>
                </a:cxn>
                <a:cxn ang="0">
                  <a:pos x="12" y="8"/>
                </a:cxn>
                <a:cxn ang="0">
                  <a:pos x="15" y="5"/>
                </a:cxn>
                <a:cxn ang="0">
                  <a:pos x="16" y="4"/>
                </a:cxn>
                <a:cxn ang="0">
                  <a:pos x="16" y="2"/>
                </a:cxn>
                <a:cxn ang="0">
                  <a:pos x="16" y="1"/>
                </a:cxn>
                <a:cxn ang="0">
                  <a:pos x="16" y="0"/>
                </a:cxn>
              </a:cxnLst>
              <a:rect l="0" t="0" r="r" b="b"/>
              <a:pathLst>
                <a:path w="55" h="37">
                  <a:moveTo>
                    <a:pt x="16" y="0"/>
                  </a:moveTo>
                  <a:lnTo>
                    <a:pt x="17" y="0"/>
                  </a:lnTo>
                  <a:lnTo>
                    <a:pt x="20" y="2"/>
                  </a:lnTo>
                  <a:lnTo>
                    <a:pt x="25" y="4"/>
                  </a:lnTo>
                  <a:lnTo>
                    <a:pt x="28" y="6"/>
                  </a:lnTo>
                  <a:lnTo>
                    <a:pt x="31" y="7"/>
                  </a:lnTo>
                  <a:lnTo>
                    <a:pt x="32" y="8"/>
                  </a:lnTo>
                  <a:lnTo>
                    <a:pt x="38" y="15"/>
                  </a:lnTo>
                  <a:lnTo>
                    <a:pt x="44" y="21"/>
                  </a:lnTo>
                  <a:lnTo>
                    <a:pt x="46" y="23"/>
                  </a:lnTo>
                  <a:lnTo>
                    <a:pt x="50" y="24"/>
                  </a:lnTo>
                  <a:lnTo>
                    <a:pt x="53" y="25"/>
                  </a:lnTo>
                  <a:lnTo>
                    <a:pt x="55" y="27"/>
                  </a:lnTo>
                  <a:lnTo>
                    <a:pt x="55" y="29"/>
                  </a:lnTo>
                  <a:lnTo>
                    <a:pt x="53" y="30"/>
                  </a:lnTo>
                  <a:lnTo>
                    <a:pt x="51" y="30"/>
                  </a:lnTo>
                  <a:lnTo>
                    <a:pt x="47" y="29"/>
                  </a:lnTo>
                  <a:lnTo>
                    <a:pt x="43" y="28"/>
                  </a:lnTo>
                  <a:lnTo>
                    <a:pt x="39" y="26"/>
                  </a:lnTo>
                  <a:lnTo>
                    <a:pt x="37" y="24"/>
                  </a:lnTo>
                  <a:lnTo>
                    <a:pt x="34" y="23"/>
                  </a:lnTo>
                  <a:lnTo>
                    <a:pt x="34" y="21"/>
                  </a:lnTo>
                  <a:lnTo>
                    <a:pt x="35" y="20"/>
                  </a:lnTo>
                  <a:lnTo>
                    <a:pt x="35" y="19"/>
                  </a:lnTo>
                  <a:lnTo>
                    <a:pt x="34" y="19"/>
                  </a:lnTo>
                  <a:lnTo>
                    <a:pt x="31" y="23"/>
                  </a:lnTo>
                  <a:lnTo>
                    <a:pt x="29" y="28"/>
                  </a:lnTo>
                  <a:lnTo>
                    <a:pt x="26" y="32"/>
                  </a:lnTo>
                  <a:lnTo>
                    <a:pt x="23" y="35"/>
                  </a:lnTo>
                  <a:lnTo>
                    <a:pt x="19" y="37"/>
                  </a:lnTo>
                  <a:lnTo>
                    <a:pt x="17" y="37"/>
                  </a:lnTo>
                  <a:lnTo>
                    <a:pt x="16" y="35"/>
                  </a:lnTo>
                  <a:lnTo>
                    <a:pt x="15" y="32"/>
                  </a:lnTo>
                  <a:lnTo>
                    <a:pt x="14" y="29"/>
                  </a:lnTo>
                  <a:lnTo>
                    <a:pt x="13" y="28"/>
                  </a:lnTo>
                  <a:lnTo>
                    <a:pt x="10" y="28"/>
                  </a:lnTo>
                  <a:lnTo>
                    <a:pt x="5" y="31"/>
                  </a:lnTo>
                  <a:lnTo>
                    <a:pt x="2" y="32"/>
                  </a:lnTo>
                  <a:lnTo>
                    <a:pt x="0" y="31"/>
                  </a:lnTo>
                  <a:lnTo>
                    <a:pt x="0" y="30"/>
                  </a:lnTo>
                  <a:lnTo>
                    <a:pt x="4" y="26"/>
                  </a:lnTo>
                  <a:lnTo>
                    <a:pt x="6" y="24"/>
                  </a:lnTo>
                  <a:lnTo>
                    <a:pt x="8" y="22"/>
                  </a:lnTo>
                  <a:lnTo>
                    <a:pt x="8" y="21"/>
                  </a:lnTo>
                  <a:lnTo>
                    <a:pt x="8" y="20"/>
                  </a:lnTo>
                  <a:lnTo>
                    <a:pt x="6" y="19"/>
                  </a:lnTo>
                  <a:lnTo>
                    <a:pt x="5" y="18"/>
                  </a:lnTo>
                  <a:lnTo>
                    <a:pt x="4" y="16"/>
                  </a:lnTo>
                  <a:lnTo>
                    <a:pt x="4" y="15"/>
                  </a:lnTo>
                  <a:lnTo>
                    <a:pt x="8" y="11"/>
                  </a:lnTo>
                  <a:lnTo>
                    <a:pt x="12" y="8"/>
                  </a:lnTo>
                  <a:lnTo>
                    <a:pt x="15" y="5"/>
                  </a:lnTo>
                  <a:lnTo>
                    <a:pt x="16" y="4"/>
                  </a:lnTo>
                  <a:lnTo>
                    <a:pt x="16" y="2"/>
                  </a:lnTo>
                  <a:lnTo>
                    <a:pt x="16" y="1"/>
                  </a:lnTo>
                  <a:lnTo>
                    <a:pt x="16"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61" name="Freeform 135"/>
            <p:cNvSpPr>
              <a:spLocks/>
            </p:cNvSpPr>
            <p:nvPr/>
          </p:nvSpPr>
          <p:spPr bwMode="auto">
            <a:xfrm>
              <a:off x="2458064" y="2932471"/>
              <a:ext cx="11585" cy="2896"/>
            </a:xfrm>
            <a:custGeom>
              <a:avLst/>
              <a:gdLst/>
              <a:ahLst/>
              <a:cxnLst>
                <a:cxn ang="0">
                  <a:pos x="1" y="0"/>
                </a:cxn>
                <a:cxn ang="0">
                  <a:pos x="2" y="0"/>
                </a:cxn>
                <a:cxn ang="0">
                  <a:pos x="3" y="0"/>
                </a:cxn>
                <a:cxn ang="0">
                  <a:pos x="4" y="0"/>
                </a:cxn>
                <a:cxn ang="0">
                  <a:pos x="5" y="1"/>
                </a:cxn>
                <a:cxn ang="0">
                  <a:pos x="6" y="1"/>
                </a:cxn>
                <a:cxn ang="0">
                  <a:pos x="7" y="2"/>
                </a:cxn>
                <a:cxn ang="0">
                  <a:pos x="8" y="2"/>
                </a:cxn>
                <a:cxn ang="0">
                  <a:pos x="4" y="2"/>
                </a:cxn>
                <a:cxn ang="0">
                  <a:pos x="2" y="2"/>
                </a:cxn>
                <a:cxn ang="0">
                  <a:pos x="0" y="1"/>
                </a:cxn>
                <a:cxn ang="0">
                  <a:pos x="0" y="1"/>
                </a:cxn>
                <a:cxn ang="0">
                  <a:pos x="0" y="1"/>
                </a:cxn>
                <a:cxn ang="0">
                  <a:pos x="1" y="0"/>
                </a:cxn>
              </a:cxnLst>
              <a:rect l="0" t="0" r="r" b="b"/>
              <a:pathLst>
                <a:path w="8" h="2">
                  <a:moveTo>
                    <a:pt x="1" y="0"/>
                  </a:moveTo>
                  <a:lnTo>
                    <a:pt x="2" y="0"/>
                  </a:lnTo>
                  <a:lnTo>
                    <a:pt x="3" y="0"/>
                  </a:lnTo>
                  <a:lnTo>
                    <a:pt x="4" y="0"/>
                  </a:lnTo>
                  <a:lnTo>
                    <a:pt x="5" y="1"/>
                  </a:lnTo>
                  <a:lnTo>
                    <a:pt x="6" y="1"/>
                  </a:lnTo>
                  <a:lnTo>
                    <a:pt x="7" y="2"/>
                  </a:lnTo>
                  <a:lnTo>
                    <a:pt x="8" y="2"/>
                  </a:lnTo>
                  <a:lnTo>
                    <a:pt x="4" y="2"/>
                  </a:lnTo>
                  <a:lnTo>
                    <a:pt x="2" y="2"/>
                  </a:lnTo>
                  <a:lnTo>
                    <a:pt x="0" y="1"/>
                  </a:lnTo>
                  <a:lnTo>
                    <a:pt x="0" y="1"/>
                  </a:lnTo>
                  <a:lnTo>
                    <a:pt x="0" y="1"/>
                  </a:lnTo>
                  <a:lnTo>
                    <a:pt x="1"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62" name="Freeform 136"/>
            <p:cNvSpPr>
              <a:spLocks/>
            </p:cNvSpPr>
            <p:nvPr/>
          </p:nvSpPr>
          <p:spPr bwMode="auto">
            <a:xfrm>
              <a:off x="1663045" y="2996189"/>
              <a:ext cx="17377" cy="33307"/>
            </a:xfrm>
            <a:custGeom>
              <a:avLst/>
              <a:gdLst/>
              <a:ahLst/>
              <a:cxnLst>
                <a:cxn ang="0">
                  <a:pos x="8" y="0"/>
                </a:cxn>
                <a:cxn ang="0">
                  <a:pos x="9" y="0"/>
                </a:cxn>
                <a:cxn ang="0">
                  <a:pos x="11" y="1"/>
                </a:cxn>
                <a:cxn ang="0">
                  <a:pos x="12" y="1"/>
                </a:cxn>
                <a:cxn ang="0">
                  <a:pos x="7" y="12"/>
                </a:cxn>
                <a:cxn ang="0">
                  <a:pos x="1" y="22"/>
                </a:cxn>
                <a:cxn ang="0">
                  <a:pos x="0" y="23"/>
                </a:cxn>
                <a:cxn ang="0">
                  <a:pos x="0" y="21"/>
                </a:cxn>
                <a:cxn ang="0">
                  <a:pos x="1" y="20"/>
                </a:cxn>
                <a:cxn ang="0">
                  <a:pos x="1" y="19"/>
                </a:cxn>
                <a:cxn ang="0">
                  <a:pos x="2" y="17"/>
                </a:cxn>
                <a:cxn ang="0">
                  <a:pos x="2" y="15"/>
                </a:cxn>
                <a:cxn ang="0">
                  <a:pos x="4" y="11"/>
                </a:cxn>
                <a:cxn ang="0">
                  <a:pos x="5" y="6"/>
                </a:cxn>
                <a:cxn ang="0">
                  <a:pos x="7" y="1"/>
                </a:cxn>
                <a:cxn ang="0">
                  <a:pos x="8" y="0"/>
                </a:cxn>
              </a:cxnLst>
              <a:rect l="0" t="0" r="r" b="b"/>
              <a:pathLst>
                <a:path w="12" h="23">
                  <a:moveTo>
                    <a:pt x="8" y="0"/>
                  </a:moveTo>
                  <a:lnTo>
                    <a:pt x="9" y="0"/>
                  </a:lnTo>
                  <a:lnTo>
                    <a:pt x="11" y="1"/>
                  </a:lnTo>
                  <a:lnTo>
                    <a:pt x="12" y="1"/>
                  </a:lnTo>
                  <a:lnTo>
                    <a:pt x="7" y="12"/>
                  </a:lnTo>
                  <a:lnTo>
                    <a:pt x="1" y="22"/>
                  </a:lnTo>
                  <a:lnTo>
                    <a:pt x="0" y="23"/>
                  </a:lnTo>
                  <a:lnTo>
                    <a:pt x="0" y="21"/>
                  </a:lnTo>
                  <a:lnTo>
                    <a:pt x="1" y="20"/>
                  </a:lnTo>
                  <a:lnTo>
                    <a:pt x="1" y="19"/>
                  </a:lnTo>
                  <a:lnTo>
                    <a:pt x="2" y="17"/>
                  </a:lnTo>
                  <a:lnTo>
                    <a:pt x="2" y="15"/>
                  </a:lnTo>
                  <a:lnTo>
                    <a:pt x="4" y="11"/>
                  </a:lnTo>
                  <a:lnTo>
                    <a:pt x="5" y="6"/>
                  </a:lnTo>
                  <a:lnTo>
                    <a:pt x="7" y="1"/>
                  </a:lnTo>
                  <a:lnTo>
                    <a:pt x="8"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63" name="Freeform 137"/>
            <p:cNvSpPr>
              <a:spLocks/>
            </p:cNvSpPr>
            <p:nvPr/>
          </p:nvSpPr>
          <p:spPr bwMode="auto">
            <a:xfrm>
              <a:off x="3038762" y="2764489"/>
              <a:ext cx="5792" cy="2896"/>
            </a:xfrm>
            <a:custGeom>
              <a:avLst/>
              <a:gdLst/>
              <a:ahLst/>
              <a:cxnLst>
                <a:cxn ang="0">
                  <a:pos x="0" y="0"/>
                </a:cxn>
                <a:cxn ang="0">
                  <a:pos x="1" y="0"/>
                </a:cxn>
                <a:cxn ang="0">
                  <a:pos x="2" y="1"/>
                </a:cxn>
                <a:cxn ang="0">
                  <a:pos x="3" y="1"/>
                </a:cxn>
                <a:cxn ang="0">
                  <a:pos x="4" y="2"/>
                </a:cxn>
                <a:cxn ang="0">
                  <a:pos x="2" y="2"/>
                </a:cxn>
                <a:cxn ang="0">
                  <a:pos x="0" y="0"/>
                </a:cxn>
              </a:cxnLst>
              <a:rect l="0" t="0" r="r" b="b"/>
              <a:pathLst>
                <a:path w="4" h="2">
                  <a:moveTo>
                    <a:pt x="0" y="0"/>
                  </a:moveTo>
                  <a:lnTo>
                    <a:pt x="1" y="0"/>
                  </a:lnTo>
                  <a:lnTo>
                    <a:pt x="2" y="1"/>
                  </a:lnTo>
                  <a:lnTo>
                    <a:pt x="3" y="1"/>
                  </a:lnTo>
                  <a:lnTo>
                    <a:pt x="4" y="2"/>
                  </a:lnTo>
                  <a:lnTo>
                    <a:pt x="2" y="2"/>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64" name="Freeform 138"/>
            <p:cNvSpPr>
              <a:spLocks/>
            </p:cNvSpPr>
            <p:nvPr/>
          </p:nvSpPr>
          <p:spPr bwMode="auto">
            <a:xfrm>
              <a:off x="3035866" y="2761593"/>
              <a:ext cx="2896" cy="2896"/>
            </a:xfrm>
            <a:custGeom>
              <a:avLst/>
              <a:gdLst/>
              <a:ahLst/>
              <a:cxnLst>
                <a:cxn ang="0">
                  <a:pos x="0" y="0"/>
                </a:cxn>
                <a:cxn ang="0">
                  <a:pos x="1" y="1"/>
                </a:cxn>
                <a:cxn ang="0">
                  <a:pos x="2" y="2"/>
                </a:cxn>
                <a:cxn ang="0">
                  <a:pos x="2" y="2"/>
                </a:cxn>
                <a:cxn ang="0">
                  <a:pos x="0" y="0"/>
                </a:cxn>
              </a:cxnLst>
              <a:rect l="0" t="0" r="r" b="b"/>
              <a:pathLst>
                <a:path w="2" h="2">
                  <a:moveTo>
                    <a:pt x="0" y="0"/>
                  </a:moveTo>
                  <a:lnTo>
                    <a:pt x="1" y="1"/>
                  </a:lnTo>
                  <a:lnTo>
                    <a:pt x="2" y="2"/>
                  </a:lnTo>
                  <a:lnTo>
                    <a:pt x="2" y="2"/>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65" name="Freeform 139"/>
            <p:cNvSpPr>
              <a:spLocks noEditPoints="1"/>
            </p:cNvSpPr>
            <p:nvPr/>
          </p:nvSpPr>
          <p:spPr bwMode="auto">
            <a:xfrm>
              <a:off x="1668838" y="3029495"/>
              <a:ext cx="11585" cy="44892"/>
            </a:xfrm>
            <a:custGeom>
              <a:avLst/>
              <a:gdLst/>
              <a:ahLst/>
              <a:cxnLst>
                <a:cxn ang="0">
                  <a:pos x="5" y="11"/>
                </a:cxn>
                <a:cxn ang="0">
                  <a:pos x="4" y="17"/>
                </a:cxn>
                <a:cxn ang="0">
                  <a:pos x="5" y="18"/>
                </a:cxn>
                <a:cxn ang="0">
                  <a:pos x="8" y="21"/>
                </a:cxn>
                <a:cxn ang="0">
                  <a:pos x="8" y="22"/>
                </a:cxn>
                <a:cxn ang="0">
                  <a:pos x="7" y="25"/>
                </a:cxn>
                <a:cxn ang="0">
                  <a:pos x="6" y="28"/>
                </a:cxn>
                <a:cxn ang="0">
                  <a:pos x="4" y="31"/>
                </a:cxn>
                <a:cxn ang="0">
                  <a:pos x="2" y="31"/>
                </a:cxn>
                <a:cxn ang="0">
                  <a:pos x="0" y="30"/>
                </a:cxn>
                <a:cxn ang="0">
                  <a:pos x="0" y="28"/>
                </a:cxn>
                <a:cxn ang="0">
                  <a:pos x="1" y="25"/>
                </a:cxn>
                <a:cxn ang="0">
                  <a:pos x="3" y="20"/>
                </a:cxn>
                <a:cxn ang="0">
                  <a:pos x="4" y="15"/>
                </a:cxn>
                <a:cxn ang="0">
                  <a:pos x="5" y="11"/>
                </a:cxn>
                <a:cxn ang="0">
                  <a:pos x="6" y="2"/>
                </a:cxn>
                <a:cxn ang="0">
                  <a:pos x="6" y="5"/>
                </a:cxn>
                <a:cxn ang="0">
                  <a:pos x="5" y="11"/>
                </a:cxn>
                <a:cxn ang="0">
                  <a:pos x="5" y="8"/>
                </a:cxn>
                <a:cxn ang="0">
                  <a:pos x="6" y="2"/>
                </a:cxn>
                <a:cxn ang="0">
                  <a:pos x="7" y="0"/>
                </a:cxn>
                <a:cxn ang="0">
                  <a:pos x="6" y="2"/>
                </a:cxn>
                <a:cxn ang="0">
                  <a:pos x="6" y="1"/>
                </a:cxn>
                <a:cxn ang="0">
                  <a:pos x="7" y="0"/>
                </a:cxn>
              </a:cxnLst>
              <a:rect l="0" t="0" r="r" b="b"/>
              <a:pathLst>
                <a:path w="8" h="31">
                  <a:moveTo>
                    <a:pt x="5" y="11"/>
                  </a:moveTo>
                  <a:lnTo>
                    <a:pt x="4" y="17"/>
                  </a:lnTo>
                  <a:lnTo>
                    <a:pt x="5" y="18"/>
                  </a:lnTo>
                  <a:lnTo>
                    <a:pt x="8" y="21"/>
                  </a:lnTo>
                  <a:lnTo>
                    <a:pt x="8" y="22"/>
                  </a:lnTo>
                  <a:lnTo>
                    <a:pt x="7" y="25"/>
                  </a:lnTo>
                  <a:lnTo>
                    <a:pt x="6" y="28"/>
                  </a:lnTo>
                  <a:lnTo>
                    <a:pt x="4" y="31"/>
                  </a:lnTo>
                  <a:lnTo>
                    <a:pt x="2" y="31"/>
                  </a:lnTo>
                  <a:lnTo>
                    <a:pt x="0" y="30"/>
                  </a:lnTo>
                  <a:lnTo>
                    <a:pt x="0" y="28"/>
                  </a:lnTo>
                  <a:lnTo>
                    <a:pt x="1" y="25"/>
                  </a:lnTo>
                  <a:lnTo>
                    <a:pt x="3" y="20"/>
                  </a:lnTo>
                  <a:lnTo>
                    <a:pt x="4" y="15"/>
                  </a:lnTo>
                  <a:lnTo>
                    <a:pt x="5" y="11"/>
                  </a:lnTo>
                  <a:close/>
                  <a:moveTo>
                    <a:pt x="6" y="2"/>
                  </a:moveTo>
                  <a:lnTo>
                    <a:pt x="6" y="5"/>
                  </a:lnTo>
                  <a:lnTo>
                    <a:pt x="5" y="11"/>
                  </a:lnTo>
                  <a:lnTo>
                    <a:pt x="5" y="8"/>
                  </a:lnTo>
                  <a:lnTo>
                    <a:pt x="6" y="2"/>
                  </a:lnTo>
                  <a:close/>
                  <a:moveTo>
                    <a:pt x="7" y="0"/>
                  </a:moveTo>
                  <a:lnTo>
                    <a:pt x="6" y="2"/>
                  </a:lnTo>
                  <a:lnTo>
                    <a:pt x="6" y="1"/>
                  </a:lnTo>
                  <a:lnTo>
                    <a:pt x="7"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66" name="Freeform 140"/>
            <p:cNvSpPr>
              <a:spLocks/>
            </p:cNvSpPr>
            <p:nvPr/>
          </p:nvSpPr>
          <p:spPr bwMode="auto">
            <a:xfrm>
              <a:off x="3044554" y="2764489"/>
              <a:ext cx="17377" cy="13034"/>
            </a:xfrm>
            <a:custGeom>
              <a:avLst/>
              <a:gdLst/>
              <a:ahLst/>
              <a:cxnLst>
                <a:cxn ang="0">
                  <a:pos x="0" y="0"/>
                </a:cxn>
                <a:cxn ang="0">
                  <a:pos x="2" y="1"/>
                </a:cxn>
                <a:cxn ang="0">
                  <a:pos x="5" y="3"/>
                </a:cxn>
                <a:cxn ang="0">
                  <a:pos x="6" y="4"/>
                </a:cxn>
                <a:cxn ang="0">
                  <a:pos x="6" y="5"/>
                </a:cxn>
                <a:cxn ang="0">
                  <a:pos x="8" y="6"/>
                </a:cxn>
                <a:cxn ang="0">
                  <a:pos x="9" y="6"/>
                </a:cxn>
                <a:cxn ang="0">
                  <a:pos x="12" y="9"/>
                </a:cxn>
                <a:cxn ang="0">
                  <a:pos x="7" y="6"/>
                </a:cxn>
                <a:cxn ang="0">
                  <a:pos x="2" y="2"/>
                </a:cxn>
                <a:cxn ang="0">
                  <a:pos x="1" y="1"/>
                </a:cxn>
                <a:cxn ang="0">
                  <a:pos x="0" y="0"/>
                </a:cxn>
                <a:cxn ang="0">
                  <a:pos x="0" y="0"/>
                </a:cxn>
              </a:cxnLst>
              <a:rect l="0" t="0" r="r" b="b"/>
              <a:pathLst>
                <a:path w="12" h="9">
                  <a:moveTo>
                    <a:pt x="0" y="0"/>
                  </a:moveTo>
                  <a:lnTo>
                    <a:pt x="2" y="1"/>
                  </a:lnTo>
                  <a:lnTo>
                    <a:pt x="5" y="3"/>
                  </a:lnTo>
                  <a:lnTo>
                    <a:pt x="6" y="4"/>
                  </a:lnTo>
                  <a:lnTo>
                    <a:pt x="6" y="5"/>
                  </a:lnTo>
                  <a:lnTo>
                    <a:pt x="8" y="6"/>
                  </a:lnTo>
                  <a:lnTo>
                    <a:pt x="9" y="6"/>
                  </a:lnTo>
                  <a:lnTo>
                    <a:pt x="12" y="9"/>
                  </a:lnTo>
                  <a:lnTo>
                    <a:pt x="7" y="6"/>
                  </a:lnTo>
                  <a:lnTo>
                    <a:pt x="2" y="2"/>
                  </a:lnTo>
                  <a:lnTo>
                    <a:pt x="1" y="1"/>
                  </a:lnTo>
                  <a:lnTo>
                    <a:pt x="0" y="0"/>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67" name="Freeform 141"/>
            <p:cNvSpPr>
              <a:spLocks/>
            </p:cNvSpPr>
            <p:nvPr/>
          </p:nvSpPr>
          <p:spPr bwMode="auto">
            <a:xfrm>
              <a:off x="2995318" y="2726838"/>
              <a:ext cx="149157" cy="112954"/>
            </a:xfrm>
            <a:custGeom>
              <a:avLst/>
              <a:gdLst/>
              <a:ahLst/>
              <a:cxnLst>
                <a:cxn ang="0">
                  <a:pos x="10" y="0"/>
                </a:cxn>
                <a:cxn ang="0">
                  <a:pos x="11" y="1"/>
                </a:cxn>
                <a:cxn ang="0">
                  <a:pos x="25" y="12"/>
                </a:cxn>
                <a:cxn ang="0">
                  <a:pos x="30" y="18"/>
                </a:cxn>
                <a:cxn ang="0">
                  <a:pos x="34" y="21"/>
                </a:cxn>
                <a:cxn ang="0">
                  <a:pos x="33" y="20"/>
                </a:cxn>
                <a:cxn ang="0">
                  <a:pos x="33" y="18"/>
                </a:cxn>
                <a:cxn ang="0">
                  <a:pos x="32" y="16"/>
                </a:cxn>
                <a:cxn ang="0">
                  <a:pos x="32" y="16"/>
                </a:cxn>
                <a:cxn ang="0">
                  <a:pos x="42" y="21"/>
                </a:cxn>
                <a:cxn ang="0">
                  <a:pos x="57" y="29"/>
                </a:cxn>
                <a:cxn ang="0">
                  <a:pos x="73" y="39"/>
                </a:cxn>
                <a:cxn ang="0">
                  <a:pos x="86" y="50"/>
                </a:cxn>
                <a:cxn ang="0">
                  <a:pos x="91" y="55"/>
                </a:cxn>
                <a:cxn ang="0">
                  <a:pos x="96" y="66"/>
                </a:cxn>
                <a:cxn ang="0">
                  <a:pos x="103" y="78"/>
                </a:cxn>
                <a:cxn ang="0">
                  <a:pos x="101" y="75"/>
                </a:cxn>
                <a:cxn ang="0">
                  <a:pos x="94" y="67"/>
                </a:cxn>
                <a:cxn ang="0">
                  <a:pos x="88" y="59"/>
                </a:cxn>
                <a:cxn ang="0">
                  <a:pos x="84" y="57"/>
                </a:cxn>
                <a:cxn ang="0">
                  <a:pos x="89" y="62"/>
                </a:cxn>
                <a:cxn ang="0">
                  <a:pos x="89" y="65"/>
                </a:cxn>
                <a:cxn ang="0">
                  <a:pos x="81" y="57"/>
                </a:cxn>
                <a:cxn ang="0">
                  <a:pos x="77" y="54"/>
                </a:cxn>
                <a:cxn ang="0">
                  <a:pos x="75" y="55"/>
                </a:cxn>
                <a:cxn ang="0">
                  <a:pos x="69" y="47"/>
                </a:cxn>
                <a:cxn ang="0">
                  <a:pos x="66" y="43"/>
                </a:cxn>
                <a:cxn ang="0">
                  <a:pos x="64" y="41"/>
                </a:cxn>
                <a:cxn ang="0">
                  <a:pos x="59" y="37"/>
                </a:cxn>
                <a:cxn ang="0">
                  <a:pos x="50" y="29"/>
                </a:cxn>
                <a:cxn ang="0">
                  <a:pos x="46" y="28"/>
                </a:cxn>
                <a:cxn ang="0">
                  <a:pos x="46" y="31"/>
                </a:cxn>
                <a:cxn ang="0">
                  <a:pos x="50" y="34"/>
                </a:cxn>
                <a:cxn ang="0">
                  <a:pos x="51" y="37"/>
                </a:cxn>
                <a:cxn ang="0">
                  <a:pos x="44" y="32"/>
                </a:cxn>
                <a:cxn ang="0">
                  <a:pos x="38" y="26"/>
                </a:cxn>
                <a:cxn ang="0">
                  <a:pos x="30" y="23"/>
                </a:cxn>
                <a:cxn ang="0">
                  <a:pos x="27" y="20"/>
                </a:cxn>
                <a:cxn ang="0">
                  <a:pos x="28" y="21"/>
                </a:cxn>
                <a:cxn ang="0">
                  <a:pos x="29" y="23"/>
                </a:cxn>
                <a:cxn ang="0">
                  <a:pos x="30" y="24"/>
                </a:cxn>
                <a:cxn ang="0">
                  <a:pos x="14" y="12"/>
                </a:cxn>
                <a:cxn ang="0">
                  <a:pos x="6" y="7"/>
                </a:cxn>
                <a:cxn ang="0">
                  <a:pos x="1" y="3"/>
                </a:cxn>
                <a:cxn ang="0">
                  <a:pos x="5" y="3"/>
                </a:cxn>
                <a:cxn ang="0">
                  <a:pos x="10" y="5"/>
                </a:cxn>
                <a:cxn ang="0">
                  <a:pos x="12" y="7"/>
                </a:cxn>
                <a:cxn ang="0">
                  <a:pos x="13" y="9"/>
                </a:cxn>
                <a:cxn ang="0">
                  <a:pos x="15" y="10"/>
                </a:cxn>
                <a:cxn ang="0">
                  <a:pos x="14" y="6"/>
                </a:cxn>
                <a:cxn ang="0">
                  <a:pos x="10" y="0"/>
                </a:cxn>
              </a:cxnLst>
              <a:rect l="0" t="0" r="r" b="b"/>
              <a:pathLst>
                <a:path w="103" h="78">
                  <a:moveTo>
                    <a:pt x="10" y="0"/>
                  </a:moveTo>
                  <a:lnTo>
                    <a:pt x="10" y="0"/>
                  </a:lnTo>
                  <a:lnTo>
                    <a:pt x="11" y="0"/>
                  </a:lnTo>
                  <a:lnTo>
                    <a:pt x="11" y="1"/>
                  </a:lnTo>
                  <a:lnTo>
                    <a:pt x="11" y="1"/>
                  </a:lnTo>
                  <a:lnTo>
                    <a:pt x="25" y="12"/>
                  </a:lnTo>
                  <a:lnTo>
                    <a:pt x="28" y="15"/>
                  </a:lnTo>
                  <a:lnTo>
                    <a:pt x="30" y="18"/>
                  </a:lnTo>
                  <a:lnTo>
                    <a:pt x="33" y="21"/>
                  </a:lnTo>
                  <a:lnTo>
                    <a:pt x="34" y="21"/>
                  </a:lnTo>
                  <a:lnTo>
                    <a:pt x="34" y="20"/>
                  </a:lnTo>
                  <a:lnTo>
                    <a:pt x="33" y="20"/>
                  </a:lnTo>
                  <a:lnTo>
                    <a:pt x="33" y="19"/>
                  </a:lnTo>
                  <a:lnTo>
                    <a:pt x="33" y="18"/>
                  </a:lnTo>
                  <a:lnTo>
                    <a:pt x="32" y="17"/>
                  </a:lnTo>
                  <a:lnTo>
                    <a:pt x="32" y="16"/>
                  </a:lnTo>
                  <a:lnTo>
                    <a:pt x="32" y="16"/>
                  </a:lnTo>
                  <a:lnTo>
                    <a:pt x="32" y="16"/>
                  </a:lnTo>
                  <a:lnTo>
                    <a:pt x="38" y="18"/>
                  </a:lnTo>
                  <a:lnTo>
                    <a:pt x="42" y="21"/>
                  </a:lnTo>
                  <a:lnTo>
                    <a:pt x="47" y="24"/>
                  </a:lnTo>
                  <a:lnTo>
                    <a:pt x="57" y="29"/>
                  </a:lnTo>
                  <a:lnTo>
                    <a:pt x="65" y="33"/>
                  </a:lnTo>
                  <a:lnTo>
                    <a:pt x="73" y="39"/>
                  </a:lnTo>
                  <a:lnTo>
                    <a:pt x="82" y="46"/>
                  </a:lnTo>
                  <a:lnTo>
                    <a:pt x="86" y="50"/>
                  </a:lnTo>
                  <a:lnTo>
                    <a:pt x="90" y="54"/>
                  </a:lnTo>
                  <a:lnTo>
                    <a:pt x="91" y="55"/>
                  </a:lnTo>
                  <a:lnTo>
                    <a:pt x="92" y="60"/>
                  </a:lnTo>
                  <a:lnTo>
                    <a:pt x="96" y="66"/>
                  </a:lnTo>
                  <a:lnTo>
                    <a:pt x="100" y="72"/>
                  </a:lnTo>
                  <a:lnTo>
                    <a:pt x="103" y="78"/>
                  </a:lnTo>
                  <a:lnTo>
                    <a:pt x="102" y="77"/>
                  </a:lnTo>
                  <a:lnTo>
                    <a:pt x="101" y="75"/>
                  </a:lnTo>
                  <a:lnTo>
                    <a:pt x="98" y="71"/>
                  </a:lnTo>
                  <a:lnTo>
                    <a:pt x="94" y="67"/>
                  </a:lnTo>
                  <a:lnTo>
                    <a:pt x="91" y="62"/>
                  </a:lnTo>
                  <a:lnTo>
                    <a:pt x="88" y="59"/>
                  </a:lnTo>
                  <a:lnTo>
                    <a:pt x="85" y="56"/>
                  </a:lnTo>
                  <a:lnTo>
                    <a:pt x="84" y="57"/>
                  </a:lnTo>
                  <a:lnTo>
                    <a:pt x="85" y="59"/>
                  </a:lnTo>
                  <a:lnTo>
                    <a:pt x="89" y="62"/>
                  </a:lnTo>
                  <a:lnTo>
                    <a:pt x="90" y="64"/>
                  </a:lnTo>
                  <a:lnTo>
                    <a:pt x="89" y="65"/>
                  </a:lnTo>
                  <a:lnTo>
                    <a:pt x="86" y="63"/>
                  </a:lnTo>
                  <a:lnTo>
                    <a:pt x="81" y="57"/>
                  </a:lnTo>
                  <a:lnTo>
                    <a:pt x="78" y="54"/>
                  </a:lnTo>
                  <a:lnTo>
                    <a:pt x="77" y="54"/>
                  </a:lnTo>
                  <a:lnTo>
                    <a:pt x="77" y="55"/>
                  </a:lnTo>
                  <a:lnTo>
                    <a:pt x="75" y="55"/>
                  </a:lnTo>
                  <a:lnTo>
                    <a:pt x="71" y="50"/>
                  </a:lnTo>
                  <a:lnTo>
                    <a:pt x="69" y="47"/>
                  </a:lnTo>
                  <a:lnTo>
                    <a:pt x="67" y="45"/>
                  </a:lnTo>
                  <a:lnTo>
                    <a:pt x="66" y="43"/>
                  </a:lnTo>
                  <a:lnTo>
                    <a:pt x="65" y="42"/>
                  </a:lnTo>
                  <a:lnTo>
                    <a:pt x="64" y="41"/>
                  </a:lnTo>
                  <a:lnTo>
                    <a:pt x="62" y="39"/>
                  </a:lnTo>
                  <a:lnTo>
                    <a:pt x="59" y="37"/>
                  </a:lnTo>
                  <a:lnTo>
                    <a:pt x="55" y="34"/>
                  </a:lnTo>
                  <a:lnTo>
                    <a:pt x="50" y="29"/>
                  </a:lnTo>
                  <a:lnTo>
                    <a:pt x="48" y="28"/>
                  </a:lnTo>
                  <a:lnTo>
                    <a:pt x="46" y="28"/>
                  </a:lnTo>
                  <a:lnTo>
                    <a:pt x="45" y="29"/>
                  </a:lnTo>
                  <a:lnTo>
                    <a:pt x="46" y="31"/>
                  </a:lnTo>
                  <a:lnTo>
                    <a:pt x="48" y="33"/>
                  </a:lnTo>
                  <a:lnTo>
                    <a:pt x="50" y="34"/>
                  </a:lnTo>
                  <a:lnTo>
                    <a:pt x="52" y="36"/>
                  </a:lnTo>
                  <a:lnTo>
                    <a:pt x="51" y="37"/>
                  </a:lnTo>
                  <a:lnTo>
                    <a:pt x="48" y="37"/>
                  </a:lnTo>
                  <a:lnTo>
                    <a:pt x="44" y="32"/>
                  </a:lnTo>
                  <a:lnTo>
                    <a:pt x="42" y="29"/>
                  </a:lnTo>
                  <a:lnTo>
                    <a:pt x="38" y="26"/>
                  </a:lnTo>
                  <a:lnTo>
                    <a:pt x="32" y="24"/>
                  </a:lnTo>
                  <a:lnTo>
                    <a:pt x="30" y="23"/>
                  </a:lnTo>
                  <a:lnTo>
                    <a:pt x="28" y="21"/>
                  </a:lnTo>
                  <a:lnTo>
                    <a:pt x="27" y="20"/>
                  </a:lnTo>
                  <a:lnTo>
                    <a:pt x="27" y="20"/>
                  </a:lnTo>
                  <a:lnTo>
                    <a:pt x="28" y="21"/>
                  </a:lnTo>
                  <a:lnTo>
                    <a:pt x="29" y="22"/>
                  </a:lnTo>
                  <a:lnTo>
                    <a:pt x="29" y="23"/>
                  </a:lnTo>
                  <a:lnTo>
                    <a:pt x="30" y="24"/>
                  </a:lnTo>
                  <a:lnTo>
                    <a:pt x="30" y="24"/>
                  </a:lnTo>
                  <a:lnTo>
                    <a:pt x="24" y="20"/>
                  </a:lnTo>
                  <a:lnTo>
                    <a:pt x="14" y="12"/>
                  </a:lnTo>
                  <a:lnTo>
                    <a:pt x="11" y="10"/>
                  </a:lnTo>
                  <a:lnTo>
                    <a:pt x="6" y="7"/>
                  </a:lnTo>
                  <a:lnTo>
                    <a:pt x="3" y="4"/>
                  </a:lnTo>
                  <a:lnTo>
                    <a:pt x="1" y="3"/>
                  </a:lnTo>
                  <a:lnTo>
                    <a:pt x="0" y="2"/>
                  </a:lnTo>
                  <a:lnTo>
                    <a:pt x="5" y="3"/>
                  </a:lnTo>
                  <a:lnTo>
                    <a:pt x="9" y="5"/>
                  </a:lnTo>
                  <a:lnTo>
                    <a:pt x="10" y="5"/>
                  </a:lnTo>
                  <a:lnTo>
                    <a:pt x="11" y="6"/>
                  </a:lnTo>
                  <a:lnTo>
                    <a:pt x="12" y="7"/>
                  </a:lnTo>
                  <a:lnTo>
                    <a:pt x="13" y="8"/>
                  </a:lnTo>
                  <a:lnTo>
                    <a:pt x="13" y="9"/>
                  </a:lnTo>
                  <a:lnTo>
                    <a:pt x="14" y="10"/>
                  </a:lnTo>
                  <a:lnTo>
                    <a:pt x="15" y="10"/>
                  </a:lnTo>
                  <a:lnTo>
                    <a:pt x="15" y="10"/>
                  </a:lnTo>
                  <a:lnTo>
                    <a:pt x="14" y="6"/>
                  </a:lnTo>
                  <a:lnTo>
                    <a:pt x="10" y="0"/>
                  </a:lnTo>
                  <a:lnTo>
                    <a:pt x="1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68" name="Freeform 142"/>
            <p:cNvSpPr>
              <a:spLocks/>
            </p:cNvSpPr>
            <p:nvPr/>
          </p:nvSpPr>
          <p:spPr bwMode="auto">
            <a:xfrm>
              <a:off x="1641323" y="3088869"/>
              <a:ext cx="26066" cy="20274"/>
            </a:xfrm>
            <a:custGeom>
              <a:avLst/>
              <a:gdLst/>
              <a:ahLst/>
              <a:cxnLst>
                <a:cxn ang="0">
                  <a:pos x="13" y="0"/>
                </a:cxn>
                <a:cxn ang="0">
                  <a:pos x="18" y="0"/>
                </a:cxn>
                <a:cxn ang="0">
                  <a:pos x="10" y="10"/>
                </a:cxn>
                <a:cxn ang="0">
                  <a:pos x="6" y="13"/>
                </a:cxn>
                <a:cxn ang="0">
                  <a:pos x="5" y="14"/>
                </a:cxn>
                <a:cxn ang="0">
                  <a:pos x="2" y="14"/>
                </a:cxn>
                <a:cxn ang="0">
                  <a:pos x="0" y="13"/>
                </a:cxn>
                <a:cxn ang="0">
                  <a:pos x="0" y="12"/>
                </a:cxn>
                <a:cxn ang="0">
                  <a:pos x="0" y="11"/>
                </a:cxn>
                <a:cxn ang="0">
                  <a:pos x="3" y="6"/>
                </a:cxn>
                <a:cxn ang="0">
                  <a:pos x="8" y="3"/>
                </a:cxn>
                <a:cxn ang="0">
                  <a:pos x="12" y="1"/>
                </a:cxn>
                <a:cxn ang="0">
                  <a:pos x="13" y="0"/>
                </a:cxn>
              </a:cxnLst>
              <a:rect l="0" t="0" r="r" b="b"/>
              <a:pathLst>
                <a:path w="18" h="14">
                  <a:moveTo>
                    <a:pt x="13" y="0"/>
                  </a:moveTo>
                  <a:lnTo>
                    <a:pt x="18" y="0"/>
                  </a:lnTo>
                  <a:lnTo>
                    <a:pt x="10" y="10"/>
                  </a:lnTo>
                  <a:lnTo>
                    <a:pt x="6" y="13"/>
                  </a:lnTo>
                  <a:lnTo>
                    <a:pt x="5" y="14"/>
                  </a:lnTo>
                  <a:lnTo>
                    <a:pt x="2" y="14"/>
                  </a:lnTo>
                  <a:lnTo>
                    <a:pt x="0" y="13"/>
                  </a:lnTo>
                  <a:lnTo>
                    <a:pt x="0" y="12"/>
                  </a:lnTo>
                  <a:lnTo>
                    <a:pt x="0" y="11"/>
                  </a:lnTo>
                  <a:lnTo>
                    <a:pt x="3" y="6"/>
                  </a:lnTo>
                  <a:lnTo>
                    <a:pt x="8" y="3"/>
                  </a:lnTo>
                  <a:lnTo>
                    <a:pt x="12" y="1"/>
                  </a:lnTo>
                  <a:lnTo>
                    <a:pt x="13"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69" name="Freeform 143"/>
            <p:cNvSpPr>
              <a:spLocks/>
            </p:cNvSpPr>
            <p:nvPr/>
          </p:nvSpPr>
          <p:spPr bwMode="auto">
            <a:xfrm>
              <a:off x="3069172" y="2789107"/>
              <a:ext cx="70958" cy="69510"/>
            </a:xfrm>
            <a:custGeom>
              <a:avLst/>
              <a:gdLst/>
              <a:ahLst/>
              <a:cxnLst>
                <a:cxn ang="0">
                  <a:pos x="1" y="0"/>
                </a:cxn>
                <a:cxn ang="0">
                  <a:pos x="2" y="0"/>
                </a:cxn>
                <a:cxn ang="0">
                  <a:pos x="7" y="3"/>
                </a:cxn>
                <a:cxn ang="0">
                  <a:pos x="9" y="5"/>
                </a:cxn>
                <a:cxn ang="0">
                  <a:pos x="11" y="6"/>
                </a:cxn>
                <a:cxn ang="0">
                  <a:pos x="20" y="13"/>
                </a:cxn>
                <a:cxn ang="0">
                  <a:pos x="27" y="18"/>
                </a:cxn>
                <a:cxn ang="0">
                  <a:pos x="34" y="25"/>
                </a:cxn>
                <a:cxn ang="0">
                  <a:pos x="39" y="32"/>
                </a:cxn>
                <a:cxn ang="0">
                  <a:pos x="45" y="41"/>
                </a:cxn>
                <a:cxn ang="0">
                  <a:pos x="46" y="43"/>
                </a:cxn>
                <a:cxn ang="0">
                  <a:pos x="47" y="44"/>
                </a:cxn>
                <a:cxn ang="0">
                  <a:pos x="49" y="47"/>
                </a:cxn>
                <a:cxn ang="0">
                  <a:pos x="49" y="47"/>
                </a:cxn>
                <a:cxn ang="0">
                  <a:pos x="48" y="48"/>
                </a:cxn>
                <a:cxn ang="0">
                  <a:pos x="45" y="48"/>
                </a:cxn>
                <a:cxn ang="0">
                  <a:pos x="42" y="46"/>
                </a:cxn>
                <a:cxn ang="0">
                  <a:pos x="39" y="43"/>
                </a:cxn>
                <a:cxn ang="0">
                  <a:pos x="36" y="39"/>
                </a:cxn>
                <a:cxn ang="0">
                  <a:pos x="34" y="35"/>
                </a:cxn>
                <a:cxn ang="0">
                  <a:pos x="32" y="31"/>
                </a:cxn>
                <a:cxn ang="0">
                  <a:pos x="32" y="30"/>
                </a:cxn>
                <a:cxn ang="0">
                  <a:pos x="32" y="31"/>
                </a:cxn>
                <a:cxn ang="0">
                  <a:pos x="33" y="32"/>
                </a:cxn>
                <a:cxn ang="0">
                  <a:pos x="33" y="33"/>
                </a:cxn>
                <a:cxn ang="0">
                  <a:pos x="33" y="34"/>
                </a:cxn>
                <a:cxn ang="0">
                  <a:pos x="34" y="36"/>
                </a:cxn>
                <a:cxn ang="0">
                  <a:pos x="35" y="37"/>
                </a:cxn>
                <a:cxn ang="0">
                  <a:pos x="35" y="37"/>
                </a:cxn>
                <a:cxn ang="0">
                  <a:pos x="34" y="37"/>
                </a:cxn>
                <a:cxn ang="0">
                  <a:pos x="31" y="33"/>
                </a:cxn>
                <a:cxn ang="0">
                  <a:pos x="28" y="29"/>
                </a:cxn>
                <a:cxn ang="0">
                  <a:pos x="25" y="26"/>
                </a:cxn>
                <a:cxn ang="0">
                  <a:pos x="22" y="25"/>
                </a:cxn>
                <a:cxn ang="0">
                  <a:pos x="16" y="23"/>
                </a:cxn>
                <a:cxn ang="0">
                  <a:pos x="13" y="21"/>
                </a:cxn>
                <a:cxn ang="0">
                  <a:pos x="11" y="18"/>
                </a:cxn>
                <a:cxn ang="0">
                  <a:pos x="11" y="16"/>
                </a:cxn>
                <a:cxn ang="0">
                  <a:pos x="12" y="16"/>
                </a:cxn>
                <a:cxn ang="0">
                  <a:pos x="12" y="15"/>
                </a:cxn>
                <a:cxn ang="0">
                  <a:pos x="7" y="9"/>
                </a:cxn>
                <a:cxn ang="0">
                  <a:pos x="4" y="6"/>
                </a:cxn>
                <a:cxn ang="0">
                  <a:pos x="1" y="4"/>
                </a:cxn>
                <a:cxn ang="0">
                  <a:pos x="0" y="1"/>
                </a:cxn>
                <a:cxn ang="0">
                  <a:pos x="1" y="0"/>
                </a:cxn>
              </a:cxnLst>
              <a:rect l="0" t="0" r="r" b="b"/>
              <a:pathLst>
                <a:path w="49" h="48">
                  <a:moveTo>
                    <a:pt x="1" y="0"/>
                  </a:moveTo>
                  <a:lnTo>
                    <a:pt x="2" y="0"/>
                  </a:lnTo>
                  <a:lnTo>
                    <a:pt x="7" y="3"/>
                  </a:lnTo>
                  <a:lnTo>
                    <a:pt x="9" y="5"/>
                  </a:lnTo>
                  <a:lnTo>
                    <a:pt x="11" y="6"/>
                  </a:lnTo>
                  <a:lnTo>
                    <a:pt x="20" y="13"/>
                  </a:lnTo>
                  <a:lnTo>
                    <a:pt x="27" y="18"/>
                  </a:lnTo>
                  <a:lnTo>
                    <a:pt x="34" y="25"/>
                  </a:lnTo>
                  <a:lnTo>
                    <a:pt x="39" y="32"/>
                  </a:lnTo>
                  <a:lnTo>
                    <a:pt x="45" y="41"/>
                  </a:lnTo>
                  <a:lnTo>
                    <a:pt x="46" y="43"/>
                  </a:lnTo>
                  <a:lnTo>
                    <a:pt x="47" y="44"/>
                  </a:lnTo>
                  <a:lnTo>
                    <a:pt x="49" y="47"/>
                  </a:lnTo>
                  <a:lnTo>
                    <a:pt x="49" y="47"/>
                  </a:lnTo>
                  <a:lnTo>
                    <a:pt x="48" y="48"/>
                  </a:lnTo>
                  <a:lnTo>
                    <a:pt x="45" y="48"/>
                  </a:lnTo>
                  <a:lnTo>
                    <a:pt x="42" y="46"/>
                  </a:lnTo>
                  <a:lnTo>
                    <a:pt x="39" y="43"/>
                  </a:lnTo>
                  <a:lnTo>
                    <a:pt x="36" y="39"/>
                  </a:lnTo>
                  <a:lnTo>
                    <a:pt x="34" y="35"/>
                  </a:lnTo>
                  <a:lnTo>
                    <a:pt x="32" y="31"/>
                  </a:lnTo>
                  <a:lnTo>
                    <a:pt x="32" y="30"/>
                  </a:lnTo>
                  <a:lnTo>
                    <a:pt x="32" y="31"/>
                  </a:lnTo>
                  <a:lnTo>
                    <a:pt x="33" y="32"/>
                  </a:lnTo>
                  <a:lnTo>
                    <a:pt x="33" y="33"/>
                  </a:lnTo>
                  <a:lnTo>
                    <a:pt x="33" y="34"/>
                  </a:lnTo>
                  <a:lnTo>
                    <a:pt x="34" y="36"/>
                  </a:lnTo>
                  <a:lnTo>
                    <a:pt x="35" y="37"/>
                  </a:lnTo>
                  <a:lnTo>
                    <a:pt x="35" y="37"/>
                  </a:lnTo>
                  <a:lnTo>
                    <a:pt x="34" y="37"/>
                  </a:lnTo>
                  <a:lnTo>
                    <a:pt x="31" y="33"/>
                  </a:lnTo>
                  <a:lnTo>
                    <a:pt x="28" y="29"/>
                  </a:lnTo>
                  <a:lnTo>
                    <a:pt x="25" y="26"/>
                  </a:lnTo>
                  <a:lnTo>
                    <a:pt x="22" y="25"/>
                  </a:lnTo>
                  <a:lnTo>
                    <a:pt x="16" y="23"/>
                  </a:lnTo>
                  <a:lnTo>
                    <a:pt x="13" y="21"/>
                  </a:lnTo>
                  <a:lnTo>
                    <a:pt x="11" y="18"/>
                  </a:lnTo>
                  <a:lnTo>
                    <a:pt x="11" y="16"/>
                  </a:lnTo>
                  <a:lnTo>
                    <a:pt x="12" y="16"/>
                  </a:lnTo>
                  <a:lnTo>
                    <a:pt x="12" y="15"/>
                  </a:lnTo>
                  <a:lnTo>
                    <a:pt x="7" y="9"/>
                  </a:lnTo>
                  <a:lnTo>
                    <a:pt x="4" y="6"/>
                  </a:lnTo>
                  <a:lnTo>
                    <a:pt x="1" y="4"/>
                  </a:lnTo>
                  <a:lnTo>
                    <a:pt x="0" y="1"/>
                  </a:lnTo>
                  <a:lnTo>
                    <a:pt x="1"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70" name="Freeform 144"/>
            <p:cNvSpPr>
              <a:spLocks/>
            </p:cNvSpPr>
            <p:nvPr/>
          </p:nvSpPr>
          <p:spPr bwMode="auto">
            <a:xfrm>
              <a:off x="1668838" y="3193133"/>
              <a:ext cx="41996" cy="78199"/>
            </a:xfrm>
            <a:custGeom>
              <a:avLst/>
              <a:gdLst/>
              <a:ahLst/>
              <a:cxnLst>
                <a:cxn ang="0">
                  <a:pos x="4" y="0"/>
                </a:cxn>
                <a:cxn ang="0">
                  <a:pos x="13" y="6"/>
                </a:cxn>
                <a:cxn ang="0">
                  <a:pos x="20" y="13"/>
                </a:cxn>
                <a:cxn ang="0">
                  <a:pos x="21" y="14"/>
                </a:cxn>
                <a:cxn ang="0">
                  <a:pos x="20" y="15"/>
                </a:cxn>
                <a:cxn ang="0">
                  <a:pos x="20" y="15"/>
                </a:cxn>
                <a:cxn ang="0">
                  <a:pos x="19" y="16"/>
                </a:cxn>
                <a:cxn ang="0">
                  <a:pos x="19" y="17"/>
                </a:cxn>
                <a:cxn ang="0">
                  <a:pos x="23" y="27"/>
                </a:cxn>
                <a:cxn ang="0">
                  <a:pos x="27" y="37"/>
                </a:cxn>
                <a:cxn ang="0">
                  <a:pos x="28" y="40"/>
                </a:cxn>
                <a:cxn ang="0">
                  <a:pos x="29" y="43"/>
                </a:cxn>
                <a:cxn ang="0">
                  <a:pos x="29" y="50"/>
                </a:cxn>
                <a:cxn ang="0">
                  <a:pos x="28" y="53"/>
                </a:cxn>
                <a:cxn ang="0">
                  <a:pos x="25" y="54"/>
                </a:cxn>
                <a:cxn ang="0">
                  <a:pos x="22" y="54"/>
                </a:cxn>
                <a:cxn ang="0">
                  <a:pos x="17" y="51"/>
                </a:cxn>
                <a:cxn ang="0">
                  <a:pos x="13" y="47"/>
                </a:cxn>
                <a:cxn ang="0">
                  <a:pos x="10" y="42"/>
                </a:cxn>
                <a:cxn ang="0">
                  <a:pos x="10" y="41"/>
                </a:cxn>
                <a:cxn ang="0">
                  <a:pos x="11" y="40"/>
                </a:cxn>
                <a:cxn ang="0">
                  <a:pos x="12" y="40"/>
                </a:cxn>
                <a:cxn ang="0">
                  <a:pos x="14" y="39"/>
                </a:cxn>
                <a:cxn ang="0">
                  <a:pos x="15" y="38"/>
                </a:cxn>
                <a:cxn ang="0">
                  <a:pos x="16" y="38"/>
                </a:cxn>
                <a:cxn ang="0">
                  <a:pos x="17" y="37"/>
                </a:cxn>
                <a:cxn ang="0">
                  <a:pos x="18" y="36"/>
                </a:cxn>
                <a:cxn ang="0">
                  <a:pos x="18" y="36"/>
                </a:cxn>
                <a:cxn ang="0">
                  <a:pos x="18" y="35"/>
                </a:cxn>
                <a:cxn ang="0">
                  <a:pos x="16" y="34"/>
                </a:cxn>
                <a:cxn ang="0">
                  <a:pos x="15" y="35"/>
                </a:cxn>
                <a:cxn ang="0">
                  <a:pos x="12" y="37"/>
                </a:cxn>
                <a:cxn ang="0">
                  <a:pos x="10" y="38"/>
                </a:cxn>
                <a:cxn ang="0">
                  <a:pos x="8" y="38"/>
                </a:cxn>
                <a:cxn ang="0">
                  <a:pos x="7" y="36"/>
                </a:cxn>
                <a:cxn ang="0">
                  <a:pos x="8" y="34"/>
                </a:cxn>
                <a:cxn ang="0">
                  <a:pos x="9" y="31"/>
                </a:cxn>
                <a:cxn ang="0">
                  <a:pos x="9" y="29"/>
                </a:cxn>
                <a:cxn ang="0">
                  <a:pos x="8" y="28"/>
                </a:cxn>
                <a:cxn ang="0">
                  <a:pos x="7" y="27"/>
                </a:cxn>
                <a:cxn ang="0">
                  <a:pos x="6" y="27"/>
                </a:cxn>
                <a:cxn ang="0">
                  <a:pos x="4" y="27"/>
                </a:cxn>
                <a:cxn ang="0">
                  <a:pos x="3" y="27"/>
                </a:cxn>
                <a:cxn ang="0">
                  <a:pos x="2" y="26"/>
                </a:cxn>
                <a:cxn ang="0">
                  <a:pos x="1" y="25"/>
                </a:cxn>
                <a:cxn ang="0">
                  <a:pos x="0" y="22"/>
                </a:cxn>
                <a:cxn ang="0">
                  <a:pos x="0" y="17"/>
                </a:cxn>
                <a:cxn ang="0">
                  <a:pos x="0" y="12"/>
                </a:cxn>
                <a:cxn ang="0">
                  <a:pos x="1" y="8"/>
                </a:cxn>
                <a:cxn ang="0">
                  <a:pos x="2" y="3"/>
                </a:cxn>
                <a:cxn ang="0">
                  <a:pos x="3" y="1"/>
                </a:cxn>
                <a:cxn ang="0">
                  <a:pos x="4" y="0"/>
                </a:cxn>
              </a:cxnLst>
              <a:rect l="0" t="0" r="r" b="b"/>
              <a:pathLst>
                <a:path w="29" h="54">
                  <a:moveTo>
                    <a:pt x="4" y="0"/>
                  </a:moveTo>
                  <a:lnTo>
                    <a:pt x="13" y="6"/>
                  </a:lnTo>
                  <a:lnTo>
                    <a:pt x="20" y="13"/>
                  </a:lnTo>
                  <a:lnTo>
                    <a:pt x="21" y="14"/>
                  </a:lnTo>
                  <a:lnTo>
                    <a:pt x="20" y="15"/>
                  </a:lnTo>
                  <a:lnTo>
                    <a:pt x="20" y="15"/>
                  </a:lnTo>
                  <a:lnTo>
                    <a:pt x="19" y="16"/>
                  </a:lnTo>
                  <a:lnTo>
                    <a:pt x="19" y="17"/>
                  </a:lnTo>
                  <a:lnTo>
                    <a:pt x="23" y="27"/>
                  </a:lnTo>
                  <a:lnTo>
                    <a:pt x="27" y="37"/>
                  </a:lnTo>
                  <a:lnTo>
                    <a:pt x="28" y="40"/>
                  </a:lnTo>
                  <a:lnTo>
                    <a:pt x="29" y="43"/>
                  </a:lnTo>
                  <a:lnTo>
                    <a:pt x="29" y="50"/>
                  </a:lnTo>
                  <a:lnTo>
                    <a:pt x="28" y="53"/>
                  </a:lnTo>
                  <a:lnTo>
                    <a:pt x="25" y="54"/>
                  </a:lnTo>
                  <a:lnTo>
                    <a:pt x="22" y="54"/>
                  </a:lnTo>
                  <a:lnTo>
                    <a:pt x="17" y="51"/>
                  </a:lnTo>
                  <a:lnTo>
                    <a:pt x="13" y="47"/>
                  </a:lnTo>
                  <a:lnTo>
                    <a:pt x="10" y="42"/>
                  </a:lnTo>
                  <a:lnTo>
                    <a:pt x="10" y="41"/>
                  </a:lnTo>
                  <a:lnTo>
                    <a:pt x="11" y="40"/>
                  </a:lnTo>
                  <a:lnTo>
                    <a:pt x="12" y="40"/>
                  </a:lnTo>
                  <a:lnTo>
                    <a:pt x="14" y="39"/>
                  </a:lnTo>
                  <a:lnTo>
                    <a:pt x="15" y="38"/>
                  </a:lnTo>
                  <a:lnTo>
                    <a:pt x="16" y="38"/>
                  </a:lnTo>
                  <a:lnTo>
                    <a:pt x="17" y="37"/>
                  </a:lnTo>
                  <a:lnTo>
                    <a:pt x="18" y="36"/>
                  </a:lnTo>
                  <a:lnTo>
                    <a:pt x="18" y="36"/>
                  </a:lnTo>
                  <a:lnTo>
                    <a:pt x="18" y="35"/>
                  </a:lnTo>
                  <a:lnTo>
                    <a:pt x="16" y="34"/>
                  </a:lnTo>
                  <a:lnTo>
                    <a:pt x="15" y="35"/>
                  </a:lnTo>
                  <a:lnTo>
                    <a:pt x="12" y="37"/>
                  </a:lnTo>
                  <a:lnTo>
                    <a:pt x="10" y="38"/>
                  </a:lnTo>
                  <a:lnTo>
                    <a:pt x="8" y="38"/>
                  </a:lnTo>
                  <a:lnTo>
                    <a:pt x="7" y="36"/>
                  </a:lnTo>
                  <a:lnTo>
                    <a:pt x="8" y="34"/>
                  </a:lnTo>
                  <a:lnTo>
                    <a:pt x="9" y="31"/>
                  </a:lnTo>
                  <a:lnTo>
                    <a:pt x="9" y="29"/>
                  </a:lnTo>
                  <a:lnTo>
                    <a:pt x="8" y="28"/>
                  </a:lnTo>
                  <a:lnTo>
                    <a:pt x="7" y="27"/>
                  </a:lnTo>
                  <a:lnTo>
                    <a:pt x="6" y="27"/>
                  </a:lnTo>
                  <a:lnTo>
                    <a:pt x="4" y="27"/>
                  </a:lnTo>
                  <a:lnTo>
                    <a:pt x="3" y="27"/>
                  </a:lnTo>
                  <a:lnTo>
                    <a:pt x="2" y="26"/>
                  </a:lnTo>
                  <a:lnTo>
                    <a:pt x="1" y="25"/>
                  </a:lnTo>
                  <a:lnTo>
                    <a:pt x="0" y="22"/>
                  </a:lnTo>
                  <a:lnTo>
                    <a:pt x="0" y="17"/>
                  </a:lnTo>
                  <a:lnTo>
                    <a:pt x="0" y="12"/>
                  </a:lnTo>
                  <a:lnTo>
                    <a:pt x="1" y="8"/>
                  </a:lnTo>
                  <a:lnTo>
                    <a:pt x="2" y="3"/>
                  </a:lnTo>
                  <a:lnTo>
                    <a:pt x="3" y="1"/>
                  </a:lnTo>
                  <a:lnTo>
                    <a:pt x="4"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71" name="Freeform 145"/>
            <p:cNvSpPr>
              <a:spLocks/>
            </p:cNvSpPr>
            <p:nvPr/>
          </p:nvSpPr>
          <p:spPr bwMode="auto">
            <a:xfrm>
              <a:off x="2792581" y="3229336"/>
              <a:ext cx="36204" cy="14481"/>
            </a:xfrm>
            <a:custGeom>
              <a:avLst/>
              <a:gdLst/>
              <a:ahLst/>
              <a:cxnLst>
                <a:cxn ang="0">
                  <a:pos x="0" y="0"/>
                </a:cxn>
                <a:cxn ang="0">
                  <a:pos x="9" y="2"/>
                </a:cxn>
                <a:cxn ang="0">
                  <a:pos x="16" y="4"/>
                </a:cxn>
                <a:cxn ang="0">
                  <a:pos x="24" y="8"/>
                </a:cxn>
                <a:cxn ang="0">
                  <a:pos x="25" y="9"/>
                </a:cxn>
                <a:cxn ang="0">
                  <a:pos x="24" y="9"/>
                </a:cxn>
                <a:cxn ang="0">
                  <a:pos x="24" y="9"/>
                </a:cxn>
                <a:cxn ang="0">
                  <a:pos x="23" y="10"/>
                </a:cxn>
                <a:cxn ang="0">
                  <a:pos x="19" y="10"/>
                </a:cxn>
                <a:cxn ang="0">
                  <a:pos x="16" y="8"/>
                </a:cxn>
                <a:cxn ang="0">
                  <a:pos x="8" y="4"/>
                </a:cxn>
                <a:cxn ang="0">
                  <a:pos x="4" y="2"/>
                </a:cxn>
                <a:cxn ang="0">
                  <a:pos x="1" y="0"/>
                </a:cxn>
                <a:cxn ang="0">
                  <a:pos x="0" y="0"/>
                </a:cxn>
              </a:cxnLst>
              <a:rect l="0" t="0" r="r" b="b"/>
              <a:pathLst>
                <a:path w="25" h="10">
                  <a:moveTo>
                    <a:pt x="0" y="0"/>
                  </a:moveTo>
                  <a:lnTo>
                    <a:pt x="9" y="2"/>
                  </a:lnTo>
                  <a:lnTo>
                    <a:pt x="16" y="4"/>
                  </a:lnTo>
                  <a:lnTo>
                    <a:pt x="24" y="8"/>
                  </a:lnTo>
                  <a:lnTo>
                    <a:pt x="25" y="9"/>
                  </a:lnTo>
                  <a:lnTo>
                    <a:pt x="24" y="9"/>
                  </a:lnTo>
                  <a:lnTo>
                    <a:pt x="24" y="9"/>
                  </a:lnTo>
                  <a:lnTo>
                    <a:pt x="23" y="10"/>
                  </a:lnTo>
                  <a:lnTo>
                    <a:pt x="19" y="10"/>
                  </a:lnTo>
                  <a:lnTo>
                    <a:pt x="16" y="8"/>
                  </a:lnTo>
                  <a:lnTo>
                    <a:pt x="8" y="4"/>
                  </a:lnTo>
                  <a:lnTo>
                    <a:pt x="4" y="2"/>
                  </a:lnTo>
                  <a:lnTo>
                    <a:pt x="1" y="0"/>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72" name="Freeform 146"/>
            <p:cNvSpPr>
              <a:spLocks/>
            </p:cNvSpPr>
            <p:nvPr/>
          </p:nvSpPr>
          <p:spPr bwMode="auto">
            <a:xfrm>
              <a:off x="2962011" y="3197477"/>
              <a:ext cx="18826" cy="59373"/>
            </a:xfrm>
            <a:custGeom>
              <a:avLst/>
              <a:gdLst/>
              <a:ahLst/>
              <a:cxnLst>
                <a:cxn ang="0">
                  <a:pos x="2" y="0"/>
                </a:cxn>
                <a:cxn ang="0">
                  <a:pos x="2" y="2"/>
                </a:cxn>
                <a:cxn ang="0">
                  <a:pos x="5" y="9"/>
                </a:cxn>
                <a:cxn ang="0">
                  <a:pos x="7" y="16"/>
                </a:cxn>
                <a:cxn ang="0">
                  <a:pos x="10" y="25"/>
                </a:cxn>
                <a:cxn ang="0">
                  <a:pos x="13" y="38"/>
                </a:cxn>
                <a:cxn ang="0">
                  <a:pos x="13" y="39"/>
                </a:cxn>
                <a:cxn ang="0">
                  <a:pos x="12" y="39"/>
                </a:cxn>
                <a:cxn ang="0">
                  <a:pos x="9" y="41"/>
                </a:cxn>
                <a:cxn ang="0">
                  <a:pos x="8" y="40"/>
                </a:cxn>
                <a:cxn ang="0">
                  <a:pos x="5" y="37"/>
                </a:cxn>
                <a:cxn ang="0">
                  <a:pos x="4" y="33"/>
                </a:cxn>
                <a:cxn ang="0">
                  <a:pos x="4" y="30"/>
                </a:cxn>
                <a:cxn ang="0">
                  <a:pos x="2" y="26"/>
                </a:cxn>
                <a:cxn ang="0">
                  <a:pos x="0" y="24"/>
                </a:cxn>
                <a:cxn ang="0">
                  <a:pos x="1" y="22"/>
                </a:cxn>
                <a:cxn ang="0">
                  <a:pos x="1" y="3"/>
                </a:cxn>
                <a:cxn ang="0">
                  <a:pos x="1" y="1"/>
                </a:cxn>
                <a:cxn ang="0">
                  <a:pos x="2" y="0"/>
                </a:cxn>
              </a:cxnLst>
              <a:rect l="0" t="0" r="r" b="b"/>
              <a:pathLst>
                <a:path w="13" h="41">
                  <a:moveTo>
                    <a:pt x="2" y="0"/>
                  </a:moveTo>
                  <a:lnTo>
                    <a:pt x="2" y="2"/>
                  </a:lnTo>
                  <a:lnTo>
                    <a:pt x="5" y="9"/>
                  </a:lnTo>
                  <a:lnTo>
                    <a:pt x="7" y="16"/>
                  </a:lnTo>
                  <a:lnTo>
                    <a:pt x="10" y="25"/>
                  </a:lnTo>
                  <a:lnTo>
                    <a:pt x="13" y="38"/>
                  </a:lnTo>
                  <a:lnTo>
                    <a:pt x="13" y="39"/>
                  </a:lnTo>
                  <a:lnTo>
                    <a:pt x="12" y="39"/>
                  </a:lnTo>
                  <a:lnTo>
                    <a:pt x="9" y="41"/>
                  </a:lnTo>
                  <a:lnTo>
                    <a:pt x="8" y="40"/>
                  </a:lnTo>
                  <a:lnTo>
                    <a:pt x="5" y="37"/>
                  </a:lnTo>
                  <a:lnTo>
                    <a:pt x="4" y="33"/>
                  </a:lnTo>
                  <a:lnTo>
                    <a:pt x="4" y="30"/>
                  </a:lnTo>
                  <a:lnTo>
                    <a:pt x="2" y="26"/>
                  </a:lnTo>
                  <a:lnTo>
                    <a:pt x="0" y="24"/>
                  </a:lnTo>
                  <a:lnTo>
                    <a:pt x="1" y="22"/>
                  </a:lnTo>
                  <a:lnTo>
                    <a:pt x="1" y="3"/>
                  </a:lnTo>
                  <a:lnTo>
                    <a:pt x="1" y="1"/>
                  </a:lnTo>
                  <a:lnTo>
                    <a:pt x="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73" name="Freeform 147"/>
            <p:cNvSpPr>
              <a:spLocks/>
            </p:cNvSpPr>
            <p:nvPr/>
          </p:nvSpPr>
          <p:spPr bwMode="auto">
            <a:xfrm>
              <a:off x="2869331" y="3145345"/>
              <a:ext cx="86887" cy="120195"/>
            </a:xfrm>
            <a:custGeom>
              <a:avLst/>
              <a:gdLst/>
              <a:ahLst/>
              <a:cxnLst>
                <a:cxn ang="0">
                  <a:pos x="10" y="7"/>
                </a:cxn>
                <a:cxn ang="0">
                  <a:pos x="12" y="16"/>
                </a:cxn>
                <a:cxn ang="0">
                  <a:pos x="20" y="24"/>
                </a:cxn>
                <a:cxn ang="0">
                  <a:pos x="25" y="29"/>
                </a:cxn>
                <a:cxn ang="0">
                  <a:pos x="23" y="33"/>
                </a:cxn>
                <a:cxn ang="0">
                  <a:pos x="22" y="38"/>
                </a:cxn>
                <a:cxn ang="0">
                  <a:pos x="22" y="42"/>
                </a:cxn>
                <a:cxn ang="0">
                  <a:pos x="28" y="43"/>
                </a:cxn>
                <a:cxn ang="0">
                  <a:pos x="34" y="42"/>
                </a:cxn>
                <a:cxn ang="0">
                  <a:pos x="35" y="36"/>
                </a:cxn>
                <a:cxn ang="0">
                  <a:pos x="37" y="30"/>
                </a:cxn>
                <a:cxn ang="0">
                  <a:pos x="41" y="27"/>
                </a:cxn>
                <a:cxn ang="0">
                  <a:pos x="48" y="31"/>
                </a:cxn>
                <a:cxn ang="0">
                  <a:pos x="48" y="36"/>
                </a:cxn>
                <a:cxn ang="0">
                  <a:pos x="47" y="43"/>
                </a:cxn>
                <a:cxn ang="0">
                  <a:pos x="48" y="43"/>
                </a:cxn>
                <a:cxn ang="0">
                  <a:pos x="53" y="41"/>
                </a:cxn>
                <a:cxn ang="0">
                  <a:pos x="53" y="44"/>
                </a:cxn>
                <a:cxn ang="0">
                  <a:pos x="50" y="48"/>
                </a:cxn>
                <a:cxn ang="0">
                  <a:pos x="51" y="49"/>
                </a:cxn>
                <a:cxn ang="0">
                  <a:pos x="55" y="45"/>
                </a:cxn>
                <a:cxn ang="0">
                  <a:pos x="60" y="41"/>
                </a:cxn>
                <a:cxn ang="0">
                  <a:pos x="59" y="44"/>
                </a:cxn>
                <a:cxn ang="0">
                  <a:pos x="55" y="48"/>
                </a:cxn>
                <a:cxn ang="0">
                  <a:pos x="55" y="52"/>
                </a:cxn>
                <a:cxn ang="0">
                  <a:pos x="56" y="56"/>
                </a:cxn>
                <a:cxn ang="0">
                  <a:pos x="56" y="58"/>
                </a:cxn>
                <a:cxn ang="0">
                  <a:pos x="54" y="58"/>
                </a:cxn>
                <a:cxn ang="0">
                  <a:pos x="56" y="61"/>
                </a:cxn>
                <a:cxn ang="0">
                  <a:pos x="58" y="66"/>
                </a:cxn>
                <a:cxn ang="0">
                  <a:pos x="51" y="76"/>
                </a:cxn>
                <a:cxn ang="0">
                  <a:pos x="47" y="79"/>
                </a:cxn>
                <a:cxn ang="0">
                  <a:pos x="49" y="75"/>
                </a:cxn>
                <a:cxn ang="0">
                  <a:pos x="54" y="67"/>
                </a:cxn>
                <a:cxn ang="0">
                  <a:pos x="51" y="61"/>
                </a:cxn>
                <a:cxn ang="0">
                  <a:pos x="44" y="61"/>
                </a:cxn>
                <a:cxn ang="0">
                  <a:pos x="39" y="65"/>
                </a:cxn>
                <a:cxn ang="0">
                  <a:pos x="37" y="72"/>
                </a:cxn>
                <a:cxn ang="0">
                  <a:pos x="31" y="75"/>
                </a:cxn>
                <a:cxn ang="0">
                  <a:pos x="18" y="76"/>
                </a:cxn>
                <a:cxn ang="0">
                  <a:pos x="13" y="81"/>
                </a:cxn>
                <a:cxn ang="0">
                  <a:pos x="7" y="82"/>
                </a:cxn>
                <a:cxn ang="0">
                  <a:pos x="6" y="79"/>
                </a:cxn>
                <a:cxn ang="0">
                  <a:pos x="10" y="70"/>
                </a:cxn>
                <a:cxn ang="0">
                  <a:pos x="12" y="63"/>
                </a:cxn>
                <a:cxn ang="0">
                  <a:pos x="8" y="63"/>
                </a:cxn>
                <a:cxn ang="0">
                  <a:pos x="4" y="66"/>
                </a:cxn>
                <a:cxn ang="0">
                  <a:pos x="1" y="65"/>
                </a:cxn>
                <a:cxn ang="0">
                  <a:pos x="3" y="62"/>
                </a:cxn>
                <a:cxn ang="0">
                  <a:pos x="4" y="60"/>
                </a:cxn>
                <a:cxn ang="0">
                  <a:pos x="1" y="26"/>
                </a:cxn>
                <a:cxn ang="0">
                  <a:pos x="0" y="7"/>
                </a:cxn>
                <a:cxn ang="0">
                  <a:pos x="4" y="2"/>
                </a:cxn>
                <a:cxn ang="0">
                  <a:pos x="6" y="0"/>
                </a:cxn>
              </a:cxnLst>
              <a:rect l="0" t="0" r="r" b="b"/>
              <a:pathLst>
                <a:path w="60" h="83">
                  <a:moveTo>
                    <a:pt x="6" y="0"/>
                  </a:moveTo>
                  <a:lnTo>
                    <a:pt x="10" y="7"/>
                  </a:lnTo>
                  <a:lnTo>
                    <a:pt x="12" y="12"/>
                  </a:lnTo>
                  <a:lnTo>
                    <a:pt x="12" y="16"/>
                  </a:lnTo>
                  <a:lnTo>
                    <a:pt x="16" y="20"/>
                  </a:lnTo>
                  <a:lnTo>
                    <a:pt x="20" y="24"/>
                  </a:lnTo>
                  <a:lnTo>
                    <a:pt x="24" y="27"/>
                  </a:lnTo>
                  <a:lnTo>
                    <a:pt x="25" y="29"/>
                  </a:lnTo>
                  <a:lnTo>
                    <a:pt x="24" y="31"/>
                  </a:lnTo>
                  <a:lnTo>
                    <a:pt x="23" y="33"/>
                  </a:lnTo>
                  <a:lnTo>
                    <a:pt x="22" y="35"/>
                  </a:lnTo>
                  <a:lnTo>
                    <a:pt x="22" y="38"/>
                  </a:lnTo>
                  <a:lnTo>
                    <a:pt x="21" y="40"/>
                  </a:lnTo>
                  <a:lnTo>
                    <a:pt x="22" y="42"/>
                  </a:lnTo>
                  <a:lnTo>
                    <a:pt x="25" y="43"/>
                  </a:lnTo>
                  <a:lnTo>
                    <a:pt x="28" y="43"/>
                  </a:lnTo>
                  <a:lnTo>
                    <a:pt x="34" y="43"/>
                  </a:lnTo>
                  <a:lnTo>
                    <a:pt x="34" y="42"/>
                  </a:lnTo>
                  <a:lnTo>
                    <a:pt x="34" y="40"/>
                  </a:lnTo>
                  <a:lnTo>
                    <a:pt x="35" y="36"/>
                  </a:lnTo>
                  <a:lnTo>
                    <a:pt x="36" y="33"/>
                  </a:lnTo>
                  <a:lnTo>
                    <a:pt x="37" y="30"/>
                  </a:lnTo>
                  <a:lnTo>
                    <a:pt x="39" y="28"/>
                  </a:lnTo>
                  <a:lnTo>
                    <a:pt x="41" y="27"/>
                  </a:lnTo>
                  <a:lnTo>
                    <a:pt x="44" y="27"/>
                  </a:lnTo>
                  <a:lnTo>
                    <a:pt x="48" y="31"/>
                  </a:lnTo>
                  <a:lnTo>
                    <a:pt x="48" y="33"/>
                  </a:lnTo>
                  <a:lnTo>
                    <a:pt x="48" y="36"/>
                  </a:lnTo>
                  <a:lnTo>
                    <a:pt x="47" y="40"/>
                  </a:lnTo>
                  <a:lnTo>
                    <a:pt x="47" y="43"/>
                  </a:lnTo>
                  <a:lnTo>
                    <a:pt x="47" y="43"/>
                  </a:lnTo>
                  <a:lnTo>
                    <a:pt x="48" y="43"/>
                  </a:lnTo>
                  <a:lnTo>
                    <a:pt x="52" y="41"/>
                  </a:lnTo>
                  <a:lnTo>
                    <a:pt x="53" y="41"/>
                  </a:lnTo>
                  <a:lnTo>
                    <a:pt x="53" y="42"/>
                  </a:lnTo>
                  <a:lnTo>
                    <a:pt x="53" y="44"/>
                  </a:lnTo>
                  <a:lnTo>
                    <a:pt x="51" y="46"/>
                  </a:lnTo>
                  <a:lnTo>
                    <a:pt x="50" y="48"/>
                  </a:lnTo>
                  <a:lnTo>
                    <a:pt x="50" y="49"/>
                  </a:lnTo>
                  <a:lnTo>
                    <a:pt x="51" y="49"/>
                  </a:lnTo>
                  <a:lnTo>
                    <a:pt x="53" y="48"/>
                  </a:lnTo>
                  <a:lnTo>
                    <a:pt x="55" y="45"/>
                  </a:lnTo>
                  <a:lnTo>
                    <a:pt x="58" y="41"/>
                  </a:lnTo>
                  <a:lnTo>
                    <a:pt x="60" y="41"/>
                  </a:lnTo>
                  <a:lnTo>
                    <a:pt x="60" y="42"/>
                  </a:lnTo>
                  <a:lnTo>
                    <a:pt x="59" y="44"/>
                  </a:lnTo>
                  <a:lnTo>
                    <a:pt x="57" y="46"/>
                  </a:lnTo>
                  <a:lnTo>
                    <a:pt x="55" y="48"/>
                  </a:lnTo>
                  <a:lnTo>
                    <a:pt x="55" y="50"/>
                  </a:lnTo>
                  <a:lnTo>
                    <a:pt x="55" y="52"/>
                  </a:lnTo>
                  <a:lnTo>
                    <a:pt x="55" y="54"/>
                  </a:lnTo>
                  <a:lnTo>
                    <a:pt x="56" y="56"/>
                  </a:lnTo>
                  <a:lnTo>
                    <a:pt x="57" y="58"/>
                  </a:lnTo>
                  <a:lnTo>
                    <a:pt x="56" y="58"/>
                  </a:lnTo>
                  <a:lnTo>
                    <a:pt x="55" y="57"/>
                  </a:lnTo>
                  <a:lnTo>
                    <a:pt x="54" y="58"/>
                  </a:lnTo>
                  <a:lnTo>
                    <a:pt x="55" y="59"/>
                  </a:lnTo>
                  <a:lnTo>
                    <a:pt x="56" y="61"/>
                  </a:lnTo>
                  <a:lnTo>
                    <a:pt x="58" y="63"/>
                  </a:lnTo>
                  <a:lnTo>
                    <a:pt x="58" y="66"/>
                  </a:lnTo>
                  <a:lnTo>
                    <a:pt x="55" y="71"/>
                  </a:lnTo>
                  <a:lnTo>
                    <a:pt x="51" y="76"/>
                  </a:lnTo>
                  <a:lnTo>
                    <a:pt x="47" y="81"/>
                  </a:lnTo>
                  <a:lnTo>
                    <a:pt x="47" y="79"/>
                  </a:lnTo>
                  <a:lnTo>
                    <a:pt x="48" y="79"/>
                  </a:lnTo>
                  <a:lnTo>
                    <a:pt x="49" y="75"/>
                  </a:lnTo>
                  <a:lnTo>
                    <a:pt x="52" y="71"/>
                  </a:lnTo>
                  <a:lnTo>
                    <a:pt x="54" y="67"/>
                  </a:lnTo>
                  <a:lnTo>
                    <a:pt x="53" y="63"/>
                  </a:lnTo>
                  <a:lnTo>
                    <a:pt x="51" y="61"/>
                  </a:lnTo>
                  <a:lnTo>
                    <a:pt x="47" y="61"/>
                  </a:lnTo>
                  <a:lnTo>
                    <a:pt x="44" y="61"/>
                  </a:lnTo>
                  <a:lnTo>
                    <a:pt x="41" y="63"/>
                  </a:lnTo>
                  <a:lnTo>
                    <a:pt x="39" y="65"/>
                  </a:lnTo>
                  <a:lnTo>
                    <a:pt x="38" y="68"/>
                  </a:lnTo>
                  <a:lnTo>
                    <a:pt x="37" y="72"/>
                  </a:lnTo>
                  <a:lnTo>
                    <a:pt x="35" y="74"/>
                  </a:lnTo>
                  <a:lnTo>
                    <a:pt x="31" y="75"/>
                  </a:lnTo>
                  <a:lnTo>
                    <a:pt x="22" y="75"/>
                  </a:lnTo>
                  <a:lnTo>
                    <a:pt x="18" y="76"/>
                  </a:lnTo>
                  <a:lnTo>
                    <a:pt x="15" y="78"/>
                  </a:lnTo>
                  <a:lnTo>
                    <a:pt x="13" y="81"/>
                  </a:lnTo>
                  <a:lnTo>
                    <a:pt x="9" y="83"/>
                  </a:lnTo>
                  <a:lnTo>
                    <a:pt x="7" y="82"/>
                  </a:lnTo>
                  <a:lnTo>
                    <a:pt x="6" y="80"/>
                  </a:lnTo>
                  <a:lnTo>
                    <a:pt x="6" y="79"/>
                  </a:lnTo>
                  <a:lnTo>
                    <a:pt x="7" y="74"/>
                  </a:lnTo>
                  <a:lnTo>
                    <a:pt x="10" y="70"/>
                  </a:lnTo>
                  <a:lnTo>
                    <a:pt x="12" y="67"/>
                  </a:lnTo>
                  <a:lnTo>
                    <a:pt x="12" y="63"/>
                  </a:lnTo>
                  <a:lnTo>
                    <a:pt x="11" y="62"/>
                  </a:lnTo>
                  <a:lnTo>
                    <a:pt x="8" y="63"/>
                  </a:lnTo>
                  <a:lnTo>
                    <a:pt x="6" y="64"/>
                  </a:lnTo>
                  <a:lnTo>
                    <a:pt x="4" y="66"/>
                  </a:lnTo>
                  <a:lnTo>
                    <a:pt x="2" y="66"/>
                  </a:lnTo>
                  <a:lnTo>
                    <a:pt x="1" y="65"/>
                  </a:lnTo>
                  <a:lnTo>
                    <a:pt x="2" y="64"/>
                  </a:lnTo>
                  <a:lnTo>
                    <a:pt x="3" y="62"/>
                  </a:lnTo>
                  <a:lnTo>
                    <a:pt x="4" y="61"/>
                  </a:lnTo>
                  <a:lnTo>
                    <a:pt x="4" y="60"/>
                  </a:lnTo>
                  <a:lnTo>
                    <a:pt x="3" y="43"/>
                  </a:lnTo>
                  <a:lnTo>
                    <a:pt x="1" y="26"/>
                  </a:lnTo>
                  <a:lnTo>
                    <a:pt x="0" y="9"/>
                  </a:lnTo>
                  <a:lnTo>
                    <a:pt x="0" y="7"/>
                  </a:lnTo>
                  <a:lnTo>
                    <a:pt x="2" y="4"/>
                  </a:lnTo>
                  <a:lnTo>
                    <a:pt x="4" y="2"/>
                  </a:lnTo>
                  <a:lnTo>
                    <a:pt x="6" y="1"/>
                  </a:lnTo>
                  <a:lnTo>
                    <a:pt x="6"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74" name="Freeform 148"/>
            <p:cNvSpPr>
              <a:spLocks/>
            </p:cNvSpPr>
            <p:nvPr/>
          </p:nvSpPr>
          <p:spPr bwMode="auto">
            <a:xfrm>
              <a:off x="2951875" y="3229336"/>
              <a:ext cx="10137" cy="4345"/>
            </a:xfrm>
            <a:custGeom>
              <a:avLst/>
              <a:gdLst/>
              <a:ahLst/>
              <a:cxnLst>
                <a:cxn ang="0">
                  <a:pos x="0" y="0"/>
                </a:cxn>
                <a:cxn ang="0">
                  <a:pos x="3" y="0"/>
                </a:cxn>
                <a:cxn ang="0">
                  <a:pos x="5" y="1"/>
                </a:cxn>
                <a:cxn ang="0">
                  <a:pos x="6" y="1"/>
                </a:cxn>
                <a:cxn ang="0">
                  <a:pos x="7" y="2"/>
                </a:cxn>
                <a:cxn ang="0">
                  <a:pos x="7" y="3"/>
                </a:cxn>
                <a:cxn ang="0">
                  <a:pos x="7" y="3"/>
                </a:cxn>
                <a:cxn ang="0">
                  <a:pos x="5" y="3"/>
                </a:cxn>
                <a:cxn ang="0">
                  <a:pos x="3" y="3"/>
                </a:cxn>
                <a:cxn ang="0">
                  <a:pos x="0" y="0"/>
                </a:cxn>
              </a:cxnLst>
              <a:rect l="0" t="0" r="r" b="b"/>
              <a:pathLst>
                <a:path w="7" h="3">
                  <a:moveTo>
                    <a:pt x="0" y="0"/>
                  </a:moveTo>
                  <a:lnTo>
                    <a:pt x="3" y="0"/>
                  </a:lnTo>
                  <a:lnTo>
                    <a:pt x="5" y="1"/>
                  </a:lnTo>
                  <a:lnTo>
                    <a:pt x="6" y="1"/>
                  </a:lnTo>
                  <a:lnTo>
                    <a:pt x="7" y="2"/>
                  </a:lnTo>
                  <a:lnTo>
                    <a:pt x="7" y="3"/>
                  </a:lnTo>
                  <a:lnTo>
                    <a:pt x="7" y="3"/>
                  </a:lnTo>
                  <a:lnTo>
                    <a:pt x="5" y="3"/>
                  </a:lnTo>
                  <a:lnTo>
                    <a:pt x="3" y="3"/>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75" name="Freeform 149"/>
            <p:cNvSpPr>
              <a:spLocks/>
            </p:cNvSpPr>
            <p:nvPr/>
          </p:nvSpPr>
          <p:spPr bwMode="auto">
            <a:xfrm>
              <a:off x="2691212" y="3508824"/>
              <a:ext cx="39100" cy="23170"/>
            </a:xfrm>
            <a:custGeom>
              <a:avLst/>
              <a:gdLst/>
              <a:ahLst/>
              <a:cxnLst>
                <a:cxn ang="0">
                  <a:pos x="27" y="0"/>
                </a:cxn>
                <a:cxn ang="0">
                  <a:pos x="7" y="14"/>
                </a:cxn>
                <a:cxn ang="0">
                  <a:pos x="5" y="15"/>
                </a:cxn>
                <a:cxn ang="0">
                  <a:pos x="3" y="15"/>
                </a:cxn>
                <a:cxn ang="0">
                  <a:pos x="2" y="16"/>
                </a:cxn>
                <a:cxn ang="0">
                  <a:pos x="1" y="16"/>
                </a:cxn>
                <a:cxn ang="0">
                  <a:pos x="0" y="16"/>
                </a:cxn>
                <a:cxn ang="0">
                  <a:pos x="0" y="16"/>
                </a:cxn>
                <a:cxn ang="0">
                  <a:pos x="9" y="9"/>
                </a:cxn>
                <a:cxn ang="0">
                  <a:pos x="17" y="3"/>
                </a:cxn>
                <a:cxn ang="0">
                  <a:pos x="24" y="1"/>
                </a:cxn>
                <a:cxn ang="0">
                  <a:pos x="26" y="1"/>
                </a:cxn>
                <a:cxn ang="0">
                  <a:pos x="27" y="0"/>
                </a:cxn>
              </a:cxnLst>
              <a:rect l="0" t="0" r="r" b="b"/>
              <a:pathLst>
                <a:path w="27" h="16">
                  <a:moveTo>
                    <a:pt x="27" y="0"/>
                  </a:moveTo>
                  <a:lnTo>
                    <a:pt x="7" y="14"/>
                  </a:lnTo>
                  <a:lnTo>
                    <a:pt x="5" y="15"/>
                  </a:lnTo>
                  <a:lnTo>
                    <a:pt x="3" y="15"/>
                  </a:lnTo>
                  <a:lnTo>
                    <a:pt x="2" y="16"/>
                  </a:lnTo>
                  <a:lnTo>
                    <a:pt x="1" y="16"/>
                  </a:lnTo>
                  <a:lnTo>
                    <a:pt x="0" y="16"/>
                  </a:lnTo>
                  <a:lnTo>
                    <a:pt x="0" y="16"/>
                  </a:lnTo>
                  <a:lnTo>
                    <a:pt x="9" y="9"/>
                  </a:lnTo>
                  <a:lnTo>
                    <a:pt x="17" y="3"/>
                  </a:lnTo>
                  <a:lnTo>
                    <a:pt x="24" y="1"/>
                  </a:lnTo>
                  <a:lnTo>
                    <a:pt x="26" y="1"/>
                  </a:lnTo>
                  <a:lnTo>
                    <a:pt x="27"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76" name="Freeform 150"/>
            <p:cNvSpPr>
              <a:spLocks/>
            </p:cNvSpPr>
            <p:nvPr/>
          </p:nvSpPr>
          <p:spPr bwMode="auto">
            <a:xfrm>
              <a:off x="1755725" y="3853477"/>
              <a:ext cx="7241" cy="14481"/>
            </a:xfrm>
            <a:custGeom>
              <a:avLst/>
              <a:gdLst/>
              <a:ahLst/>
              <a:cxnLst>
                <a:cxn ang="0">
                  <a:pos x="0" y="0"/>
                </a:cxn>
                <a:cxn ang="0">
                  <a:pos x="4" y="6"/>
                </a:cxn>
                <a:cxn ang="0">
                  <a:pos x="5" y="10"/>
                </a:cxn>
                <a:cxn ang="0">
                  <a:pos x="5" y="10"/>
                </a:cxn>
                <a:cxn ang="0">
                  <a:pos x="4" y="10"/>
                </a:cxn>
                <a:cxn ang="0">
                  <a:pos x="3" y="10"/>
                </a:cxn>
                <a:cxn ang="0">
                  <a:pos x="2" y="9"/>
                </a:cxn>
                <a:cxn ang="0">
                  <a:pos x="2" y="8"/>
                </a:cxn>
                <a:cxn ang="0">
                  <a:pos x="1" y="8"/>
                </a:cxn>
                <a:cxn ang="0">
                  <a:pos x="1" y="7"/>
                </a:cxn>
                <a:cxn ang="0">
                  <a:pos x="1" y="5"/>
                </a:cxn>
                <a:cxn ang="0">
                  <a:pos x="0" y="4"/>
                </a:cxn>
                <a:cxn ang="0">
                  <a:pos x="0" y="2"/>
                </a:cxn>
                <a:cxn ang="0">
                  <a:pos x="0" y="1"/>
                </a:cxn>
                <a:cxn ang="0">
                  <a:pos x="0" y="0"/>
                </a:cxn>
              </a:cxnLst>
              <a:rect l="0" t="0" r="r" b="b"/>
              <a:pathLst>
                <a:path w="5" h="10">
                  <a:moveTo>
                    <a:pt x="0" y="0"/>
                  </a:moveTo>
                  <a:lnTo>
                    <a:pt x="4" y="6"/>
                  </a:lnTo>
                  <a:lnTo>
                    <a:pt x="5" y="10"/>
                  </a:lnTo>
                  <a:lnTo>
                    <a:pt x="5" y="10"/>
                  </a:lnTo>
                  <a:lnTo>
                    <a:pt x="4" y="10"/>
                  </a:lnTo>
                  <a:lnTo>
                    <a:pt x="3" y="10"/>
                  </a:lnTo>
                  <a:lnTo>
                    <a:pt x="2" y="9"/>
                  </a:lnTo>
                  <a:lnTo>
                    <a:pt x="2" y="8"/>
                  </a:lnTo>
                  <a:lnTo>
                    <a:pt x="1" y="8"/>
                  </a:lnTo>
                  <a:lnTo>
                    <a:pt x="1" y="7"/>
                  </a:lnTo>
                  <a:lnTo>
                    <a:pt x="1" y="5"/>
                  </a:lnTo>
                  <a:lnTo>
                    <a:pt x="0" y="4"/>
                  </a:lnTo>
                  <a:lnTo>
                    <a:pt x="0" y="2"/>
                  </a:lnTo>
                  <a:lnTo>
                    <a:pt x="0" y="1"/>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77" name="Freeform 151"/>
            <p:cNvSpPr>
              <a:spLocks/>
            </p:cNvSpPr>
            <p:nvPr/>
          </p:nvSpPr>
          <p:spPr bwMode="auto">
            <a:xfrm>
              <a:off x="2685420" y="3951950"/>
              <a:ext cx="10137" cy="21722"/>
            </a:xfrm>
            <a:custGeom>
              <a:avLst/>
              <a:gdLst/>
              <a:ahLst/>
              <a:cxnLst>
                <a:cxn ang="0">
                  <a:pos x="2" y="0"/>
                </a:cxn>
                <a:cxn ang="0">
                  <a:pos x="4" y="1"/>
                </a:cxn>
                <a:cxn ang="0">
                  <a:pos x="6" y="3"/>
                </a:cxn>
                <a:cxn ang="0">
                  <a:pos x="7" y="6"/>
                </a:cxn>
                <a:cxn ang="0">
                  <a:pos x="6" y="10"/>
                </a:cxn>
                <a:cxn ang="0">
                  <a:pos x="4" y="15"/>
                </a:cxn>
                <a:cxn ang="0">
                  <a:pos x="4" y="15"/>
                </a:cxn>
                <a:cxn ang="0">
                  <a:pos x="3" y="15"/>
                </a:cxn>
                <a:cxn ang="0">
                  <a:pos x="2" y="15"/>
                </a:cxn>
                <a:cxn ang="0">
                  <a:pos x="1" y="14"/>
                </a:cxn>
                <a:cxn ang="0">
                  <a:pos x="0" y="13"/>
                </a:cxn>
                <a:cxn ang="0">
                  <a:pos x="1" y="10"/>
                </a:cxn>
                <a:cxn ang="0">
                  <a:pos x="3" y="7"/>
                </a:cxn>
                <a:cxn ang="0">
                  <a:pos x="4" y="5"/>
                </a:cxn>
                <a:cxn ang="0">
                  <a:pos x="3" y="2"/>
                </a:cxn>
                <a:cxn ang="0">
                  <a:pos x="2" y="0"/>
                </a:cxn>
              </a:cxnLst>
              <a:rect l="0" t="0" r="r" b="b"/>
              <a:pathLst>
                <a:path w="7" h="15">
                  <a:moveTo>
                    <a:pt x="2" y="0"/>
                  </a:moveTo>
                  <a:lnTo>
                    <a:pt x="4" y="1"/>
                  </a:lnTo>
                  <a:lnTo>
                    <a:pt x="6" y="3"/>
                  </a:lnTo>
                  <a:lnTo>
                    <a:pt x="7" y="6"/>
                  </a:lnTo>
                  <a:lnTo>
                    <a:pt x="6" y="10"/>
                  </a:lnTo>
                  <a:lnTo>
                    <a:pt x="4" y="15"/>
                  </a:lnTo>
                  <a:lnTo>
                    <a:pt x="4" y="15"/>
                  </a:lnTo>
                  <a:lnTo>
                    <a:pt x="3" y="15"/>
                  </a:lnTo>
                  <a:lnTo>
                    <a:pt x="2" y="15"/>
                  </a:lnTo>
                  <a:lnTo>
                    <a:pt x="1" y="14"/>
                  </a:lnTo>
                  <a:lnTo>
                    <a:pt x="0" y="13"/>
                  </a:lnTo>
                  <a:lnTo>
                    <a:pt x="1" y="10"/>
                  </a:lnTo>
                  <a:lnTo>
                    <a:pt x="3" y="7"/>
                  </a:lnTo>
                  <a:lnTo>
                    <a:pt x="4" y="5"/>
                  </a:lnTo>
                  <a:lnTo>
                    <a:pt x="3" y="2"/>
                  </a:lnTo>
                  <a:lnTo>
                    <a:pt x="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78" name="Freeform 152"/>
            <p:cNvSpPr>
              <a:spLocks/>
            </p:cNvSpPr>
            <p:nvPr/>
          </p:nvSpPr>
          <p:spPr bwMode="auto">
            <a:xfrm>
              <a:off x="2669490" y="3947605"/>
              <a:ext cx="18826" cy="4345"/>
            </a:xfrm>
            <a:custGeom>
              <a:avLst/>
              <a:gdLst/>
              <a:ahLst/>
              <a:cxnLst>
                <a:cxn ang="0">
                  <a:pos x="0" y="0"/>
                </a:cxn>
                <a:cxn ang="0">
                  <a:pos x="1" y="0"/>
                </a:cxn>
                <a:cxn ang="0">
                  <a:pos x="5" y="1"/>
                </a:cxn>
                <a:cxn ang="0">
                  <a:pos x="9" y="2"/>
                </a:cxn>
                <a:cxn ang="0">
                  <a:pos x="13" y="3"/>
                </a:cxn>
                <a:cxn ang="0">
                  <a:pos x="7" y="2"/>
                </a:cxn>
                <a:cxn ang="0">
                  <a:pos x="0" y="0"/>
                </a:cxn>
              </a:cxnLst>
              <a:rect l="0" t="0" r="r" b="b"/>
              <a:pathLst>
                <a:path w="13" h="3">
                  <a:moveTo>
                    <a:pt x="0" y="0"/>
                  </a:moveTo>
                  <a:lnTo>
                    <a:pt x="1" y="0"/>
                  </a:lnTo>
                  <a:lnTo>
                    <a:pt x="5" y="1"/>
                  </a:lnTo>
                  <a:lnTo>
                    <a:pt x="9" y="2"/>
                  </a:lnTo>
                  <a:lnTo>
                    <a:pt x="13" y="3"/>
                  </a:lnTo>
                  <a:lnTo>
                    <a:pt x="7" y="2"/>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79" name="Freeform 153"/>
            <p:cNvSpPr>
              <a:spLocks/>
            </p:cNvSpPr>
            <p:nvPr/>
          </p:nvSpPr>
          <p:spPr bwMode="auto">
            <a:xfrm>
              <a:off x="2500060" y="4067800"/>
              <a:ext cx="267903" cy="76751"/>
            </a:xfrm>
            <a:custGeom>
              <a:avLst/>
              <a:gdLst/>
              <a:ahLst/>
              <a:cxnLst>
                <a:cxn ang="0">
                  <a:pos x="68" y="1"/>
                </a:cxn>
                <a:cxn ang="0">
                  <a:pos x="67" y="3"/>
                </a:cxn>
                <a:cxn ang="0">
                  <a:pos x="76" y="3"/>
                </a:cxn>
                <a:cxn ang="0">
                  <a:pos x="88" y="5"/>
                </a:cxn>
                <a:cxn ang="0">
                  <a:pos x="101" y="10"/>
                </a:cxn>
                <a:cxn ang="0">
                  <a:pos x="109" y="9"/>
                </a:cxn>
                <a:cxn ang="0">
                  <a:pos x="123" y="10"/>
                </a:cxn>
                <a:cxn ang="0">
                  <a:pos x="137" y="17"/>
                </a:cxn>
                <a:cxn ang="0">
                  <a:pos x="146" y="23"/>
                </a:cxn>
                <a:cxn ang="0">
                  <a:pos x="149" y="22"/>
                </a:cxn>
                <a:cxn ang="0">
                  <a:pos x="152" y="22"/>
                </a:cxn>
                <a:cxn ang="0">
                  <a:pos x="162" y="27"/>
                </a:cxn>
                <a:cxn ang="0">
                  <a:pos x="170" y="29"/>
                </a:cxn>
                <a:cxn ang="0">
                  <a:pos x="176" y="28"/>
                </a:cxn>
                <a:cxn ang="0">
                  <a:pos x="181" y="27"/>
                </a:cxn>
                <a:cxn ang="0">
                  <a:pos x="185" y="29"/>
                </a:cxn>
                <a:cxn ang="0">
                  <a:pos x="185" y="38"/>
                </a:cxn>
                <a:cxn ang="0">
                  <a:pos x="180" y="42"/>
                </a:cxn>
                <a:cxn ang="0">
                  <a:pos x="166" y="44"/>
                </a:cxn>
                <a:cxn ang="0">
                  <a:pos x="141" y="52"/>
                </a:cxn>
                <a:cxn ang="0">
                  <a:pos x="133" y="53"/>
                </a:cxn>
                <a:cxn ang="0">
                  <a:pos x="140" y="45"/>
                </a:cxn>
                <a:cxn ang="0">
                  <a:pos x="144" y="40"/>
                </a:cxn>
                <a:cxn ang="0">
                  <a:pos x="142" y="37"/>
                </a:cxn>
                <a:cxn ang="0">
                  <a:pos x="130" y="35"/>
                </a:cxn>
                <a:cxn ang="0">
                  <a:pos x="118" y="33"/>
                </a:cxn>
                <a:cxn ang="0">
                  <a:pos x="115" y="29"/>
                </a:cxn>
                <a:cxn ang="0">
                  <a:pos x="113" y="23"/>
                </a:cxn>
                <a:cxn ang="0">
                  <a:pos x="111" y="24"/>
                </a:cxn>
                <a:cxn ang="0">
                  <a:pos x="96" y="21"/>
                </a:cxn>
                <a:cxn ang="0">
                  <a:pos x="74" y="17"/>
                </a:cxn>
                <a:cxn ang="0">
                  <a:pos x="59" y="19"/>
                </a:cxn>
                <a:cxn ang="0">
                  <a:pos x="43" y="22"/>
                </a:cxn>
                <a:cxn ang="0">
                  <a:pos x="31" y="25"/>
                </a:cxn>
                <a:cxn ang="0">
                  <a:pos x="23" y="26"/>
                </a:cxn>
                <a:cxn ang="0">
                  <a:pos x="12" y="33"/>
                </a:cxn>
                <a:cxn ang="0">
                  <a:pos x="6" y="36"/>
                </a:cxn>
                <a:cxn ang="0">
                  <a:pos x="1" y="35"/>
                </a:cxn>
                <a:cxn ang="0">
                  <a:pos x="6" y="27"/>
                </a:cxn>
                <a:cxn ang="0">
                  <a:pos x="18" y="15"/>
                </a:cxn>
                <a:cxn ang="0">
                  <a:pos x="35" y="8"/>
                </a:cxn>
                <a:cxn ang="0">
                  <a:pos x="54" y="2"/>
                </a:cxn>
                <a:cxn ang="0">
                  <a:pos x="68" y="0"/>
                </a:cxn>
              </a:cxnLst>
              <a:rect l="0" t="0" r="r" b="b"/>
              <a:pathLst>
                <a:path w="185" h="53">
                  <a:moveTo>
                    <a:pt x="68" y="0"/>
                  </a:moveTo>
                  <a:lnTo>
                    <a:pt x="68" y="1"/>
                  </a:lnTo>
                  <a:lnTo>
                    <a:pt x="67" y="2"/>
                  </a:lnTo>
                  <a:lnTo>
                    <a:pt x="67" y="3"/>
                  </a:lnTo>
                  <a:lnTo>
                    <a:pt x="72" y="3"/>
                  </a:lnTo>
                  <a:lnTo>
                    <a:pt x="76" y="3"/>
                  </a:lnTo>
                  <a:lnTo>
                    <a:pt x="81" y="3"/>
                  </a:lnTo>
                  <a:lnTo>
                    <a:pt x="88" y="5"/>
                  </a:lnTo>
                  <a:lnTo>
                    <a:pt x="95" y="8"/>
                  </a:lnTo>
                  <a:lnTo>
                    <a:pt x="101" y="10"/>
                  </a:lnTo>
                  <a:lnTo>
                    <a:pt x="105" y="10"/>
                  </a:lnTo>
                  <a:lnTo>
                    <a:pt x="109" y="9"/>
                  </a:lnTo>
                  <a:lnTo>
                    <a:pt x="112" y="8"/>
                  </a:lnTo>
                  <a:lnTo>
                    <a:pt x="123" y="10"/>
                  </a:lnTo>
                  <a:lnTo>
                    <a:pt x="132" y="14"/>
                  </a:lnTo>
                  <a:lnTo>
                    <a:pt x="137" y="17"/>
                  </a:lnTo>
                  <a:lnTo>
                    <a:pt x="141" y="20"/>
                  </a:lnTo>
                  <a:lnTo>
                    <a:pt x="146" y="23"/>
                  </a:lnTo>
                  <a:lnTo>
                    <a:pt x="148" y="23"/>
                  </a:lnTo>
                  <a:lnTo>
                    <a:pt x="149" y="22"/>
                  </a:lnTo>
                  <a:lnTo>
                    <a:pt x="151" y="22"/>
                  </a:lnTo>
                  <a:lnTo>
                    <a:pt x="152" y="22"/>
                  </a:lnTo>
                  <a:lnTo>
                    <a:pt x="157" y="24"/>
                  </a:lnTo>
                  <a:lnTo>
                    <a:pt x="162" y="27"/>
                  </a:lnTo>
                  <a:lnTo>
                    <a:pt x="167" y="29"/>
                  </a:lnTo>
                  <a:lnTo>
                    <a:pt x="170" y="29"/>
                  </a:lnTo>
                  <a:lnTo>
                    <a:pt x="173" y="29"/>
                  </a:lnTo>
                  <a:lnTo>
                    <a:pt x="176" y="28"/>
                  </a:lnTo>
                  <a:lnTo>
                    <a:pt x="178" y="27"/>
                  </a:lnTo>
                  <a:lnTo>
                    <a:pt x="181" y="27"/>
                  </a:lnTo>
                  <a:lnTo>
                    <a:pt x="183" y="27"/>
                  </a:lnTo>
                  <a:lnTo>
                    <a:pt x="185" y="29"/>
                  </a:lnTo>
                  <a:lnTo>
                    <a:pt x="185" y="32"/>
                  </a:lnTo>
                  <a:lnTo>
                    <a:pt x="185" y="38"/>
                  </a:lnTo>
                  <a:lnTo>
                    <a:pt x="184" y="40"/>
                  </a:lnTo>
                  <a:lnTo>
                    <a:pt x="180" y="42"/>
                  </a:lnTo>
                  <a:lnTo>
                    <a:pt x="175" y="43"/>
                  </a:lnTo>
                  <a:lnTo>
                    <a:pt x="166" y="44"/>
                  </a:lnTo>
                  <a:lnTo>
                    <a:pt x="161" y="44"/>
                  </a:lnTo>
                  <a:lnTo>
                    <a:pt x="141" y="52"/>
                  </a:lnTo>
                  <a:lnTo>
                    <a:pt x="134" y="53"/>
                  </a:lnTo>
                  <a:lnTo>
                    <a:pt x="133" y="53"/>
                  </a:lnTo>
                  <a:lnTo>
                    <a:pt x="133" y="52"/>
                  </a:lnTo>
                  <a:lnTo>
                    <a:pt x="140" y="45"/>
                  </a:lnTo>
                  <a:lnTo>
                    <a:pt x="142" y="42"/>
                  </a:lnTo>
                  <a:lnTo>
                    <a:pt x="144" y="40"/>
                  </a:lnTo>
                  <a:lnTo>
                    <a:pt x="144" y="38"/>
                  </a:lnTo>
                  <a:lnTo>
                    <a:pt x="142" y="37"/>
                  </a:lnTo>
                  <a:lnTo>
                    <a:pt x="135" y="36"/>
                  </a:lnTo>
                  <a:lnTo>
                    <a:pt x="130" y="35"/>
                  </a:lnTo>
                  <a:lnTo>
                    <a:pt x="124" y="35"/>
                  </a:lnTo>
                  <a:lnTo>
                    <a:pt x="118" y="33"/>
                  </a:lnTo>
                  <a:lnTo>
                    <a:pt x="116" y="31"/>
                  </a:lnTo>
                  <a:lnTo>
                    <a:pt x="115" y="29"/>
                  </a:lnTo>
                  <a:lnTo>
                    <a:pt x="114" y="25"/>
                  </a:lnTo>
                  <a:lnTo>
                    <a:pt x="113" y="23"/>
                  </a:lnTo>
                  <a:lnTo>
                    <a:pt x="112" y="23"/>
                  </a:lnTo>
                  <a:lnTo>
                    <a:pt x="111" y="24"/>
                  </a:lnTo>
                  <a:lnTo>
                    <a:pt x="110" y="24"/>
                  </a:lnTo>
                  <a:lnTo>
                    <a:pt x="96" y="21"/>
                  </a:lnTo>
                  <a:lnTo>
                    <a:pt x="81" y="18"/>
                  </a:lnTo>
                  <a:lnTo>
                    <a:pt x="74" y="17"/>
                  </a:lnTo>
                  <a:lnTo>
                    <a:pt x="67" y="18"/>
                  </a:lnTo>
                  <a:lnTo>
                    <a:pt x="59" y="19"/>
                  </a:lnTo>
                  <a:lnTo>
                    <a:pt x="51" y="20"/>
                  </a:lnTo>
                  <a:lnTo>
                    <a:pt x="43" y="22"/>
                  </a:lnTo>
                  <a:lnTo>
                    <a:pt x="36" y="23"/>
                  </a:lnTo>
                  <a:lnTo>
                    <a:pt x="31" y="25"/>
                  </a:lnTo>
                  <a:lnTo>
                    <a:pt x="28" y="25"/>
                  </a:lnTo>
                  <a:lnTo>
                    <a:pt x="23" y="26"/>
                  </a:lnTo>
                  <a:lnTo>
                    <a:pt x="18" y="27"/>
                  </a:lnTo>
                  <a:lnTo>
                    <a:pt x="12" y="33"/>
                  </a:lnTo>
                  <a:lnTo>
                    <a:pt x="9" y="36"/>
                  </a:lnTo>
                  <a:lnTo>
                    <a:pt x="6" y="36"/>
                  </a:lnTo>
                  <a:lnTo>
                    <a:pt x="3" y="35"/>
                  </a:lnTo>
                  <a:lnTo>
                    <a:pt x="1" y="35"/>
                  </a:lnTo>
                  <a:lnTo>
                    <a:pt x="0" y="34"/>
                  </a:lnTo>
                  <a:lnTo>
                    <a:pt x="6" y="27"/>
                  </a:lnTo>
                  <a:lnTo>
                    <a:pt x="12" y="19"/>
                  </a:lnTo>
                  <a:lnTo>
                    <a:pt x="18" y="15"/>
                  </a:lnTo>
                  <a:lnTo>
                    <a:pt x="26" y="11"/>
                  </a:lnTo>
                  <a:lnTo>
                    <a:pt x="35" y="8"/>
                  </a:lnTo>
                  <a:lnTo>
                    <a:pt x="45" y="4"/>
                  </a:lnTo>
                  <a:lnTo>
                    <a:pt x="54" y="2"/>
                  </a:lnTo>
                  <a:lnTo>
                    <a:pt x="62" y="1"/>
                  </a:lnTo>
                  <a:lnTo>
                    <a:pt x="68"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80" name="Freeform 154"/>
            <p:cNvSpPr>
              <a:spLocks/>
            </p:cNvSpPr>
            <p:nvPr/>
          </p:nvSpPr>
          <p:spPr bwMode="auto">
            <a:xfrm>
              <a:off x="2888157" y="2610988"/>
              <a:ext cx="5792" cy="2896"/>
            </a:xfrm>
            <a:custGeom>
              <a:avLst/>
              <a:gdLst/>
              <a:ahLst/>
              <a:cxnLst>
                <a:cxn ang="0">
                  <a:pos x="0" y="0"/>
                </a:cxn>
                <a:cxn ang="0">
                  <a:pos x="2" y="1"/>
                </a:cxn>
                <a:cxn ang="0">
                  <a:pos x="4" y="2"/>
                </a:cxn>
                <a:cxn ang="0">
                  <a:pos x="1" y="1"/>
                </a:cxn>
                <a:cxn ang="0">
                  <a:pos x="1" y="0"/>
                </a:cxn>
                <a:cxn ang="0">
                  <a:pos x="0" y="0"/>
                </a:cxn>
                <a:cxn ang="0">
                  <a:pos x="0" y="0"/>
                </a:cxn>
              </a:cxnLst>
              <a:rect l="0" t="0" r="r" b="b"/>
              <a:pathLst>
                <a:path w="4" h="2">
                  <a:moveTo>
                    <a:pt x="0" y="0"/>
                  </a:moveTo>
                  <a:lnTo>
                    <a:pt x="2" y="1"/>
                  </a:lnTo>
                  <a:lnTo>
                    <a:pt x="4" y="2"/>
                  </a:lnTo>
                  <a:lnTo>
                    <a:pt x="1" y="1"/>
                  </a:lnTo>
                  <a:lnTo>
                    <a:pt x="1" y="0"/>
                  </a:lnTo>
                  <a:lnTo>
                    <a:pt x="0" y="0"/>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81" name="Freeform 155"/>
            <p:cNvSpPr>
              <a:spLocks noEditPoints="1"/>
            </p:cNvSpPr>
            <p:nvPr/>
          </p:nvSpPr>
          <p:spPr bwMode="auto">
            <a:xfrm>
              <a:off x="2893950" y="2613884"/>
              <a:ext cx="28962" cy="17377"/>
            </a:xfrm>
            <a:custGeom>
              <a:avLst/>
              <a:gdLst/>
              <a:ahLst/>
              <a:cxnLst>
                <a:cxn ang="0">
                  <a:pos x="2" y="1"/>
                </a:cxn>
                <a:cxn ang="0">
                  <a:pos x="20" y="12"/>
                </a:cxn>
                <a:cxn ang="0">
                  <a:pos x="2" y="1"/>
                </a:cxn>
                <a:cxn ang="0">
                  <a:pos x="0" y="0"/>
                </a:cxn>
                <a:cxn ang="0">
                  <a:pos x="1" y="1"/>
                </a:cxn>
                <a:cxn ang="0">
                  <a:pos x="2" y="1"/>
                </a:cxn>
                <a:cxn ang="0">
                  <a:pos x="0" y="0"/>
                </a:cxn>
              </a:cxnLst>
              <a:rect l="0" t="0" r="r" b="b"/>
              <a:pathLst>
                <a:path w="20" h="12">
                  <a:moveTo>
                    <a:pt x="2" y="1"/>
                  </a:moveTo>
                  <a:lnTo>
                    <a:pt x="20" y="12"/>
                  </a:lnTo>
                  <a:lnTo>
                    <a:pt x="2" y="1"/>
                  </a:lnTo>
                  <a:close/>
                  <a:moveTo>
                    <a:pt x="0" y="0"/>
                  </a:moveTo>
                  <a:lnTo>
                    <a:pt x="1" y="1"/>
                  </a:lnTo>
                  <a:lnTo>
                    <a:pt x="2" y="1"/>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82" name="Freeform 156"/>
            <p:cNvSpPr>
              <a:spLocks/>
            </p:cNvSpPr>
            <p:nvPr/>
          </p:nvSpPr>
          <p:spPr bwMode="auto">
            <a:xfrm>
              <a:off x="2831680" y="2580577"/>
              <a:ext cx="7241" cy="2896"/>
            </a:xfrm>
            <a:custGeom>
              <a:avLst/>
              <a:gdLst/>
              <a:ahLst/>
              <a:cxnLst>
                <a:cxn ang="0">
                  <a:pos x="0" y="0"/>
                </a:cxn>
                <a:cxn ang="0">
                  <a:pos x="5" y="2"/>
                </a:cxn>
                <a:cxn ang="0">
                  <a:pos x="3" y="2"/>
                </a:cxn>
                <a:cxn ang="0">
                  <a:pos x="0" y="0"/>
                </a:cxn>
              </a:cxnLst>
              <a:rect l="0" t="0" r="r" b="b"/>
              <a:pathLst>
                <a:path w="5" h="2">
                  <a:moveTo>
                    <a:pt x="0" y="0"/>
                  </a:moveTo>
                  <a:lnTo>
                    <a:pt x="5" y="2"/>
                  </a:lnTo>
                  <a:lnTo>
                    <a:pt x="3" y="2"/>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83" name="Freeform 157"/>
            <p:cNvSpPr>
              <a:spLocks/>
            </p:cNvSpPr>
            <p:nvPr/>
          </p:nvSpPr>
          <p:spPr bwMode="auto">
            <a:xfrm>
              <a:off x="2838921" y="2583473"/>
              <a:ext cx="26066" cy="13034"/>
            </a:xfrm>
            <a:custGeom>
              <a:avLst/>
              <a:gdLst/>
              <a:ahLst/>
              <a:cxnLst>
                <a:cxn ang="0">
                  <a:pos x="0" y="0"/>
                </a:cxn>
                <a:cxn ang="0">
                  <a:pos x="18" y="9"/>
                </a:cxn>
                <a:cxn ang="0">
                  <a:pos x="9" y="5"/>
                </a:cxn>
                <a:cxn ang="0">
                  <a:pos x="0" y="0"/>
                </a:cxn>
              </a:cxnLst>
              <a:rect l="0" t="0" r="r" b="b"/>
              <a:pathLst>
                <a:path w="18" h="9">
                  <a:moveTo>
                    <a:pt x="0" y="0"/>
                  </a:moveTo>
                  <a:lnTo>
                    <a:pt x="18" y="9"/>
                  </a:lnTo>
                  <a:lnTo>
                    <a:pt x="9" y="5"/>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84" name="Freeform 158"/>
            <p:cNvSpPr>
              <a:spLocks/>
            </p:cNvSpPr>
            <p:nvPr/>
          </p:nvSpPr>
          <p:spPr bwMode="auto">
            <a:xfrm>
              <a:off x="2668042" y="2509619"/>
              <a:ext cx="14481" cy="4345"/>
            </a:xfrm>
            <a:custGeom>
              <a:avLst/>
              <a:gdLst/>
              <a:ahLst/>
              <a:cxnLst>
                <a:cxn ang="0">
                  <a:pos x="0" y="0"/>
                </a:cxn>
                <a:cxn ang="0">
                  <a:pos x="10" y="3"/>
                </a:cxn>
                <a:cxn ang="0">
                  <a:pos x="0" y="0"/>
                </a:cxn>
                <a:cxn ang="0">
                  <a:pos x="0" y="0"/>
                </a:cxn>
                <a:cxn ang="0">
                  <a:pos x="0" y="0"/>
                </a:cxn>
              </a:cxnLst>
              <a:rect l="0" t="0" r="r" b="b"/>
              <a:pathLst>
                <a:path w="10" h="3">
                  <a:moveTo>
                    <a:pt x="0" y="0"/>
                  </a:moveTo>
                  <a:lnTo>
                    <a:pt x="10" y="3"/>
                  </a:lnTo>
                  <a:lnTo>
                    <a:pt x="0" y="0"/>
                  </a:lnTo>
                  <a:lnTo>
                    <a:pt x="0" y="0"/>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85" name="Freeform 159"/>
            <p:cNvSpPr>
              <a:spLocks/>
            </p:cNvSpPr>
            <p:nvPr/>
          </p:nvSpPr>
          <p:spPr bwMode="auto">
            <a:xfrm>
              <a:off x="2778100" y="4104002"/>
              <a:ext cx="149157" cy="66614"/>
            </a:xfrm>
            <a:custGeom>
              <a:avLst/>
              <a:gdLst/>
              <a:ahLst/>
              <a:cxnLst>
                <a:cxn ang="0">
                  <a:pos x="72" y="0"/>
                </a:cxn>
                <a:cxn ang="0">
                  <a:pos x="78" y="3"/>
                </a:cxn>
                <a:cxn ang="0">
                  <a:pos x="84" y="1"/>
                </a:cxn>
                <a:cxn ang="0">
                  <a:pos x="91" y="1"/>
                </a:cxn>
                <a:cxn ang="0">
                  <a:pos x="99" y="4"/>
                </a:cxn>
                <a:cxn ang="0">
                  <a:pos x="103" y="10"/>
                </a:cxn>
                <a:cxn ang="0">
                  <a:pos x="97" y="17"/>
                </a:cxn>
                <a:cxn ang="0">
                  <a:pos x="94" y="16"/>
                </a:cxn>
                <a:cxn ang="0">
                  <a:pos x="84" y="16"/>
                </a:cxn>
                <a:cxn ang="0">
                  <a:pos x="74" y="21"/>
                </a:cxn>
                <a:cxn ang="0">
                  <a:pos x="67" y="27"/>
                </a:cxn>
                <a:cxn ang="0">
                  <a:pos x="65" y="25"/>
                </a:cxn>
                <a:cxn ang="0">
                  <a:pos x="60" y="25"/>
                </a:cxn>
                <a:cxn ang="0">
                  <a:pos x="51" y="34"/>
                </a:cxn>
                <a:cxn ang="0">
                  <a:pos x="45" y="36"/>
                </a:cxn>
                <a:cxn ang="0">
                  <a:pos x="42" y="34"/>
                </a:cxn>
                <a:cxn ang="0">
                  <a:pos x="37" y="35"/>
                </a:cxn>
                <a:cxn ang="0">
                  <a:pos x="29" y="39"/>
                </a:cxn>
                <a:cxn ang="0">
                  <a:pos x="22" y="39"/>
                </a:cxn>
                <a:cxn ang="0">
                  <a:pos x="17" y="41"/>
                </a:cxn>
                <a:cxn ang="0">
                  <a:pos x="11" y="46"/>
                </a:cxn>
                <a:cxn ang="0">
                  <a:pos x="3" y="44"/>
                </a:cxn>
                <a:cxn ang="0">
                  <a:pos x="0" y="40"/>
                </a:cxn>
                <a:cxn ang="0">
                  <a:pos x="3" y="36"/>
                </a:cxn>
                <a:cxn ang="0">
                  <a:pos x="9" y="35"/>
                </a:cxn>
                <a:cxn ang="0">
                  <a:pos x="19" y="35"/>
                </a:cxn>
                <a:cxn ang="0">
                  <a:pos x="25" y="35"/>
                </a:cxn>
                <a:cxn ang="0">
                  <a:pos x="30" y="31"/>
                </a:cxn>
                <a:cxn ang="0">
                  <a:pos x="29" y="24"/>
                </a:cxn>
                <a:cxn ang="0">
                  <a:pos x="17" y="15"/>
                </a:cxn>
                <a:cxn ang="0">
                  <a:pos x="17" y="9"/>
                </a:cxn>
                <a:cxn ang="0">
                  <a:pos x="21" y="6"/>
                </a:cxn>
                <a:cxn ang="0">
                  <a:pos x="28" y="6"/>
                </a:cxn>
                <a:cxn ang="0">
                  <a:pos x="34" y="7"/>
                </a:cxn>
                <a:cxn ang="0">
                  <a:pos x="45" y="6"/>
                </a:cxn>
                <a:cxn ang="0">
                  <a:pos x="61" y="1"/>
                </a:cxn>
              </a:cxnLst>
              <a:rect l="0" t="0" r="r" b="b"/>
              <a:pathLst>
                <a:path w="103" h="46">
                  <a:moveTo>
                    <a:pt x="69" y="0"/>
                  </a:moveTo>
                  <a:lnTo>
                    <a:pt x="72" y="0"/>
                  </a:lnTo>
                  <a:lnTo>
                    <a:pt x="75" y="2"/>
                  </a:lnTo>
                  <a:lnTo>
                    <a:pt x="78" y="3"/>
                  </a:lnTo>
                  <a:lnTo>
                    <a:pt x="81" y="2"/>
                  </a:lnTo>
                  <a:lnTo>
                    <a:pt x="84" y="1"/>
                  </a:lnTo>
                  <a:lnTo>
                    <a:pt x="88" y="0"/>
                  </a:lnTo>
                  <a:lnTo>
                    <a:pt x="91" y="1"/>
                  </a:lnTo>
                  <a:lnTo>
                    <a:pt x="95" y="2"/>
                  </a:lnTo>
                  <a:lnTo>
                    <a:pt x="99" y="4"/>
                  </a:lnTo>
                  <a:lnTo>
                    <a:pt x="102" y="7"/>
                  </a:lnTo>
                  <a:lnTo>
                    <a:pt x="103" y="10"/>
                  </a:lnTo>
                  <a:lnTo>
                    <a:pt x="102" y="14"/>
                  </a:lnTo>
                  <a:lnTo>
                    <a:pt x="97" y="17"/>
                  </a:lnTo>
                  <a:lnTo>
                    <a:pt x="96" y="17"/>
                  </a:lnTo>
                  <a:lnTo>
                    <a:pt x="94" y="16"/>
                  </a:lnTo>
                  <a:lnTo>
                    <a:pt x="92" y="15"/>
                  </a:lnTo>
                  <a:lnTo>
                    <a:pt x="84" y="16"/>
                  </a:lnTo>
                  <a:lnTo>
                    <a:pt x="77" y="19"/>
                  </a:lnTo>
                  <a:lnTo>
                    <a:pt x="74" y="21"/>
                  </a:lnTo>
                  <a:lnTo>
                    <a:pt x="71" y="25"/>
                  </a:lnTo>
                  <a:lnTo>
                    <a:pt x="67" y="27"/>
                  </a:lnTo>
                  <a:lnTo>
                    <a:pt x="66" y="26"/>
                  </a:lnTo>
                  <a:lnTo>
                    <a:pt x="65" y="25"/>
                  </a:lnTo>
                  <a:lnTo>
                    <a:pt x="64" y="24"/>
                  </a:lnTo>
                  <a:lnTo>
                    <a:pt x="60" y="25"/>
                  </a:lnTo>
                  <a:lnTo>
                    <a:pt x="57" y="28"/>
                  </a:lnTo>
                  <a:lnTo>
                    <a:pt x="51" y="34"/>
                  </a:lnTo>
                  <a:lnTo>
                    <a:pt x="47" y="36"/>
                  </a:lnTo>
                  <a:lnTo>
                    <a:pt x="45" y="36"/>
                  </a:lnTo>
                  <a:lnTo>
                    <a:pt x="43" y="34"/>
                  </a:lnTo>
                  <a:lnTo>
                    <a:pt x="42" y="34"/>
                  </a:lnTo>
                  <a:lnTo>
                    <a:pt x="41" y="34"/>
                  </a:lnTo>
                  <a:lnTo>
                    <a:pt x="37" y="35"/>
                  </a:lnTo>
                  <a:lnTo>
                    <a:pt x="33" y="38"/>
                  </a:lnTo>
                  <a:lnTo>
                    <a:pt x="29" y="39"/>
                  </a:lnTo>
                  <a:lnTo>
                    <a:pt x="26" y="40"/>
                  </a:lnTo>
                  <a:lnTo>
                    <a:pt x="22" y="39"/>
                  </a:lnTo>
                  <a:lnTo>
                    <a:pt x="19" y="40"/>
                  </a:lnTo>
                  <a:lnTo>
                    <a:pt x="17" y="41"/>
                  </a:lnTo>
                  <a:lnTo>
                    <a:pt x="13" y="45"/>
                  </a:lnTo>
                  <a:lnTo>
                    <a:pt x="11" y="46"/>
                  </a:lnTo>
                  <a:lnTo>
                    <a:pt x="7" y="45"/>
                  </a:lnTo>
                  <a:lnTo>
                    <a:pt x="3" y="44"/>
                  </a:lnTo>
                  <a:lnTo>
                    <a:pt x="0" y="41"/>
                  </a:lnTo>
                  <a:lnTo>
                    <a:pt x="0" y="40"/>
                  </a:lnTo>
                  <a:lnTo>
                    <a:pt x="0" y="39"/>
                  </a:lnTo>
                  <a:lnTo>
                    <a:pt x="3" y="36"/>
                  </a:lnTo>
                  <a:lnTo>
                    <a:pt x="4" y="36"/>
                  </a:lnTo>
                  <a:lnTo>
                    <a:pt x="9" y="35"/>
                  </a:lnTo>
                  <a:lnTo>
                    <a:pt x="15" y="34"/>
                  </a:lnTo>
                  <a:lnTo>
                    <a:pt x="19" y="35"/>
                  </a:lnTo>
                  <a:lnTo>
                    <a:pt x="22" y="35"/>
                  </a:lnTo>
                  <a:lnTo>
                    <a:pt x="25" y="35"/>
                  </a:lnTo>
                  <a:lnTo>
                    <a:pt x="27" y="34"/>
                  </a:lnTo>
                  <a:lnTo>
                    <a:pt x="30" y="31"/>
                  </a:lnTo>
                  <a:lnTo>
                    <a:pt x="31" y="27"/>
                  </a:lnTo>
                  <a:lnTo>
                    <a:pt x="29" y="24"/>
                  </a:lnTo>
                  <a:lnTo>
                    <a:pt x="20" y="16"/>
                  </a:lnTo>
                  <a:lnTo>
                    <a:pt x="17" y="15"/>
                  </a:lnTo>
                  <a:lnTo>
                    <a:pt x="16" y="13"/>
                  </a:lnTo>
                  <a:lnTo>
                    <a:pt x="17" y="9"/>
                  </a:lnTo>
                  <a:lnTo>
                    <a:pt x="18" y="6"/>
                  </a:lnTo>
                  <a:lnTo>
                    <a:pt x="21" y="6"/>
                  </a:lnTo>
                  <a:lnTo>
                    <a:pt x="24" y="6"/>
                  </a:lnTo>
                  <a:lnTo>
                    <a:pt x="28" y="6"/>
                  </a:lnTo>
                  <a:lnTo>
                    <a:pt x="31" y="7"/>
                  </a:lnTo>
                  <a:lnTo>
                    <a:pt x="34" y="7"/>
                  </a:lnTo>
                  <a:lnTo>
                    <a:pt x="35" y="8"/>
                  </a:lnTo>
                  <a:lnTo>
                    <a:pt x="45" y="6"/>
                  </a:lnTo>
                  <a:lnTo>
                    <a:pt x="53" y="3"/>
                  </a:lnTo>
                  <a:lnTo>
                    <a:pt x="61" y="1"/>
                  </a:lnTo>
                  <a:lnTo>
                    <a:pt x="69"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86" name="Freeform 160"/>
            <p:cNvSpPr>
              <a:spLocks/>
            </p:cNvSpPr>
            <p:nvPr/>
          </p:nvSpPr>
          <p:spPr bwMode="auto">
            <a:xfrm>
              <a:off x="2950426" y="4102554"/>
              <a:ext cx="28962" cy="21722"/>
            </a:xfrm>
            <a:custGeom>
              <a:avLst/>
              <a:gdLst/>
              <a:ahLst/>
              <a:cxnLst>
                <a:cxn ang="0">
                  <a:pos x="15" y="0"/>
                </a:cxn>
                <a:cxn ang="0">
                  <a:pos x="17" y="0"/>
                </a:cxn>
                <a:cxn ang="0">
                  <a:pos x="20" y="3"/>
                </a:cxn>
                <a:cxn ang="0">
                  <a:pos x="20" y="6"/>
                </a:cxn>
                <a:cxn ang="0">
                  <a:pos x="18" y="9"/>
                </a:cxn>
                <a:cxn ang="0">
                  <a:pos x="14" y="12"/>
                </a:cxn>
                <a:cxn ang="0">
                  <a:pos x="10" y="14"/>
                </a:cxn>
                <a:cxn ang="0">
                  <a:pos x="6" y="15"/>
                </a:cxn>
                <a:cxn ang="0">
                  <a:pos x="2" y="15"/>
                </a:cxn>
                <a:cxn ang="0">
                  <a:pos x="1" y="14"/>
                </a:cxn>
                <a:cxn ang="0">
                  <a:pos x="1" y="13"/>
                </a:cxn>
                <a:cxn ang="0">
                  <a:pos x="1" y="12"/>
                </a:cxn>
                <a:cxn ang="0">
                  <a:pos x="0" y="11"/>
                </a:cxn>
                <a:cxn ang="0">
                  <a:pos x="0" y="7"/>
                </a:cxn>
                <a:cxn ang="0">
                  <a:pos x="2" y="6"/>
                </a:cxn>
                <a:cxn ang="0">
                  <a:pos x="4" y="4"/>
                </a:cxn>
                <a:cxn ang="0">
                  <a:pos x="8" y="2"/>
                </a:cxn>
                <a:cxn ang="0">
                  <a:pos x="12" y="1"/>
                </a:cxn>
                <a:cxn ang="0">
                  <a:pos x="15" y="0"/>
                </a:cxn>
              </a:cxnLst>
              <a:rect l="0" t="0" r="r" b="b"/>
              <a:pathLst>
                <a:path w="20" h="15">
                  <a:moveTo>
                    <a:pt x="15" y="0"/>
                  </a:moveTo>
                  <a:lnTo>
                    <a:pt x="17" y="0"/>
                  </a:lnTo>
                  <a:lnTo>
                    <a:pt x="20" y="3"/>
                  </a:lnTo>
                  <a:lnTo>
                    <a:pt x="20" y="6"/>
                  </a:lnTo>
                  <a:lnTo>
                    <a:pt x="18" y="9"/>
                  </a:lnTo>
                  <a:lnTo>
                    <a:pt x="14" y="12"/>
                  </a:lnTo>
                  <a:lnTo>
                    <a:pt x="10" y="14"/>
                  </a:lnTo>
                  <a:lnTo>
                    <a:pt x="6" y="15"/>
                  </a:lnTo>
                  <a:lnTo>
                    <a:pt x="2" y="15"/>
                  </a:lnTo>
                  <a:lnTo>
                    <a:pt x="1" y="14"/>
                  </a:lnTo>
                  <a:lnTo>
                    <a:pt x="1" y="13"/>
                  </a:lnTo>
                  <a:lnTo>
                    <a:pt x="1" y="12"/>
                  </a:lnTo>
                  <a:lnTo>
                    <a:pt x="0" y="11"/>
                  </a:lnTo>
                  <a:lnTo>
                    <a:pt x="0" y="7"/>
                  </a:lnTo>
                  <a:lnTo>
                    <a:pt x="2" y="6"/>
                  </a:lnTo>
                  <a:lnTo>
                    <a:pt x="4" y="4"/>
                  </a:lnTo>
                  <a:lnTo>
                    <a:pt x="8" y="2"/>
                  </a:lnTo>
                  <a:lnTo>
                    <a:pt x="12" y="1"/>
                  </a:lnTo>
                  <a:lnTo>
                    <a:pt x="15"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87" name="Freeform 161"/>
            <p:cNvSpPr>
              <a:spLocks/>
            </p:cNvSpPr>
            <p:nvPr/>
          </p:nvSpPr>
          <p:spPr bwMode="auto">
            <a:xfrm>
              <a:off x="2319044" y="4652841"/>
              <a:ext cx="20274" cy="21722"/>
            </a:xfrm>
            <a:custGeom>
              <a:avLst/>
              <a:gdLst/>
              <a:ahLst/>
              <a:cxnLst>
                <a:cxn ang="0">
                  <a:pos x="0" y="0"/>
                </a:cxn>
                <a:cxn ang="0">
                  <a:pos x="3" y="2"/>
                </a:cxn>
                <a:cxn ang="0">
                  <a:pos x="7" y="4"/>
                </a:cxn>
                <a:cxn ang="0">
                  <a:pos x="10" y="5"/>
                </a:cxn>
                <a:cxn ang="0">
                  <a:pos x="13" y="7"/>
                </a:cxn>
                <a:cxn ang="0">
                  <a:pos x="14" y="10"/>
                </a:cxn>
                <a:cxn ang="0">
                  <a:pos x="13" y="13"/>
                </a:cxn>
                <a:cxn ang="0">
                  <a:pos x="10" y="15"/>
                </a:cxn>
                <a:cxn ang="0">
                  <a:pos x="6" y="15"/>
                </a:cxn>
                <a:cxn ang="0">
                  <a:pos x="2" y="14"/>
                </a:cxn>
                <a:cxn ang="0">
                  <a:pos x="1" y="12"/>
                </a:cxn>
                <a:cxn ang="0">
                  <a:pos x="0" y="8"/>
                </a:cxn>
                <a:cxn ang="0">
                  <a:pos x="0" y="4"/>
                </a:cxn>
                <a:cxn ang="0">
                  <a:pos x="0" y="1"/>
                </a:cxn>
                <a:cxn ang="0">
                  <a:pos x="0" y="0"/>
                </a:cxn>
              </a:cxnLst>
              <a:rect l="0" t="0" r="r" b="b"/>
              <a:pathLst>
                <a:path w="14" h="15">
                  <a:moveTo>
                    <a:pt x="0" y="0"/>
                  </a:moveTo>
                  <a:lnTo>
                    <a:pt x="3" y="2"/>
                  </a:lnTo>
                  <a:lnTo>
                    <a:pt x="7" y="4"/>
                  </a:lnTo>
                  <a:lnTo>
                    <a:pt x="10" y="5"/>
                  </a:lnTo>
                  <a:lnTo>
                    <a:pt x="13" y="7"/>
                  </a:lnTo>
                  <a:lnTo>
                    <a:pt x="14" y="10"/>
                  </a:lnTo>
                  <a:lnTo>
                    <a:pt x="13" y="13"/>
                  </a:lnTo>
                  <a:lnTo>
                    <a:pt x="10" y="15"/>
                  </a:lnTo>
                  <a:lnTo>
                    <a:pt x="6" y="15"/>
                  </a:lnTo>
                  <a:lnTo>
                    <a:pt x="2" y="14"/>
                  </a:lnTo>
                  <a:lnTo>
                    <a:pt x="1" y="12"/>
                  </a:lnTo>
                  <a:lnTo>
                    <a:pt x="0" y="8"/>
                  </a:lnTo>
                  <a:lnTo>
                    <a:pt x="0" y="4"/>
                  </a:lnTo>
                  <a:lnTo>
                    <a:pt x="0" y="1"/>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88" name="Freeform 162"/>
            <p:cNvSpPr>
              <a:spLocks noEditPoints="1"/>
            </p:cNvSpPr>
            <p:nvPr/>
          </p:nvSpPr>
          <p:spPr bwMode="auto">
            <a:xfrm>
              <a:off x="1437138" y="2674705"/>
              <a:ext cx="1973792" cy="2243143"/>
            </a:xfrm>
            <a:custGeom>
              <a:avLst/>
              <a:gdLst/>
              <a:ahLst/>
              <a:cxnLst>
                <a:cxn ang="0">
                  <a:pos x="782" y="897"/>
                </a:cxn>
                <a:cxn ang="0">
                  <a:pos x="586" y="158"/>
                </a:cxn>
                <a:cxn ang="0">
                  <a:pos x="232" y="0"/>
                </a:cxn>
                <a:cxn ang="0">
                  <a:pos x="289" y="51"/>
                </a:cxn>
                <a:cxn ang="0">
                  <a:pos x="376" y="78"/>
                </a:cxn>
                <a:cxn ang="0">
                  <a:pos x="458" y="132"/>
                </a:cxn>
                <a:cxn ang="0">
                  <a:pos x="545" y="128"/>
                </a:cxn>
                <a:cxn ang="0">
                  <a:pos x="553" y="51"/>
                </a:cxn>
                <a:cxn ang="0">
                  <a:pos x="615" y="130"/>
                </a:cxn>
                <a:cxn ang="0">
                  <a:pos x="631" y="133"/>
                </a:cxn>
                <a:cxn ang="0">
                  <a:pos x="604" y="179"/>
                </a:cxn>
                <a:cxn ang="0">
                  <a:pos x="573" y="211"/>
                </a:cxn>
                <a:cxn ang="0">
                  <a:pos x="574" y="302"/>
                </a:cxn>
                <a:cxn ang="0">
                  <a:pos x="712" y="381"/>
                </a:cxn>
                <a:cxn ang="0">
                  <a:pos x="745" y="364"/>
                </a:cxn>
                <a:cxn ang="0">
                  <a:pos x="713" y="225"/>
                </a:cxn>
                <a:cxn ang="0">
                  <a:pos x="792" y="209"/>
                </a:cxn>
                <a:cxn ang="0">
                  <a:pos x="835" y="246"/>
                </a:cxn>
                <a:cxn ang="0">
                  <a:pos x="869" y="234"/>
                </a:cxn>
                <a:cxn ang="0">
                  <a:pos x="934" y="306"/>
                </a:cxn>
                <a:cxn ang="0">
                  <a:pos x="897" y="394"/>
                </a:cxn>
                <a:cxn ang="0">
                  <a:pos x="914" y="427"/>
                </a:cxn>
                <a:cxn ang="0">
                  <a:pos x="919" y="498"/>
                </a:cxn>
                <a:cxn ang="0">
                  <a:pos x="861" y="637"/>
                </a:cxn>
                <a:cxn ang="0">
                  <a:pos x="860" y="686"/>
                </a:cxn>
                <a:cxn ang="0">
                  <a:pos x="812" y="760"/>
                </a:cxn>
                <a:cxn ang="0">
                  <a:pos x="800" y="920"/>
                </a:cxn>
                <a:cxn ang="0">
                  <a:pos x="716" y="841"/>
                </a:cxn>
                <a:cxn ang="0">
                  <a:pos x="630" y="860"/>
                </a:cxn>
                <a:cxn ang="0">
                  <a:pos x="547" y="851"/>
                </a:cxn>
                <a:cxn ang="0">
                  <a:pos x="495" y="946"/>
                </a:cxn>
                <a:cxn ang="0">
                  <a:pos x="625" y="1046"/>
                </a:cxn>
                <a:cxn ang="0">
                  <a:pos x="675" y="1075"/>
                </a:cxn>
                <a:cxn ang="0">
                  <a:pos x="761" y="1164"/>
                </a:cxn>
                <a:cxn ang="0">
                  <a:pos x="927" y="1156"/>
                </a:cxn>
                <a:cxn ang="0">
                  <a:pos x="1036" y="1130"/>
                </a:cxn>
                <a:cxn ang="0">
                  <a:pos x="1117" y="1100"/>
                </a:cxn>
                <a:cxn ang="0">
                  <a:pos x="1220" y="1115"/>
                </a:cxn>
                <a:cxn ang="0">
                  <a:pos x="1253" y="1165"/>
                </a:cxn>
                <a:cxn ang="0">
                  <a:pos x="1307" y="1135"/>
                </a:cxn>
                <a:cxn ang="0">
                  <a:pos x="853" y="1549"/>
                </a:cxn>
                <a:cxn ang="0">
                  <a:pos x="835" y="1436"/>
                </a:cxn>
                <a:cxn ang="0">
                  <a:pos x="818" y="1351"/>
                </a:cxn>
                <a:cxn ang="0">
                  <a:pos x="870" y="1232"/>
                </a:cxn>
                <a:cxn ang="0">
                  <a:pos x="787" y="1231"/>
                </a:cxn>
                <a:cxn ang="0">
                  <a:pos x="685" y="1167"/>
                </a:cxn>
                <a:cxn ang="0">
                  <a:pos x="541" y="1110"/>
                </a:cxn>
                <a:cxn ang="0">
                  <a:pos x="374" y="1056"/>
                </a:cxn>
                <a:cxn ang="0">
                  <a:pos x="310" y="935"/>
                </a:cxn>
                <a:cxn ang="0">
                  <a:pos x="231" y="793"/>
                </a:cxn>
                <a:cxn ang="0">
                  <a:pos x="231" y="856"/>
                </a:cxn>
                <a:cxn ang="0">
                  <a:pos x="232" y="886"/>
                </a:cxn>
                <a:cxn ang="0">
                  <a:pos x="177" y="746"/>
                </a:cxn>
                <a:cxn ang="0">
                  <a:pos x="121" y="586"/>
                </a:cxn>
                <a:cxn ang="0">
                  <a:pos x="188" y="427"/>
                </a:cxn>
                <a:cxn ang="0">
                  <a:pos x="171" y="358"/>
                </a:cxn>
                <a:cxn ang="0">
                  <a:pos x="185" y="277"/>
                </a:cxn>
                <a:cxn ang="0">
                  <a:pos x="190" y="212"/>
                </a:cxn>
                <a:cxn ang="0">
                  <a:pos x="169" y="172"/>
                </a:cxn>
                <a:cxn ang="0">
                  <a:pos x="113" y="133"/>
                </a:cxn>
                <a:cxn ang="0">
                  <a:pos x="28" y="149"/>
                </a:cxn>
                <a:cxn ang="0">
                  <a:pos x="75" y="84"/>
                </a:cxn>
                <a:cxn ang="0">
                  <a:pos x="162" y="20"/>
                </a:cxn>
              </a:cxnLst>
              <a:rect l="0" t="0" r="r" b="b"/>
              <a:pathLst>
                <a:path w="1363" h="1549">
                  <a:moveTo>
                    <a:pt x="1254" y="1171"/>
                  </a:moveTo>
                  <a:lnTo>
                    <a:pt x="1253" y="1173"/>
                  </a:lnTo>
                  <a:lnTo>
                    <a:pt x="1253" y="1175"/>
                  </a:lnTo>
                  <a:lnTo>
                    <a:pt x="1254" y="1176"/>
                  </a:lnTo>
                  <a:lnTo>
                    <a:pt x="1256" y="1176"/>
                  </a:lnTo>
                  <a:lnTo>
                    <a:pt x="1257" y="1175"/>
                  </a:lnTo>
                  <a:lnTo>
                    <a:pt x="1260" y="1173"/>
                  </a:lnTo>
                  <a:lnTo>
                    <a:pt x="1258" y="1174"/>
                  </a:lnTo>
                  <a:lnTo>
                    <a:pt x="1257" y="1174"/>
                  </a:lnTo>
                  <a:lnTo>
                    <a:pt x="1256" y="1174"/>
                  </a:lnTo>
                  <a:lnTo>
                    <a:pt x="1255" y="1173"/>
                  </a:lnTo>
                  <a:lnTo>
                    <a:pt x="1254" y="1172"/>
                  </a:lnTo>
                  <a:lnTo>
                    <a:pt x="1254" y="1172"/>
                  </a:lnTo>
                  <a:lnTo>
                    <a:pt x="1254" y="1171"/>
                  </a:lnTo>
                  <a:close/>
                  <a:moveTo>
                    <a:pt x="765" y="1160"/>
                  </a:moveTo>
                  <a:lnTo>
                    <a:pt x="765" y="1161"/>
                  </a:lnTo>
                  <a:lnTo>
                    <a:pt x="765" y="1160"/>
                  </a:lnTo>
                  <a:close/>
                  <a:moveTo>
                    <a:pt x="981" y="1148"/>
                  </a:moveTo>
                  <a:lnTo>
                    <a:pt x="981" y="1150"/>
                  </a:lnTo>
                  <a:lnTo>
                    <a:pt x="979" y="1152"/>
                  </a:lnTo>
                  <a:lnTo>
                    <a:pt x="977" y="1154"/>
                  </a:lnTo>
                  <a:lnTo>
                    <a:pt x="973" y="1161"/>
                  </a:lnTo>
                  <a:lnTo>
                    <a:pt x="972" y="1165"/>
                  </a:lnTo>
                  <a:lnTo>
                    <a:pt x="972" y="1169"/>
                  </a:lnTo>
                  <a:lnTo>
                    <a:pt x="973" y="1171"/>
                  </a:lnTo>
                  <a:lnTo>
                    <a:pt x="976" y="1173"/>
                  </a:lnTo>
                  <a:lnTo>
                    <a:pt x="980" y="1175"/>
                  </a:lnTo>
                  <a:lnTo>
                    <a:pt x="983" y="1174"/>
                  </a:lnTo>
                  <a:lnTo>
                    <a:pt x="987" y="1172"/>
                  </a:lnTo>
                  <a:lnTo>
                    <a:pt x="990" y="1169"/>
                  </a:lnTo>
                  <a:lnTo>
                    <a:pt x="991" y="1165"/>
                  </a:lnTo>
                  <a:lnTo>
                    <a:pt x="991" y="1161"/>
                  </a:lnTo>
                  <a:lnTo>
                    <a:pt x="989" y="1158"/>
                  </a:lnTo>
                  <a:lnTo>
                    <a:pt x="986" y="1155"/>
                  </a:lnTo>
                  <a:lnTo>
                    <a:pt x="983" y="1152"/>
                  </a:lnTo>
                  <a:lnTo>
                    <a:pt x="981" y="1148"/>
                  </a:lnTo>
                  <a:close/>
                  <a:moveTo>
                    <a:pt x="1102" y="1104"/>
                  </a:moveTo>
                  <a:lnTo>
                    <a:pt x="1101" y="1105"/>
                  </a:lnTo>
                  <a:lnTo>
                    <a:pt x="1100" y="1105"/>
                  </a:lnTo>
                  <a:lnTo>
                    <a:pt x="1102" y="1104"/>
                  </a:lnTo>
                  <a:close/>
                  <a:moveTo>
                    <a:pt x="1103" y="1104"/>
                  </a:moveTo>
                  <a:lnTo>
                    <a:pt x="1103" y="1104"/>
                  </a:lnTo>
                  <a:lnTo>
                    <a:pt x="1102" y="1104"/>
                  </a:lnTo>
                  <a:lnTo>
                    <a:pt x="1103" y="1104"/>
                  </a:lnTo>
                  <a:close/>
                  <a:moveTo>
                    <a:pt x="784" y="894"/>
                  </a:moveTo>
                  <a:lnTo>
                    <a:pt x="783" y="895"/>
                  </a:lnTo>
                  <a:lnTo>
                    <a:pt x="783" y="895"/>
                  </a:lnTo>
                  <a:lnTo>
                    <a:pt x="782" y="897"/>
                  </a:lnTo>
                  <a:lnTo>
                    <a:pt x="782" y="897"/>
                  </a:lnTo>
                  <a:lnTo>
                    <a:pt x="783" y="896"/>
                  </a:lnTo>
                  <a:lnTo>
                    <a:pt x="784" y="895"/>
                  </a:lnTo>
                  <a:lnTo>
                    <a:pt x="784" y="895"/>
                  </a:lnTo>
                  <a:lnTo>
                    <a:pt x="784" y="894"/>
                  </a:lnTo>
                  <a:lnTo>
                    <a:pt x="784" y="894"/>
                  </a:lnTo>
                  <a:close/>
                  <a:moveTo>
                    <a:pt x="797" y="850"/>
                  </a:moveTo>
                  <a:lnTo>
                    <a:pt x="797" y="851"/>
                  </a:lnTo>
                  <a:lnTo>
                    <a:pt x="797" y="852"/>
                  </a:lnTo>
                  <a:lnTo>
                    <a:pt x="797" y="853"/>
                  </a:lnTo>
                  <a:lnTo>
                    <a:pt x="798" y="854"/>
                  </a:lnTo>
                  <a:lnTo>
                    <a:pt x="798" y="855"/>
                  </a:lnTo>
                  <a:lnTo>
                    <a:pt x="800" y="857"/>
                  </a:lnTo>
                  <a:lnTo>
                    <a:pt x="801" y="860"/>
                  </a:lnTo>
                  <a:lnTo>
                    <a:pt x="802" y="862"/>
                  </a:lnTo>
                  <a:lnTo>
                    <a:pt x="800" y="856"/>
                  </a:lnTo>
                  <a:lnTo>
                    <a:pt x="797" y="850"/>
                  </a:lnTo>
                  <a:close/>
                  <a:moveTo>
                    <a:pt x="852" y="610"/>
                  </a:moveTo>
                  <a:lnTo>
                    <a:pt x="850" y="614"/>
                  </a:lnTo>
                  <a:lnTo>
                    <a:pt x="849" y="619"/>
                  </a:lnTo>
                  <a:lnTo>
                    <a:pt x="851" y="614"/>
                  </a:lnTo>
                  <a:lnTo>
                    <a:pt x="852" y="610"/>
                  </a:lnTo>
                  <a:close/>
                  <a:moveTo>
                    <a:pt x="731" y="397"/>
                  </a:moveTo>
                  <a:lnTo>
                    <a:pt x="730" y="398"/>
                  </a:lnTo>
                  <a:lnTo>
                    <a:pt x="729" y="399"/>
                  </a:lnTo>
                  <a:lnTo>
                    <a:pt x="727" y="399"/>
                  </a:lnTo>
                  <a:lnTo>
                    <a:pt x="727" y="400"/>
                  </a:lnTo>
                  <a:lnTo>
                    <a:pt x="726" y="401"/>
                  </a:lnTo>
                  <a:lnTo>
                    <a:pt x="727" y="402"/>
                  </a:lnTo>
                  <a:lnTo>
                    <a:pt x="727" y="402"/>
                  </a:lnTo>
                  <a:lnTo>
                    <a:pt x="730" y="400"/>
                  </a:lnTo>
                  <a:lnTo>
                    <a:pt x="730" y="399"/>
                  </a:lnTo>
                  <a:lnTo>
                    <a:pt x="731" y="398"/>
                  </a:lnTo>
                  <a:lnTo>
                    <a:pt x="731" y="397"/>
                  </a:lnTo>
                  <a:close/>
                  <a:moveTo>
                    <a:pt x="563" y="179"/>
                  </a:moveTo>
                  <a:lnTo>
                    <a:pt x="563" y="181"/>
                  </a:lnTo>
                  <a:lnTo>
                    <a:pt x="564" y="184"/>
                  </a:lnTo>
                  <a:lnTo>
                    <a:pt x="564" y="184"/>
                  </a:lnTo>
                  <a:lnTo>
                    <a:pt x="569" y="185"/>
                  </a:lnTo>
                  <a:lnTo>
                    <a:pt x="574" y="186"/>
                  </a:lnTo>
                  <a:lnTo>
                    <a:pt x="570" y="181"/>
                  </a:lnTo>
                  <a:lnTo>
                    <a:pt x="567" y="180"/>
                  </a:lnTo>
                  <a:lnTo>
                    <a:pt x="563" y="179"/>
                  </a:lnTo>
                  <a:lnTo>
                    <a:pt x="563" y="179"/>
                  </a:lnTo>
                  <a:close/>
                  <a:moveTo>
                    <a:pt x="583" y="150"/>
                  </a:moveTo>
                  <a:lnTo>
                    <a:pt x="581" y="150"/>
                  </a:lnTo>
                  <a:lnTo>
                    <a:pt x="581" y="152"/>
                  </a:lnTo>
                  <a:lnTo>
                    <a:pt x="586" y="158"/>
                  </a:lnTo>
                  <a:lnTo>
                    <a:pt x="589" y="161"/>
                  </a:lnTo>
                  <a:lnTo>
                    <a:pt x="592" y="163"/>
                  </a:lnTo>
                  <a:lnTo>
                    <a:pt x="595" y="163"/>
                  </a:lnTo>
                  <a:lnTo>
                    <a:pt x="597" y="162"/>
                  </a:lnTo>
                  <a:lnTo>
                    <a:pt x="599" y="161"/>
                  </a:lnTo>
                  <a:lnTo>
                    <a:pt x="602" y="161"/>
                  </a:lnTo>
                  <a:lnTo>
                    <a:pt x="609" y="161"/>
                  </a:lnTo>
                  <a:lnTo>
                    <a:pt x="611" y="161"/>
                  </a:lnTo>
                  <a:lnTo>
                    <a:pt x="612" y="161"/>
                  </a:lnTo>
                  <a:lnTo>
                    <a:pt x="609" y="160"/>
                  </a:lnTo>
                  <a:lnTo>
                    <a:pt x="606" y="157"/>
                  </a:lnTo>
                  <a:lnTo>
                    <a:pt x="601" y="153"/>
                  </a:lnTo>
                  <a:lnTo>
                    <a:pt x="596" y="151"/>
                  </a:lnTo>
                  <a:lnTo>
                    <a:pt x="593" y="151"/>
                  </a:lnTo>
                  <a:lnTo>
                    <a:pt x="586" y="150"/>
                  </a:lnTo>
                  <a:lnTo>
                    <a:pt x="583" y="150"/>
                  </a:lnTo>
                  <a:close/>
                  <a:moveTo>
                    <a:pt x="88" y="92"/>
                  </a:moveTo>
                  <a:lnTo>
                    <a:pt x="86" y="93"/>
                  </a:lnTo>
                  <a:lnTo>
                    <a:pt x="87" y="93"/>
                  </a:lnTo>
                  <a:lnTo>
                    <a:pt x="88" y="92"/>
                  </a:lnTo>
                  <a:close/>
                  <a:moveTo>
                    <a:pt x="340" y="66"/>
                  </a:moveTo>
                  <a:lnTo>
                    <a:pt x="334" y="67"/>
                  </a:lnTo>
                  <a:lnTo>
                    <a:pt x="320" y="70"/>
                  </a:lnTo>
                  <a:lnTo>
                    <a:pt x="314" y="71"/>
                  </a:lnTo>
                  <a:lnTo>
                    <a:pt x="311" y="72"/>
                  </a:lnTo>
                  <a:lnTo>
                    <a:pt x="311" y="73"/>
                  </a:lnTo>
                  <a:lnTo>
                    <a:pt x="311" y="75"/>
                  </a:lnTo>
                  <a:lnTo>
                    <a:pt x="311" y="75"/>
                  </a:lnTo>
                  <a:lnTo>
                    <a:pt x="316" y="75"/>
                  </a:lnTo>
                  <a:lnTo>
                    <a:pt x="321" y="73"/>
                  </a:lnTo>
                  <a:lnTo>
                    <a:pt x="327" y="71"/>
                  </a:lnTo>
                  <a:lnTo>
                    <a:pt x="335" y="68"/>
                  </a:lnTo>
                  <a:lnTo>
                    <a:pt x="340" y="66"/>
                  </a:lnTo>
                  <a:close/>
                  <a:moveTo>
                    <a:pt x="182" y="28"/>
                  </a:moveTo>
                  <a:lnTo>
                    <a:pt x="181" y="30"/>
                  </a:lnTo>
                  <a:lnTo>
                    <a:pt x="180" y="32"/>
                  </a:lnTo>
                  <a:lnTo>
                    <a:pt x="178" y="35"/>
                  </a:lnTo>
                  <a:lnTo>
                    <a:pt x="177" y="37"/>
                  </a:lnTo>
                  <a:lnTo>
                    <a:pt x="177" y="39"/>
                  </a:lnTo>
                  <a:lnTo>
                    <a:pt x="179" y="39"/>
                  </a:lnTo>
                  <a:lnTo>
                    <a:pt x="181" y="37"/>
                  </a:lnTo>
                  <a:lnTo>
                    <a:pt x="182" y="33"/>
                  </a:lnTo>
                  <a:lnTo>
                    <a:pt x="183" y="30"/>
                  </a:lnTo>
                  <a:lnTo>
                    <a:pt x="183" y="29"/>
                  </a:lnTo>
                  <a:lnTo>
                    <a:pt x="183" y="29"/>
                  </a:lnTo>
                  <a:lnTo>
                    <a:pt x="182" y="29"/>
                  </a:lnTo>
                  <a:lnTo>
                    <a:pt x="182" y="28"/>
                  </a:lnTo>
                  <a:close/>
                  <a:moveTo>
                    <a:pt x="232" y="0"/>
                  </a:moveTo>
                  <a:lnTo>
                    <a:pt x="233" y="0"/>
                  </a:lnTo>
                  <a:lnTo>
                    <a:pt x="234" y="0"/>
                  </a:lnTo>
                  <a:lnTo>
                    <a:pt x="234" y="2"/>
                  </a:lnTo>
                  <a:lnTo>
                    <a:pt x="235" y="2"/>
                  </a:lnTo>
                  <a:lnTo>
                    <a:pt x="235" y="4"/>
                  </a:lnTo>
                  <a:lnTo>
                    <a:pt x="235" y="4"/>
                  </a:lnTo>
                  <a:lnTo>
                    <a:pt x="236" y="5"/>
                  </a:lnTo>
                  <a:lnTo>
                    <a:pt x="238" y="5"/>
                  </a:lnTo>
                  <a:lnTo>
                    <a:pt x="241" y="5"/>
                  </a:lnTo>
                  <a:lnTo>
                    <a:pt x="242" y="4"/>
                  </a:lnTo>
                  <a:lnTo>
                    <a:pt x="244" y="4"/>
                  </a:lnTo>
                  <a:lnTo>
                    <a:pt x="245" y="3"/>
                  </a:lnTo>
                  <a:lnTo>
                    <a:pt x="245" y="2"/>
                  </a:lnTo>
                  <a:lnTo>
                    <a:pt x="244" y="1"/>
                  </a:lnTo>
                  <a:lnTo>
                    <a:pt x="244" y="1"/>
                  </a:lnTo>
                  <a:lnTo>
                    <a:pt x="250" y="2"/>
                  </a:lnTo>
                  <a:lnTo>
                    <a:pt x="256" y="4"/>
                  </a:lnTo>
                  <a:lnTo>
                    <a:pt x="262" y="6"/>
                  </a:lnTo>
                  <a:lnTo>
                    <a:pt x="262" y="7"/>
                  </a:lnTo>
                  <a:lnTo>
                    <a:pt x="261" y="7"/>
                  </a:lnTo>
                  <a:lnTo>
                    <a:pt x="260" y="7"/>
                  </a:lnTo>
                  <a:lnTo>
                    <a:pt x="256" y="7"/>
                  </a:lnTo>
                  <a:lnTo>
                    <a:pt x="255" y="8"/>
                  </a:lnTo>
                  <a:lnTo>
                    <a:pt x="255" y="8"/>
                  </a:lnTo>
                  <a:lnTo>
                    <a:pt x="255" y="9"/>
                  </a:lnTo>
                  <a:lnTo>
                    <a:pt x="257" y="11"/>
                  </a:lnTo>
                  <a:lnTo>
                    <a:pt x="260" y="12"/>
                  </a:lnTo>
                  <a:lnTo>
                    <a:pt x="263" y="13"/>
                  </a:lnTo>
                  <a:lnTo>
                    <a:pt x="266" y="15"/>
                  </a:lnTo>
                  <a:lnTo>
                    <a:pt x="266" y="16"/>
                  </a:lnTo>
                  <a:lnTo>
                    <a:pt x="264" y="16"/>
                  </a:lnTo>
                  <a:lnTo>
                    <a:pt x="263" y="17"/>
                  </a:lnTo>
                  <a:lnTo>
                    <a:pt x="260" y="17"/>
                  </a:lnTo>
                  <a:lnTo>
                    <a:pt x="259" y="18"/>
                  </a:lnTo>
                  <a:lnTo>
                    <a:pt x="259" y="20"/>
                  </a:lnTo>
                  <a:lnTo>
                    <a:pt x="260" y="20"/>
                  </a:lnTo>
                  <a:lnTo>
                    <a:pt x="262" y="22"/>
                  </a:lnTo>
                  <a:lnTo>
                    <a:pt x="263" y="22"/>
                  </a:lnTo>
                  <a:lnTo>
                    <a:pt x="264" y="22"/>
                  </a:lnTo>
                  <a:lnTo>
                    <a:pt x="265" y="23"/>
                  </a:lnTo>
                  <a:lnTo>
                    <a:pt x="267" y="23"/>
                  </a:lnTo>
                  <a:lnTo>
                    <a:pt x="269" y="24"/>
                  </a:lnTo>
                  <a:lnTo>
                    <a:pt x="271" y="28"/>
                  </a:lnTo>
                  <a:lnTo>
                    <a:pt x="274" y="34"/>
                  </a:lnTo>
                  <a:lnTo>
                    <a:pt x="276" y="38"/>
                  </a:lnTo>
                  <a:lnTo>
                    <a:pt x="281" y="44"/>
                  </a:lnTo>
                  <a:lnTo>
                    <a:pt x="287" y="49"/>
                  </a:lnTo>
                  <a:lnTo>
                    <a:pt x="289" y="51"/>
                  </a:lnTo>
                  <a:lnTo>
                    <a:pt x="292" y="53"/>
                  </a:lnTo>
                  <a:lnTo>
                    <a:pt x="293" y="54"/>
                  </a:lnTo>
                  <a:lnTo>
                    <a:pt x="293" y="56"/>
                  </a:lnTo>
                  <a:lnTo>
                    <a:pt x="292" y="57"/>
                  </a:lnTo>
                  <a:lnTo>
                    <a:pt x="292" y="57"/>
                  </a:lnTo>
                  <a:lnTo>
                    <a:pt x="292" y="59"/>
                  </a:lnTo>
                  <a:lnTo>
                    <a:pt x="295" y="65"/>
                  </a:lnTo>
                  <a:lnTo>
                    <a:pt x="301" y="71"/>
                  </a:lnTo>
                  <a:lnTo>
                    <a:pt x="301" y="68"/>
                  </a:lnTo>
                  <a:lnTo>
                    <a:pt x="301" y="68"/>
                  </a:lnTo>
                  <a:lnTo>
                    <a:pt x="321" y="66"/>
                  </a:lnTo>
                  <a:lnTo>
                    <a:pt x="334" y="63"/>
                  </a:lnTo>
                  <a:lnTo>
                    <a:pt x="347" y="62"/>
                  </a:lnTo>
                  <a:lnTo>
                    <a:pt x="347" y="62"/>
                  </a:lnTo>
                  <a:lnTo>
                    <a:pt x="347" y="62"/>
                  </a:lnTo>
                  <a:lnTo>
                    <a:pt x="346" y="63"/>
                  </a:lnTo>
                  <a:lnTo>
                    <a:pt x="345" y="65"/>
                  </a:lnTo>
                  <a:lnTo>
                    <a:pt x="348" y="64"/>
                  </a:lnTo>
                  <a:lnTo>
                    <a:pt x="353" y="62"/>
                  </a:lnTo>
                  <a:lnTo>
                    <a:pt x="356" y="61"/>
                  </a:lnTo>
                  <a:lnTo>
                    <a:pt x="358" y="60"/>
                  </a:lnTo>
                  <a:lnTo>
                    <a:pt x="360" y="62"/>
                  </a:lnTo>
                  <a:lnTo>
                    <a:pt x="360" y="64"/>
                  </a:lnTo>
                  <a:lnTo>
                    <a:pt x="357" y="73"/>
                  </a:lnTo>
                  <a:lnTo>
                    <a:pt x="356" y="76"/>
                  </a:lnTo>
                  <a:lnTo>
                    <a:pt x="356" y="77"/>
                  </a:lnTo>
                  <a:lnTo>
                    <a:pt x="358" y="79"/>
                  </a:lnTo>
                  <a:lnTo>
                    <a:pt x="358" y="79"/>
                  </a:lnTo>
                  <a:lnTo>
                    <a:pt x="359" y="79"/>
                  </a:lnTo>
                  <a:lnTo>
                    <a:pt x="362" y="78"/>
                  </a:lnTo>
                  <a:lnTo>
                    <a:pt x="364" y="75"/>
                  </a:lnTo>
                  <a:lnTo>
                    <a:pt x="366" y="73"/>
                  </a:lnTo>
                  <a:lnTo>
                    <a:pt x="369" y="71"/>
                  </a:lnTo>
                  <a:lnTo>
                    <a:pt x="372" y="70"/>
                  </a:lnTo>
                  <a:lnTo>
                    <a:pt x="373" y="71"/>
                  </a:lnTo>
                  <a:lnTo>
                    <a:pt x="372" y="73"/>
                  </a:lnTo>
                  <a:lnTo>
                    <a:pt x="370" y="74"/>
                  </a:lnTo>
                  <a:lnTo>
                    <a:pt x="366" y="78"/>
                  </a:lnTo>
                  <a:lnTo>
                    <a:pt x="365" y="80"/>
                  </a:lnTo>
                  <a:lnTo>
                    <a:pt x="365" y="81"/>
                  </a:lnTo>
                  <a:lnTo>
                    <a:pt x="366" y="81"/>
                  </a:lnTo>
                  <a:lnTo>
                    <a:pt x="367" y="82"/>
                  </a:lnTo>
                  <a:lnTo>
                    <a:pt x="368" y="82"/>
                  </a:lnTo>
                  <a:lnTo>
                    <a:pt x="369" y="81"/>
                  </a:lnTo>
                  <a:lnTo>
                    <a:pt x="370" y="81"/>
                  </a:lnTo>
                  <a:lnTo>
                    <a:pt x="373" y="80"/>
                  </a:lnTo>
                  <a:lnTo>
                    <a:pt x="375" y="78"/>
                  </a:lnTo>
                  <a:lnTo>
                    <a:pt x="376" y="78"/>
                  </a:lnTo>
                  <a:lnTo>
                    <a:pt x="377" y="77"/>
                  </a:lnTo>
                  <a:lnTo>
                    <a:pt x="378" y="76"/>
                  </a:lnTo>
                  <a:lnTo>
                    <a:pt x="380" y="76"/>
                  </a:lnTo>
                  <a:lnTo>
                    <a:pt x="382" y="77"/>
                  </a:lnTo>
                  <a:lnTo>
                    <a:pt x="384" y="78"/>
                  </a:lnTo>
                  <a:lnTo>
                    <a:pt x="385" y="79"/>
                  </a:lnTo>
                  <a:lnTo>
                    <a:pt x="389" y="82"/>
                  </a:lnTo>
                  <a:lnTo>
                    <a:pt x="390" y="84"/>
                  </a:lnTo>
                  <a:lnTo>
                    <a:pt x="391" y="85"/>
                  </a:lnTo>
                  <a:lnTo>
                    <a:pt x="390" y="86"/>
                  </a:lnTo>
                  <a:lnTo>
                    <a:pt x="389" y="86"/>
                  </a:lnTo>
                  <a:lnTo>
                    <a:pt x="388" y="87"/>
                  </a:lnTo>
                  <a:lnTo>
                    <a:pt x="388" y="88"/>
                  </a:lnTo>
                  <a:lnTo>
                    <a:pt x="389" y="89"/>
                  </a:lnTo>
                  <a:lnTo>
                    <a:pt x="392" y="90"/>
                  </a:lnTo>
                  <a:lnTo>
                    <a:pt x="397" y="93"/>
                  </a:lnTo>
                  <a:lnTo>
                    <a:pt x="404" y="96"/>
                  </a:lnTo>
                  <a:lnTo>
                    <a:pt x="407" y="96"/>
                  </a:lnTo>
                  <a:lnTo>
                    <a:pt x="410" y="96"/>
                  </a:lnTo>
                  <a:lnTo>
                    <a:pt x="413" y="96"/>
                  </a:lnTo>
                  <a:lnTo>
                    <a:pt x="416" y="96"/>
                  </a:lnTo>
                  <a:lnTo>
                    <a:pt x="418" y="98"/>
                  </a:lnTo>
                  <a:lnTo>
                    <a:pt x="418" y="101"/>
                  </a:lnTo>
                  <a:lnTo>
                    <a:pt x="416" y="104"/>
                  </a:lnTo>
                  <a:lnTo>
                    <a:pt x="412" y="107"/>
                  </a:lnTo>
                  <a:lnTo>
                    <a:pt x="410" y="109"/>
                  </a:lnTo>
                  <a:lnTo>
                    <a:pt x="410" y="112"/>
                  </a:lnTo>
                  <a:lnTo>
                    <a:pt x="411" y="115"/>
                  </a:lnTo>
                  <a:lnTo>
                    <a:pt x="413" y="116"/>
                  </a:lnTo>
                  <a:lnTo>
                    <a:pt x="417" y="116"/>
                  </a:lnTo>
                  <a:lnTo>
                    <a:pt x="420" y="116"/>
                  </a:lnTo>
                  <a:lnTo>
                    <a:pt x="423" y="117"/>
                  </a:lnTo>
                  <a:lnTo>
                    <a:pt x="437" y="121"/>
                  </a:lnTo>
                  <a:lnTo>
                    <a:pt x="451" y="125"/>
                  </a:lnTo>
                  <a:lnTo>
                    <a:pt x="451" y="125"/>
                  </a:lnTo>
                  <a:lnTo>
                    <a:pt x="452" y="124"/>
                  </a:lnTo>
                  <a:lnTo>
                    <a:pt x="453" y="122"/>
                  </a:lnTo>
                  <a:lnTo>
                    <a:pt x="453" y="121"/>
                  </a:lnTo>
                  <a:lnTo>
                    <a:pt x="453" y="121"/>
                  </a:lnTo>
                  <a:lnTo>
                    <a:pt x="453" y="121"/>
                  </a:lnTo>
                  <a:lnTo>
                    <a:pt x="455" y="126"/>
                  </a:lnTo>
                  <a:lnTo>
                    <a:pt x="456" y="136"/>
                  </a:lnTo>
                  <a:lnTo>
                    <a:pt x="458" y="141"/>
                  </a:lnTo>
                  <a:lnTo>
                    <a:pt x="459" y="142"/>
                  </a:lnTo>
                  <a:lnTo>
                    <a:pt x="459" y="140"/>
                  </a:lnTo>
                  <a:lnTo>
                    <a:pt x="458" y="138"/>
                  </a:lnTo>
                  <a:lnTo>
                    <a:pt x="458" y="135"/>
                  </a:lnTo>
                  <a:lnTo>
                    <a:pt x="458" y="132"/>
                  </a:lnTo>
                  <a:lnTo>
                    <a:pt x="458" y="130"/>
                  </a:lnTo>
                  <a:lnTo>
                    <a:pt x="462" y="124"/>
                  </a:lnTo>
                  <a:lnTo>
                    <a:pt x="467" y="120"/>
                  </a:lnTo>
                  <a:lnTo>
                    <a:pt x="472" y="116"/>
                  </a:lnTo>
                  <a:lnTo>
                    <a:pt x="473" y="115"/>
                  </a:lnTo>
                  <a:lnTo>
                    <a:pt x="474" y="113"/>
                  </a:lnTo>
                  <a:lnTo>
                    <a:pt x="476" y="113"/>
                  </a:lnTo>
                  <a:lnTo>
                    <a:pt x="477" y="112"/>
                  </a:lnTo>
                  <a:lnTo>
                    <a:pt x="478" y="111"/>
                  </a:lnTo>
                  <a:lnTo>
                    <a:pt x="479" y="110"/>
                  </a:lnTo>
                  <a:lnTo>
                    <a:pt x="479" y="109"/>
                  </a:lnTo>
                  <a:lnTo>
                    <a:pt x="479" y="108"/>
                  </a:lnTo>
                  <a:lnTo>
                    <a:pt x="478" y="108"/>
                  </a:lnTo>
                  <a:lnTo>
                    <a:pt x="478" y="109"/>
                  </a:lnTo>
                  <a:lnTo>
                    <a:pt x="477" y="109"/>
                  </a:lnTo>
                  <a:lnTo>
                    <a:pt x="474" y="112"/>
                  </a:lnTo>
                  <a:lnTo>
                    <a:pt x="472" y="113"/>
                  </a:lnTo>
                  <a:lnTo>
                    <a:pt x="467" y="115"/>
                  </a:lnTo>
                  <a:lnTo>
                    <a:pt x="462" y="115"/>
                  </a:lnTo>
                  <a:lnTo>
                    <a:pt x="458" y="113"/>
                  </a:lnTo>
                  <a:lnTo>
                    <a:pt x="457" y="113"/>
                  </a:lnTo>
                  <a:lnTo>
                    <a:pt x="457" y="112"/>
                  </a:lnTo>
                  <a:lnTo>
                    <a:pt x="458" y="111"/>
                  </a:lnTo>
                  <a:lnTo>
                    <a:pt x="458" y="110"/>
                  </a:lnTo>
                  <a:lnTo>
                    <a:pt x="459" y="109"/>
                  </a:lnTo>
                  <a:lnTo>
                    <a:pt x="460" y="108"/>
                  </a:lnTo>
                  <a:lnTo>
                    <a:pt x="464" y="106"/>
                  </a:lnTo>
                  <a:lnTo>
                    <a:pt x="468" y="104"/>
                  </a:lnTo>
                  <a:lnTo>
                    <a:pt x="473" y="104"/>
                  </a:lnTo>
                  <a:lnTo>
                    <a:pt x="476" y="105"/>
                  </a:lnTo>
                  <a:lnTo>
                    <a:pt x="479" y="107"/>
                  </a:lnTo>
                  <a:lnTo>
                    <a:pt x="480" y="109"/>
                  </a:lnTo>
                  <a:lnTo>
                    <a:pt x="481" y="112"/>
                  </a:lnTo>
                  <a:lnTo>
                    <a:pt x="483" y="116"/>
                  </a:lnTo>
                  <a:lnTo>
                    <a:pt x="485" y="118"/>
                  </a:lnTo>
                  <a:lnTo>
                    <a:pt x="490" y="121"/>
                  </a:lnTo>
                  <a:lnTo>
                    <a:pt x="500" y="124"/>
                  </a:lnTo>
                  <a:lnTo>
                    <a:pt x="506" y="125"/>
                  </a:lnTo>
                  <a:lnTo>
                    <a:pt x="511" y="123"/>
                  </a:lnTo>
                  <a:lnTo>
                    <a:pt x="517" y="120"/>
                  </a:lnTo>
                  <a:lnTo>
                    <a:pt x="522" y="117"/>
                  </a:lnTo>
                  <a:lnTo>
                    <a:pt x="528" y="115"/>
                  </a:lnTo>
                  <a:lnTo>
                    <a:pt x="534" y="113"/>
                  </a:lnTo>
                  <a:lnTo>
                    <a:pt x="537" y="115"/>
                  </a:lnTo>
                  <a:lnTo>
                    <a:pt x="540" y="118"/>
                  </a:lnTo>
                  <a:lnTo>
                    <a:pt x="543" y="121"/>
                  </a:lnTo>
                  <a:lnTo>
                    <a:pt x="545" y="125"/>
                  </a:lnTo>
                  <a:lnTo>
                    <a:pt x="545" y="128"/>
                  </a:lnTo>
                  <a:lnTo>
                    <a:pt x="544" y="131"/>
                  </a:lnTo>
                  <a:lnTo>
                    <a:pt x="544" y="132"/>
                  </a:lnTo>
                  <a:lnTo>
                    <a:pt x="544" y="132"/>
                  </a:lnTo>
                  <a:lnTo>
                    <a:pt x="547" y="133"/>
                  </a:lnTo>
                  <a:lnTo>
                    <a:pt x="549" y="132"/>
                  </a:lnTo>
                  <a:lnTo>
                    <a:pt x="550" y="130"/>
                  </a:lnTo>
                  <a:lnTo>
                    <a:pt x="550" y="122"/>
                  </a:lnTo>
                  <a:lnTo>
                    <a:pt x="551" y="121"/>
                  </a:lnTo>
                  <a:lnTo>
                    <a:pt x="554" y="118"/>
                  </a:lnTo>
                  <a:lnTo>
                    <a:pt x="563" y="115"/>
                  </a:lnTo>
                  <a:lnTo>
                    <a:pt x="566" y="112"/>
                  </a:lnTo>
                  <a:lnTo>
                    <a:pt x="567" y="110"/>
                  </a:lnTo>
                  <a:lnTo>
                    <a:pt x="567" y="108"/>
                  </a:lnTo>
                  <a:lnTo>
                    <a:pt x="565" y="107"/>
                  </a:lnTo>
                  <a:lnTo>
                    <a:pt x="563" y="106"/>
                  </a:lnTo>
                  <a:lnTo>
                    <a:pt x="561" y="106"/>
                  </a:lnTo>
                  <a:lnTo>
                    <a:pt x="559" y="104"/>
                  </a:lnTo>
                  <a:lnTo>
                    <a:pt x="559" y="103"/>
                  </a:lnTo>
                  <a:lnTo>
                    <a:pt x="560" y="102"/>
                  </a:lnTo>
                  <a:lnTo>
                    <a:pt x="561" y="102"/>
                  </a:lnTo>
                  <a:lnTo>
                    <a:pt x="563" y="102"/>
                  </a:lnTo>
                  <a:lnTo>
                    <a:pt x="564" y="101"/>
                  </a:lnTo>
                  <a:lnTo>
                    <a:pt x="565" y="101"/>
                  </a:lnTo>
                  <a:lnTo>
                    <a:pt x="565" y="101"/>
                  </a:lnTo>
                  <a:lnTo>
                    <a:pt x="560" y="98"/>
                  </a:lnTo>
                  <a:lnTo>
                    <a:pt x="555" y="96"/>
                  </a:lnTo>
                  <a:lnTo>
                    <a:pt x="549" y="94"/>
                  </a:lnTo>
                  <a:lnTo>
                    <a:pt x="545" y="91"/>
                  </a:lnTo>
                  <a:lnTo>
                    <a:pt x="544" y="91"/>
                  </a:lnTo>
                  <a:lnTo>
                    <a:pt x="545" y="90"/>
                  </a:lnTo>
                  <a:lnTo>
                    <a:pt x="546" y="89"/>
                  </a:lnTo>
                  <a:lnTo>
                    <a:pt x="548" y="89"/>
                  </a:lnTo>
                  <a:lnTo>
                    <a:pt x="549" y="87"/>
                  </a:lnTo>
                  <a:lnTo>
                    <a:pt x="550" y="86"/>
                  </a:lnTo>
                  <a:lnTo>
                    <a:pt x="550" y="85"/>
                  </a:lnTo>
                  <a:lnTo>
                    <a:pt x="549" y="85"/>
                  </a:lnTo>
                  <a:lnTo>
                    <a:pt x="548" y="84"/>
                  </a:lnTo>
                  <a:lnTo>
                    <a:pt x="545" y="83"/>
                  </a:lnTo>
                  <a:lnTo>
                    <a:pt x="545" y="82"/>
                  </a:lnTo>
                  <a:lnTo>
                    <a:pt x="545" y="78"/>
                  </a:lnTo>
                  <a:lnTo>
                    <a:pt x="548" y="74"/>
                  </a:lnTo>
                  <a:lnTo>
                    <a:pt x="551" y="70"/>
                  </a:lnTo>
                  <a:lnTo>
                    <a:pt x="555" y="68"/>
                  </a:lnTo>
                  <a:lnTo>
                    <a:pt x="554" y="67"/>
                  </a:lnTo>
                  <a:lnTo>
                    <a:pt x="554" y="67"/>
                  </a:lnTo>
                  <a:lnTo>
                    <a:pt x="552" y="62"/>
                  </a:lnTo>
                  <a:lnTo>
                    <a:pt x="552" y="56"/>
                  </a:lnTo>
                  <a:lnTo>
                    <a:pt x="553" y="51"/>
                  </a:lnTo>
                  <a:lnTo>
                    <a:pt x="554" y="46"/>
                  </a:lnTo>
                  <a:lnTo>
                    <a:pt x="555" y="41"/>
                  </a:lnTo>
                  <a:lnTo>
                    <a:pt x="559" y="44"/>
                  </a:lnTo>
                  <a:lnTo>
                    <a:pt x="567" y="50"/>
                  </a:lnTo>
                  <a:lnTo>
                    <a:pt x="570" y="53"/>
                  </a:lnTo>
                  <a:lnTo>
                    <a:pt x="572" y="57"/>
                  </a:lnTo>
                  <a:lnTo>
                    <a:pt x="572" y="59"/>
                  </a:lnTo>
                  <a:lnTo>
                    <a:pt x="568" y="62"/>
                  </a:lnTo>
                  <a:lnTo>
                    <a:pt x="565" y="64"/>
                  </a:lnTo>
                  <a:lnTo>
                    <a:pt x="561" y="67"/>
                  </a:lnTo>
                  <a:lnTo>
                    <a:pt x="563" y="69"/>
                  </a:lnTo>
                  <a:lnTo>
                    <a:pt x="565" y="75"/>
                  </a:lnTo>
                  <a:lnTo>
                    <a:pt x="566" y="80"/>
                  </a:lnTo>
                  <a:lnTo>
                    <a:pt x="567" y="87"/>
                  </a:lnTo>
                  <a:lnTo>
                    <a:pt x="568" y="92"/>
                  </a:lnTo>
                  <a:lnTo>
                    <a:pt x="568" y="96"/>
                  </a:lnTo>
                  <a:lnTo>
                    <a:pt x="568" y="98"/>
                  </a:lnTo>
                  <a:lnTo>
                    <a:pt x="569" y="99"/>
                  </a:lnTo>
                  <a:lnTo>
                    <a:pt x="570" y="99"/>
                  </a:lnTo>
                  <a:lnTo>
                    <a:pt x="573" y="99"/>
                  </a:lnTo>
                  <a:lnTo>
                    <a:pt x="574" y="100"/>
                  </a:lnTo>
                  <a:lnTo>
                    <a:pt x="575" y="100"/>
                  </a:lnTo>
                  <a:lnTo>
                    <a:pt x="576" y="101"/>
                  </a:lnTo>
                  <a:lnTo>
                    <a:pt x="582" y="104"/>
                  </a:lnTo>
                  <a:lnTo>
                    <a:pt x="587" y="109"/>
                  </a:lnTo>
                  <a:lnTo>
                    <a:pt x="587" y="111"/>
                  </a:lnTo>
                  <a:lnTo>
                    <a:pt x="587" y="116"/>
                  </a:lnTo>
                  <a:lnTo>
                    <a:pt x="588" y="118"/>
                  </a:lnTo>
                  <a:lnTo>
                    <a:pt x="589" y="118"/>
                  </a:lnTo>
                  <a:lnTo>
                    <a:pt x="590" y="116"/>
                  </a:lnTo>
                  <a:lnTo>
                    <a:pt x="591" y="113"/>
                  </a:lnTo>
                  <a:lnTo>
                    <a:pt x="592" y="110"/>
                  </a:lnTo>
                  <a:lnTo>
                    <a:pt x="593" y="107"/>
                  </a:lnTo>
                  <a:lnTo>
                    <a:pt x="594" y="104"/>
                  </a:lnTo>
                  <a:lnTo>
                    <a:pt x="596" y="103"/>
                  </a:lnTo>
                  <a:lnTo>
                    <a:pt x="599" y="104"/>
                  </a:lnTo>
                  <a:lnTo>
                    <a:pt x="602" y="107"/>
                  </a:lnTo>
                  <a:lnTo>
                    <a:pt x="604" y="111"/>
                  </a:lnTo>
                  <a:lnTo>
                    <a:pt x="606" y="115"/>
                  </a:lnTo>
                  <a:lnTo>
                    <a:pt x="606" y="116"/>
                  </a:lnTo>
                  <a:lnTo>
                    <a:pt x="603" y="116"/>
                  </a:lnTo>
                  <a:lnTo>
                    <a:pt x="602" y="116"/>
                  </a:lnTo>
                  <a:lnTo>
                    <a:pt x="602" y="116"/>
                  </a:lnTo>
                  <a:lnTo>
                    <a:pt x="602" y="117"/>
                  </a:lnTo>
                  <a:lnTo>
                    <a:pt x="607" y="124"/>
                  </a:lnTo>
                  <a:lnTo>
                    <a:pt x="614" y="131"/>
                  </a:lnTo>
                  <a:lnTo>
                    <a:pt x="615" y="131"/>
                  </a:lnTo>
                  <a:lnTo>
                    <a:pt x="615" y="130"/>
                  </a:lnTo>
                  <a:lnTo>
                    <a:pt x="616" y="129"/>
                  </a:lnTo>
                  <a:lnTo>
                    <a:pt x="616" y="129"/>
                  </a:lnTo>
                  <a:lnTo>
                    <a:pt x="617" y="129"/>
                  </a:lnTo>
                  <a:lnTo>
                    <a:pt x="617" y="129"/>
                  </a:lnTo>
                  <a:lnTo>
                    <a:pt x="618" y="130"/>
                  </a:lnTo>
                  <a:lnTo>
                    <a:pt x="618" y="129"/>
                  </a:lnTo>
                  <a:lnTo>
                    <a:pt x="617" y="128"/>
                  </a:lnTo>
                  <a:lnTo>
                    <a:pt x="617" y="126"/>
                  </a:lnTo>
                  <a:lnTo>
                    <a:pt x="617" y="125"/>
                  </a:lnTo>
                  <a:lnTo>
                    <a:pt x="617" y="124"/>
                  </a:lnTo>
                  <a:lnTo>
                    <a:pt x="619" y="118"/>
                  </a:lnTo>
                  <a:lnTo>
                    <a:pt x="621" y="111"/>
                  </a:lnTo>
                  <a:lnTo>
                    <a:pt x="623" y="105"/>
                  </a:lnTo>
                  <a:lnTo>
                    <a:pt x="626" y="99"/>
                  </a:lnTo>
                  <a:lnTo>
                    <a:pt x="630" y="95"/>
                  </a:lnTo>
                  <a:lnTo>
                    <a:pt x="634" y="94"/>
                  </a:lnTo>
                  <a:lnTo>
                    <a:pt x="637" y="94"/>
                  </a:lnTo>
                  <a:lnTo>
                    <a:pt x="641" y="96"/>
                  </a:lnTo>
                  <a:lnTo>
                    <a:pt x="645" y="98"/>
                  </a:lnTo>
                  <a:lnTo>
                    <a:pt x="648" y="101"/>
                  </a:lnTo>
                  <a:lnTo>
                    <a:pt x="649" y="101"/>
                  </a:lnTo>
                  <a:lnTo>
                    <a:pt x="648" y="102"/>
                  </a:lnTo>
                  <a:lnTo>
                    <a:pt x="646" y="103"/>
                  </a:lnTo>
                  <a:lnTo>
                    <a:pt x="645" y="105"/>
                  </a:lnTo>
                  <a:lnTo>
                    <a:pt x="645" y="106"/>
                  </a:lnTo>
                  <a:lnTo>
                    <a:pt x="645" y="106"/>
                  </a:lnTo>
                  <a:lnTo>
                    <a:pt x="646" y="107"/>
                  </a:lnTo>
                  <a:lnTo>
                    <a:pt x="647" y="107"/>
                  </a:lnTo>
                  <a:lnTo>
                    <a:pt x="648" y="107"/>
                  </a:lnTo>
                  <a:lnTo>
                    <a:pt x="649" y="107"/>
                  </a:lnTo>
                  <a:lnTo>
                    <a:pt x="650" y="108"/>
                  </a:lnTo>
                  <a:lnTo>
                    <a:pt x="651" y="108"/>
                  </a:lnTo>
                  <a:lnTo>
                    <a:pt x="653" y="112"/>
                  </a:lnTo>
                  <a:lnTo>
                    <a:pt x="655" y="117"/>
                  </a:lnTo>
                  <a:lnTo>
                    <a:pt x="656" y="122"/>
                  </a:lnTo>
                  <a:lnTo>
                    <a:pt x="656" y="128"/>
                  </a:lnTo>
                  <a:lnTo>
                    <a:pt x="656" y="133"/>
                  </a:lnTo>
                  <a:lnTo>
                    <a:pt x="654" y="137"/>
                  </a:lnTo>
                  <a:lnTo>
                    <a:pt x="650" y="140"/>
                  </a:lnTo>
                  <a:lnTo>
                    <a:pt x="645" y="143"/>
                  </a:lnTo>
                  <a:lnTo>
                    <a:pt x="644" y="143"/>
                  </a:lnTo>
                  <a:lnTo>
                    <a:pt x="643" y="142"/>
                  </a:lnTo>
                  <a:lnTo>
                    <a:pt x="641" y="139"/>
                  </a:lnTo>
                  <a:lnTo>
                    <a:pt x="641" y="138"/>
                  </a:lnTo>
                  <a:lnTo>
                    <a:pt x="640" y="136"/>
                  </a:lnTo>
                  <a:lnTo>
                    <a:pt x="639" y="135"/>
                  </a:lnTo>
                  <a:lnTo>
                    <a:pt x="634" y="134"/>
                  </a:lnTo>
                  <a:lnTo>
                    <a:pt x="631" y="133"/>
                  </a:lnTo>
                  <a:lnTo>
                    <a:pt x="629" y="134"/>
                  </a:lnTo>
                  <a:lnTo>
                    <a:pt x="629" y="135"/>
                  </a:lnTo>
                  <a:lnTo>
                    <a:pt x="631" y="138"/>
                  </a:lnTo>
                  <a:lnTo>
                    <a:pt x="635" y="140"/>
                  </a:lnTo>
                  <a:lnTo>
                    <a:pt x="639" y="143"/>
                  </a:lnTo>
                  <a:lnTo>
                    <a:pt x="643" y="145"/>
                  </a:lnTo>
                  <a:lnTo>
                    <a:pt x="642" y="145"/>
                  </a:lnTo>
                  <a:lnTo>
                    <a:pt x="641" y="145"/>
                  </a:lnTo>
                  <a:lnTo>
                    <a:pt x="640" y="144"/>
                  </a:lnTo>
                  <a:lnTo>
                    <a:pt x="639" y="143"/>
                  </a:lnTo>
                  <a:lnTo>
                    <a:pt x="638" y="143"/>
                  </a:lnTo>
                  <a:lnTo>
                    <a:pt x="637" y="143"/>
                  </a:lnTo>
                  <a:lnTo>
                    <a:pt x="635" y="143"/>
                  </a:lnTo>
                  <a:lnTo>
                    <a:pt x="636" y="143"/>
                  </a:lnTo>
                  <a:lnTo>
                    <a:pt x="636" y="144"/>
                  </a:lnTo>
                  <a:lnTo>
                    <a:pt x="637" y="144"/>
                  </a:lnTo>
                  <a:lnTo>
                    <a:pt x="638" y="145"/>
                  </a:lnTo>
                  <a:lnTo>
                    <a:pt x="638" y="146"/>
                  </a:lnTo>
                  <a:lnTo>
                    <a:pt x="636" y="147"/>
                  </a:lnTo>
                  <a:lnTo>
                    <a:pt x="634" y="146"/>
                  </a:lnTo>
                  <a:lnTo>
                    <a:pt x="632" y="146"/>
                  </a:lnTo>
                  <a:lnTo>
                    <a:pt x="631" y="145"/>
                  </a:lnTo>
                  <a:lnTo>
                    <a:pt x="630" y="144"/>
                  </a:lnTo>
                  <a:lnTo>
                    <a:pt x="629" y="142"/>
                  </a:lnTo>
                  <a:lnTo>
                    <a:pt x="629" y="142"/>
                  </a:lnTo>
                  <a:lnTo>
                    <a:pt x="629" y="140"/>
                  </a:lnTo>
                  <a:lnTo>
                    <a:pt x="628" y="140"/>
                  </a:lnTo>
                  <a:lnTo>
                    <a:pt x="627" y="140"/>
                  </a:lnTo>
                  <a:lnTo>
                    <a:pt x="624" y="145"/>
                  </a:lnTo>
                  <a:lnTo>
                    <a:pt x="621" y="150"/>
                  </a:lnTo>
                  <a:lnTo>
                    <a:pt x="619" y="156"/>
                  </a:lnTo>
                  <a:lnTo>
                    <a:pt x="616" y="160"/>
                  </a:lnTo>
                  <a:lnTo>
                    <a:pt x="615" y="161"/>
                  </a:lnTo>
                  <a:lnTo>
                    <a:pt x="614" y="161"/>
                  </a:lnTo>
                  <a:lnTo>
                    <a:pt x="616" y="161"/>
                  </a:lnTo>
                  <a:lnTo>
                    <a:pt x="617" y="162"/>
                  </a:lnTo>
                  <a:lnTo>
                    <a:pt x="618" y="162"/>
                  </a:lnTo>
                  <a:lnTo>
                    <a:pt x="619" y="163"/>
                  </a:lnTo>
                  <a:lnTo>
                    <a:pt x="620" y="164"/>
                  </a:lnTo>
                  <a:lnTo>
                    <a:pt x="620" y="167"/>
                  </a:lnTo>
                  <a:lnTo>
                    <a:pt x="619" y="170"/>
                  </a:lnTo>
                  <a:lnTo>
                    <a:pt x="617" y="174"/>
                  </a:lnTo>
                  <a:lnTo>
                    <a:pt x="613" y="178"/>
                  </a:lnTo>
                  <a:lnTo>
                    <a:pt x="610" y="180"/>
                  </a:lnTo>
                  <a:lnTo>
                    <a:pt x="607" y="181"/>
                  </a:lnTo>
                  <a:lnTo>
                    <a:pt x="606" y="181"/>
                  </a:lnTo>
                  <a:lnTo>
                    <a:pt x="605" y="180"/>
                  </a:lnTo>
                  <a:lnTo>
                    <a:pt x="604" y="179"/>
                  </a:lnTo>
                  <a:lnTo>
                    <a:pt x="603" y="179"/>
                  </a:lnTo>
                  <a:lnTo>
                    <a:pt x="602" y="179"/>
                  </a:lnTo>
                  <a:lnTo>
                    <a:pt x="602" y="179"/>
                  </a:lnTo>
                  <a:lnTo>
                    <a:pt x="603" y="180"/>
                  </a:lnTo>
                  <a:lnTo>
                    <a:pt x="604" y="181"/>
                  </a:lnTo>
                  <a:lnTo>
                    <a:pt x="605" y="181"/>
                  </a:lnTo>
                  <a:lnTo>
                    <a:pt x="605" y="182"/>
                  </a:lnTo>
                  <a:lnTo>
                    <a:pt x="603" y="181"/>
                  </a:lnTo>
                  <a:lnTo>
                    <a:pt x="600" y="180"/>
                  </a:lnTo>
                  <a:lnTo>
                    <a:pt x="598" y="179"/>
                  </a:lnTo>
                  <a:lnTo>
                    <a:pt x="596" y="179"/>
                  </a:lnTo>
                  <a:lnTo>
                    <a:pt x="595" y="180"/>
                  </a:lnTo>
                  <a:lnTo>
                    <a:pt x="595" y="181"/>
                  </a:lnTo>
                  <a:lnTo>
                    <a:pt x="595" y="182"/>
                  </a:lnTo>
                  <a:lnTo>
                    <a:pt x="595" y="183"/>
                  </a:lnTo>
                  <a:lnTo>
                    <a:pt x="595" y="184"/>
                  </a:lnTo>
                  <a:lnTo>
                    <a:pt x="596" y="185"/>
                  </a:lnTo>
                  <a:lnTo>
                    <a:pt x="596" y="186"/>
                  </a:lnTo>
                  <a:lnTo>
                    <a:pt x="595" y="188"/>
                  </a:lnTo>
                  <a:lnTo>
                    <a:pt x="594" y="188"/>
                  </a:lnTo>
                  <a:lnTo>
                    <a:pt x="593" y="189"/>
                  </a:lnTo>
                  <a:lnTo>
                    <a:pt x="580" y="189"/>
                  </a:lnTo>
                  <a:lnTo>
                    <a:pt x="577" y="188"/>
                  </a:lnTo>
                  <a:lnTo>
                    <a:pt x="577" y="188"/>
                  </a:lnTo>
                  <a:lnTo>
                    <a:pt x="576" y="189"/>
                  </a:lnTo>
                  <a:lnTo>
                    <a:pt x="575" y="189"/>
                  </a:lnTo>
                  <a:lnTo>
                    <a:pt x="575" y="189"/>
                  </a:lnTo>
                  <a:lnTo>
                    <a:pt x="575" y="190"/>
                  </a:lnTo>
                  <a:lnTo>
                    <a:pt x="579" y="192"/>
                  </a:lnTo>
                  <a:lnTo>
                    <a:pt x="583" y="193"/>
                  </a:lnTo>
                  <a:lnTo>
                    <a:pt x="588" y="194"/>
                  </a:lnTo>
                  <a:lnTo>
                    <a:pt x="592" y="197"/>
                  </a:lnTo>
                  <a:lnTo>
                    <a:pt x="592" y="198"/>
                  </a:lnTo>
                  <a:lnTo>
                    <a:pt x="591" y="199"/>
                  </a:lnTo>
                  <a:lnTo>
                    <a:pt x="589" y="200"/>
                  </a:lnTo>
                  <a:lnTo>
                    <a:pt x="588" y="200"/>
                  </a:lnTo>
                  <a:lnTo>
                    <a:pt x="587" y="201"/>
                  </a:lnTo>
                  <a:lnTo>
                    <a:pt x="586" y="201"/>
                  </a:lnTo>
                  <a:lnTo>
                    <a:pt x="581" y="203"/>
                  </a:lnTo>
                  <a:lnTo>
                    <a:pt x="577" y="204"/>
                  </a:lnTo>
                  <a:lnTo>
                    <a:pt x="572" y="206"/>
                  </a:lnTo>
                  <a:lnTo>
                    <a:pt x="568" y="208"/>
                  </a:lnTo>
                  <a:lnTo>
                    <a:pt x="568" y="209"/>
                  </a:lnTo>
                  <a:lnTo>
                    <a:pt x="569" y="209"/>
                  </a:lnTo>
                  <a:lnTo>
                    <a:pt x="570" y="209"/>
                  </a:lnTo>
                  <a:lnTo>
                    <a:pt x="572" y="210"/>
                  </a:lnTo>
                  <a:lnTo>
                    <a:pt x="572" y="210"/>
                  </a:lnTo>
                  <a:lnTo>
                    <a:pt x="573" y="211"/>
                  </a:lnTo>
                  <a:lnTo>
                    <a:pt x="573" y="211"/>
                  </a:lnTo>
                  <a:lnTo>
                    <a:pt x="572" y="212"/>
                  </a:lnTo>
                  <a:lnTo>
                    <a:pt x="571" y="213"/>
                  </a:lnTo>
                  <a:lnTo>
                    <a:pt x="569" y="213"/>
                  </a:lnTo>
                  <a:lnTo>
                    <a:pt x="568" y="213"/>
                  </a:lnTo>
                  <a:lnTo>
                    <a:pt x="567" y="214"/>
                  </a:lnTo>
                  <a:lnTo>
                    <a:pt x="566" y="214"/>
                  </a:lnTo>
                  <a:lnTo>
                    <a:pt x="565" y="215"/>
                  </a:lnTo>
                  <a:lnTo>
                    <a:pt x="565" y="216"/>
                  </a:lnTo>
                  <a:lnTo>
                    <a:pt x="565" y="216"/>
                  </a:lnTo>
                  <a:lnTo>
                    <a:pt x="566" y="217"/>
                  </a:lnTo>
                  <a:lnTo>
                    <a:pt x="567" y="217"/>
                  </a:lnTo>
                  <a:lnTo>
                    <a:pt x="568" y="217"/>
                  </a:lnTo>
                  <a:lnTo>
                    <a:pt x="568" y="218"/>
                  </a:lnTo>
                  <a:lnTo>
                    <a:pt x="568" y="218"/>
                  </a:lnTo>
                  <a:lnTo>
                    <a:pt x="567" y="220"/>
                  </a:lnTo>
                  <a:lnTo>
                    <a:pt x="565" y="222"/>
                  </a:lnTo>
                  <a:lnTo>
                    <a:pt x="562" y="224"/>
                  </a:lnTo>
                  <a:lnTo>
                    <a:pt x="560" y="227"/>
                  </a:lnTo>
                  <a:lnTo>
                    <a:pt x="556" y="232"/>
                  </a:lnTo>
                  <a:lnTo>
                    <a:pt x="553" y="239"/>
                  </a:lnTo>
                  <a:lnTo>
                    <a:pt x="553" y="240"/>
                  </a:lnTo>
                  <a:lnTo>
                    <a:pt x="554" y="241"/>
                  </a:lnTo>
                  <a:lnTo>
                    <a:pt x="555" y="241"/>
                  </a:lnTo>
                  <a:lnTo>
                    <a:pt x="555" y="241"/>
                  </a:lnTo>
                  <a:lnTo>
                    <a:pt x="556" y="257"/>
                  </a:lnTo>
                  <a:lnTo>
                    <a:pt x="558" y="274"/>
                  </a:lnTo>
                  <a:lnTo>
                    <a:pt x="559" y="273"/>
                  </a:lnTo>
                  <a:lnTo>
                    <a:pt x="559" y="270"/>
                  </a:lnTo>
                  <a:lnTo>
                    <a:pt x="560" y="269"/>
                  </a:lnTo>
                  <a:lnTo>
                    <a:pt x="563" y="268"/>
                  </a:lnTo>
                  <a:lnTo>
                    <a:pt x="566" y="268"/>
                  </a:lnTo>
                  <a:lnTo>
                    <a:pt x="569" y="269"/>
                  </a:lnTo>
                  <a:lnTo>
                    <a:pt x="570" y="270"/>
                  </a:lnTo>
                  <a:lnTo>
                    <a:pt x="570" y="271"/>
                  </a:lnTo>
                  <a:lnTo>
                    <a:pt x="571" y="272"/>
                  </a:lnTo>
                  <a:lnTo>
                    <a:pt x="571" y="274"/>
                  </a:lnTo>
                  <a:lnTo>
                    <a:pt x="572" y="275"/>
                  </a:lnTo>
                  <a:lnTo>
                    <a:pt x="574" y="281"/>
                  </a:lnTo>
                  <a:lnTo>
                    <a:pt x="577" y="288"/>
                  </a:lnTo>
                  <a:lnTo>
                    <a:pt x="579" y="294"/>
                  </a:lnTo>
                  <a:lnTo>
                    <a:pt x="578" y="295"/>
                  </a:lnTo>
                  <a:lnTo>
                    <a:pt x="578" y="297"/>
                  </a:lnTo>
                  <a:lnTo>
                    <a:pt x="576" y="298"/>
                  </a:lnTo>
                  <a:lnTo>
                    <a:pt x="574" y="300"/>
                  </a:lnTo>
                  <a:lnTo>
                    <a:pt x="574" y="301"/>
                  </a:lnTo>
                  <a:lnTo>
                    <a:pt x="574" y="302"/>
                  </a:lnTo>
                  <a:lnTo>
                    <a:pt x="574" y="302"/>
                  </a:lnTo>
                  <a:lnTo>
                    <a:pt x="576" y="302"/>
                  </a:lnTo>
                  <a:lnTo>
                    <a:pt x="577" y="302"/>
                  </a:lnTo>
                  <a:lnTo>
                    <a:pt x="579" y="299"/>
                  </a:lnTo>
                  <a:lnTo>
                    <a:pt x="580" y="299"/>
                  </a:lnTo>
                  <a:lnTo>
                    <a:pt x="587" y="297"/>
                  </a:lnTo>
                  <a:lnTo>
                    <a:pt x="594" y="295"/>
                  </a:lnTo>
                  <a:lnTo>
                    <a:pt x="597" y="295"/>
                  </a:lnTo>
                  <a:lnTo>
                    <a:pt x="599" y="296"/>
                  </a:lnTo>
                  <a:lnTo>
                    <a:pt x="601" y="297"/>
                  </a:lnTo>
                  <a:lnTo>
                    <a:pt x="603" y="298"/>
                  </a:lnTo>
                  <a:lnTo>
                    <a:pt x="606" y="299"/>
                  </a:lnTo>
                  <a:lnTo>
                    <a:pt x="610" y="300"/>
                  </a:lnTo>
                  <a:lnTo>
                    <a:pt x="615" y="301"/>
                  </a:lnTo>
                  <a:lnTo>
                    <a:pt x="619" y="302"/>
                  </a:lnTo>
                  <a:lnTo>
                    <a:pt x="624" y="304"/>
                  </a:lnTo>
                  <a:lnTo>
                    <a:pt x="626" y="306"/>
                  </a:lnTo>
                  <a:lnTo>
                    <a:pt x="628" y="308"/>
                  </a:lnTo>
                  <a:lnTo>
                    <a:pt x="630" y="310"/>
                  </a:lnTo>
                  <a:lnTo>
                    <a:pt x="631" y="313"/>
                  </a:lnTo>
                  <a:lnTo>
                    <a:pt x="634" y="316"/>
                  </a:lnTo>
                  <a:lnTo>
                    <a:pt x="634" y="316"/>
                  </a:lnTo>
                  <a:lnTo>
                    <a:pt x="634" y="315"/>
                  </a:lnTo>
                  <a:lnTo>
                    <a:pt x="642" y="317"/>
                  </a:lnTo>
                  <a:lnTo>
                    <a:pt x="656" y="323"/>
                  </a:lnTo>
                  <a:lnTo>
                    <a:pt x="663" y="326"/>
                  </a:lnTo>
                  <a:lnTo>
                    <a:pt x="664" y="327"/>
                  </a:lnTo>
                  <a:lnTo>
                    <a:pt x="664" y="328"/>
                  </a:lnTo>
                  <a:lnTo>
                    <a:pt x="663" y="328"/>
                  </a:lnTo>
                  <a:lnTo>
                    <a:pt x="662" y="330"/>
                  </a:lnTo>
                  <a:lnTo>
                    <a:pt x="661" y="332"/>
                  </a:lnTo>
                  <a:lnTo>
                    <a:pt x="661" y="333"/>
                  </a:lnTo>
                  <a:lnTo>
                    <a:pt x="661" y="333"/>
                  </a:lnTo>
                  <a:lnTo>
                    <a:pt x="669" y="333"/>
                  </a:lnTo>
                  <a:lnTo>
                    <a:pt x="676" y="332"/>
                  </a:lnTo>
                  <a:lnTo>
                    <a:pt x="684" y="331"/>
                  </a:lnTo>
                  <a:lnTo>
                    <a:pt x="691" y="331"/>
                  </a:lnTo>
                  <a:lnTo>
                    <a:pt x="698" y="332"/>
                  </a:lnTo>
                  <a:lnTo>
                    <a:pt x="701" y="335"/>
                  </a:lnTo>
                  <a:lnTo>
                    <a:pt x="702" y="340"/>
                  </a:lnTo>
                  <a:lnTo>
                    <a:pt x="703" y="346"/>
                  </a:lnTo>
                  <a:lnTo>
                    <a:pt x="703" y="352"/>
                  </a:lnTo>
                  <a:lnTo>
                    <a:pt x="703" y="359"/>
                  </a:lnTo>
                  <a:lnTo>
                    <a:pt x="704" y="364"/>
                  </a:lnTo>
                  <a:lnTo>
                    <a:pt x="704" y="367"/>
                  </a:lnTo>
                  <a:lnTo>
                    <a:pt x="706" y="374"/>
                  </a:lnTo>
                  <a:lnTo>
                    <a:pt x="708" y="378"/>
                  </a:lnTo>
                  <a:lnTo>
                    <a:pt x="710" y="380"/>
                  </a:lnTo>
                  <a:lnTo>
                    <a:pt x="712" y="381"/>
                  </a:lnTo>
                  <a:lnTo>
                    <a:pt x="715" y="381"/>
                  </a:lnTo>
                  <a:lnTo>
                    <a:pt x="717" y="382"/>
                  </a:lnTo>
                  <a:lnTo>
                    <a:pt x="720" y="383"/>
                  </a:lnTo>
                  <a:lnTo>
                    <a:pt x="724" y="385"/>
                  </a:lnTo>
                  <a:lnTo>
                    <a:pt x="730" y="388"/>
                  </a:lnTo>
                  <a:lnTo>
                    <a:pt x="732" y="391"/>
                  </a:lnTo>
                  <a:lnTo>
                    <a:pt x="733" y="394"/>
                  </a:lnTo>
                  <a:lnTo>
                    <a:pt x="733" y="396"/>
                  </a:lnTo>
                  <a:lnTo>
                    <a:pt x="733" y="395"/>
                  </a:lnTo>
                  <a:lnTo>
                    <a:pt x="737" y="396"/>
                  </a:lnTo>
                  <a:lnTo>
                    <a:pt x="741" y="398"/>
                  </a:lnTo>
                  <a:lnTo>
                    <a:pt x="744" y="400"/>
                  </a:lnTo>
                  <a:lnTo>
                    <a:pt x="746" y="402"/>
                  </a:lnTo>
                  <a:lnTo>
                    <a:pt x="747" y="402"/>
                  </a:lnTo>
                  <a:lnTo>
                    <a:pt x="747" y="404"/>
                  </a:lnTo>
                  <a:lnTo>
                    <a:pt x="748" y="405"/>
                  </a:lnTo>
                  <a:lnTo>
                    <a:pt x="749" y="406"/>
                  </a:lnTo>
                  <a:lnTo>
                    <a:pt x="749" y="406"/>
                  </a:lnTo>
                  <a:lnTo>
                    <a:pt x="749" y="406"/>
                  </a:lnTo>
                  <a:lnTo>
                    <a:pt x="747" y="401"/>
                  </a:lnTo>
                  <a:lnTo>
                    <a:pt x="744" y="397"/>
                  </a:lnTo>
                  <a:lnTo>
                    <a:pt x="741" y="393"/>
                  </a:lnTo>
                  <a:lnTo>
                    <a:pt x="741" y="391"/>
                  </a:lnTo>
                  <a:lnTo>
                    <a:pt x="742" y="389"/>
                  </a:lnTo>
                  <a:lnTo>
                    <a:pt x="744" y="387"/>
                  </a:lnTo>
                  <a:lnTo>
                    <a:pt x="745" y="387"/>
                  </a:lnTo>
                  <a:lnTo>
                    <a:pt x="747" y="389"/>
                  </a:lnTo>
                  <a:lnTo>
                    <a:pt x="750" y="394"/>
                  </a:lnTo>
                  <a:lnTo>
                    <a:pt x="752" y="396"/>
                  </a:lnTo>
                  <a:lnTo>
                    <a:pt x="753" y="396"/>
                  </a:lnTo>
                  <a:lnTo>
                    <a:pt x="753" y="395"/>
                  </a:lnTo>
                  <a:lnTo>
                    <a:pt x="754" y="394"/>
                  </a:lnTo>
                  <a:lnTo>
                    <a:pt x="754" y="391"/>
                  </a:lnTo>
                  <a:lnTo>
                    <a:pt x="753" y="389"/>
                  </a:lnTo>
                  <a:lnTo>
                    <a:pt x="752" y="388"/>
                  </a:lnTo>
                  <a:lnTo>
                    <a:pt x="751" y="388"/>
                  </a:lnTo>
                  <a:lnTo>
                    <a:pt x="750" y="387"/>
                  </a:lnTo>
                  <a:lnTo>
                    <a:pt x="749" y="386"/>
                  </a:lnTo>
                  <a:lnTo>
                    <a:pt x="749" y="386"/>
                  </a:lnTo>
                  <a:lnTo>
                    <a:pt x="748" y="385"/>
                  </a:lnTo>
                  <a:lnTo>
                    <a:pt x="749" y="382"/>
                  </a:lnTo>
                  <a:lnTo>
                    <a:pt x="751" y="380"/>
                  </a:lnTo>
                  <a:lnTo>
                    <a:pt x="752" y="378"/>
                  </a:lnTo>
                  <a:lnTo>
                    <a:pt x="753" y="375"/>
                  </a:lnTo>
                  <a:lnTo>
                    <a:pt x="752" y="373"/>
                  </a:lnTo>
                  <a:lnTo>
                    <a:pt x="750" y="370"/>
                  </a:lnTo>
                  <a:lnTo>
                    <a:pt x="747" y="367"/>
                  </a:lnTo>
                  <a:lnTo>
                    <a:pt x="745" y="364"/>
                  </a:lnTo>
                  <a:lnTo>
                    <a:pt x="743" y="362"/>
                  </a:lnTo>
                  <a:lnTo>
                    <a:pt x="742" y="358"/>
                  </a:lnTo>
                  <a:lnTo>
                    <a:pt x="741" y="353"/>
                  </a:lnTo>
                  <a:lnTo>
                    <a:pt x="740" y="349"/>
                  </a:lnTo>
                  <a:lnTo>
                    <a:pt x="739" y="344"/>
                  </a:lnTo>
                  <a:lnTo>
                    <a:pt x="737" y="341"/>
                  </a:lnTo>
                  <a:lnTo>
                    <a:pt x="732" y="337"/>
                  </a:lnTo>
                  <a:lnTo>
                    <a:pt x="726" y="333"/>
                  </a:lnTo>
                  <a:lnTo>
                    <a:pt x="726" y="332"/>
                  </a:lnTo>
                  <a:lnTo>
                    <a:pt x="727" y="332"/>
                  </a:lnTo>
                  <a:lnTo>
                    <a:pt x="728" y="332"/>
                  </a:lnTo>
                  <a:lnTo>
                    <a:pt x="735" y="328"/>
                  </a:lnTo>
                  <a:lnTo>
                    <a:pt x="741" y="324"/>
                  </a:lnTo>
                  <a:lnTo>
                    <a:pt x="746" y="319"/>
                  </a:lnTo>
                  <a:lnTo>
                    <a:pt x="750" y="313"/>
                  </a:lnTo>
                  <a:lnTo>
                    <a:pt x="753" y="306"/>
                  </a:lnTo>
                  <a:lnTo>
                    <a:pt x="753" y="299"/>
                  </a:lnTo>
                  <a:lnTo>
                    <a:pt x="752" y="290"/>
                  </a:lnTo>
                  <a:lnTo>
                    <a:pt x="748" y="283"/>
                  </a:lnTo>
                  <a:lnTo>
                    <a:pt x="745" y="276"/>
                  </a:lnTo>
                  <a:lnTo>
                    <a:pt x="741" y="272"/>
                  </a:lnTo>
                  <a:lnTo>
                    <a:pt x="738" y="270"/>
                  </a:lnTo>
                  <a:lnTo>
                    <a:pt x="736" y="269"/>
                  </a:lnTo>
                  <a:lnTo>
                    <a:pt x="733" y="269"/>
                  </a:lnTo>
                  <a:lnTo>
                    <a:pt x="730" y="268"/>
                  </a:lnTo>
                  <a:lnTo>
                    <a:pt x="725" y="266"/>
                  </a:lnTo>
                  <a:lnTo>
                    <a:pt x="720" y="262"/>
                  </a:lnTo>
                  <a:lnTo>
                    <a:pt x="719" y="259"/>
                  </a:lnTo>
                  <a:lnTo>
                    <a:pt x="719" y="255"/>
                  </a:lnTo>
                  <a:lnTo>
                    <a:pt x="720" y="250"/>
                  </a:lnTo>
                  <a:lnTo>
                    <a:pt x="723" y="245"/>
                  </a:lnTo>
                  <a:lnTo>
                    <a:pt x="725" y="241"/>
                  </a:lnTo>
                  <a:lnTo>
                    <a:pt x="726" y="236"/>
                  </a:lnTo>
                  <a:lnTo>
                    <a:pt x="726" y="235"/>
                  </a:lnTo>
                  <a:lnTo>
                    <a:pt x="725" y="235"/>
                  </a:lnTo>
                  <a:lnTo>
                    <a:pt x="725" y="236"/>
                  </a:lnTo>
                  <a:lnTo>
                    <a:pt x="724" y="236"/>
                  </a:lnTo>
                  <a:lnTo>
                    <a:pt x="723" y="236"/>
                  </a:lnTo>
                  <a:lnTo>
                    <a:pt x="722" y="236"/>
                  </a:lnTo>
                  <a:lnTo>
                    <a:pt x="722" y="235"/>
                  </a:lnTo>
                  <a:lnTo>
                    <a:pt x="722" y="233"/>
                  </a:lnTo>
                  <a:lnTo>
                    <a:pt x="722" y="232"/>
                  </a:lnTo>
                  <a:lnTo>
                    <a:pt x="722" y="229"/>
                  </a:lnTo>
                  <a:lnTo>
                    <a:pt x="722" y="228"/>
                  </a:lnTo>
                  <a:lnTo>
                    <a:pt x="720" y="227"/>
                  </a:lnTo>
                  <a:lnTo>
                    <a:pt x="717" y="227"/>
                  </a:lnTo>
                  <a:lnTo>
                    <a:pt x="715" y="226"/>
                  </a:lnTo>
                  <a:lnTo>
                    <a:pt x="713" y="225"/>
                  </a:lnTo>
                  <a:lnTo>
                    <a:pt x="713" y="222"/>
                  </a:lnTo>
                  <a:lnTo>
                    <a:pt x="715" y="218"/>
                  </a:lnTo>
                  <a:lnTo>
                    <a:pt x="716" y="215"/>
                  </a:lnTo>
                  <a:lnTo>
                    <a:pt x="716" y="212"/>
                  </a:lnTo>
                  <a:lnTo>
                    <a:pt x="715" y="208"/>
                  </a:lnTo>
                  <a:lnTo>
                    <a:pt x="710" y="203"/>
                  </a:lnTo>
                  <a:lnTo>
                    <a:pt x="708" y="202"/>
                  </a:lnTo>
                  <a:lnTo>
                    <a:pt x="706" y="201"/>
                  </a:lnTo>
                  <a:lnTo>
                    <a:pt x="706" y="200"/>
                  </a:lnTo>
                  <a:lnTo>
                    <a:pt x="707" y="198"/>
                  </a:lnTo>
                  <a:lnTo>
                    <a:pt x="710" y="195"/>
                  </a:lnTo>
                  <a:lnTo>
                    <a:pt x="711" y="195"/>
                  </a:lnTo>
                  <a:lnTo>
                    <a:pt x="711" y="195"/>
                  </a:lnTo>
                  <a:lnTo>
                    <a:pt x="711" y="195"/>
                  </a:lnTo>
                  <a:lnTo>
                    <a:pt x="728" y="198"/>
                  </a:lnTo>
                  <a:lnTo>
                    <a:pt x="728" y="198"/>
                  </a:lnTo>
                  <a:lnTo>
                    <a:pt x="727" y="199"/>
                  </a:lnTo>
                  <a:lnTo>
                    <a:pt x="727" y="199"/>
                  </a:lnTo>
                  <a:lnTo>
                    <a:pt x="726" y="200"/>
                  </a:lnTo>
                  <a:lnTo>
                    <a:pt x="732" y="198"/>
                  </a:lnTo>
                  <a:lnTo>
                    <a:pt x="737" y="194"/>
                  </a:lnTo>
                  <a:lnTo>
                    <a:pt x="743" y="192"/>
                  </a:lnTo>
                  <a:lnTo>
                    <a:pt x="744" y="192"/>
                  </a:lnTo>
                  <a:lnTo>
                    <a:pt x="746" y="192"/>
                  </a:lnTo>
                  <a:lnTo>
                    <a:pt x="748" y="194"/>
                  </a:lnTo>
                  <a:lnTo>
                    <a:pt x="749" y="195"/>
                  </a:lnTo>
                  <a:lnTo>
                    <a:pt x="755" y="198"/>
                  </a:lnTo>
                  <a:lnTo>
                    <a:pt x="762" y="201"/>
                  </a:lnTo>
                  <a:lnTo>
                    <a:pt x="762" y="203"/>
                  </a:lnTo>
                  <a:lnTo>
                    <a:pt x="761" y="204"/>
                  </a:lnTo>
                  <a:lnTo>
                    <a:pt x="761" y="204"/>
                  </a:lnTo>
                  <a:lnTo>
                    <a:pt x="762" y="204"/>
                  </a:lnTo>
                  <a:lnTo>
                    <a:pt x="764" y="204"/>
                  </a:lnTo>
                  <a:lnTo>
                    <a:pt x="765" y="203"/>
                  </a:lnTo>
                  <a:lnTo>
                    <a:pt x="767" y="203"/>
                  </a:lnTo>
                  <a:lnTo>
                    <a:pt x="768" y="205"/>
                  </a:lnTo>
                  <a:lnTo>
                    <a:pt x="768" y="206"/>
                  </a:lnTo>
                  <a:lnTo>
                    <a:pt x="769" y="207"/>
                  </a:lnTo>
                  <a:lnTo>
                    <a:pt x="769" y="208"/>
                  </a:lnTo>
                  <a:lnTo>
                    <a:pt x="769" y="209"/>
                  </a:lnTo>
                  <a:lnTo>
                    <a:pt x="770" y="210"/>
                  </a:lnTo>
                  <a:lnTo>
                    <a:pt x="773" y="211"/>
                  </a:lnTo>
                  <a:lnTo>
                    <a:pt x="777" y="210"/>
                  </a:lnTo>
                  <a:lnTo>
                    <a:pt x="780" y="209"/>
                  </a:lnTo>
                  <a:lnTo>
                    <a:pt x="783" y="208"/>
                  </a:lnTo>
                  <a:lnTo>
                    <a:pt x="786" y="208"/>
                  </a:lnTo>
                  <a:lnTo>
                    <a:pt x="789" y="208"/>
                  </a:lnTo>
                  <a:lnTo>
                    <a:pt x="792" y="209"/>
                  </a:lnTo>
                  <a:lnTo>
                    <a:pt x="794" y="212"/>
                  </a:lnTo>
                  <a:lnTo>
                    <a:pt x="795" y="217"/>
                  </a:lnTo>
                  <a:lnTo>
                    <a:pt x="795" y="223"/>
                  </a:lnTo>
                  <a:lnTo>
                    <a:pt x="795" y="225"/>
                  </a:lnTo>
                  <a:lnTo>
                    <a:pt x="793" y="226"/>
                  </a:lnTo>
                  <a:lnTo>
                    <a:pt x="790" y="226"/>
                  </a:lnTo>
                  <a:lnTo>
                    <a:pt x="787" y="225"/>
                  </a:lnTo>
                  <a:lnTo>
                    <a:pt x="783" y="225"/>
                  </a:lnTo>
                  <a:lnTo>
                    <a:pt x="783" y="226"/>
                  </a:lnTo>
                  <a:lnTo>
                    <a:pt x="786" y="232"/>
                  </a:lnTo>
                  <a:lnTo>
                    <a:pt x="789" y="235"/>
                  </a:lnTo>
                  <a:lnTo>
                    <a:pt x="793" y="236"/>
                  </a:lnTo>
                  <a:lnTo>
                    <a:pt x="796" y="236"/>
                  </a:lnTo>
                  <a:lnTo>
                    <a:pt x="805" y="235"/>
                  </a:lnTo>
                  <a:lnTo>
                    <a:pt x="809" y="235"/>
                  </a:lnTo>
                  <a:lnTo>
                    <a:pt x="813" y="237"/>
                  </a:lnTo>
                  <a:lnTo>
                    <a:pt x="817" y="240"/>
                  </a:lnTo>
                  <a:lnTo>
                    <a:pt x="820" y="245"/>
                  </a:lnTo>
                  <a:lnTo>
                    <a:pt x="820" y="249"/>
                  </a:lnTo>
                  <a:lnTo>
                    <a:pt x="818" y="253"/>
                  </a:lnTo>
                  <a:lnTo>
                    <a:pt x="816" y="257"/>
                  </a:lnTo>
                  <a:lnTo>
                    <a:pt x="815" y="261"/>
                  </a:lnTo>
                  <a:lnTo>
                    <a:pt x="816" y="261"/>
                  </a:lnTo>
                  <a:lnTo>
                    <a:pt x="817" y="261"/>
                  </a:lnTo>
                  <a:lnTo>
                    <a:pt x="818" y="260"/>
                  </a:lnTo>
                  <a:lnTo>
                    <a:pt x="819" y="259"/>
                  </a:lnTo>
                  <a:lnTo>
                    <a:pt x="820" y="258"/>
                  </a:lnTo>
                  <a:lnTo>
                    <a:pt x="821" y="257"/>
                  </a:lnTo>
                  <a:lnTo>
                    <a:pt x="822" y="255"/>
                  </a:lnTo>
                  <a:lnTo>
                    <a:pt x="822" y="253"/>
                  </a:lnTo>
                  <a:lnTo>
                    <a:pt x="821" y="250"/>
                  </a:lnTo>
                  <a:lnTo>
                    <a:pt x="821" y="248"/>
                  </a:lnTo>
                  <a:lnTo>
                    <a:pt x="820" y="246"/>
                  </a:lnTo>
                  <a:lnTo>
                    <a:pt x="821" y="245"/>
                  </a:lnTo>
                  <a:lnTo>
                    <a:pt x="822" y="245"/>
                  </a:lnTo>
                  <a:lnTo>
                    <a:pt x="823" y="247"/>
                  </a:lnTo>
                  <a:lnTo>
                    <a:pt x="823" y="249"/>
                  </a:lnTo>
                  <a:lnTo>
                    <a:pt x="823" y="252"/>
                  </a:lnTo>
                  <a:lnTo>
                    <a:pt x="824" y="254"/>
                  </a:lnTo>
                  <a:lnTo>
                    <a:pt x="825" y="254"/>
                  </a:lnTo>
                  <a:lnTo>
                    <a:pt x="825" y="252"/>
                  </a:lnTo>
                  <a:lnTo>
                    <a:pt x="824" y="251"/>
                  </a:lnTo>
                  <a:lnTo>
                    <a:pt x="824" y="250"/>
                  </a:lnTo>
                  <a:lnTo>
                    <a:pt x="824" y="248"/>
                  </a:lnTo>
                  <a:lnTo>
                    <a:pt x="824" y="246"/>
                  </a:lnTo>
                  <a:lnTo>
                    <a:pt x="824" y="246"/>
                  </a:lnTo>
                  <a:lnTo>
                    <a:pt x="827" y="245"/>
                  </a:lnTo>
                  <a:lnTo>
                    <a:pt x="835" y="246"/>
                  </a:lnTo>
                  <a:lnTo>
                    <a:pt x="838" y="246"/>
                  </a:lnTo>
                  <a:lnTo>
                    <a:pt x="840" y="245"/>
                  </a:lnTo>
                  <a:lnTo>
                    <a:pt x="841" y="243"/>
                  </a:lnTo>
                  <a:lnTo>
                    <a:pt x="840" y="241"/>
                  </a:lnTo>
                  <a:lnTo>
                    <a:pt x="839" y="238"/>
                  </a:lnTo>
                  <a:lnTo>
                    <a:pt x="837" y="236"/>
                  </a:lnTo>
                  <a:lnTo>
                    <a:pt x="836" y="233"/>
                  </a:lnTo>
                  <a:lnTo>
                    <a:pt x="836" y="233"/>
                  </a:lnTo>
                  <a:lnTo>
                    <a:pt x="837" y="232"/>
                  </a:lnTo>
                  <a:lnTo>
                    <a:pt x="840" y="232"/>
                  </a:lnTo>
                  <a:lnTo>
                    <a:pt x="841" y="232"/>
                  </a:lnTo>
                  <a:lnTo>
                    <a:pt x="841" y="227"/>
                  </a:lnTo>
                  <a:lnTo>
                    <a:pt x="841" y="223"/>
                  </a:lnTo>
                  <a:lnTo>
                    <a:pt x="841" y="218"/>
                  </a:lnTo>
                  <a:lnTo>
                    <a:pt x="843" y="214"/>
                  </a:lnTo>
                  <a:lnTo>
                    <a:pt x="843" y="214"/>
                  </a:lnTo>
                  <a:lnTo>
                    <a:pt x="844" y="214"/>
                  </a:lnTo>
                  <a:lnTo>
                    <a:pt x="844" y="215"/>
                  </a:lnTo>
                  <a:lnTo>
                    <a:pt x="844" y="216"/>
                  </a:lnTo>
                  <a:lnTo>
                    <a:pt x="845" y="217"/>
                  </a:lnTo>
                  <a:lnTo>
                    <a:pt x="845" y="219"/>
                  </a:lnTo>
                  <a:lnTo>
                    <a:pt x="846" y="220"/>
                  </a:lnTo>
                  <a:lnTo>
                    <a:pt x="847" y="221"/>
                  </a:lnTo>
                  <a:lnTo>
                    <a:pt x="847" y="221"/>
                  </a:lnTo>
                  <a:lnTo>
                    <a:pt x="848" y="221"/>
                  </a:lnTo>
                  <a:lnTo>
                    <a:pt x="849" y="221"/>
                  </a:lnTo>
                  <a:lnTo>
                    <a:pt x="849" y="220"/>
                  </a:lnTo>
                  <a:lnTo>
                    <a:pt x="850" y="220"/>
                  </a:lnTo>
                  <a:lnTo>
                    <a:pt x="850" y="221"/>
                  </a:lnTo>
                  <a:lnTo>
                    <a:pt x="848" y="223"/>
                  </a:lnTo>
                  <a:lnTo>
                    <a:pt x="848" y="223"/>
                  </a:lnTo>
                  <a:lnTo>
                    <a:pt x="851" y="225"/>
                  </a:lnTo>
                  <a:lnTo>
                    <a:pt x="853" y="225"/>
                  </a:lnTo>
                  <a:lnTo>
                    <a:pt x="855" y="223"/>
                  </a:lnTo>
                  <a:lnTo>
                    <a:pt x="857" y="222"/>
                  </a:lnTo>
                  <a:lnTo>
                    <a:pt x="858" y="222"/>
                  </a:lnTo>
                  <a:lnTo>
                    <a:pt x="859" y="223"/>
                  </a:lnTo>
                  <a:lnTo>
                    <a:pt x="861" y="226"/>
                  </a:lnTo>
                  <a:lnTo>
                    <a:pt x="863" y="230"/>
                  </a:lnTo>
                  <a:lnTo>
                    <a:pt x="863" y="232"/>
                  </a:lnTo>
                  <a:lnTo>
                    <a:pt x="862" y="235"/>
                  </a:lnTo>
                  <a:lnTo>
                    <a:pt x="862" y="237"/>
                  </a:lnTo>
                  <a:lnTo>
                    <a:pt x="862" y="240"/>
                  </a:lnTo>
                  <a:lnTo>
                    <a:pt x="864" y="240"/>
                  </a:lnTo>
                  <a:lnTo>
                    <a:pt x="866" y="237"/>
                  </a:lnTo>
                  <a:lnTo>
                    <a:pt x="866" y="236"/>
                  </a:lnTo>
                  <a:lnTo>
                    <a:pt x="868" y="234"/>
                  </a:lnTo>
                  <a:lnTo>
                    <a:pt x="869" y="234"/>
                  </a:lnTo>
                  <a:lnTo>
                    <a:pt x="870" y="234"/>
                  </a:lnTo>
                  <a:lnTo>
                    <a:pt x="870" y="234"/>
                  </a:lnTo>
                  <a:lnTo>
                    <a:pt x="869" y="235"/>
                  </a:lnTo>
                  <a:lnTo>
                    <a:pt x="869" y="236"/>
                  </a:lnTo>
                  <a:lnTo>
                    <a:pt x="868" y="238"/>
                  </a:lnTo>
                  <a:lnTo>
                    <a:pt x="868" y="239"/>
                  </a:lnTo>
                  <a:lnTo>
                    <a:pt x="869" y="239"/>
                  </a:lnTo>
                  <a:lnTo>
                    <a:pt x="872" y="240"/>
                  </a:lnTo>
                  <a:lnTo>
                    <a:pt x="878" y="241"/>
                  </a:lnTo>
                  <a:lnTo>
                    <a:pt x="879" y="242"/>
                  </a:lnTo>
                  <a:lnTo>
                    <a:pt x="882" y="245"/>
                  </a:lnTo>
                  <a:lnTo>
                    <a:pt x="883" y="246"/>
                  </a:lnTo>
                  <a:lnTo>
                    <a:pt x="887" y="250"/>
                  </a:lnTo>
                  <a:lnTo>
                    <a:pt x="890" y="254"/>
                  </a:lnTo>
                  <a:lnTo>
                    <a:pt x="894" y="259"/>
                  </a:lnTo>
                  <a:lnTo>
                    <a:pt x="895" y="263"/>
                  </a:lnTo>
                  <a:lnTo>
                    <a:pt x="895" y="263"/>
                  </a:lnTo>
                  <a:lnTo>
                    <a:pt x="894" y="264"/>
                  </a:lnTo>
                  <a:lnTo>
                    <a:pt x="894" y="264"/>
                  </a:lnTo>
                  <a:lnTo>
                    <a:pt x="893" y="264"/>
                  </a:lnTo>
                  <a:lnTo>
                    <a:pt x="892" y="265"/>
                  </a:lnTo>
                  <a:lnTo>
                    <a:pt x="892" y="265"/>
                  </a:lnTo>
                  <a:lnTo>
                    <a:pt x="892" y="266"/>
                  </a:lnTo>
                  <a:lnTo>
                    <a:pt x="895" y="269"/>
                  </a:lnTo>
                  <a:lnTo>
                    <a:pt x="897" y="271"/>
                  </a:lnTo>
                  <a:lnTo>
                    <a:pt x="903" y="271"/>
                  </a:lnTo>
                  <a:lnTo>
                    <a:pt x="906" y="272"/>
                  </a:lnTo>
                  <a:lnTo>
                    <a:pt x="909" y="274"/>
                  </a:lnTo>
                  <a:lnTo>
                    <a:pt x="911" y="277"/>
                  </a:lnTo>
                  <a:lnTo>
                    <a:pt x="913" y="280"/>
                  </a:lnTo>
                  <a:lnTo>
                    <a:pt x="915" y="283"/>
                  </a:lnTo>
                  <a:lnTo>
                    <a:pt x="918" y="285"/>
                  </a:lnTo>
                  <a:lnTo>
                    <a:pt x="919" y="285"/>
                  </a:lnTo>
                  <a:lnTo>
                    <a:pt x="919" y="285"/>
                  </a:lnTo>
                  <a:lnTo>
                    <a:pt x="919" y="280"/>
                  </a:lnTo>
                  <a:lnTo>
                    <a:pt x="920" y="279"/>
                  </a:lnTo>
                  <a:lnTo>
                    <a:pt x="925" y="277"/>
                  </a:lnTo>
                  <a:lnTo>
                    <a:pt x="930" y="277"/>
                  </a:lnTo>
                  <a:lnTo>
                    <a:pt x="935" y="280"/>
                  </a:lnTo>
                  <a:lnTo>
                    <a:pt x="939" y="283"/>
                  </a:lnTo>
                  <a:lnTo>
                    <a:pt x="943" y="287"/>
                  </a:lnTo>
                  <a:lnTo>
                    <a:pt x="946" y="291"/>
                  </a:lnTo>
                  <a:lnTo>
                    <a:pt x="947" y="293"/>
                  </a:lnTo>
                  <a:lnTo>
                    <a:pt x="946" y="295"/>
                  </a:lnTo>
                  <a:lnTo>
                    <a:pt x="943" y="296"/>
                  </a:lnTo>
                  <a:lnTo>
                    <a:pt x="937" y="300"/>
                  </a:lnTo>
                  <a:lnTo>
                    <a:pt x="934" y="304"/>
                  </a:lnTo>
                  <a:lnTo>
                    <a:pt x="934" y="306"/>
                  </a:lnTo>
                  <a:lnTo>
                    <a:pt x="934" y="310"/>
                  </a:lnTo>
                  <a:lnTo>
                    <a:pt x="935" y="312"/>
                  </a:lnTo>
                  <a:lnTo>
                    <a:pt x="937" y="313"/>
                  </a:lnTo>
                  <a:lnTo>
                    <a:pt x="939" y="312"/>
                  </a:lnTo>
                  <a:lnTo>
                    <a:pt x="941" y="309"/>
                  </a:lnTo>
                  <a:lnTo>
                    <a:pt x="943" y="305"/>
                  </a:lnTo>
                  <a:lnTo>
                    <a:pt x="945" y="302"/>
                  </a:lnTo>
                  <a:lnTo>
                    <a:pt x="949" y="298"/>
                  </a:lnTo>
                  <a:lnTo>
                    <a:pt x="952" y="293"/>
                  </a:lnTo>
                  <a:lnTo>
                    <a:pt x="955" y="297"/>
                  </a:lnTo>
                  <a:lnTo>
                    <a:pt x="959" y="299"/>
                  </a:lnTo>
                  <a:lnTo>
                    <a:pt x="962" y="301"/>
                  </a:lnTo>
                  <a:lnTo>
                    <a:pt x="966" y="301"/>
                  </a:lnTo>
                  <a:lnTo>
                    <a:pt x="971" y="301"/>
                  </a:lnTo>
                  <a:lnTo>
                    <a:pt x="974" y="300"/>
                  </a:lnTo>
                  <a:lnTo>
                    <a:pt x="978" y="300"/>
                  </a:lnTo>
                  <a:lnTo>
                    <a:pt x="979" y="300"/>
                  </a:lnTo>
                  <a:lnTo>
                    <a:pt x="980" y="302"/>
                  </a:lnTo>
                  <a:lnTo>
                    <a:pt x="980" y="303"/>
                  </a:lnTo>
                  <a:lnTo>
                    <a:pt x="981" y="305"/>
                  </a:lnTo>
                  <a:lnTo>
                    <a:pt x="986" y="310"/>
                  </a:lnTo>
                  <a:lnTo>
                    <a:pt x="989" y="315"/>
                  </a:lnTo>
                  <a:lnTo>
                    <a:pt x="988" y="315"/>
                  </a:lnTo>
                  <a:lnTo>
                    <a:pt x="988" y="316"/>
                  </a:lnTo>
                  <a:lnTo>
                    <a:pt x="982" y="324"/>
                  </a:lnTo>
                  <a:lnTo>
                    <a:pt x="976" y="333"/>
                  </a:lnTo>
                  <a:lnTo>
                    <a:pt x="972" y="342"/>
                  </a:lnTo>
                  <a:lnTo>
                    <a:pt x="972" y="344"/>
                  </a:lnTo>
                  <a:lnTo>
                    <a:pt x="974" y="350"/>
                  </a:lnTo>
                  <a:lnTo>
                    <a:pt x="973" y="352"/>
                  </a:lnTo>
                  <a:lnTo>
                    <a:pt x="967" y="359"/>
                  </a:lnTo>
                  <a:lnTo>
                    <a:pt x="960" y="366"/>
                  </a:lnTo>
                  <a:lnTo>
                    <a:pt x="953" y="372"/>
                  </a:lnTo>
                  <a:lnTo>
                    <a:pt x="953" y="372"/>
                  </a:lnTo>
                  <a:lnTo>
                    <a:pt x="953" y="371"/>
                  </a:lnTo>
                  <a:lnTo>
                    <a:pt x="953" y="370"/>
                  </a:lnTo>
                  <a:lnTo>
                    <a:pt x="947" y="370"/>
                  </a:lnTo>
                  <a:lnTo>
                    <a:pt x="940" y="372"/>
                  </a:lnTo>
                  <a:lnTo>
                    <a:pt x="939" y="372"/>
                  </a:lnTo>
                  <a:lnTo>
                    <a:pt x="937" y="374"/>
                  </a:lnTo>
                  <a:lnTo>
                    <a:pt x="935" y="375"/>
                  </a:lnTo>
                  <a:lnTo>
                    <a:pt x="934" y="376"/>
                  </a:lnTo>
                  <a:lnTo>
                    <a:pt x="907" y="382"/>
                  </a:lnTo>
                  <a:lnTo>
                    <a:pt x="906" y="383"/>
                  </a:lnTo>
                  <a:lnTo>
                    <a:pt x="905" y="383"/>
                  </a:lnTo>
                  <a:lnTo>
                    <a:pt x="902" y="384"/>
                  </a:lnTo>
                  <a:lnTo>
                    <a:pt x="899" y="389"/>
                  </a:lnTo>
                  <a:lnTo>
                    <a:pt x="897" y="394"/>
                  </a:lnTo>
                  <a:lnTo>
                    <a:pt x="897" y="397"/>
                  </a:lnTo>
                  <a:lnTo>
                    <a:pt x="898" y="399"/>
                  </a:lnTo>
                  <a:lnTo>
                    <a:pt x="899" y="401"/>
                  </a:lnTo>
                  <a:lnTo>
                    <a:pt x="898" y="404"/>
                  </a:lnTo>
                  <a:lnTo>
                    <a:pt x="896" y="406"/>
                  </a:lnTo>
                  <a:lnTo>
                    <a:pt x="893" y="407"/>
                  </a:lnTo>
                  <a:lnTo>
                    <a:pt x="890" y="408"/>
                  </a:lnTo>
                  <a:lnTo>
                    <a:pt x="888" y="410"/>
                  </a:lnTo>
                  <a:lnTo>
                    <a:pt x="886" y="413"/>
                  </a:lnTo>
                  <a:lnTo>
                    <a:pt x="883" y="419"/>
                  </a:lnTo>
                  <a:lnTo>
                    <a:pt x="880" y="433"/>
                  </a:lnTo>
                  <a:lnTo>
                    <a:pt x="879" y="433"/>
                  </a:lnTo>
                  <a:lnTo>
                    <a:pt x="875" y="443"/>
                  </a:lnTo>
                  <a:lnTo>
                    <a:pt x="872" y="453"/>
                  </a:lnTo>
                  <a:lnTo>
                    <a:pt x="869" y="463"/>
                  </a:lnTo>
                  <a:lnTo>
                    <a:pt x="870" y="464"/>
                  </a:lnTo>
                  <a:lnTo>
                    <a:pt x="872" y="463"/>
                  </a:lnTo>
                  <a:lnTo>
                    <a:pt x="874" y="461"/>
                  </a:lnTo>
                  <a:lnTo>
                    <a:pt x="876" y="458"/>
                  </a:lnTo>
                  <a:lnTo>
                    <a:pt x="878" y="456"/>
                  </a:lnTo>
                  <a:lnTo>
                    <a:pt x="880" y="451"/>
                  </a:lnTo>
                  <a:lnTo>
                    <a:pt x="882" y="446"/>
                  </a:lnTo>
                  <a:lnTo>
                    <a:pt x="883" y="440"/>
                  </a:lnTo>
                  <a:lnTo>
                    <a:pt x="884" y="435"/>
                  </a:lnTo>
                  <a:lnTo>
                    <a:pt x="887" y="429"/>
                  </a:lnTo>
                  <a:lnTo>
                    <a:pt x="891" y="423"/>
                  </a:lnTo>
                  <a:lnTo>
                    <a:pt x="896" y="416"/>
                  </a:lnTo>
                  <a:lnTo>
                    <a:pt x="902" y="411"/>
                  </a:lnTo>
                  <a:lnTo>
                    <a:pt x="908" y="406"/>
                  </a:lnTo>
                  <a:lnTo>
                    <a:pt x="915" y="402"/>
                  </a:lnTo>
                  <a:lnTo>
                    <a:pt x="922" y="399"/>
                  </a:lnTo>
                  <a:lnTo>
                    <a:pt x="929" y="399"/>
                  </a:lnTo>
                  <a:lnTo>
                    <a:pt x="935" y="401"/>
                  </a:lnTo>
                  <a:lnTo>
                    <a:pt x="938" y="404"/>
                  </a:lnTo>
                  <a:lnTo>
                    <a:pt x="939" y="407"/>
                  </a:lnTo>
                  <a:lnTo>
                    <a:pt x="939" y="410"/>
                  </a:lnTo>
                  <a:lnTo>
                    <a:pt x="938" y="414"/>
                  </a:lnTo>
                  <a:lnTo>
                    <a:pt x="936" y="417"/>
                  </a:lnTo>
                  <a:lnTo>
                    <a:pt x="934" y="420"/>
                  </a:lnTo>
                  <a:lnTo>
                    <a:pt x="932" y="422"/>
                  </a:lnTo>
                  <a:lnTo>
                    <a:pt x="930" y="422"/>
                  </a:lnTo>
                  <a:lnTo>
                    <a:pt x="928" y="421"/>
                  </a:lnTo>
                  <a:lnTo>
                    <a:pt x="925" y="420"/>
                  </a:lnTo>
                  <a:lnTo>
                    <a:pt x="923" y="420"/>
                  </a:lnTo>
                  <a:lnTo>
                    <a:pt x="920" y="421"/>
                  </a:lnTo>
                  <a:lnTo>
                    <a:pt x="917" y="422"/>
                  </a:lnTo>
                  <a:lnTo>
                    <a:pt x="915" y="424"/>
                  </a:lnTo>
                  <a:lnTo>
                    <a:pt x="914" y="427"/>
                  </a:lnTo>
                  <a:lnTo>
                    <a:pt x="916" y="428"/>
                  </a:lnTo>
                  <a:lnTo>
                    <a:pt x="918" y="427"/>
                  </a:lnTo>
                  <a:lnTo>
                    <a:pt x="921" y="426"/>
                  </a:lnTo>
                  <a:lnTo>
                    <a:pt x="924" y="425"/>
                  </a:lnTo>
                  <a:lnTo>
                    <a:pt x="926" y="425"/>
                  </a:lnTo>
                  <a:lnTo>
                    <a:pt x="930" y="428"/>
                  </a:lnTo>
                  <a:lnTo>
                    <a:pt x="932" y="432"/>
                  </a:lnTo>
                  <a:lnTo>
                    <a:pt x="935" y="436"/>
                  </a:lnTo>
                  <a:lnTo>
                    <a:pt x="938" y="439"/>
                  </a:lnTo>
                  <a:lnTo>
                    <a:pt x="941" y="438"/>
                  </a:lnTo>
                  <a:lnTo>
                    <a:pt x="943" y="437"/>
                  </a:lnTo>
                  <a:lnTo>
                    <a:pt x="944" y="437"/>
                  </a:lnTo>
                  <a:lnTo>
                    <a:pt x="949" y="441"/>
                  </a:lnTo>
                  <a:lnTo>
                    <a:pt x="951" y="445"/>
                  </a:lnTo>
                  <a:lnTo>
                    <a:pt x="951" y="448"/>
                  </a:lnTo>
                  <a:lnTo>
                    <a:pt x="951" y="449"/>
                  </a:lnTo>
                  <a:lnTo>
                    <a:pt x="951" y="451"/>
                  </a:lnTo>
                  <a:lnTo>
                    <a:pt x="951" y="452"/>
                  </a:lnTo>
                  <a:lnTo>
                    <a:pt x="951" y="452"/>
                  </a:lnTo>
                  <a:lnTo>
                    <a:pt x="953" y="453"/>
                  </a:lnTo>
                  <a:lnTo>
                    <a:pt x="957" y="454"/>
                  </a:lnTo>
                  <a:lnTo>
                    <a:pt x="955" y="454"/>
                  </a:lnTo>
                  <a:lnTo>
                    <a:pt x="953" y="455"/>
                  </a:lnTo>
                  <a:lnTo>
                    <a:pt x="952" y="455"/>
                  </a:lnTo>
                  <a:lnTo>
                    <a:pt x="950" y="457"/>
                  </a:lnTo>
                  <a:lnTo>
                    <a:pt x="949" y="460"/>
                  </a:lnTo>
                  <a:lnTo>
                    <a:pt x="948" y="463"/>
                  </a:lnTo>
                  <a:lnTo>
                    <a:pt x="948" y="467"/>
                  </a:lnTo>
                  <a:lnTo>
                    <a:pt x="948" y="471"/>
                  </a:lnTo>
                  <a:lnTo>
                    <a:pt x="947" y="474"/>
                  </a:lnTo>
                  <a:lnTo>
                    <a:pt x="946" y="475"/>
                  </a:lnTo>
                  <a:lnTo>
                    <a:pt x="941" y="475"/>
                  </a:lnTo>
                  <a:lnTo>
                    <a:pt x="938" y="476"/>
                  </a:lnTo>
                  <a:lnTo>
                    <a:pt x="935" y="477"/>
                  </a:lnTo>
                  <a:lnTo>
                    <a:pt x="932" y="478"/>
                  </a:lnTo>
                  <a:lnTo>
                    <a:pt x="930" y="481"/>
                  </a:lnTo>
                  <a:lnTo>
                    <a:pt x="930" y="483"/>
                  </a:lnTo>
                  <a:lnTo>
                    <a:pt x="931" y="485"/>
                  </a:lnTo>
                  <a:lnTo>
                    <a:pt x="933" y="488"/>
                  </a:lnTo>
                  <a:lnTo>
                    <a:pt x="933" y="490"/>
                  </a:lnTo>
                  <a:lnTo>
                    <a:pt x="932" y="494"/>
                  </a:lnTo>
                  <a:lnTo>
                    <a:pt x="929" y="497"/>
                  </a:lnTo>
                  <a:lnTo>
                    <a:pt x="925" y="499"/>
                  </a:lnTo>
                  <a:lnTo>
                    <a:pt x="923" y="499"/>
                  </a:lnTo>
                  <a:lnTo>
                    <a:pt x="922" y="498"/>
                  </a:lnTo>
                  <a:lnTo>
                    <a:pt x="920" y="497"/>
                  </a:lnTo>
                  <a:lnTo>
                    <a:pt x="919" y="497"/>
                  </a:lnTo>
                  <a:lnTo>
                    <a:pt x="919" y="498"/>
                  </a:lnTo>
                  <a:lnTo>
                    <a:pt x="917" y="501"/>
                  </a:lnTo>
                  <a:lnTo>
                    <a:pt x="915" y="507"/>
                  </a:lnTo>
                  <a:lnTo>
                    <a:pt x="914" y="509"/>
                  </a:lnTo>
                  <a:lnTo>
                    <a:pt x="912" y="510"/>
                  </a:lnTo>
                  <a:lnTo>
                    <a:pt x="910" y="510"/>
                  </a:lnTo>
                  <a:lnTo>
                    <a:pt x="909" y="510"/>
                  </a:lnTo>
                  <a:lnTo>
                    <a:pt x="908" y="510"/>
                  </a:lnTo>
                  <a:lnTo>
                    <a:pt x="907" y="511"/>
                  </a:lnTo>
                  <a:lnTo>
                    <a:pt x="906" y="511"/>
                  </a:lnTo>
                  <a:lnTo>
                    <a:pt x="906" y="512"/>
                  </a:lnTo>
                  <a:lnTo>
                    <a:pt x="907" y="513"/>
                  </a:lnTo>
                  <a:lnTo>
                    <a:pt x="907" y="516"/>
                  </a:lnTo>
                  <a:lnTo>
                    <a:pt x="905" y="521"/>
                  </a:lnTo>
                  <a:lnTo>
                    <a:pt x="900" y="531"/>
                  </a:lnTo>
                  <a:lnTo>
                    <a:pt x="898" y="535"/>
                  </a:lnTo>
                  <a:lnTo>
                    <a:pt x="898" y="540"/>
                  </a:lnTo>
                  <a:lnTo>
                    <a:pt x="900" y="546"/>
                  </a:lnTo>
                  <a:lnTo>
                    <a:pt x="900" y="547"/>
                  </a:lnTo>
                  <a:lnTo>
                    <a:pt x="901" y="547"/>
                  </a:lnTo>
                  <a:lnTo>
                    <a:pt x="902" y="547"/>
                  </a:lnTo>
                  <a:lnTo>
                    <a:pt x="903" y="548"/>
                  </a:lnTo>
                  <a:lnTo>
                    <a:pt x="904" y="549"/>
                  </a:lnTo>
                  <a:lnTo>
                    <a:pt x="904" y="549"/>
                  </a:lnTo>
                  <a:lnTo>
                    <a:pt x="901" y="559"/>
                  </a:lnTo>
                  <a:lnTo>
                    <a:pt x="898" y="565"/>
                  </a:lnTo>
                  <a:lnTo>
                    <a:pt x="895" y="568"/>
                  </a:lnTo>
                  <a:lnTo>
                    <a:pt x="892" y="571"/>
                  </a:lnTo>
                  <a:lnTo>
                    <a:pt x="890" y="571"/>
                  </a:lnTo>
                  <a:lnTo>
                    <a:pt x="886" y="572"/>
                  </a:lnTo>
                  <a:lnTo>
                    <a:pt x="882" y="573"/>
                  </a:lnTo>
                  <a:lnTo>
                    <a:pt x="879" y="574"/>
                  </a:lnTo>
                  <a:lnTo>
                    <a:pt x="875" y="577"/>
                  </a:lnTo>
                  <a:lnTo>
                    <a:pt x="870" y="582"/>
                  </a:lnTo>
                  <a:lnTo>
                    <a:pt x="866" y="588"/>
                  </a:lnTo>
                  <a:lnTo>
                    <a:pt x="863" y="594"/>
                  </a:lnTo>
                  <a:lnTo>
                    <a:pt x="863" y="594"/>
                  </a:lnTo>
                  <a:lnTo>
                    <a:pt x="868" y="594"/>
                  </a:lnTo>
                  <a:lnTo>
                    <a:pt x="868" y="595"/>
                  </a:lnTo>
                  <a:lnTo>
                    <a:pt x="869" y="600"/>
                  </a:lnTo>
                  <a:lnTo>
                    <a:pt x="869" y="606"/>
                  </a:lnTo>
                  <a:lnTo>
                    <a:pt x="868" y="613"/>
                  </a:lnTo>
                  <a:lnTo>
                    <a:pt x="867" y="619"/>
                  </a:lnTo>
                  <a:lnTo>
                    <a:pt x="865" y="624"/>
                  </a:lnTo>
                  <a:lnTo>
                    <a:pt x="862" y="627"/>
                  </a:lnTo>
                  <a:lnTo>
                    <a:pt x="855" y="629"/>
                  </a:lnTo>
                  <a:lnTo>
                    <a:pt x="858" y="631"/>
                  </a:lnTo>
                  <a:lnTo>
                    <a:pt x="860" y="634"/>
                  </a:lnTo>
                  <a:lnTo>
                    <a:pt x="861" y="637"/>
                  </a:lnTo>
                  <a:lnTo>
                    <a:pt x="861" y="641"/>
                  </a:lnTo>
                  <a:lnTo>
                    <a:pt x="860" y="644"/>
                  </a:lnTo>
                  <a:lnTo>
                    <a:pt x="858" y="647"/>
                  </a:lnTo>
                  <a:lnTo>
                    <a:pt x="857" y="654"/>
                  </a:lnTo>
                  <a:lnTo>
                    <a:pt x="854" y="663"/>
                  </a:lnTo>
                  <a:lnTo>
                    <a:pt x="853" y="666"/>
                  </a:lnTo>
                  <a:lnTo>
                    <a:pt x="853" y="667"/>
                  </a:lnTo>
                  <a:lnTo>
                    <a:pt x="849" y="661"/>
                  </a:lnTo>
                  <a:lnTo>
                    <a:pt x="846" y="654"/>
                  </a:lnTo>
                  <a:lnTo>
                    <a:pt x="844" y="647"/>
                  </a:lnTo>
                  <a:lnTo>
                    <a:pt x="843" y="640"/>
                  </a:lnTo>
                  <a:lnTo>
                    <a:pt x="843" y="640"/>
                  </a:lnTo>
                  <a:lnTo>
                    <a:pt x="844" y="639"/>
                  </a:lnTo>
                  <a:lnTo>
                    <a:pt x="845" y="639"/>
                  </a:lnTo>
                  <a:lnTo>
                    <a:pt x="846" y="639"/>
                  </a:lnTo>
                  <a:lnTo>
                    <a:pt x="847" y="637"/>
                  </a:lnTo>
                  <a:lnTo>
                    <a:pt x="847" y="637"/>
                  </a:lnTo>
                  <a:lnTo>
                    <a:pt x="844" y="634"/>
                  </a:lnTo>
                  <a:lnTo>
                    <a:pt x="837" y="628"/>
                  </a:lnTo>
                  <a:lnTo>
                    <a:pt x="837" y="629"/>
                  </a:lnTo>
                  <a:lnTo>
                    <a:pt x="838" y="630"/>
                  </a:lnTo>
                  <a:lnTo>
                    <a:pt x="840" y="636"/>
                  </a:lnTo>
                  <a:lnTo>
                    <a:pt x="841" y="643"/>
                  </a:lnTo>
                  <a:lnTo>
                    <a:pt x="842" y="644"/>
                  </a:lnTo>
                  <a:lnTo>
                    <a:pt x="843" y="645"/>
                  </a:lnTo>
                  <a:lnTo>
                    <a:pt x="844" y="648"/>
                  </a:lnTo>
                  <a:lnTo>
                    <a:pt x="844" y="649"/>
                  </a:lnTo>
                  <a:lnTo>
                    <a:pt x="844" y="649"/>
                  </a:lnTo>
                  <a:lnTo>
                    <a:pt x="840" y="649"/>
                  </a:lnTo>
                  <a:lnTo>
                    <a:pt x="837" y="649"/>
                  </a:lnTo>
                  <a:lnTo>
                    <a:pt x="839" y="654"/>
                  </a:lnTo>
                  <a:lnTo>
                    <a:pt x="842" y="658"/>
                  </a:lnTo>
                  <a:lnTo>
                    <a:pt x="843" y="659"/>
                  </a:lnTo>
                  <a:lnTo>
                    <a:pt x="846" y="659"/>
                  </a:lnTo>
                  <a:lnTo>
                    <a:pt x="843" y="660"/>
                  </a:lnTo>
                  <a:lnTo>
                    <a:pt x="840" y="661"/>
                  </a:lnTo>
                  <a:lnTo>
                    <a:pt x="836" y="662"/>
                  </a:lnTo>
                  <a:lnTo>
                    <a:pt x="833" y="663"/>
                  </a:lnTo>
                  <a:lnTo>
                    <a:pt x="832" y="665"/>
                  </a:lnTo>
                  <a:lnTo>
                    <a:pt x="832" y="667"/>
                  </a:lnTo>
                  <a:lnTo>
                    <a:pt x="835" y="671"/>
                  </a:lnTo>
                  <a:lnTo>
                    <a:pt x="840" y="672"/>
                  </a:lnTo>
                  <a:lnTo>
                    <a:pt x="845" y="674"/>
                  </a:lnTo>
                  <a:lnTo>
                    <a:pt x="851" y="675"/>
                  </a:lnTo>
                  <a:lnTo>
                    <a:pt x="855" y="677"/>
                  </a:lnTo>
                  <a:lnTo>
                    <a:pt x="857" y="680"/>
                  </a:lnTo>
                  <a:lnTo>
                    <a:pt x="859" y="683"/>
                  </a:lnTo>
                  <a:lnTo>
                    <a:pt x="860" y="686"/>
                  </a:lnTo>
                  <a:lnTo>
                    <a:pt x="859" y="688"/>
                  </a:lnTo>
                  <a:lnTo>
                    <a:pt x="857" y="690"/>
                  </a:lnTo>
                  <a:lnTo>
                    <a:pt x="848" y="691"/>
                  </a:lnTo>
                  <a:lnTo>
                    <a:pt x="845" y="693"/>
                  </a:lnTo>
                  <a:lnTo>
                    <a:pt x="845" y="694"/>
                  </a:lnTo>
                  <a:lnTo>
                    <a:pt x="846" y="694"/>
                  </a:lnTo>
                  <a:lnTo>
                    <a:pt x="848" y="693"/>
                  </a:lnTo>
                  <a:lnTo>
                    <a:pt x="851" y="692"/>
                  </a:lnTo>
                  <a:lnTo>
                    <a:pt x="854" y="691"/>
                  </a:lnTo>
                  <a:lnTo>
                    <a:pt x="856" y="691"/>
                  </a:lnTo>
                  <a:lnTo>
                    <a:pt x="858" y="692"/>
                  </a:lnTo>
                  <a:lnTo>
                    <a:pt x="860" y="694"/>
                  </a:lnTo>
                  <a:lnTo>
                    <a:pt x="861" y="695"/>
                  </a:lnTo>
                  <a:lnTo>
                    <a:pt x="861" y="697"/>
                  </a:lnTo>
                  <a:lnTo>
                    <a:pt x="860" y="700"/>
                  </a:lnTo>
                  <a:lnTo>
                    <a:pt x="858" y="703"/>
                  </a:lnTo>
                  <a:lnTo>
                    <a:pt x="856" y="704"/>
                  </a:lnTo>
                  <a:lnTo>
                    <a:pt x="855" y="704"/>
                  </a:lnTo>
                  <a:lnTo>
                    <a:pt x="854" y="704"/>
                  </a:lnTo>
                  <a:lnTo>
                    <a:pt x="853" y="705"/>
                  </a:lnTo>
                  <a:lnTo>
                    <a:pt x="852" y="705"/>
                  </a:lnTo>
                  <a:lnTo>
                    <a:pt x="851" y="706"/>
                  </a:lnTo>
                  <a:lnTo>
                    <a:pt x="852" y="707"/>
                  </a:lnTo>
                  <a:lnTo>
                    <a:pt x="852" y="709"/>
                  </a:lnTo>
                  <a:lnTo>
                    <a:pt x="854" y="711"/>
                  </a:lnTo>
                  <a:lnTo>
                    <a:pt x="855" y="713"/>
                  </a:lnTo>
                  <a:lnTo>
                    <a:pt x="855" y="714"/>
                  </a:lnTo>
                  <a:lnTo>
                    <a:pt x="851" y="718"/>
                  </a:lnTo>
                  <a:lnTo>
                    <a:pt x="846" y="721"/>
                  </a:lnTo>
                  <a:lnTo>
                    <a:pt x="840" y="723"/>
                  </a:lnTo>
                  <a:lnTo>
                    <a:pt x="840" y="723"/>
                  </a:lnTo>
                  <a:lnTo>
                    <a:pt x="839" y="723"/>
                  </a:lnTo>
                  <a:lnTo>
                    <a:pt x="839" y="722"/>
                  </a:lnTo>
                  <a:lnTo>
                    <a:pt x="839" y="720"/>
                  </a:lnTo>
                  <a:lnTo>
                    <a:pt x="838" y="720"/>
                  </a:lnTo>
                  <a:lnTo>
                    <a:pt x="838" y="719"/>
                  </a:lnTo>
                  <a:lnTo>
                    <a:pt x="838" y="719"/>
                  </a:lnTo>
                  <a:lnTo>
                    <a:pt x="833" y="726"/>
                  </a:lnTo>
                  <a:lnTo>
                    <a:pt x="828" y="733"/>
                  </a:lnTo>
                  <a:lnTo>
                    <a:pt x="823" y="741"/>
                  </a:lnTo>
                  <a:lnTo>
                    <a:pt x="821" y="742"/>
                  </a:lnTo>
                  <a:lnTo>
                    <a:pt x="820" y="744"/>
                  </a:lnTo>
                  <a:lnTo>
                    <a:pt x="819" y="745"/>
                  </a:lnTo>
                  <a:lnTo>
                    <a:pt x="818" y="746"/>
                  </a:lnTo>
                  <a:lnTo>
                    <a:pt x="815" y="753"/>
                  </a:lnTo>
                  <a:lnTo>
                    <a:pt x="815" y="756"/>
                  </a:lnTo>
                  <a:lnTo>
                    <a:pt x="814" y="757"/>
                  </a:lnTo>
                  <a:lnTo>
                    <a:pt x="812" y="760"/>
                  </a:lnTo>
                  <a:lnTo>
                    <a:pt x="807" y="766"/>
                  </a:lnTo>
                  <a:lnTo>
                    <a:pt x="803" y="770"/>
                  </a:lnTo>
                  <a:lnTo>
                    <a:pt x="800" y="771"/>
                  </a:lnTo>
                  <a:lnTo>
                    <a:pt x="797" y="772"/>
                  </a:lnTo>
                  <a:lnTo>
                    <a:pt x="794" y="772"/>
                  </a:lnTo>
                  <a:lnTo>
                    <a:pt x="792" y="773"/>
                  </a:lnTo>
                  <a:lnTo>
                    <a:pt x="791" y="776"/>
                  </a:lnTo>
                  <a:lnTo>
                    <a:pt x="790" y="779"/>
                  </a:lnTo>
                  <a:lnTo>
                    <a:pt x="790" y="782"/>
                  </a:lnTo>
                  <a:lnTo>
                    <a:pt x="789" y="784"/>
                  </a:lnTo>
                  <a:lnTo>
                    <a:pt x="787" y="788"/>
                  </a:lnTo>
                  <a:lnTo>
                    <a:pt x="785" y="789"/>
                  </a:lnTo>
                  <a:lnTo>
                    <a:pt x="784" y="791"/>
                  </a:lnTo>
                  <a:lnTo>
                    <a:pt x="783" y="791"/>
                  </a:lnTo>
                  <a:lnTo>
                    <a:pt x="782" y="792"/>
                  </a:lnTo>
                  <a:lnTo>
                    <a:pt x="781" y="794"/>
                  </a:lnTo>
                  <a:lnTo>
                    <a:pt x="781" y="799"/>
                  </a:lnTo>
                  <a:lnTo>
                    <a:pt x="781" y="809"/>
                  </a:lnTo>
                  <a:lnTo>
                    <a:pt x="783" y="818"/>
                  </a:lnTo>
                  <a:lnTo>
                    <a:pt x="787" y="827"/>
                  </a:lnTo>
                  <a:lnTo>
                    <a:pt x="791" y="836"/>
                  </a:lnTo>
                  <a:lnTo>
                    <a:pt x="795" y="844"/>
                  </a:lnTo>
                  <a:lnTo>
                    <a:pt x="800" y="850"/>
                  </a:lnTo>
                  <a:lnTo>
                    <a:pt x="803" y="855"/>
                  </a:lnTo>
                  <a:lnTo>
                    <a:pt x="804" y="858"/>
                  </a:lnTo>
                  <a:lnTo>
                    <a:pt x="806" y="864"/>
                  </a:lnTo>
                  <a:lnTo>
                    <a:pt x="807" y="866"/>
                  </a:lnTo>
                  <a:lnTo>
                    <a:pt x="807" y="868"/>
                  </a:lnTo>
                  <a:lnTo>
                    <a:pt x="806" y="867"/>
                  </a:lnTo>
                  <a:lnTo>
                    <a:pt x="804" y="866"/>
                  </a:lnTo>
                  <a:lnTo>
                    <a:pt x="806" y="869"/>
                  </a:lnTo>
                  <a:lnTo>
                    <a:pt x="807" y="871"/>
                  </a:lnTo>
                  <a:lnTo>
                    <a:pt x="811" y="878"/>
                  </a:lnTo>
                  <a:lnTo>
                    <a:pt x="814" y="885"/>
                  </a:lnTo>
                  <a:lnTo>
                    <a:pt x="816" y="892"/>
                  </a:lnTo>
                  <a:lnTo>
                    <a:pt x="816" y="899"/>
                  </a:lnTo>
                  <a:lnTo>
                    <a:pt x="816" y="907"/>
                  </a:lnTo>
                  <a:lnTo>
                    <a:pt x="815" y="915"/>
                  </a:lnTo>
                  <a:lnTo>
                    <a:pt x="814" y="918"/>
                  </a:lnTo>
                  <a:lnTo>
                    <a:pt x="811" y="921"/>
                  </a:lnTo>
                  <a:lnTo>
                    <a:pt x="808" y="923"/>
                  </a:lnTo>
                  <a:lnTo>
                    <a:pt x="804" y="924"/>
                  </a:lnTo>
                  <a:lnTo>
                    <a:pt x="800" y="924"/>
                  </a:lnTo>
                  <a:lnTo>
                    <a:pt x="798" y="923"/>
                  </a:lnTo>
                  <a:lnTo>
                    <a:pt x="798" y="923"/>
                  </a:lnTo>
                  <a:lnTo>
                    <a:pt x="798" y="921"/>
                  </a:lnTo>
                  <a:lnTo>
                    <a:pt x="798" y="920"/>
                  </a:lnTo>
                  <a:lnTo>
                    <a:pt x="800" y="920"/>
                  </a:lnTo>
                  <a:lnTo>
                    <a:pt x="801" y="920"/>
                  </a:lnTo>
                  <a:lnTo>
                    <a:pt x="802" y="921"/>
                  </a:lnTo>
                  <a:lnTo>
                    <a:pt x="802" y="921"/>
                  </a:lnTo>
                  <a:lnTo>
                    <a:pt x="798" y="918"/>
                  </a:lnTo>
                  <a:lnTo>
                    <a:pt x="793" y="915"/>
                  </a:lnTo>
                  <a:lnTo>
                    <a:pt x="789" y="912"/>
                  </a:lnTo>
                  <a:lnTo>
                    <a:pt x="786" y="909"/>
                  </a:lnTo>
                  <a:lnTo>
                    <a:pt x="782" y="905"/>
                  </a:lnTo>
                  <a:lnTo>
                    <a:pt x="781" y="899"/>
                  </a:lnTo>
                  <a:lnTo>
                    <a:pt x="781" y="898"/>
                  </a:lnTo>
                  <a:lnTo>
                    <a:pt x="780" y="898"/>
                  </a:lnTo>
                  <a:lnTo>
                    <a:pt x="780" y="896"/>
                  </a:lnTo>
                  <a:lnTo>
                    <a:pt x="779" y="896"/>
                  </a:lnTo>
                  <a:lnTo>
                    <a:pt x="779" y="895"/>
                  </a:lnTo>
                  <a:lnTo>
                    <a:pt x="768" y="884"/>
                  </a:lnTo>
                  <a:lnTo>
                    <a:pt x="766" y="880"/>
                  </a:lnTo>
                  <a:lnTo>
                    <a:pt x="766" y="879"/>
                  </a:lnTo>
                  <a:lnTo>
                    <a:pt x="767" y="878"/>
                  </a:lnTo>
                  <a:lnTo>
                    <a:pt x="768" y="878"/>
                  </a:lnTo>
                  <a:lnTo>
                    <a:pt x="769" y="877"/>
                  </a:lnTo>
                  <a:lnTo>
                    <a:pt x="770" y="876"/>
                  </a:lnTo>
                  <a:lnTo>
                    <a:pt x="772" y="875"/>
                  </a:lnTo>
                  <a:lnTo>
                    <a:pt x="772" y="874"/>
                  </a:lnTo>
                  <a:lnTo>
                    <a:pt x="770" y="873"/>
                  </a:lnTo>
                  <a:lnTo>
                    <a:pt x="768" y="873"/>
                  </a:lnTo>
                  <a:lnTo>
                    <a:pt x="766" y="874"/>
                  </a:lnTo>
                  <a:lnTo>
                    <a:pt x="764" y="874"/>
                  </a:lnTo>
                  <a:lnTo>
                    <a:pt x="763" y="873"/>
                  </a:lnTo>
                  <a:lnTo>
                    <a:pt x="763" y="872"/>
                  </a:lnTo>
                  <a:lnTo>
                    <a:pt x="764" y="871"/>
                  </a:lnTo>
                  <a:lnTo>
                    <a:pt x="765" y="870"/>
                  </a:lnTo>
                  <a:lnTo>
                    <a:pt x="765" y="869"/>
                  </a:lnTo>
                  <a:lnTo>
                    <a:pt x="766" y="861"/>
                  </a:lnTo>
                  <a:lnTo>
                    <a:pt x="766" y="852"/>
                  </a:lnTo>
                  <a:lnTo>
                    <a:pt x="765" y="849"/>
                  </a:lnTo>
                  <a:lnTo>
                    <a:pt x="764" y="848"/>
                  </a:lnTo>
                  <a:lnTo>
                    <a:pt x="762" y="847"/>
                  </a:lnTo>
                  <a:lnTo>
                    <a:pt x="760" y="847"/>
                  </a:lnTo>
                  <a:lnTo>
                    <a:pt x="758" y="847"/>
                  </a:lnTo>
                  <a:lnTo>
                    <a:pt x="756" y="845"/>
                  </a:lnTo>
                  <a:lnTo>
                    <a:pt x="746" y="834"/>
                  </a:lnTo>
                  <a:lnTo>
                    <a:pt x="741" y="830"/>
                  </a:lnTo>
                  <a:lnTo>
                    <a:pt x="739" y="830"/>
                  </a:lnTo>
                  <a:lnTo>
                    <a:pt x="734" y="833"/>
                  </a:lnTo>
                  <a:lnTo>
                    <a:pt x="728" y="836"/>
                  </a:lnTo>
                  <a:lnTo>
                    <a:pt x="722" y="839"/>
                  </a:lnTo>
                  <a:lnTo>
                    <a:pt x="717" y="841"/>
                  </a:lnTo>
                  <a:lnTo>
                    <a:pt x="716" y="841"/>
                  </a:lnTo>
                  <a:lnTo>
                    <a:pt x="716" y="837"/>
                  </a:lnTo>
                  <a:lnTo>
                    <a:pt x="715" y="836"/>
                  </a:lnTo>
                  <a:lnTo>
                    <a:pt x="713" y="835"/>
                  </a:lnTo>
                  <a:lnTo>
                    <a:pt x="712" y="834"/>
                  </a:lnTo>
                  <a:lnTo>
                    <a:pt x="711" y="834"/>
                  </a:lnTo>
                  <a:lnTo>
                    <a:pt x="710" y="833"/>
                  </a:lnTo>
                  <a:lnTo>
                    <a:pt x="709" y="832"/>
                  </a:lnTo>
                  <a:lnTo>
                    <a:pt x="709" y="831"/>
                  </a:lnTo>
                  <a:lnTo>
                    <a:pt x="710" y="830"/>
                  </a:lnTo>
                  <a:lnTo>
                    <a:pt x="711" y="829"/>
                  </a:lnTo>
                  <a:lnTo>
                    <a:pt x="712" y="829"/>
                  </a:lnTo>
                  <a:lnTo>
                    <a:pt x="712" y="829"/>
                  </a:lnTo>
                  <a:lnTo>
                    <a:pt x="706" y="828"/>
                  </a:lnTo>
                  <a:lnTo>
                    <a:pt x="701" y="829"/>
                  </a:lnTo>
                  <a:lnTo>
                    <a:pt x="695" y="828"/>
                  </a:lnTo>
                  <a:lnTo>
                    <a:pt x="694" y="828"/>
                  </a:lnTo>
                  <a:lnTo>
                    <a:pt x="695" y="827"/>
                  </a:lnTo>
                  <a:lnTo>
                    <a:pt x="696" y="827"/>
                  </a:lnTo>
                  <a:lnTo>
                    <a:pt x="697" y="827"/>
                  </a:lnTo>
                  <a:lnTo>
                    <a:pt x="699" y="826"/>
                  </a:lnTo>
                  <a:lnTo>
                    <a:pt x="700" y="826"/>
                  </a:lnTo>
                  <a:lnTo>
                    <a:pt x="701" y="826"/>
                  </a:lnTo>
                  <a:lnTo>
                    <a:pt x="692" y="828"/>
                  </a:lnTo>
                  <a:lnTo>
                    <a:pt x="683" y="830"/>
                  </a:lnTo>
                  <a:lnTo>
                    <a:pt x="681" y="831"/>
                  </a:lnTo>
                  <a:lnTo>
                    <a:pt x="680" y="832"/>
                  </a:lnTo>
                  <a:lnTo>
                    <a:pt x="678" y="833"/>
                  </a:lnTo>
                  <a:lnTo>
                    <a:pt x="669" y="834"/>
                  </a:lnTo>
                  <a:lnTo>
                    <a:pt x="661" y="835"/>
                  </a:lnTo>
                  <a:lnTo>
                    <a:pt x="652" y="837"/>
                  </a:lnTo>
                  <a:lnTo>
                    <a:pt x="645" y="839"/>
                  </a:lnTo>
                  <a:lnTo>
                    <a:pt x="644" y="841"/>
                  </a:lnTo>
                  <a:lnTo>
                    <a:pt x="644" y="846"/>
                  </a:lnTo>
                  <a:lnTo>
                    <a:pt x="643" y="848"/>
                  </a:lnTo>
                  <a:lnTo>
                    <a:pt x="642" y="849"/>
                  </a:lnTo>
                  <a:lnTo>
                    <a:pt x="640" y="850"/>
                  </a:lnTo>
                  <a:lnTo>
                    <a:pt x="639" y="851"/>
                  </a:lnTo>
                  <a:lnTo>
                    <a:pt x="637" y="851"/>
                  </a:lnTo>
                  <a:lnTo>
                    <a:pt x="636" y="851"/>
                  </a:lnTo>
                  <a:lnTo>
                    <a:pt x="632" y="849"/>
                  </a:lnTo>
                  <a:lnTo>
                    <a:pt x="631" y="849"/>
                  </a:lnTo>
                  <a:lnTo>
                    <a:pt x="630" y="850"/>
                  </a:lnTo>
                  <a:lnTo>
                    <a:pt x="630" y="851"/>
                  </a:lnTo>
                  <a:lnTo>
                    <a:pt x="633" y="854"/>
                  </a:lnTo>
                  <a:lnTo>
                    <a:pt x="633" y="856"/>
                  </a:lnTo>
                  <a:lnTo>
                    <a:pt x="633" y="857"/>
                  </a:lnTo>
                  <a:lnTo>
                    <a:pt x="631" y="860"/>
                  </a:lnTo>
                  <a:lnTo>
                    <a:pt x="630" y="860"/>
                  </a:lnTo>
                  <a:lnTo>
                    <a:pt x="629" y="858"/>
                  </a:lnTo>
                  <a:lnTo>
                    <a:pt x="627" y="855"/>
                  </a:lnTo>
                  <a:lnTo>
                    <a:pt x="626" y="854"/>
                  </a:lnTo>
                  <a:lnTo>
                    <a:pt x="625" y="855"/>
                  </a:lnTo>
                  <a:lnTo>
                    <a:pt x="624" y="855"/>
                  </a:lnTo>
                  <a:lnTo>
                    <a:pt x="623" y="858"/>
                  </a:lnTo>
                  <a:lnTo>
                    <a:pt x="622" y="859"/>
                  </a:lnTo>
                  <a:lnTo>
                    <a:pt x="621" y="860"/>
                  </a:lnTo>
                  <a:lnTo>
                    <a:pt x="618" y="860"/>
                  </a:lnTo>
                  <a:lnTo>
                    <a:pt x="614" y="859"/>
                  </a:lnTo>
                  <a:lnTo>
                    <a:pt x="611" y="857"/>
                  </a:lnTo>
                  <a:lnTo>
                    <a:pt x="610" y="856"/>
                  </a:lnTo>
                  <a:lnTo>
                    <a:pt x="611" y="855"/>
                  </a:lnTo>
                  <a:lnTo>
                    <a:pt x="611" y="854"/>
                  </a:lnTo>
                  <a:lnTo>
                    <a:pt x="612" y="852"/>
                  </a:lnTo>
                  <a:lnTo>
                    <a:pt x="612" y="851"/>
                  </a:lnTo>
                  <a:lnTo>
                    <a:pt x="611" y="850"/>
                  </a:lnTo>
                  <a:lnTo>
                    <a:pt x="607" y="846"/>
                  </a:lnTo>
                  <a:lnTo>
                    <a:pt x="605" y="843"/>
                  </a:lnTo>
                  <a:lnTo>
                    <a:pt x="603" y="843"/>
                  </a:lnTo>
                  <a:lnTo>
                    <a:pt x="601" y="843"/>
                  </a:lnTo>
                  <a:lnTo>
                    <a:pt x="600" y="845"/>
                  </a:lnTo>
                  <a:lnTo>
                    <a:pt x="599" y="847"/>
                  </a:lnTo>
                  <a:lnTo>
                    <a:pt x="598" y="849"/>
                  </a:lnTo>
                  <a:lnTo>
                    <a:pt x="597" y="851"/>
                  </a:lnTo>
                  <a:lnTo>
                    <a:pt x="595" y="852"/>
                  </a:lnTo>
                  <a:lnTo>
                    <a:pt x="592" y="852"/>
                  </a:lnTo>
                  <a:lnTo>
                    <a:pt x="587" y="850"/>
                  </a:lnTo>
                  <a:lnTo>
                    <a:pt x="581" y="848"/>
                  </a:lnTo>
                  <a:lnTo>
                    <a:pt x="575" y="847"/>
                  </a:lnTo>
                  <a:lnTo>
                    <a:pt x="572" y="847"/>
                  </a:lnTo>
                  <a:lnTo>
                    <a:pt x="568" y="849"/>
                  </a:lnTo>
                  <a:lnTo>
                    <a:pt x="564" y="849"/>
                  </a:lnTo>
                  <a:lnTo>
                    <a:pt x="564" y="848"/>
                  </a:lnTo>
                  <a:lnTo>
                    <a:pt x="564" y="848"/>
                  </a:lnTo>
                  <a:lnTo>
                    <a:pt x="565" y="846"/>
                  </a:lnTo>
                  <a:lnTo>
                    <a:pt x="565" y="844"/>
                  </a:lnTo>
                  <a:lnTo>
                    <a:pt x="565" y="843"/>
                  </a:lnTo>
                  <a:lnTo>
                    <a:pt x="566" y="843"/>
                  </a:lnTo>
                  <a:lnTo>
                    <a:pt x="566" y="842"/>
                  </a:lnTo>
                  <a:lnTo>
                    <a:pt x="565" y="842"/>
                  </a:lnTo>
                  <a:lnTo>
                    <a:pt x="559" y="847"/>
                  </a:lnTo>
                  <a:lnTo>
                    <a:pt x="552" y="851"/>
                  </a:lnTo>
                  <a:lnTo>
                    <a:pt x="552" y="851"/>
                  </a:lnTo>
                  <a:lnTo>
                    <a:pt x="551" y="850"/>
                  </a:lnTo>
                  <a:lnTo>
                    <a:pt x="548" y="850"/>
                  </a:lnTo>
                  <a:lnTo>
                    <a:pt x="548" y="851"/>
                  </a:lnTo>
                  <a:lnTo>
                    <a:pt x="547" y="851"/>
                  </a:lnTo>
                  <a:lnTo>
                    <a:pt x="546" y="852"/>
                  </a:lnTo>
                  <a:lnTo>
                    <a:pt x="546" y="853"/>
                  </a:lnTo>
                  <a:lnTo>
                    <a:pt x="547" y="854"/>
                  </a:lnTo>
                  <a:lnTo>
                    <a:pt x="547" y="855"/>
                  </a:lnTo>
                  <a:lnTo>
                    <a:pt x="541" y="861"/>
                  </a:lnTo>
                  <a:lnTo>
                    <a:pt x="535" y="866"/>
                  </a:lnTo>
                  <a:lnTo>
                    <a:pt x="528" y="870"/>
                  </a:lnTo>
                  <a:lnTo>
                    <a:pt x="521" y="873"/>
                  </a:lnTo>
                  <a:lnTo>
                    <a:pt x="522" y="873"/>
                  </a:lnTo>
                  <a:lnTo>
                    <a:pt x="522" y="872"/>
                  </a:lnTo>
                  <a:lnTo>
                    <a:pt x="524" y="871"/>
                  </a:lnTo>
                  <a:lnTo>
                    <a:pt x="525" y="870"/>
                  </a:lnTo>
                  <a:lnTo>
                    <a:pt x="525" y="869"/>
                  </a:lnTo>
                  <a:lnTo>
                    <a:pt x="522" y="869"/>
                  </a:lnTo>
                  <a:lnTo>
                    <a:pt x="519" y="869"/>
                  </a:lnTo>
                  <a:lnTo>
                    <a:pt x="516" y="871"/>
                  </a:lnTo>
                  <a:lnTo>
                    <a:pt x="516" y="872"/>
                  </a:lnTo>
                  <a:lnTo>
                    <a:pt x="518" y="874"/>
                  </a:lnTo>
                  <a:lnTo>
                    <a:pt x="518" y="874"/>
                  </a:lnTo>
                  <a:lnTo>
                    <a:pt x="515" y="875"/>
                  </a:lnTo>
                  <a:lnTo>
                    <a:pt x="512" y="875"/>
                  </a:lnTo>
                  <a:lnTo>
                    <a:pt x="510" y="875"/>
                  </a:lnTo>
                  <a:lnTo>
                    <a:pt x="509" y="874"/>
                  </a:lnTo>
                  <a:lnTo>
                    <a:pt x="507" y="873"/>
                  </a:lnTo>
                  <a:lnTo>
                    <a:pt x="506" y="872"/>
                  </a:lnTo>
                  <a:lnTo>
                    <a:pt x="505" y="873"/>
                  </a:lnTo>
                  <a:lnTo>
                    <a:pt x="503" y="875"/>
                  </a:lnTo>
                  <a:lnTo>
                    <a:pt x="501" y="879"/>
                  </a:lnTo>
                  <a:lnTo>
                    <a:pt x="497" y="885"/>
                  </a:lnTo>
                  <a:lnTo>
                    <a:pt x="497" y="885"/>
                  </a:lnTo>
                  <a:lnTo>
                    <a:pt x="498" y="887"/>
                  </a:lnTo>
                  <a:lnTo>
                    <a:pt x="499" y="887"/>
                  </a:lnTo>
                  <a:lnTo>
                    <a:pt x="501" y="888"/>
                  </a:lnTo>
                  <a:lnTo>
                    <a:pt x="502" y="888"/>
                  </a:lnTo>
                  <a:lnTo>
                    <a:pt x="502" y="890"/>
                  </a:lnTo>
                  <a:lnTo>
                    <a:pt x="501" y="892"/>
                  </a:lnTo>
                  <a:lnTo>
                    <a:pt x="500" y="894"/>
                  </a:lnTo>
                  <a:lnTo>
                    <a:pt x="498" y="896"/>
                  </a:lnTo>
                  <a:lnTo>
                    <a:pt x="494" y="896"/>
                  </a:lnTo>
                  <a:lnTo>
                    <a:pt x="493" y="895"/>
                  </a:lnTo>
                  <a:lnTo>
                    <a:pt x="493" y="895"/>
                  </a:lnTo>
                  <a:lnTo>
                    <a:pt x="492" y="896"/>
                  </a:lnTo>
                  <a:lnTo>
                    <a:pt x="492" y="896"/>
                  </a:lnTo>
                  <a:lnTo>
                    <a:pt x="494" y="906"/>
                  </a:lnTo>
                  <a:lnTo>
                    <a:pt x="501" y="923"/>
                  </a:lnTo>
                  <a:lnTo>
                    <a:pt x="503" y="923"/>
                  </a:lnTo>
                  <a:lnTo>
                    <a:pt x="499" y="935"/>
                  </a:lnTo>
                  <a:lnTo>
                    <a:pt x="495" y="946"/>
                  </a:lnTo>
                  <a:lnTo>
                    <a:pt x="491" y="962"/>
                  </a:lnTo>
                  <a:lnTo>
                    <a:pt x="490" y="978"/>
                  </a:lnTo>
                  <a:lnTo>
                    <a:pt x="490" y="993"/>
                  </a:lnTo>
                  <a:lnTo>
                    <a:pt x="491" y="1008"/>
                  </a:lnTo>
                  <a:lnTo>
                    <a:pt x="492" y="1011"/>
                  </a:lnTo>
                  <a:lnTo>
                    <a:pt x="493" y="1012"/>
                  </a:lnTo>
                  <a:lnTo>
                    <a:pt x="496" y="1020"/>
                  </a:lnTo>
                  <a:lnTo>
                    <a:pt x="501" y="1028"/>
                  </a:lnTo>
                  <a:lnTo>
                    <a:pt x="504" y="1032"/>
                  </a:lnTo>
                  <a:lnTo>
                    <a:pt x="507" y="1036"/>
                  </a:lnTo>
                  <a:lnTo>
                    <a:pt x="511" y="1040"/>
                  </a:lnTo>
                  <a:lnTo>
                    <a:pt x="514" y="1044"/>
                  </a:lnTo>
                  <a:lnTo>
                    <a:pt x="516" y="1049"/>
                  </a:lnTo>
                  <a:lnTo>
                    <a:pt x="518" y="1058"/>
                  </a:lnTo>
                  <a:lnTo>
                    <a:pt x="520" y="1062"/>
                  </a:lnTo>
                  <a:lnTo>
                    <a:pt x="525" y="1066"/>
                  </a:lnTo>
                  <a:lnTo>
                    <a:pt x="528" y="1067"/>
                  </a:lnTo>
                  <a:lnTo>
                    <a:pt x="532" y="1067"/>
                  </a:lnTo>
                  <a:lnTo>
                    <a:pt x="535" y="1066"/>
                  </a:lnTo>
                  <a:lnTo>
                    <a:pt x="538" y="1067"/>
                  </a:lnTo>
                  <a:lnTo>
                    <a:pt x="542" y="1069"/>
                  </a:lnTo>
                  <a:lnTo>
                    <a:pt x="545" y="1072"/>
                  </a:lnTo>
                  <a:lnTo>
                    <a:pt x="549" y="1075"/>
                  </a:lnTo>
                  <a:lnTo>
                    <a:pt x="552" y="1077"/>
                  </a:lnTo>
                  <a:lnTo>
                    <a:pt x="559" y="1078"/>
                  </a:lnTo>
                  <a:lnTo>
                    <a:pt x="562" y="1079"/>
                  </a:lnTo>
                  <a:lnTo>
                    <a:pt x="564" y="1079"/>
                  </a:lnTo>
                  <a:lnTo>
                    <a:pt x="565" y="1078"/>
                  </a:lnTo>
                  <a:lnTo>
                    <a:pt x="565" y="1074"/>
                  </a:lnTo>
                  <a:lnTo>
                    <a:pt x="567" y="1073"/>
                  </a:lnTo>
                  <a:lnTo>
                    <a:pt x="569" y="1072"/>
                  </a:lnTo>
                  <a:lnTo>
                    <a:pt x="581" y="1072"/>
                  </a:lnTo>
                  <a:lnTo>
                    <a:pt x="587" y="1071"/>
                  </a:lnTo>
                  <a:lnTo>
                    <a:pt x="589" y="1070"/>
                  </a:lnTo>
                  <a:lnTo>
                    <a:pt x="590" y="1069"/>
                  </a:lnTo>
                  <a:lnTo>
                    <a:pt x="591" y="1068"/>
                  </a:lnTo>
                  <a:lnTo>
                    <a:pt x="591" y="1067"/>
                  </a:lnTo>
                  <a:lnTo>
                    <a:pt x="592" y="1067"/>
                  </a:lnTo>
                  <a:lnTo>
                    <a:pt x="599" y="1065"/>
                  </a:lnTo>
                  <a:lnTo>
                    <a:pt x="605" y="1064"/>
                  </a:lnTo>
                  <a:lnTo>
                    <a:pt x="612" y="1063"/>
                  </a:lnTo>
                  <a:lnTo>
                    <a:pt x="613" y="1062"/>
                  </a:lnTo>
                  <a:lnTo>
                    <a:pt x="615" y="1061"/>
                  </a:lnTo>
                  <a:lnTo>
                    <a:pt x="618" y="1058"/>
                  </a:lnTo>
                  <a:lnTo>
                    <a:pt x="622" y="1056"/>
                  </a:lnTo>
                  <a:lnTo>
                    <a:pt x="624" y="1053"/>
                  </a:lnTo>
                  <a:lnTo>
                    <a:pt x="625" y="1052"/>
                  </a:lnTo>
                  <a:lnTo>
                    <a:pt x="625" y="1046"/>
                  </a:lnTo>
                  <a:lnTo>
                    <a:pt x="625" y="1045"/>
                  </a:lnTo>
                  <a:lnTo>
                    <a:pt x="629" y="1037"/>
                  </a:lnTo>
                  <a:lnTo>
                    <a:pt x="632" y="1030"/>
                  </a:lnTo>
                  <a:lnTo>
                    <a:pt x="636" y="1022"/>
                  </a:lnTo>
                  <a:lnTo>
                    <a:pt x="641" y="1016"/>
                  </a:lnTo>
                  <a:lnTo>
                    <a:pt x="645" y="1014"/>
                  </a:lnTo>
                  <a:lnTo>
                    <a:pt x="648" y="1013"/>
                  </a:lnTo>
                  <a:lnTo>
                    <a:pt x="656" y="1013"/>
                  </a:lnTo>
                  <a:lnTo>
                    <a:pt x="660" y="1012"/>
                  </a:lnTo>
                  <a:lnTo>
                    <a:pt x="661" y="1011"/>
                  </a:lnTo>
                  <a:lnTo>
                    <a:pt x="662" y="1011"/>
                  </a:lnTo>
                  <a:lnTo>
                    <a:pt x="663" y="1009"/>
                  </a:lnTo>
                  <a:lnTo>
                    <a:pt x="665" y="1009"/>
                  </a:lnTo>
                  <a:lnTo>
                    <a:pt x="666" y="1008"/>
                  </a:lnTo>
                  <a:lnTo>
                    <a:pt x="667" y="1008"/>
                  </a:lnTo>
                  <a:lnTo>
                    <a:pt x="683" y="1011"/>
                  </a:lnTo>
                  <a:lnTo>
                    <a:pt x="700" y="1014"/>
                  </a:lnTo>
                  <a:lnTo>
                    <a:pt x="701" y="1014"/>
                  </a:lnTo>
                  <a:lnTo>
                    <a:pt x="700" y="1015"/>
                  </a:lnTo>
                  <a:lnTo>
                    <a:pt x="700" y="1015"/>
                  </a:lnTo>
                  <a:lnTo>
                    <a:pt x="699" y="1016"/>
                  </a:lnTo>
                  <a:lnTo>
                    <a:pt x="693" y="1025"/>
                  </a:lnTo>
                  <a:lnTo>
                    <a:pt x="687" y="1033"/>
                  </a:lnTo>
                  <a:lnTo>
                    <a:pt x="687" y="1034"/>
                  </a:lnTo>
                  <a:lnTo>
                    <a:pt x="687" y="1035"/>
                  </a:lnTo>
                  <a:lnTo>
                    <a:pt x="687" y="1038"/>
                  </a:lnTo>
                  <a:lnTo>
                    <a:pt x="686" y="1039"/>
                  </a:lnTo>
                  <a:lnTo>
                    <a:pt x="684" y="1040"/>
                  </a:lnTo>
                  <a:lnTo>
                    <a:pt x="682" y="1042"/>
                  </a:lnTo>
                  <a:lnTo>
                    <a:pt x="682" y="1043"/>
                  </a:lnTo>
                  <a:lnTo>
                    <a:pt x="682" y="1044"/>
                  </a:lnTo>
                  <a:lnTo>
                    <a:pt x="682" y="1044"/>
                  </a:lnTo>
                  <a:lnTo>
                    <a:pt x="688" y="1044"/>
                  </a:lnTo>
                  <a:lnTo>
                    <a:pt x="688" y="1045"/>
                  </a:lnTo>
                  <a:lnTo>
                    <a:pt x="688" y="1046"/>
                  </a:lnTo>
                  <a:lnTo>
                    <a:pt x="687" y="1047"/>
                  </a:lnTo>
                  <a:lnTo>
                    <a:pt x="686" y="1048"/>
                  </a:lnTo>
                  <a:lnTo>
                    <a:pt x="684" y="1049"/>
                  </a:lnTo>
                  <a:lnTo>
                    <a:pt x="683" y="1049"/>
                  </a:lnTo>
                  <a:lnTo>
                    <a:pt x="683" y="1050"/>
                  </a:lnTo>
                  <a:lnTo>
                    <a:pt x="682" y="1055"/>
                  </a:lnTo>
                  <a:lnTo>
                    <a:pt x="682" y="1059"/>
                  </a:lnTo>
                  <a:lnTo>
                    <a:pt x="682" y="1068"/>
                  </a:lnTo>
                  <a:lnTo>
                    <a:pt x="681" y="1071"/>
                  </a:lnTo>
                  <a:lnTo>
                    <a:pt x="680" y="1072"/>
                  </a:lnTo>
                  <a:lnTo>
                    <a:pt x="678" y="1072"/>
                  </a:lnTo>
                  <a:lnTo>
                    <a:pt x="676" y="1072"/>
                  </a:lnTo>
                  <a:lnTo>
                    <a:pt x="675" y="1075"/>
                  </a:lnTo>
                  <a:lnTo>
                    <a:pt x="673" y="1079"/>
                  </a:lnTo>
                  <a:lnTo>
                    <a:pt x="672" y="1083"/>
                  </a:lnTo>
                  <a:lnTo>
                    <a:pt x="673" y="1089"/>
                  </a:lnTo>
                  <a:lnTo>
                    <a:pt x="674" y="1095"/>
                  </a:lnTo>
                  <a:lnTo>
                    <a:pt x="674" y="1100"/>
                  </a:lnTo>
                  <a:lnTo>
                    <a:pt x="672" y="1104"/>
                  </a:lnTo>
                  <a:lnTo>
                    <a:pt x="669" y="1106"/>
                  </a:lnTo>
                  <a:lnTo>
                    <a:pt x="666" y="1108"/>
                  </a:lnTo>
                  <a:lnTo>
                    <a:pt x="663" y="1110"/>
                  </a:lnTo>
                  <a:lnTo>
                    <a:pt x="661" y="1113"/>
                  </a:lnTo>
                  <a:lnTo>
                    <a:pt x="661" y="1115"/>
                  </a:lnTo>
                  <a:lnTo>
                    <a:pt x="661" y="1116"/>
                  </a:lnTo>
                  <a:lnTo>
                    <a:pt x="661" y="1117"/>
                  </a:lnTo>
                  <a:lnTo>
                    <a:pt x="662" y="1118"/>
                  </a:lnTo>
                  <a:lnTo>
                    <a:pt x="665" y="1119"/>
                  </a:lnTo>
                  <a:lnTo>
                    <a:pt x="669" y="1119"/>
                  </a:lnTo>
                  <a:lnTo>
                    <a:pt x="673" y="1118"/>
                  </a:lnTo>
                  <a:lnTo>
                    <a:pt x="678" y="1116"/>
                  </a:lnTo>
                  <a:lnTo>
                    <a:pt x="682" y="1115"/>
                  </a:lnTo>
                  <a:lnTo>
                    <a:pt x="684" y="1113"/>
                  </a:lnTo>
                  <a:lnTo>
                    <a:pt x="686" y="1113"/>
                  </a:lnTo>
                  <a:lnTo>
                    <a:pt x="689" y="1115"/>
                  </a:lnTo>
                  <a:lnTo>
                    <a:pt x="689" y="1115"/>
                  </a:lnTo>
                  <a:lnTo>
                    <a:pt x="691" y="1114"/>
                  </a:lnTo>
                  <a:lnTo>
                    <a:pt x="704" y="1111"/>
                  </a:lnTo>
                  <a:lnTo>
                    <a:pt x="717" y="1109"/>
                  </a:lnTo>
                  <a:lnTo>
                    <a:pt x="722" y="1109"/>
                  </a:lnTo>
                  <a:lnTo>
                    <a:pt x="726" y="1110"/>
                  </a:lnTo>
                  <a:lnTo>
                    <a:pt x="744" y="1112"/>
                  </a:lnTo>
                  <a:lnTo>
                    <a:pt x="761" y="1115"/>
                  </a:lnTo>
                  <a:lnTo>
                    <a:pt x="765" y="1116"/>
                  </a:lnTo>
                  <a:lnTo>
                    <a:pt x="769" y="1117"/>
                  </a:lnTo>
                  <a:lnTo>
                    <a:pt x="772" y="1120"/>
                  </a:lnTo>
                  <a:lnTo>
                    <a:pt x="772" y="1121"/>
                  </a:lnTo>
                  <a:lnTo>
                    <a:pt x="771" y="1122"/>
                  </a:lnTo>
                  <a:lnTo>
                    <a:pt x="770" y="1123"/>
                  </a:lnTo>
                  <a:lnTo>
                    <a:pt x="768" y="1123"/>
                  </a:lnTo>
                  <a:lnTo>
                    <a:pt x="767" y="1124"/>
                  </a:lnTo>
                  <a:lnTo>
                    <a:pt x="766" y="1125"/>
                  </a:lnTo>
                  <a:lnTo>
                    <a:pt x="765" y="1133"/>
                  </a:lnTo>
                  <a:lnTo>
                    <a:pt x="764" y="1140"/>
                  </a:lnTo>
                  <a:lnTo>
                    <a:pt x="764" y="1147"/>
                  </a:lnTo>
                  <a:lnTo>
                    <a:pt x="765" y="1160"/>
                  </a:lnTo>
                  <a:lnTo>
                    <a:pt x="765" y="1160"/>
                  </a:lnTo>
                  <a:lnTo>
                    <a:pt x="764" y="1160"/>
                  </a:lnTo>
                  <a:lnTo>
                    <a:pt x="762" y="1160"/>
                  </a:lnTo>
                  <a:lnTo>
                    <a:pt x="761" y="1163"/>
                  </a:lnTo>
                  <a:lnTo>
                    <a:pt x="761" y="1164"/>
                  </a:lnTo>
                  <a:lnTo>
                    <a:pt x="761" y="1165"/>
                  </a:lnTo>
                  <a:lnTo>
                    <a:pt x="763" y="1179"/>
                  </a:lnTo>
                  <a:lnTo>
                    <a:pt x="766" y="1192"/>
                  </a:lnTo>
                  <a:lnTo>
                    <a:pt x="772" y="1204"/>
                  </a:lnTo>
                  <a:lnTo>
                    <a:pt x="774" y="1207"/>
                  </a:lnTo>
                  <a:lnTo>
                    <a:pt x="777" y="1208"/>
                  </a:lnTo>
                  <a:lnTo>
                    <a:pt x="780" y="1209"/>
                  </a:lnTo>
                  <a:lnTo>
                    <a:pt x="783" y="1211"/>
                  </a:lnTo>
                  <a:lnTo>
                    <a:pt x="786" y="1214"/>
                  </a:lnTo>
                  <a:lnTo>
                    <a:pt x="787" y="1217"/>
                  </a:lnTo>
                  <a:lnTo>
                    <a:pt x="790" y="1220"/>
                  </a:lnTo>
                  <a:lnTo>
                    <a:pt x="792" y="1220"/>
                  </a:lnTo>
                  <a:lnTo>
                    <a:pt x="798" y="1218"/>
                  </a:lnTo>
                  <a:lnTo>
                    <a:pt x="814" y="1215"/>
                  </a:lnTo>
                  <a:lnTo>
                    <a:pt x="821" y="1213"/>
                  </a:lnTo>
                  <a:lnTo>
                    <a:pt x="829" y="1210"/>
                  </a:lnTo>
                  <a:lnTo>
                    <a:pt x="835" y="1206"/>
                  </a:lnTo>
                  <a:lnTo>
                    <a:pt x="839" y="1201"/>
                  </a:lnTo>
                  <a:lnTo>
                    <a:pt x="840" y="1201"/>
                  </a:lnTo>
                  <a:lnTo>
                    <a:pt x="846" y="1200"/>
                  </a:lnTo>
                  <a:lnTo>
                    <a:pt x="852" y="1200"/>
                  </a:lnTo>
                  <a:lnTo>
                    <a:pt x="859" y="1201"/>
                  </a:lnTo>
                  <a:lnTo>
                    <a:pt x="865" y="1202"/>
                  </a:lnTo>
                  <a:lnTo>
                    <a:pt x="871" y="1205"/>
                  </a:lnTo>
                  <a:lnTo>
                    <a:pt x="876" y="1206"/>
                  </a:lnTo>
                  <a:lnTo>
                    <a:pt x="879" y="1207"/>
                  </a:lnTo>
                  <a:lnTo>
                    <a:pt x="880" y="1208"/>
                  </a:lnTo>
                  <a:lnTo>
                    <a:pt x="888" y="1208"/>
                  </a:lnTo>
                  <a:lnTo>
                    <a:pt x="890" y="1206"/>
                  </a:lnTo>
                  <a:lnTo>
                    <a:pt x="893" y="1204"/>
                  </a:lnTo>
                  <a:lnTo>
                    <a:pt x="898" y="1200"/>
                  </a:lnTo>
                  <a:lnTo>
                    <a:pt x="906" y="1193"/>
                  </a:lnTo>
                  <a:lnTo>
                    <a:pt x="911" y="1188"/>
                  </a:lnTo>
                  <a:lnTo>
                    <a:pt x="914" y="1183"/>
                  </a:lnTo>
                  <a:lnTo>
                    <a:pt x="915" y="1180"/>
                  </a:lnTo>
                  <a:lnTo>
                    <a:pt x="915" y="1178"/>
                  </a:lnTo>
                  <a:lnTo>
                    <a:pt x="914" y="1177"/>
                  </a:lnTo>
                  <a:lnTo>
                    <a:pt x="913" y="1175"/>
                  </a:lnTo>
                  <a:lnTo>
                    <a:pt x="912" y="1175"/>
                  </a:lnTo>
                  <a:lnTo>
                    <a:pt x="910" y="1174"/>
                  </a:lnTo>
                  <a:lnTo>
                    <a:pt x="909" y="1174"/>
                  </a:lnTo>
                  <a:lnTo>
                    <a:pt x="909" y="1173"/>
                  </a:lnTo>
                  <a:lnTo>
                    <a:pt x="910" y="1172"/>
                  </a:lnTo>
                  <a:lnTo>
                    <a:pt x="911" y="1170"/>
                  </a:lnTo>
                  <a:lnTo>
                    <a:pt x="914" y="1167"/>
                  </a:lnTo>
                  <a:lnTo>
                    <a:pt x="919" y="1163"/>
                  </a:lnTo>
                  <a:lnTo>
                    <a:pt x="925" y="1157"/>
                  </a:lnTo>
                  <a:lnTo>
                    <a:pt x="927" y="1156"/>
                  </a:lnTo>
                  <a:lnTo>
                    <a:pt x="930" y="1157"/>
                  </a:lnTo>
                  <a:lnTo>
                    <a:pt x="933" y="1157"/>
                  </a:lnTo>
                  <a:lnTo>
                    <a:pt x="935" y="1157"/>
                  </a:lnTo>
                  <a:lnTo>
                    <a:pt x="936" y="1155"/>
                  </a:lnTo>
                  <a:lnTo>
                    <a:pt x="936" y="1154"/>
                  </a:lnTo>
                  <a:lnTo>
                    <a:pt x="936" y="1153"/>
                  </a:lnTo>
                  <a:lnTo>
                    <a:pt x="936" y="1152"/>
                  </a:lnTo>
                  <a:lnTo>
                    <a:pt x="937" y="1151"/>
                  </a:lnTo>
                  <a:lnTo>
                    <a:pt x="937" y="1150"/>
                  </a:lnTo>
                  <a:lnTo>
                    <a:pt x="942" y="1149"/>
                  </a:lnTo>
                  <a:lnTo>
                    <a:pt x="947" y="1148"/>
                  </a:lnTo>
                  <a:lnTo>
                    <a:pt x="952" y="1147"/>
                  </a:lnTo>
                  <a:lnTo>
                    <a:pt x="953" y="1146"/>
                  </a:lnTo>
                  <a:lnTo>
                    <a:pt x="957" y="1143"/>
                  </a:lnTo>
                  <a:lnTo>
                    <a:pt x="960" y="1140"/>
                  </a:lnTo>
                  <a:lnTo>
                    <a:pt x="964" y="1137"/>
                  </a:lnTo>
                  <a:lnTo>
                    <a:pt x="969" y="1133"/>
                  </a:lnTo>
                  <a:lnTo>
                    <a:pt x="974" y="1130"/>
                  </a:lnTo>
                  <a:lnTo>
                    <a:pt x="978" y="1127"/>
                  </a:lnTo>
                  <a:lnTo>
                    <a:pt x="982" y="1127"/>
                  </a:lnTo>
                  <a:lnTo>
                    <a:pt x="986" y="1128"/>
                  </a:lnTo>
                  <a:lnTo>
                    <a:pt x="986" y="1129"/>
                  </a:lnTo>
                  <a:lnTo>
                    <a:pt x="985" y="1130"/>
                  </a:lnTo>
                  <a:lnTo>
                    <a:pt x="982" y="1131"/>
                  </a:lnTo>
                  <a:lnTo>
                    <a:pt x="979" y="1133"/>
                  </a:lnTo>
                  <a:lnTo>
                    <a:pt x="976" y="1134"/>
                  </a:lnTo>
                  <a:lnTo>
                    <a:pt x="975" y="1136"/>
                  </a:lnTo>
                  <a:lnTo>
                    <a:pt x="975" y="1139"/>
                  </a:lnTo>
                  <a:lnTo>
                    <a:pt x="980" y="1144"/>
                  </a:lnTo>
                  <a:lnTo>
                    <a:pt x="981" y="1147"/>
                  </a:lnTo>
                  <a:lnTo>
                    <a:pt x="981" y="1146"/>
                  </a:lnTo>
                  <a:lnTo>
                    <a:pt x="982" y="1145"/>
                  </a:lnTo>
                  <a:lnTo>
                    <a:pt x="985" y="1143"/>
                  </a:lnTo>
                  <a:lnTo>
                    <a:pt x="989" y="1141"/>
                  </a:lnTo>
                  <a:lnTo>
                    <a:pt x="994" y="1137"/>
                  </a:lnTo>
                  <a:lnTo>
                    <a:pt x="998" y="1134"/>
                  </a:lnTo>
                  <a:lnTo>
                    <a:pt x="1003" y="1131"/>
                  </a:lnTo>
                  <a:lnTo>
                    <a:pt x="1007" y="1128"/>
                  </a:lnTo>
                  <a:lnTo>
                    <a:pt x="1010" y="1126"/>
                  </a:lnTo>
                  <a:lnTo>
                    <a:pt x="1014" y="1125"/>
                  </a:lnTo>
                  <a:lnTo>
                    <a:pt x="1018" y="1123"/>
                  </a:lnTo>
                  <a:lnTo>
                    <a:pt x="1023" y="1122"/>
                  </a:lnTo>
                  <a:lnTo>
                    <a:pt x="1028" y="1121"/>
                  </a:lnTo>
                  <a:lnTo>
                    <a:pt x="1031" y="1121"/>
                  </a:lnTo>
                  <a:lnTo>
                    <a:pt x="1034" y="1123"/>
                  </a:lnTo>
                  <a:lnTo>
                    <a:pt x="1036" y="1126"/>
                  </a:lnTo>
                  <a:lnTo>
                    <a:pt x="1036" y="1129"/>
                  </a:lnTo>
                  <a:lnTo>
                    <a:pt x="1036" y="1130"/>
                  </a:lnTo>
                  <a:lnTo>
                    <a:pt x="1036" y="1131"/>
                  </a:lnTo>
                  <a:lnTo>
                    <a:pt x="1038" y="1131"/>
                  </a:lnTo>
                  <a:lnTo>
                    <a:pt x="1043" y="1131"/>
                  </a:lnTo>
                  <a:lnTo>
                    <a:pt x="1044" y="1131"/>
                  </a:lnTo>
                  <a:lnTo>
                    <a:pt x="1047" y="1129"/>
                  </a:lnTo>
                  <a:lnTo>
                    <a:pt x="1051" y="1127"/>
                  </a:lnTo>
                  <a:lnTo>
                    <a:pt x="1055" y="1125"/>
                  </a:lnTo>
                  <a:lnTo>
                    <a:pt x="1060" y="1123"/>
                  </a:lnTo>
                  <a:lnTo>
                    <a:pt x="1064" y="1120"/>
                  </a:lnTo>
                  <a:lnTo>
                    <a:pt x="1067" y="1119"/>
                  </a:lnTo>
                  <a:lnTo>
                    <a:pt x="1068" y="1118"/>
                  </a:lnTo>
                  <a:lnTo>
                    <a:pt x="1069" y="1118"/>
                  </a:lnTo>
                  <a:lnTo>
                    <a:pt x="1070" y="1119"/>
                  </a:lnTo>
                  <a:lnTo>
                    <a:pt x="1071" y="1120"/>
                  </a:lnTo>
                  <a:lnTo>
                    <a:pt x="1072" y="1122"/>
                  </a:lnTo>
                  <a:lnTo>
                    <a:pt x="1073" y="1122"/>
                  </a:lnTo>
                  <a:lnTo>
                    <a:pt x="1079" y="1123"/>
                  </a:lnTo>
                  <a:lnTo>
                    <a:pt x="1086" y="1121"/>
                  </a:lnTo>
                  <a:lnTo>
                    <a:pt x="1088" y="1120"/>
                  </a:lnTo>
                  <a:lnTo>
                    <a:pt x="1089" y="1119"/>
                  </a:lnTo>
                  <a:lnTo>
                    <a:pt x="1090" y="1118"/>
                  </a:lnTo>
                  <a:lnTo>
                    <a:pt x="1091" y="1117"/>
                  </a:lnTo>
                  <a:lnTo>
                    <a:pt x="1095" y="1114"/>
                  </a:lnTo>
                  <a:lnTo>
                    <a:pt x="1100" y="1112"/>
                  </a:lnTo>
                  <a:lnTo>
                    <a:pt x="1104" y="1108"/>
                  </a:lnTo>
                  <a:lnTo>
                    <a:pt x="1107" y="1104"/>
                  </a:lnTo>
                  <a:lnTo>
                    <a:pt x="1107" y="1103"/>
                  </a:lnTo>
                  <a:lnTo>
                    <a:pt x="1105" y="1103"/>
                  </a:lnTo>
                  <a:lnTo>
                    <a:pt x="1104" y="1104"/>
                  </a:lnTo>
                  <a:lnTo>
                    <a:pt x="1103" y="1104"/>
                  </a:lnTo>
                  <a:lnTo>
                    <a:pt x="1106" y="1102"/>
                  </a:lnTo>
                  <a:lnTo>
                    <a:pt x="1109" y="1101"/>
                  </a:lnTo>
                  <a:lnTo>
                    <a:pt x="1114" y="1099"/>
                  </a:lnTo>
                  <a:lnTo>
                    <a:pt x="1119" y="1095"/>
                  </a:lnTo>
                  <a:lnTo>
                    <a:pt x="1124" y="1092"/>
                  </a:lnTo>
                  <a:lnTo>
                    <a:pt x="1129" y="1089"/>
                  </a:lnTo>
                  <a:lnTo>
                    <a:pt x="1133" y="1088"/>
                  </a:lnTo>
                  <a:lnTo>
                    <a:pt x="1134" y="1088"/>
                  </a:lnTo>
                  <a:lnTo>
                    <a:pt x="1134" y="1088"/>
                  </a:lnTo>
                  <a:lnTo>
                    <a:pt x="1132" y="1090"/>
                  </a:lnTo>
                  <a:lnTo>
                    <a:pt x="1131" y="1091"/>
                  </a:lnTo>
                  <a:lnTo>
                    <a:pt x="1130" y="1092"/>
                  </a:lnTo>
                  <a:lnTo>
                    <a:pt x="1128" y="1094"/>
                  </a:lnTo>
                  <a:lnTo>
                    <a:pt x="1126" y="1095"/>
                  </a:lnTo>
                  <a:lnTo>
                    <a:pt x="1124" y="1096"/>
                  </a:lnTo>
                  <a:lnTo>
                    <a:pt x="1121" y="1097"/>
                  </a:lnTo>
                  <a:lnTo>
                    <a:pt x="1118" y="1098"/>
                  </a:lnTo>
                  <a:lnTo>
                    <a:pt x="1117" y="1100"/>
                  </a:lnTo>
                  <a:lnTo>
                    <a:pt x="1116" y="1101"/>
                  </a:lnTo>
                  <a:lnTo>
                    <a:pt x="1117" y="1103"/>
                  </a:lnTo>
                  <a:lnTo>
                    <a:pt x="1120" y="1106"/>
                  </a:lnTo>
                  <a:lnTo>
                    <a:pt x="1124" y="1108"/>
                  </a:lnTo>
                  <a:lnTo>
                    <a:pt x="1128" y="1108"/>
                  </a:lnTo>
                  <a:lnTo>
                    <a:pt x="1129" y="1108"/>
                  </a:lnTo>
                  <a:lnTo>
                    <a:pt x="1131" y="1106"/>
                  </a:lnTo>
                  <a:lnTo>
                    <a:pt x="1132" y="1106"/>
                  </a:lnTo>
                  <a:lnTo>
                    <a:pt x="1133" y="1105"/>
                  </a:lnTo>
                  <a:lnTo>
                    <a:pt x="1135" y="1105"/>
                  </a:lnTo>
                  <a:lnTo>
                    <a:pt x="1138" y="1108"/>
                  </a:lnTo>
                  <a:lnTo>
                    <a:pt x="1141" y="1112"/>
                  </a:lnTo>
                  <a:lnTo>
                    <a:pt x="1142" y="1117"/>
                  </a:lnTo>
                  <a:lnTo>
                    <a:pt x="1147" y="1114"/>
                  </a:lnTo>
                  <a:lnTo>
                    <a:pt x="1152" y="1112"/>
                  </a:lnTo>
                  <a:lnTo>
                    <a:pt x="1158" y="1110"/>
                  </a:lnTo>
                  <a:lnTo>
                    <a:pt x="1164" y="1108"/>
                  </a:lnTo>
                  <a:lnTo>
                    <a:pt x="1170" y="1109"/>
                  </a:lnTo>
                  <a:lnTo>
                    <a:pt x="1175" y="1111"/>
                  </a:lnTo>
                  <a:lnTo>
                    <a:pt x="1179" y="1115"/>
                  </a:lnTo>
                  <a:lnTo>
                    <a:pt x="1179" y="1118"/>
                  </a:lnTo>
                  <a:lnTo>
                    <a:pt x="1175" y="1127"/>
                  </a:lnTo>
                  <a:lnTo>
                    <a:pt x="1174" y="1130"/>
                  </a:lnTo>
                  <a:lnTo>
                    <a:pt x="1175" y="1131"/>
                  </a:lnTo>
                  <a:lnTo>
                    <a:pt x="1179" y="1132"/>
                  </a:lnTo>
                  <a:lnTo>
                    <a:pt x="1182" y="1130"/>
                  </a:lnTo>
                  <a:lnTo>
                    <a:pt x="1187" y="1127"/>
                  </a:lnTo>
                  <a:lnTo>
                    <a:pt x="1190" y="1124"/>
                  </a:lnTo>
                  <a:lnTo>
                    <a:pt x="1194" y="1123"/>
                  </a:lnTo>
                  <a:lnTo>
                    <a:pt x="1195" y="1124"/>
                  </a:lnTo>
                  <a:lnTo>
                    <a:pt x="1195" y="1126"/>
                  </a:lnTo>
                  <a:lnTo>
                    <a:pt x="1194" y="1129"/>
                  </a:lnTo>
                  <a:lnTo>
                    <a:pt x="1193" y="1131"/>
                  </a:lnTo>
                  <a:lnTo>
                    <a:pt x="1192" y="1133"/>
                  </a:lnTo>
                  <a:lnTo>
                    <a:pt x="1193" y="1133"/>
                  </a:lnTo>
                  <a:lnTo>
                    <a:pt x="1198" y="1131"/>
                  </a:lnTo>
                  <a:lnTo>
                    <a:pt x="1203" y="1128"/>
                  </a:lnTo>
                  <a:lnTo>
                    <a:pt x="1206" y="1124"/>
                  </a:lnTo>
                  <a:lnTo>
                    <a:pt x="1211" y="1119"/>
                  </a:lnTo>
                  <a:lnTo>
                    <a:pt x="1211" y="1116"/>
                  </a:lnTo>
                  <a:lnTo>
                    <a:pt x="1211" y="1115"/>
                  </a:lnTo>
                  <a:lnTo>
                    <a:pt x="1216" y="1112"/>
                  </a:lnTo>
                  <a:lnTo>
                    <a:pt x="1218" y="1110"/>
                  </a:lnTo>
                  <a:lnTo>
                    <a:pt x="1220" y="1109"/>
                  </a:lnTo>
                  <a:lnTo>
                    <a:pt x="1220" y="1110"/>
                  </a:lnTo>
                  <a:lnTo>
                    <a:pt x="1220" y="1111"/>
                  </a:lnTo>
                  <a:lnTo>
                    <a:pt x="1220" y="1112"/>
                  </a:lnTo>
                  <a:lnTo>
                    <a:pt x="1220" y="1115"/>
                  </a:lnTo>
                  <a:lnTo>
                    <a:pt x="1220" y="1115"/>
                  </a:lnTo>
                  <a:lnTo>
                    <a:pt x="1222" y="1115"/>
                  </a:lnTo>
                  <a:lnTo>
                    <a:pt x="1225" y="1114"/>
                  </a:lnTo>
                  <a:lnTo>
                    <a:pt x="1231" y="1111"/>
                  </a:lnTo>
                  <a:lnTo>
                    <a:pt x="1232" y="1109"/>
                  </a:lnTo>
                  <a:lnTo>
                    <a:pt x="1233" y="1106"/>
                  </a:lnTo>
                  <a:lnTo>
                    <a:pt x="1233" y="1104"/>
                  </a:lnTo>
                  <a:lnTo>
                    <a:pt x="1235" y="1102"/>
                  </a:lnTo>
                  <a:lnTo>
                    <a:pt x="1239" y="1099"/>
                  </a:lnTo>
                  <a:lnTo>
                    <a:pt x="1243" y="1098"/>
                  </a:lnTo>
                  <a:lnTo>
                    <a:pt x="1245" y="1099"/>
                  </a:lnTo>
                  <a:lnTo>
                    <a:pt x="1248" y="1101"/>
                  </a:lnTo>
                  <a:lnTo>
                    <a:pt x="1250" y="1103"/>
                  </a:lnTo>
                  <a:lnTo>
                    <a:pt x="1253" y="1106"/>
                  </a:lnTo>
                  <a:lnTo>
                    <a:pt x="1257" y="1108"/>
                  </a:lnTo>
                  <a:lnTo>
                    <a:pt x="1258" y="1108"/>
                  </a:lnTo>
                  <a:lnTo>
                    <a:pt x="1258" y="1108"/>
                  </a:lnTo>
                  <a:lnTo>
                    <a:pt x="1258" y="1105"/>
                  </a:lnTo>
                  <a:lnTo>
                    <a:pt x="1259" y="1104"/>
                  </a:lnTo>
                  <a:lnTo>
                    <a:pt x="1263" y="1113"/>
                  </a:lnTo>
                  <a:lnTo>
                    <a:pt x="1271" y="1131"/>
                  </a:lnTo>
                  <a:lnTo>
                    <a:pt x="1271" y="1135"/>
                  </a:lnTo>
                  <a:lnTo>
                    <a:pt x="1269" y="1139"/>
                  </a:lnTo>
                  <a:lnTo>
                    <a:pt x="1266" y="1143"/>
                  </a:lnTo>
                  <a:lnTo>
                    <a:pt x="1262" y="1147"/>
                  </a:lnTo>
                  <a:lnTo>
                    <a:pt x="1256" y="1156"/>
                  </a:lnTo>
                  <a:lnTo>
                    <a:pt x="1252" y="1160"/>
                  </a:lnTo>
                  <a:lnTo>
                    <a:pt x="1249" y="1167"/>
                  </a:lnTo>
                  <a:lnTo>
                    <a:pt x="1246" y="1174"/>
                  </a:lnTo>
                  <a:lnTo>
                    <a:pt x="1243" y="1181"/>
                  </a:lnTo>
                  <a:lnTo>
                    <a:pt x="1239" y="1184"/>
                  </a:lnTo>
                  <a:lnTo>
                    <a:pt x="1236" y="1187"/>
                  </a:lnTo>
                  <a:lnTo>
                    <a:pt x="1233" y="1191"/>
                  </a:lnTo>
                  <a:lnTo>
                    <a:pt x="1232" y="1193"/>
                  </a:lnTo>
                  <a:lnTo>
                    <a:pt x="1234" y="1192"/>
                  </a:lnTo>
                  <a:lnTo>
                    <a:pt x="1235" y="1191"/>
                  </a:lnTo>
                  <a:lnTo>
                    <a:pt x="1237" y="1189"/>
                  </a:lnTo>
                  <a:lnTo>
                    <a:pt x="1240" y="1185"/>
                  </a:lnTo>
                  <a:lnTo>
                    <a:pt x="1244" y="1182"/>
                  </a:lnTo>
                  <a:lnTo>
                    <a:pt x="1244" y="1181"/>
                  </a:lnTo>
                  <a:lnTo>
                    <a:pt x="1244" y="1180"/>
                  </a:lnTo>
                  <a:lnTo>
                    <a:pt x="1245" y="1179"/>
                  </a:lnTo>
                  <a:lnTo>
                    <a:pt x="1245" y="1177"/>
                  </a:lnTo>
                  <a:lnTo>
                    <a:pt x="1246" y="1174"/>
                  </a:lnTo>
                  <a:lnTo>
                    <a:pt x="1248" y="1172"/>
                  </a:lnTo>
                  <a:lnTo>
                    <a:pt x="1249" y="1169"/>
                  </a:lnTo>
                  <a:lnTo>
                    <a:pt x="1250" y="1166"/>
                  </a:lnTo>
                  <a:lnTo>
                    <a:pt x="1253" y="1165"/>
                  </a:lnTo>
                  <a:lnTo>
                    <a:pt x="1249" y="1173"/>
                  </a:lnTo>
                  <a:lnTo>
                    <a:pt x="1251" y="1170"/>
                  </a:lnTo>
                  <a:lnTo>
                    <a:pt x="1253" y="1167"/>
                  </a:lnTo>
                  <a:lnTo>
                    <a:pt x="1255" y="1166"/>
                  </a:lnTo>
                  <a:lnTo>
                    <a:pt x="1256" y="1166"/>
                  </a:lnTo>
                  <a:lnTo>
                    <a:pt x="1257" y="1163"/>
                  </a:lnTo>
                  <a:lnTo>
                    <a:pt x="1258" y="1158"/>
                  </a:lnTo>
                  <a:lnTo>
                    <a:pt x="1260" y="1155"/>
                  </a:lnTo>
                  <a:lnTo>
                    <a:pt x="1263" y="1152"/>
                  </a:lnTo>
                  <a:lnTo>
                    <a:pt x="1266" y="1149"/>
                  </a:lnTo>
                  <a:lnTo>
                    <a:pt x="1275" y="1142"/>
                  </a:lnTo>
                  <a:lnTo>
                    <a:pt x="1278" y="1139"/>
                  </a:lnTo>
                  <a:lnTo>
                    <a:pt x="1281" y="1137"/>
                  </a:lnTo>
                  <a:lnTo>
                    <a:pt x="1282" y="1137"/>
                  </a:lnTo>
                  <a:lnTo>
                    <a:pt x="1281" y="1138"/>
                  </a:lnTo>
                  <a:lnTo>
                    <a:pt x="1279" y="1141"/>
                  </a:lnTo>
                  <a:lnTo>
                    <a:pt x="1277" y="1146"/>
                  </a:lnTo>
                  <a:lnTo>
                    <a:pt x="1271" y="1157"/>
                  </a:lnTo>
                  <a:lnTo>
                    <a:pt x="1267" y="1163"/>
                  </a:lnTo>
                  <a:lnTo>
                    <a:pt x="1267" y="1165"/>
                  </a:lnTo>
                  <a:lnTo>
                    <a:pt x="1266" y="1169"/>
                  </a:lnTo>
                  <a:lnTo>
                    <a:pt x="1264" y="1173"/>
                  </a:lnTo>
                  <a:lnTo>
                    <a:pt x="1262" y="1178"/>
                  </a:lnTo>
                  <a:lnTo>
                    <a:pt x="1262" y="1178"/>
                  </a:lnTo>
                  <a:lnTo>
                    <a:pt x="1263" y="1177"/>
                  </a:lnTo>
                  <a:lnTo>
                    <a:pt x="1263" y="1176"/>
                  </a:lnTo>
                  <a:lnTo>
                    <a:pt x="1264" y="1175"/>
                  </a:lnTo>
                  <a:lnTo>
                    <a:pt x="1264" y="1174"/>
                  </a:lnTo>
                  <a:lnTo>
                    <a:pt x="1265" y="1173"/>
                  </a:lnTo>
                  <a:lnTo>
                    <a:pt x="1272" y="1160"/>
                  </a:lnTo>
                  <a:lnTo>
                    <a:pt x="1274" y="1158"/>
                  </a:lnTo>
                  <a:lnTo>
                    <a:pt x="1275" y="1157"/>
                  </a:lnTo>
                  <a:lnTo>
                    <a:pt x="1276" y="1156"/>
                  </a:lnTo>
                  <a:lnTo>
                    <a:pt x="1278" y="1154"/>
                  </a:lnTo>
                  <a:lnTo>
                    <a:pt x="1278" y="1150"/>
                  </a:lnTo>
                  <a:lnTo>
                    <a:pt x="1280" y="1145"/>
                  </a:lnTo>
                  <a:lnTo>
                    <a:pt x="1284" y="1139"/>
                  </a:lnTo>
                  <a:lnTo>
                    <a:pt x="1285" y="1138"/>
                  </a:lnTo>
                  <a:lnTo>
                    <a:pt x="1290" y="1135"/>
                  </a:lnTo>
                  <a:lnTo>
                    <a:pt x="1296" y="1128"/>
                  </a:lnTo>
                  <a:lnTo>
                    <a:pt x="1299" y="1126"/>
                  </a:lnTo>
                  <a:lnTo>
                    <a:pt x="1302" y="1124"/>
                  </a:lnTo>
                  <a:lnTo>
                    <a:pt x="1306" y="1123"/>
                  </a:lnTo>
                  <a:lnTo>
                    <a:pt x="1312" y="1120"/>
                  </a:lnTo>
                  <a:lnTo>
                    <a:pt x="1312" y="1123"/>
                  </a:lnTo>
                  <a:lnTo>
                    <a:pt x="1311" y="1123"/>
                  </a:lnTo>
                  <a:lnTo>
                    <a:pt x="1309" y="1129"/>
                  </a:lnTo>
                  <a:lnTo>
                    <a:pt x="1307" y="1135"/>
                  </a:lnTo>
                  <a:lnTo>
                    <a:pt x="1305" y="1141"/>
                  </a:lnTo>
                  <a:lnTo>
                    <a:pt x="1305" y="1142"/>
                  </a:lnTo>
                  <a:lnTo>
                    <a:pt x="1308" y="1137"/>
                  </a:lnTo>
                  <a:lnTo>
                    <a:pt x="1309" y="1134"/>
                  </a:lnTo>
                  <a:lnTo>
                    <a:pt x="1311" y="1129"/>
                  </a:lnTo>
                  <a:lnTo>
                    <a:pt x="1312" y="1127"/>
                  </a:lnTo>
                  <a:lnTo>
                    <a:pt x="1313" y="1124"/>
                  </a:lnTo>
                  <a:lnTo>
                    <a:pt x="1321" y="1115"/>
                  </a:lnTo>
                  <a:lnTo>
                    <a:pt x="1323" y="1114"/>
                  </a:lnTo>
                  <a:lnTo>
                    <a:pt x="1324" y="1114"/>
                  </a:lnTo>
                  <a:lnTo>
                    <a:pt x="1325" y="1113"/>
                  </a:lnTo>
                  <a:lnTo>
                    <a:pt x="1327" y="1112"/>
                  </a:lnTo>
                  <a:lnTo>
                    <a:pt x="1333" y="1105"/>
                  </a:lnTo>
                  <a:lnTo>
                    <a:pt x="1338" y="1098"/>
                  </a:lnTo>
                  <a:lnTo>
                    <a:pt x="1343" y="1091"/>
                  </a:lnTo>
                  <a:lnTo>
                    <a:pt x="1345" y="1089"/>
                  </a:lnTo>
                  <a:lnTo>
                    <a:pt x="1349" y="1087"/>
                  </a:lnTo>
                  <a:lnTo>
                    <a:pt x="1350" y="1086"/>
                  </a:lnTo>
                  <a:lnTo>
                    <a:pt x="1352" y="1084"/>
                  </a:lnTo>
                  <a:lnTo>
                    <a:pt x="1354" y="1080"/>
                  </a:lnTo>
                  <a:lnTo>
                    <a:pt x="1357" y="1077"/>
                  </a:lnTo>
                  <a:lnTo>
                    <a:pt x="1359" y="1075"/>
                  </a:lnTo>
                  <a:lnTo>
                    <a:pt x="1362" y="1074"/>
                  </a:lnTo>
                  <a:lnTo>
                    <a:pt x="1363" y="1076"/>
                  </a:lnTo>
                  <a:lnTo>
                    <a:pt x="1363" y="1078"/>
                  </a:lnTo>
                  <a:lnTo>
                    <a:pt x="1362" y="1081"/>
                  </a:lnTo>
                  <a:lnTo>
                    <a:pt x="1360" y="1084"/>
                  </a:lnTo>
                  <a:lnTo>
                    <a:pt x="1358" y="1086"/>
                  </a:lnTo>
                  <a:lnTo>
                    <a:pt x="1357" y="1089"/>
                  </a:lnTo>
                  <a:lnTo>
                    <a:pt x="1354" y="1097"/>
                  </a:lnTo>
                  <a:lnTo>
                    <a:pt x="1350" y="1105"/>
                  </a:lnTo>
                  <a:lnTo>
                    <a:pt x="1337" y="1132"/>
                  </a:lnTo>
                  <a:lnTo>
                    <a:pt x="1322" y="1158"/>
                  </a:lnTo>
                  <a:lnTo>
                    <a:pt x="1306" y="1184"/>
                  </a:lnTo>
                  <a:lnTo>
                    <a:pt x="1290" y="1209"/>
                  </a:lnTo>
                  <a:lnTo>
                    <a:pt x="1293" y="1208"/>
                  </a:lnTo>
                  <a:lnTo>
                    <a:pt x="1266" y="1247"/>
                  </a:lnTo>
                  <a:lnTo>
                    <a:pt x="1237" y="1283"/>
                  </a:lnTo>
                  <a:lnTo>
                    <a:pt x="1206" y="1319"/>
                  </a:lnTo>
                  <a:lnTo>
                    <a:pt x="1173" y="1352"/>
                  </a:lnTo>
                  <a:lnTo>
                    <a:pt x="1138" y="1384"/>
                  </a:lnTo>
                  <a:lnTo>
                    <a:pt x="1102" y="1414"/>
                  </a:lnTo>
                  <a:lnTo>
                    <a:pt x="1064" y="1442"/>
                  </a:lnTo>
                  <a:lnTo>
                    <a:pt x="1024" y="1468"/>
                  </a:lnTo>
                  <a:lnTo>
                    <a:pt x="983" y="1491"/>
                  </a:lnTo>
                  <a:lnTo>
                    <a:pt x="941" y="1513"/>
                  </a:lnTo>
                  <a:lnTo>
                    <a:pt x="898" y="1532"/>
                  </a:lnTo>
                  <a:lnTo>
                    <a:pt x="853" y="1549"/>
                  </a:lnTo>
                  <a:lnTo>
                    <a:pt x="853" y="1547"/>
                  </a:lnTo>
                  <a:lnTo>
                    <a:pt x="862" y="1544"/>
                  </a:lnTo>
                  <a:lnTo>
                    <a:pt x="872" y="1540"/>
                  </a:lnTo>
                  <a:lnTo>
                    <a:pt x="882" y="1535"/>
                  </a:lnTo>
                  <a:lnTo>
                    <a:pt x="892" y="1528"/>
                  </a:lnTo>
                  <a:lnTo>
                    <a:pt x="902" y="1522"/>
                  </a:lnTo>
                  <a:lnTo>
                    <a:pt x="910" y="1515"/>
                  </a:lnTo>
                  <a:lnTo>
                    <a:pt x="916" y="1509"/>
                  </a:lnTo>
                  <a:lnTo>
                    <a:pt x="916" y="1509"/>
                  </a:lnTo>
                  <a:lnTo>
                    <a:pt x="916" y="1509"/>
                  </a:lnTo>
                  <a:lnTo>
                    <a:pt x="915" y="1509"/>
                  </a:lnTo>
                  <a:lnTo>
                    <a:pt x="914" y="1510"/>
                  </a:lnTo>
                  <a:lnTo>
                    <a:pt x="914" y="1510"/>
                  </a:lnTo>
                  <a:lnTo>
                    <a:pt x="916" y="1508"/>
                  </a:lnTo>
                  <a:lnTo>
                    <a:pt x="919" y="1505"/>
                  </a:lnTo>
                  <a:lnTo>
                    <a:pt x="923" y="1501"/>
                  </a:lnTo>
                  <a:lnTo>
                    <a:pt x="929" y="1497"/>
                  </a:lnTo>
                  <a:lnTo>
                    <a:pt x="933" y="1492"/>
                  </a:lnTo>
                  <a:lnTo>
                    <a:pt x="936" y="1487"/>
                  </a:lnTo>
                  <a:lnTo>
                    <a:pt x="938" y="1483"/>
                  </a:lnTo>
                  <a:lnTo>
                    <a:pt x="938" y="1478"/>
                  </a:lnTo>
                  <a:lnTo>
                    <a:pt x="937" y="1477"/>
                  </a:lnTo>
                  <a:lnTo>
                    <a:pt x="935" y="1477"/>
                  </a:lnTo>
                  <a:lnTo>
                    <a:pt x="930" y="1479"/>
                  </a:lnTo>
                  <a:lnTo>
                    <a:pt x="927" y="1480"/>
                  </a:lnTo>
                  <a:lnTo>
                    <a:pt x="902" y="1481"/>
                  </a:lnTo>
                  <a:lnTo>
                    <a:pt x="877" y="1481"/>
                  </a:lnTo>
                  <a:lnTo>
                    <a:pt x="868" y="1481"/>
                  </a:lnTo>
                  <a:lnTo>
                    <a:pt x="862" y="1480"/>
                  </a:lnTo>
                  <a:lnTo>
                    <a:pt x="859" y="1480"/>
                  </a:lnTo>
                  <a:lnTo>
                    <a:pt x="858" y="1479"/>
                  </a:lnTo>
                  <a:lnTo>
                    <a:pt x="859" y="1478"/>
                  </a:lnTo>
                  <a:lnTo>
                    <a:pt x="860" y="1478"/>
                  </a:lnTo>
                  <a:lnTo>
                    <a:pt x="862" y="1477"/>
                  </a:lnTo>
                  <a:lnTo>
                    <a:pt x="865" y="1476"/>
                  </a:lnTo>
                  <a:lnTo>
                    <a:pt x="866" y="1474"/>
                  </a:lnTo>
                  <a:lnTo>
                    <a:pt x="867" y="1472"/>
                  </a:lnTo>
                  <a:lnTo>
                    <a:pt x="866" y="1470"/>
                  </a:lnTo>
                  <a:lnTo>
                    <a:pt x="863" y="1467"/>
                  </a:lnTo>
                  <a:lnTo>
                    <a:pt x="860" y="1465"/>
                  </a:lnTo>
                  <a:lnTo>
                    <a:pt x="855" y="1463"/>
                  </a:lnTo>
                  <a:lnTo>
                    <a:pt x="851" y="1461"/>
                  </a:lnTo>
                  <a:lnTo>
                    <a:pt x="848" y="1458"/>
                  </a:lnTo>
                  <a:lnTo>
                    <a:pt x="848" y="1457"/>
                  </a:lnTo>
                  <a:lnTo>
                    <a:pt x="849" y="1456"/>
                  </a:lnTo>
                  <a:lnTo>
                    <a:pt x="849" y="1455"/>
                  </a:lnTo>
                  <a:lnTo>
                    <a:pt x="843" y="1445"/>
                  </a:lnTo>
                  <a:lnTo>
                    <a:pt x="835" y="1436"/>
                  </a:lnTo>
                  <a:lnTo>
                    <a:pt x="830" y="1433"/>
                  </a:lnTo>
                  <a:lnTo>
                    <a:pt x="825" y="1431"/>
                  </a:lnTo>
                  <a:lnTo>
                    <a:pt x="821" y="1427"/>
                  </a:lnTo>
                  <a:lnTo>
                    <a:pt x="817" y="1422"/>
                  </a:lnTo>
                  <a:lnTo>
                    <a:pt x="815" y="1421"/>
                  </a:lnTo>
                  <a:lnTo>
                    <a:pt x="807" y="1421"/>
                  </a:lnTo>
                  <a:lnTo>
                    <a:pt x="804" y="1420"/>
                  </a:lnTo>
                  <a:lnTo>
                    <a:pt x="804" y="1420"/>
                  </a:lnTo>
                  <a:lnTo>
                    <a:pt x="803" y="1419"/>
                  </a:lnTo>
                  <a:lnTo>
                    <a:pt x="804" y="1418"/>
                  </a:lnTo>
                  <a:lnTo>
                    <a:pt x="804" y="1414"/>
                  </a:lnTo>
                  <a:lnTo>
                    <a:pt x="802" y="1412"/>
                  </a:lnTo>
                  <a:lnTo>
                    <a:pt x="800" y="1411"/>
                  </a:lnTo>
                  <a:lnTo>
                    <a:pt x="797" y="1409"/>
                  </a:lnTo>
                  <a:lnTo>
                    <a:pt x="796" y="1407"/>
                  </a:lnTo>
                  <a:lnTo>
                    <a:pt x="796" y="1404"/>
                  </a:lnTo>
                  <a:lnTo>
                    <a:pt x="798" y="1400"/>
                  </a:lnTo>
                  <a:lnTo>
                    <a:pt x="803" y="1395"/>
                  </a:lnTo>
                  <a:lnTo>
                    <a:pt x="808" y="1391"/>
                  </a:lnTo>
                  <a:lnTo>
                    <a:pt x="812" y="1388"/>
                  </a:lnTo>
                  <a:lnTo>
                    <a:pt x="816" y="1386"/>
                  </a:lnTo>
                  <a:lnTo>
                    <a:pt x="822" y="1384"/>
                  </a:lnTo>
                  <a:lnTo>
                    <a:pt x="823" y="1382"/>
                  </a:lnTo>
                  <a:lnTo>
                    <a:pt x="825" y="1378"/>
                  </a:lnTo>
                  <a:lnTo>
                    <a:pt x="827" y="1373"/>
                  </a:lnTo>
                  <a:lnTo>
                    <a:pt x="828" y="1367"/>
                  </a:lnTo>
                  <a:lnTo>
                    <a:pt x="827" y="1368"/>
                  </a:lnTo>
                  <a:lnTo>
                    <a:pt x="827" y="1369"/>
                  </a:lnTo>
                  <a:lnTo>
                    <a:pt x="826" y="1371"/>
                  </a:lnTo>
                  <a:lnTo>
                    <a:pt x="825" y="1372"/>
                  </a:lnTo>
                  <a:lnTo>
                    <a:pt x="823" y="1372"/>
                  </a:lnTo>
                  <a:lnTo>
                    <a:pt x="820" y="1373"/>
                  </a:lnTo>
                  <a:lnTo>
                    <a:pt x="816" y="1375"/>
                  </a:lnTo>
                  <a:lnTo>
                    <a:pt x="813" y="1376"/>
                  </a:lnTo>
                  <a:lnTo>
                    <a:pt x="810" y="1376"/>
                  </a:lnTo>
                  <a:lnTo>
                    <a:pt x="807" y="1375"/>
                  </a:lnTo>
                  <a:lnTo>
                    <a:pt x="805" y="1372"/>
                  </a:lnTo>
                  <a:lnTo>
                    <a:pt x="805" y="1367"/>
                  </a:lnTo>
                  <a:lnTo>
                    <a:pt x="806" y="1363"/>
                  </a:lnTo>
                  <a:lnTo>
                    <a:pt x="808" y="1359"/>
                  </a:lnTo>
                  <a:lnTo>
                    <a:pt x="811" y="1357"/>
                  </a:lnTo>
                  <a:lnTo>
                    <a:pt x="815" y="1356"/>
                  </a:lnTo>
                  <a:lnTo>
                    <a:pt x="818" y="1354"/>
                  </a:lnTo>
                  <a:lnTo>
                    <a:pt x="821" y="1352"/>
                  </a:lnTo>
                  <a:lnTo>
                    <a:pt x="821" y="1351"/>
                  </a:lnTo>
                  <a:lnTo>
                    <a:pt x="820" y="1351"/>
                  </a:lnTo>
                  <a:lnTo>
                    <a:pt x="819" y="1351"/>
                  </a:lnTo>
                  <a:lnTo>
                    <a:pt x="818" y="1351"/>
                  </a:lnTo>
                  <a:lnTo>
                    <a:pt x="817" y="1350"/>
                  </a:lnTo>
                  <a:lnTo>
                    <a:pt x="817" y="1350"/>
                  </a:lnTo>
                  <a:lnTo>
                    <a:pt x="817" y="1349"/>
                  </a:lnTo>
                  <a:lnTo>
                    <a:pt x="818" y="1347"/>
                  </a:lnTo>
                  <a:lnTo>
                    <a:pt x="821" y="1346"/>
                  </a:lnTo>
                  <a:lnTo>
                    <a:pt x="823" y="1345"/>
                  </a:lnTo>
                  <a:lnTo>
                    <a:pt x="825" y="1343"/>
                  </a:lnTo>
                  <a:lnTo>
                    <a:pt x="826" y="1339"/>
                  </a:lnTo>
                  <a:lnTo>
                    <a:pt x="825" y="1336"/>
                  </a:lnTo>
                  <a:lnTo>
                    <a:pt x="826" y="1332"/>
                  </a:lnTo>
                  <a:lnTo>
                    <a:pt x="829" y="1331"/>
                  </a:lnTo>
                  <a:lnTo>
                    <a:pt x="833" y="1329"/>
                  </a:lnTo>
                  <a:lnTo>
                    <a:pt x="838" y="1327"/>
                  </a:lnTo>
                  <a:lnTo>
                    <a:pt x="846" y="1324"/>
                  </a:lnTo>
                  <a:lnTo>
                    <a:pt x="848" y="1322"/>
                  </a:lnTo>
                  <a:lnTo>
                    <a:pt x="849" y="1321"/>
                  </a:lnTo>
                  <a:lnTo>
                    <a:pt x="849" y="1320"/>
                  </a:lnTo>
                  <a:lnTo>
                    <a:pt x="848" y="1319"/>
                  </a:lnTo>
                  <a:lnTo>
                    <a:pt x="847" y="1319"/>
                  </a:lnTo>
                  <a:lnTo>
                    <a:pt x="846" y="1318"/>
                  </a:lnTo>
                  <a:lnTo>
                    <a:pt x="845" y="1318"/>
                  </a:lnTo>
                  <a:lnTo>
                    <a:pt x="845" y="1318"/>
                  </a:lnTo>
                  <a:lnTo>
                    <a:pt x="853" y="1311"/>
                  </a:lnTo>
                  <a:lnTo>
                    <a:pt x="862" y="1306"/>
                  </a:lnTo>
                  <a:lnTo>
                    <a:pt x="869" y="1299"/>
                  </a:lnTo>
                  <a:lnTo>
                    <a:pt x="870" y="1298"/>
                  </a:lnTo>
                  <a:lnTo>
                    <a:pt x="871" y="1297"/>
                  </a:lnTo>
                  <a:lnTo>
                    <a:pt x="871" y="1294"/>
                  </a:lnTo>
                  <a:lnTo>
                    <a:pt x="871" y="1293"/>
                  </a:lnTo>
                  <a:lnTo>
                    <a:pt x="873" y="1291"/>
                  </a:lnTo>
                  <a:lnTo>
                    <a:pt x="874" y="1290"/>
                  </a:lnTo>
                  <a:lnTo>
                    <a:pt x="878" y="1285"/>
                  </a:lnTo>
                  <a:lnTo>
                    <a:pt x="880" y="1283"/>
                  </a:lnTo>
                  <a:lnTo>
                    <a:pt x="882" y="1281"/>
                  </a:lnTo>
                  <a:lnTo>
                    <a:pt x="883" y="1278"/>
                  </a:lnTo>
                  <a:lnTo>
                    <a:pt x="883" y="1277"/>
                  </a:lnTo>
                  <a:lnTo>
                    <a:pt x="882" y="1277"/>
                  </a:lnTo>
                  <a:lnTo>
                    <a:pt x="880" y="1278"/>
                  </a:lnTo>
                  <a:lnTo>
                    <a:pt x="879" y="1278"/>
                  </a:lnTo>
                  <a:lnTo>
                    <a:pt x="878" y="1279"/>
                  </a:lnTo>
                  <a:lnTo>
                    <a:pt x="877" y="1279"/>
                  </a:lnTo>
                  <a:lnTo>
                    <a:pt x="877" y="1278"/>
                  </a:lnTo>
                  <a:lnTo>
                    <a:pt x="875" y="1271"/>
                  </a:lnTo>
                  <a:lnTo>
                    <a:pt x="876" y="1264"/>
                  </a:lnTo>
                  <a:lnTo>
                    <a:pt x="875" y="1257"/>
                  </a:lnTo>
                  <a:lnTo>
                    <a:pt x="874" y="1249"/>
                  </a:lnTo>
                  <a:lnTo>
                    <a:pt x="873" y="1240"/>
                  </a:lnTo>
                  <a:lnTo>
                    <a:pt x="870" y="1232"/>
                  </a:lnTo>
                  <a:lnTo>
                    <a:pt x="868" y="1229"/>
                  </a:lnTo>
                  <a:lnTo>
                    <a:pt x="865" y="1227"/>
                  </a:lnTo>
                  <a:lnTo>
                    <a:pt x="862" y="1225"/>
                  </a:lnTo>
                  <a:lnTo>
                    <a:pt x="860" y="1221"/>
                  </a:lnTo>
                  <a:lnTo>
                    <a:pt x="860" y="1220"/>
                  </a:lnTo>
                  <a:lnTo>
                    <a:pt x="858" y="1220"/>
                  </a:lnTo>
                  <a:lnTo>
                    <a:pt x="858" y="1220"/>
                  </a:lnTo>
                  <a:lnTo>
                    <a:pt x="859" y="1219"/>
                  </a:lnTo>
                  <a:lnTo>
                    <a:pt x="859" y="1218"/>
                  </a:lnTo>
                  <a:lnTo>
                    <a:pt x="859" y="1217"/>
                  </a:lnTo>
                  <a:lnTo>
                    <a:pt x="859" y="1216"/>
                  </a:lnTo>
                  <a:lnTo>
                    <a:pt x="858" y="1215"/>
                  </a:lnTo>
                  <a:lnTo>
                    <a:pt x="858" y="1215"/>
                  </a:lnTo>
                  <a:lnTo>
                    <a:pt x="858" y="1215"/>
                  </a:lnTo>
                  <a:lnTo>
                    <a:pt x="858" y="1214"/>
                  </a:lnTo>
                  <a:lnTo>
                    <a:pt x="858" y="1214"/>
                  </a:lnTo>
                  <a:lnTo>
                    <a:pt x="859" y="1213"/>
                  </a:lnTo>
                  <a:lnTo>
                    <a:pt x="859" y="1213"/>
                  </a:lnTo>
                  <a:lnTo>
                    <a:pt x="855" y="1211"/>
                  </a:lnTo>
                  <a:lnTo>
                    <a:pt x="852" y="1210"/>
                  </a:lnTo>
                  <a:lnTo>
                    <a:pt x="849" y="1209"/>
                  </a:lnTo>
                  <a:lnTo>
                    <a:pt x="844" y="1210"/>
                  </a:lnTo>
                  <a:lnTo>
                    <a:pt x="839" y="1212"/>
                  </a:lnTo>
                  <a:lnTo>
                    <a:pt x="834" y="1216"/>
                  </a:lnTo>
                  <a:lnTo>
                    <a:pt x="829" y="1220"/>
                  </a:lnTo>
                  <a:lnTo>
                    <a:pt x="825" y="1224"/>
                  </a:lnTo>
                  <a:lnTo>
                    <a:pt x="823" y="1226"/>
                  </a:lnTo>
                  <a:lnTo>
                    <a:pt x="822" y="1230"/>
                  </a:lnTo>
                  <a:lnTo>
                    <a:pt x="823" y="1234"/>
                  </a:lnTo>
                  <a:lnTo>
                    <a:pt x="824" y="1238"/>
                  </a:lnTo>
                  <a:lnTo>
                    <a:pt x="823" y="1241"/>
                  </a:lnTo>
                  <a:lnTo>
                    <a:pt x="821" y="1243"/>
                  </a:lnTo>
                  <a:lnTo>
                    <a:pt x="817" y="1244"/>
                  </a:lnTo>
                  <a:lnTo>
                    <a:pt x="814" y="1243"/>
                  </a:lnTo>
                  <a:lnTo>
                    <a:pt x="813" y="1241"/>
                  </a:lnTo>
                  <a:lnTo>
                    <a:pt x="813" y="1239"/>
                  </a:lnTo>
                  <a:lnTo>
                    <a:pt x="814" y="1237"/>
                  </a:lnTo>
                  <a:lnTo>
                    <a:pt x="813" y="1235"/>
                  </a:lnTo>
                  <a:lnTo>
                    <a:pt x="812" y="1233"/>
                  </a:lnTo>
                  <a:lnTo>
                    <a:pt x="810" y="1233"/>
                  </a:lnTo>
                  <a:lnTo>
                    <a:pt x="807" y="1235"/>
                  </a:lnTo>
                  <a:lnTo>
                    <a:pt x="805" y="1237"/>
                  </a:lnTo>
                  <a:lnTo>
                    <a:pt x="803" y="1238"/>
                  </a:lnTo>
                  <a:lnTo>
                    <a:pt x="800" y="1236"/>
                  </a:lnTo>
                  <a:lnTo>
                    <a:pt x="797" y="1234"/>
                  </a:lnTo>
                  <a:lnTo>
                    <a:pt x="794" y="1231"/>
                  </a:lnTo>
                  <a:lnTo>
                    <a:pt x="791" y="1230"/>
                  </a:lnTo>
                  <a:lnTo>
                    <a:pt x="787" y="1231"/>
                  </a:lnTo>
                  <a:lnTo>
                    <a:pt x="784" y="1234"/>
                  </a:lnTo>
                  <a:lnTo>
                    <a:pt x="780" y="1236"/>
                  </a:lnTo>
                  <a:lnTo>
                    <a:pt x="777" y="1237"/>
                  </a:lnTo>
                  <a:lnTo>
                    <a:pt x="775" y="1235"/>
                  </a:lnTo>
                  <a:lnTo>
                    <a:pt x="774" y="1233"/>
                  </a:lnTo>
                  <a:lnTo>
                    <a:pt x="774" y="1230"/>
                  </a:lnTo>
                  <a:lnTo>
                    <a:pt x="772" y="1228"/>
                  </a:lnTo>
                  <a:lnTo>
                    <a:pt x="769" y="1227"/>
                  </a:lnTo>
                  <a:lnTo>
                    <a:pt x="767" y="1228"/>
                  </a:lnTo>
                  <a:lnTo>
                    <a:pt x="764" y="1229"/>
                  </a:lnTo>
                  <a:lnTo>
                    <a:pt x="762" y="1229"/>
                  </a:lnTo>
                  <a:lnTo>
                    <a:pt x="761" y="1230"/>
                  </a:lnTo>
                  <a:lnTo>
                    <a:pt x="761" y="1228"/>
                  </a:lnTo>
                  <a:lnTo>
                    <a:pt x="762" y="1227"/>
                  </a:lnTo>
                  <a:lnTo>
                    <a:pt x="764" y="1224"/>
                  </a:lnTo>
                  <a:lnTo>
                    <a:pt x="763" y="1223"/>
                  </a:lnTo>
                  <a:lnTo>
                    <a:pt x="760" y="1219"/>
                  </a:lnTo>
                  <a:lnTo>
                    <a:pt x="758" y="1216"/>
                  </a:lnTo>
                  <a:lnTo>
                    <a:pt x="756" y="1215"/>
                  </a:lnTo>
                  <a:lnTo>
                    <a:pt x="754" y="1216"/>
                  </a:lnTo>
                  <a:lnTo>
                    <a:pt x="753" y="1217"/>
                  </a:lnTo>
                  <a:lnTo>
                    <a:pt x="750" y="1219"/>
                  </a:lnTo>
                  <a:lnTo>
                    <a:pt x="748" y="1218"/>
                  </a:lnTo>
                  <a:lnTo>
                    <a:pt x="745" y="1216"/>
                  </a:lnTo>
                  <a:lnTo>
                    <a:pt x="744" y="1216"/>
                  </a:lnTo>
                  <a:lnTo>
                    <a:pt x="744" y="1215"/>
                  </a:lnTo>
                  <a:lnTo>
                    <a:pt x="744" y="1213"/>
                  </a:lnTo>
                  <a:lnTo>
                    <a:pt x="743" y="1212"/>
                  </a:lnTo>
                  <a:lnTo>
                    <a:pt x="743" y="1211"/>
                  </a:lnTo>
                  <a:lnTo>
                    <a:pt x="743" y="1210"/>
                  </a:lnTo>
                  <a:lnTo>
                    <a:pt x="739" y="1209"/>
                  </a:lnTo>
                  <a:lnTo>
                    <a:pt x="735" y="1208"/>
                  </a:lnTo>
                  <a:lnTo>
                    <a:pt x="732" y="1206"/>
                  </a:lnTo>
                  <a:lnTo>
                    <a:pt x="729" y="1202"/>
                  </a:lnTo>
                  <a:lnTo>
                    <a:pt x="726" y="1198"/>
                  </a:lnTo>
                  <a:lnTo>
                    <a:pt x="724" y="1194"/>
                  </a:lnTo>
                  <a:lnTo>
                    <a:pt x="720" y="1191"/>
                  </a:lnTo>
                  <a:lnTo>
                    <a:pt x="717" y="1188"/>
                  </a:lnTo>
                  <a:lnTo>
                    <a:pt x="712" y="1186"/>
                  </a:lnTo>
                  <a:lnTo>
                    <a:pt x="708" y="1184"/>
                  </a:lnTo>
                  <a:lnTo>
                    <a:pt x="707" y="1183"/>
                  </a:lnTo>
                  <a:lnTo>
                    <a:pt x="705" y="1180"/>
                  </a:lnTo>
                  <a:lnTo>
                    <a:pt x="704" y="1179"/>
                  </a:lnTo>
                  <a:lnTo>
                    <a:pt x="703" y="1177"/>
                  </a:lnTo>
                  <a:lnTo>
                    <a:pt x="695" y="1173"/>
                  </a:lnTo>
                  <a:lnTo>
                    <a:pt x="691" y="1172"/>
                  </a:lnTo>
                  <a:lnTo>
                    <a:pt x="687" y="1169"/>
                  </a:lnTo>
                  <a:lnTo>
                    <a:pt x="685" y="1167"/>
                  </a:lnTo>
                  <a:lnTo>
                    <a:pt x="685" y="1166"/>
                  </a:lnTo>
                  <a:lnTo>
                    <a:pt x="686" y="1166"/>
                  </a:lnTo>
                  <a:lnTo>
                    <a:pt x="692" y="1166"/>
                  </a:lnTo>
                  <a:lnTo>
                    <a:pt x="692" y="1165"/>
                  </a:lnTo>
                  <a:lnTo>
                    <a:pt x="690" y="1161"/>
                  </a:lnTo>
                  <a:lnTo>
                    <a:pt x="686" y="1159"/>
                  </a:lnTo>
                  <a:lnTo>
                    <a:pt x="682" y="1158"/>
                  </a:lnTo>
                  <a:lnTo>
                    <a:pt x="681" y="1158"/>
                  </a:lnTo>
                  <a:lnTo>
                    <a:pt x="681" y="1163"/>
                  </a:lnTo>
                  <a:lnTo>
                    <a:pt x="681" y="1163"/>
                  </a:lnTo>
                  <a:lnTo>
                    <a:pt x="675" y="1162"/>
                  </a:lnTo>
                  <a:lnTo>
                    <a:pt x="666" y="1160"/>
                  </a:lnTo>
                  <a:lnTo>
                    <a:pt x="656" y="1158"/>
                  </a:lnTo>
                  <a:lnTo>
                    <a:pt x="645" y="1156"/>
                  </a:lnTo>
                  <a:lnTo>
                    <a:pt x="633" y="1154"/>
                  </a:lnTo>
                  <a:lnTo>
                    <a:pt x="622" y="1151"/>
                  </a:lnTo>
                  <a:lnTo>
                    <a:pt x="611" y="1148"/>
                  </a:lnTo>
                  <a:lnTo>
                    <a:pt x="603" y="1145"/>
                  </a:lnTo>
                  <a:lnTo>
                    <a:pt x="596" y="1142"/>
                  </a:lnTo>
                  <a:lnTo>
                    <a:pt x="592" y="1139"/>
                  </a:lnTo>
                  <a:lnTo>
                    <a:pt x="589" y="1136"/>
                  </a:lnTo>
                  <a:lnTo>
                    <a:pt x="586" y="1131"/>
                  </a:lnTo>
                  <a:lnTo>
                    <a:pt x="583" y="1130"/>
                  </a:lnTo>
                  <a:lnTo>
                    <a:pt x="582" y="1130"/>
                  </a:lnTo>
                  <a:lnTo>
                    <a:pt x="581" y="1130"/>
                  </a:lnTo>
                  <a:lnTo>
                    <a:pt x="578" y="1128"/>
                  </a:lnTo>
                  <a:lnTo>
                    <a:pt x="577" y="1126"/>
                  </a:lnTo>
                  <a:lnTo>
                    <a:pt x="578" y="1126"/>
                  </a:lnTo>
                  <a:lnTo>
                    <a:pt x="578" y="1126"/>
                  </a:lnTo>
                  <a:lnTo>
                    <a:pt x="577" y="1125"/>
                  </a:lnTo>
                  <a:lnTo>
                    <a:pt x="574" y="1123"/>
                  </a:lnTo>
                  <a:lnTo>
                    <a:pt x="570" y="1120"/>
                  </a:lnTo>
                  <a:lnTo>
                    <a:pt x="566" y="1118"/>
                  </a:lnTo>
                  <a:lnTo>
                    <a:pt x="564" y="1117"/>
                  </a:lnTo>
                  <a:lnTo>
                    <a:pt x="563" y="1116"/>
                  </a:lnTo>
                  <a:lnTo>
                    <a:pt x="562" y="1117"/>
                  </a:lnTo>
                  <a:lnTo>
                    <a:pt x="562" y="1117"/>
                  </a:lnTo>
                  <a:lnTo>
                    <a:pt x="560" y="1117"/>
                  </a:lnTo>
                  <a:lnTo>
                    <a:pt x="558" y="1117"/>
                  </a:lnTo>
                  <a:lnTo>
                    <a:pt x="553" y="1115"/>
                  </a:lnTo>
                  <a:lnTo>
                    <a:pt x="547" y="1113"/>
                  </a:lnTo>
                  <a:lnTo>
                    <a:pt x="546" y="1112"/>
                  </a:lnTo>
                  <a:lnTo>
                    <a:pt x="546" y="1111"/>
                  </a:lnTo>
                  <a:lnTo>
                    <a:pt x="546" y="1110"/>
                  </a:lnTo>
                  <a:lnTo>
                    <a:pt x="546" y="1109"/>
                  </a:lnTo>
                  <a:lnTo>
                    <a:pt x="545" y="1109"/>
                  </a:lnTo>
                  <a:lnTo>
                    <a:pt x="545" y="1109"/>
                  </a:lnTo>
                  <a:lnTo>
                    <a:pt x="541" y="1110"/>
                  </a:lnTo>
                  <a:lnTo>
                    <a:pt x="539" y="1112"/>
                  </a:lnTo>
                  <a:lnTo>
                    <a:pt x="536" y="1115"/>
                  </a:lnTo>
                  <a:lnTo>
                    <a:pt x="534" y="1116"/>
                  </a:lnTo>
                  <a:lnTo>
                    <a:pt x="533" y="1117"/>
                  </a:lnTo>
                  <a:lnTo>
                    <a:pt x="530" y="1118"/>
                  </a:lnTo>
                  <a:lnTo>
                    <a:pt x="517" y="1121"/>
                  </a:lnTo>
                  <a:lnTo>
                    <a:pt x="514" y="1122"/>
                  </a:lnTo>
                  <a:lnTo>
                    <a:pt x="513" y="1122"/>
                  </a:lnTo>
                  <a:lnTo>
                    <a:pt x="508" y="1120"/>
                  </a:lnTo>
                  <a:lnTo>
                    <a:pt x="504" y="1118"/>
                  </a:lnTo>
                  <a:lnTo>
                    <a:pt x="499" y="1117"/>
                  </a:lnTo>
                  <a:lnTo>
                    <a:pt x="493" y="1116"/>
                  </a:lnTo>
                  <a:lnTo>
                    <a:pt x="488" y="1115"/>
                  </a:lnTo>
                  <a:lnTo>
                    <a:pt x="486" y="1115"/>
                  </a:lnTo>
                  <a:lnTo>
                    <a:pt x="484" y="1113"/>
                  </a:lnTo>
                  <a:lnTo>
                    <a:pt x="482" y="1112"/>
                  </a:lnTo>
                  <a:lnTo>
                    <a:pt x="481" y="1111"/>
                  </a:lnTo>
                  <a:lnTo>
                    <a:pt x="478" y="1110"/>
                  </a:lnTo>
                  <a:lnTo>
                    <a:pt x="476" y="1109"/>
                  </a:lnTo>
                  <a:lnTo>
                    <a:pt x="473" y="1109"/>
                  </a:lnTo>
                  <a:lnTo>
                    <a:pt x="472" y="1108"/>
                  </a:lnTo>
                  <a:lnTo>
                    <a:pt x="470" y="1105"/>
                  </a:lnTo>
                  <a:lnTo>
                    <a:pt x="469" y="1104"/>
                  </a:lnTo>
                  <a:lnTo>
                    <a:pt x="468" y="1104"/>
                  </a:lnTo>
                  <a:lnTo>
                    <a:pt x="462" y="1102"/>
                  </a:lnTo>
                  <a:lnTo>
                    <a:pt x="456" y="1101"/>
                  </a:lnTo>
                  <a:lnTo>
                    <a:pt x="450" y="1100"/>
                  </a:lnTo>
                  <a:lnTo>
                    <a:pt x="449" y="1099"/>
                  </a:lnTo>
                  <a:lnTo>
                    <a:pt x="449" y="1098"/>
                  </a:lnTo>
                  <a:lnTo>
                    <a:pt x="447" y="1097"/>
                  </a:lnTo>
                  <a:lnTo>
                    <a:pt x="439" y="1094"/>
                  </a:lnTo>
                  <a:lnTo>
                    <a:pt x="432" y="1090"/>
                  </a:lnTo>
                  <a:lnTo>
                    <a:pt x="424" y="1087"/>
                  </a:lnTo>
                  <a:lnTo>
                    <a:pt x="424" y="1087"/>
                  </a:lnTo>
                  <a:lnTo>
                    <a:pt x="424" y="1086"/>
                  </a:lnTo>
                  <a:lnTo>
                    <a:pt x="413" y="1076"/>
                  </a:lnTo>
                  <a:lnTo>
                    <a:pt x="408" y="1073"/>
                  </a:lnTo>
                  <a:lnTo>
                    <a:pt x="403" y="1071"/>
                  </a:lnTo>
                  <a:lnTo>
                    <a:pt x="398" y="1071"/>
                  </a:lnTo>
                  <a:lnTo>
                    <a:pt x="393" y="1070"/>
                  </a:lnTo>
                  <a:lnTo>
                    <a:pt x="387" y="1068"/>
                  </a:lnTo>
                  <a:lnTo>
                    <a:pt x="383" y="1066"/>
                  </a:lnTo>
                  <a:lnTo>
                    <a:pt x="380" y="1064"/>
                  </a:lnTo>
                  <a:lnTo>
                    <a:pt x="379" y="1063"/>
                  </a:lnTo>
                  <a:lnTo>
                    <a:pt x="379" y="1062"/>
                  </a:lnTo>
                  <a:lnTo>
                    <a:pt x="378" y="1061"/>
                  </a:lnTo>
                  <a:lnTo>
                    <a:pt x="377" y="1059"/>
                  </a:lnTo>
                  <a:lnTo>
                    <a:pt x="374" y="1056"/>
                  </a:lnTo>
                  <a:lnTo>
                    <a:pt x="370" y="1051"/>
                  </a:lnTo>
                  <a:lnTo>
                    <a:pt x="368" y="1050"/>
                  </a:lnTo>
                  <a:lnTo>
                    <a:pt x="364" y="1049"/>
                  </a:lnTo>
                  <a:lnTo>
                    <a:pt x="357" y="1045"/>
                  </a:lnTo>
                  <a:lnTo>
                    <a:pt x="351" y="1041"/>
                  </a:lnTo>
                  <a:lnTo>
                    <a:pt x="350" y="1040"/>
                  </a:lnTo>
                  <a:lnTo>
                    <a:pt x="348" y="1036"/>
                  </a:lnTo>
                  <a:lnTo>
                    <a:pt x="346" y="1033"/>
                  </a:lnTo>
                  <a:lnTo>
                    <a:pt x="343" y="1029"/>
                  </a:lnTo>
                  <a:lnTo>
                    <a:pt x="341" y="1025"/>
                  </a:lnTo>
                  <a:lnTo>
                    <a:pt x="339" y="1021"/>
                  </a:lnTo>
                  <a:lnTo>
                    <a:pt x="339" y="1019"/>
                  </a:lnTo>
                  <a:lnTo>
                    <a:pt x="341" y="1018"/>
                  </a:lnTo>
                  <a:lnTo>
                    <a:pt x="346" y="1018"/>
                  </a:lnTo>
                  <a:lnTo>
                    <a:pt x="348" y="1017"/>
                  </a:lnTo>
                  <a:lnTo>
                    <a:pt x="348" y="1016"/>
                  </a:lnTo>
                  <a:lnTo>
                    <a:pt x="345" y="1014"/>
                  </a:lnTo>
                  <a:lnTo>
                    <a:pt x="343" y="1014"/>
                  </a:lnTo>
                  <a:lnTo>
                    <a:pt x="342" y="1013"/>
                  </a:lnTo>
                  <a:lnTo>
                    <a:pt x="342" y="1012"/>
                  </a:lnTo>
                  <a:lnTo>
                    <a:pt x="344" y="1009"/>
                  </a:lnTo>
                  <a:lnTo>
                    <a:pt x="346" y="1006"/>
                  </a:lnTo>
                  <a:lnTo>
                    <a:pt x="349" y="1003"/>
                  </a:lnTo>
                  <a:lnTo>
                    <a:pt x="350" y="1000"/>
                  </a:lnTo>
                  <a:lnTo>
                    <a:pt x="349" y="997"/>
                  </a:lnTo>
                  <a:lnTo>
                    <a:pt x="344" y="992"/>
                  </a:lnTo>
                  <a:lnTo>
                    <a:pt x="341" y="989"/>
                  </a:lnTo>
                  <a:lnTo>
                    <a:pt x="341" y="984"/>
                  </a:lnTo>
                  <a:lnTo>
                    <a:pt x="341" y="978"/>
                  </a:lnTo>
                  <a:lnTo>
                    <a:pt x="339" y="974"/>
                  </a:lnTo>
                  <a:lnTo>
                    <a:pt x="336" y="970"/>
                  </a:lnTo>
                  <a:lnTo>
                    <a:pt x="332" y="967"/>
                  </a:lnTo>
                  <a:lnTo>
                    <a:pt x="329" y="963"/>
                  </a:lnTo>
                  <a:lnTo>
                    <a:pt x="328" y="962"/>
                  </a:lnTo>
                  <a:lnTo>
                    <a:pt x="328" y="961"/>
                  </a:lnTo>
                  <a:lnTo>
                    <a:pt x="328" y="960"/>
                  </a:lnTo>
                  <a:lnTo>
                    <a:pt x="327" y="959"/>
                  </a:lnTo>
                  <a:lnTo>
                    <a:pt x="324" y="954"/>
                  </a:lnTo>
                  <a:lnTo>
                    <a:pt x="321" y="949"/>
                  </a:lnTo>
                  <a:lnTo>
                    <a:pt x="318" y="945"/>
                  </a:lnTo>
                  <a:lnTo>
                    <a:pt x="313" y="942"/>
                  </a:lnTo>
                  <a:lnTo>
                    <a:pt x="309" y="938"/>
                  </a:lnTo>
                  <a:lnTo>
                    <a:pt x="306" y="934"/>
                  </a:lnTo>
                  <a:lnTo>
                    <a:pt x="306" y="934"/>
                  </a:lnTo>
                  <a:lnTo>
                    <a:pt x="308" y="934"/>
                  </a:lnTo>
                  <a:lnTo>
                    <a:pt x="308" y="934"/>
                  </a:lnTo>
                  <a:lnTo>
                    <a:pt x="309" y="934"/>
                  </a:lnTo>
                  <a:lnTo>
                    <a:pt x="310" y="935"/>
                  </a:lnTo>
                  <a:lnTo>
                    <a:pt x="311" y="935"/>
                  </a:lnTo>
                  <a:lnTo>
                    <a:pt x="311" y="934"/>
                  </a:lnTo>
                  <a:lnTo>
                    <a:pt x="307" y="930"/>
                  </a:lnTo>
                  <a:lnTo>
                    <a:pt x="302" y="925"/>
                  </a:lnTo>
                  <a:lnTo>
                    <a:pt x="298" y="920"/>
                  </a:lnTo>
                  <a:lnTo>
                    <a:pt x="299" y="920"/>
                  </a:lnTo>
                  <a:lnTo>
                    <a:pt x="302" y="922"/>
                  </a:lnTo>
                  <a:lnTo>
                    <a:pt x="303" y="922"/>
                  </a:lnTo>
                  <a:lnTo>
                    <a:pt x="285" y="909"/>
                  </a:lnTo>
                  <a:lnTo>
                    <a:pt x="281" y="907"/>
                  </a:lnTo>
                  <a:lnTo>
                    <a:pt x="280" y="907"/>
                  </a:lnTo>
                  <a:lnTo>
                    <a:pt x="278" y="902"/>
                  </a:lnTo>
                  <a:lnTo>
                    <a:pt x="278" y="899"/>
                  </a:lnTo>
                  <a:lnTo>
                    <a:pt x="278" y="897"/>
                  </a:lnTo>
                  <a:lnTo>
                    <a:pt x="278" y="897"/>
                  </a:lnTo>
                  <a:lnTo>
                    <a:pt x="280" y="898"/>
                  </a:lnTo>
                  <a:lnTo>
                    <a:pt x="283" y="900"/>
                  </a:lnTo>
                  <a:lnTo>
                    <a:pt x="284" y="901"/>
                  </a:lnTo>
                  <a:lnTo>
                    <a:pt x="285" y="900"/>
                  </a:lnTo>
                  <a:lnTo>
                    <a:pt x="287" y="898"/>
                  </a:lnTo>
                  <a:lnTo>
                    <a:pt x="287" y="895"/>
                  </a:lnTo>
                  <a:lnTo>
                    <a:pt x="287" y="893"/>
                  </a:lnTo>
                  <a:lnTo>
                    <a:pt x="284" y="891"/>
                  </a:lnTo>
                  <a:lnTo>
                    <a:pt x="277" y="880"/>
                  </a:lnTo>
                  <a:lnTo>
                    <a:pt x="275" y="877"/>
                  </a:lnTo>
                  <a:lnTo>
                    <a:pt x="274" y="876"/>
                  </a:lnTo>
                  <a:lnTo>
                    <a:pt x="271" y="874"/>
                  </a:lnTo>
                  <a:lnTo>
                    <a:pt x="266" y="872"/>
                  </a:lnTo>
                  <a:lnTo>
                    <a:pt x="264" y="870"/>
                  </a:lnTo>
                  <a:lnTo>
                    <a:pt x="264" y="867"/>
                  </a:lnTo>
                  <a:lnTo>
                    <a:pt x="266" y="861"/>
                  </a:lnTo>
                  <a:lnTo>
                    <a:pt x="266" y="858"/>
                  </a:lnTo>
                  <a:lnTo>
                    <a:pt x="264" y="857"/>
                  </a:lnTo>
                  <a:lnTo>
                    <a:pt x="259" y="856"/>
                  </a:lnTo>
                  <a:lnTo>
                    <a:pt x="256" y="855"/>
                  </a:lnTo>
                  <a:lnTo>
                    <a:pt x="254" y="852"/>
                  </a:lnTo>
                  <a:lnTo>
                    <a:pt x="253" y="849"/>
                  </a:lnTo>
                  <a:lnTo>
                    <a:pt x="252" y="846"/>
                  </a:lnTo>
                  <a:lnTo>
                    <a:pt x="251" y="845"/>
                  </a:lnTo>
                  <a:lnTo>
                    <a:pt x="250" y="844"/>
                  </a:lnTo>
                  <a:lnTo>
                    <a:pt x="249" y="844"/>
                  </a:lnTo>
                  <a:lnTo>
                    <a:pt x="248" y="843"/>
                  </a:lnTo>
                  <a:lnTo>
                    <a:pt x="247" y="843"/>
                  </a:lnTo>
                  <a:lnTo>
                    <a:pt x="242" y="835"/>
                  </a:lnTo>
                  <a:lnTo>
                    <a:pt x="238" y="824"/>
                  </a:lnTo>
                  <a:lnTo>
                    <a:pt x="235" y="813"/>
                  </a:lnTo>
                  <a:lnTo>
                    <a:pt x="232" y="803"/>
                  </a:lnTo>
                  <a:lnTo>
                    <a:pt x="231" y="793"/>
                  </a:lnTo>
                  <a:lnTo>
                    <a:pt x="232" y="789"/>
                  </a:lnTo>
                  <a:lnTo>
                    <a:pt x="233" y="786"/>
                  </a:lnTo>
                  <a:lnTo>
                    <a:pt x="233" y="783"/>
                  </a:lnTo>
                  <a:lnTo>
                    <a:pt x="232" y="782"/>
                  </a:lnTo>
                  <a:lnTo>
                    <a:pt x="231" y="781"/>
                  </a:lnTo>
                  <a:lnTo>
                    <a:pt x="230" y="781"/>
                  </a:lnTo>
                  <a:lnTo>
                    <a:pt x="227" y="780"/>
                  </a:lnTo>
                  <a:lnTo>
                    <a:pt x="225" y="779"/>
                  </a:lnTo>
                  <a:lnTo>
                    <a:pt x="224" y="778"/>
                  </a:lnTo>
                  <a:lnTo>
                    <a:pt x="223" y="776"/>
                  </a:lnTo>
                  <a:lnTo>
                    <a:pt x="222" y="775"/>
                  </a:lnTo>
                  <a:lnTo>
                    <a:pt x="221" y="772"/>
                  </a:lnTo>
                  <a:lnTo>
                    <a:pt x="220" y="771"/>
                  </a:lnTo>
                  <a:lnTo>
                    <a:pt x="220" y="771"/>
                  </a:lnTo>
                  <a:lnTo>
                    <a:pt x="220" y="772"/>
                  </a:lnTo>
                  <a:lnTo>
                    <a:pt x="219" y="773"/>
                  </a:lnTo>
                  <a:lnTo>
                    <a:pt x="219" y="774"/>
                  </a:lnTo>
                  <a:lnTo>
                    <a:pt x="219" y="774"/>
                  </a:lnTo>
                  <a:lnTo>
                    <a:pt x="215" y="771"/>
                  </a:lnTo>
                  <a:lnTo>
                    <a:pt x="208" y="764"/>
                  </a:lnTo>
                  <a:lnTo>
                    <a:pt x="205" y="761"/>
                  </a:lnTo>
                  <a:lnTo>
                    <a:pt x="204" y="761"/>
                  </a:lnTo>
                  <a:lnTo>
                    <a:pt x="204" y="762"/>
                  </a:lnTo>
                  <a:lnTo>
                    <a:pt x="205" y="763"/>
                  </a:lnTo>
                  <a:lnTo>
                    <a:pt x="205" y="764"/>
                  </a:lnTo>
                  <a:lnTo>
                    <a:pt x="206" y="764"/>
                  </a:lnTo>
                  <a:lnTo>
                    <a:pt x="207" y="767"/>
                  </a:lnTo>
                  <a:lnTo>
                    <a:pt x="207" y="768"/>
                  </a:lnTo>
                  <a:lnTo>
                    <a:pt x="204" y="778"/>
                  </a:lnTo>
                  <a:lnTo>
                    <a:pt x="204" y="779"/>
                  </a:lnTo>
                  <a:lnTo>
                    <a:pt x="205" y="780"/>
                  </a:lnTo>
                  <a:lnTo>
                    <a:pt x="205" y="781"/>
                  </a:lnTo>
                  <a:lnTo>
                    <a:pt x="206" y="783"/>
                  </a:lnTo>
                  <a:lnTo>
                    <a:pt x="207" y="791"/>
                  </a:lnTo>
                  <a:lnTo>
                    <a:pt x="207" y="799"/>
                  </a:lnTo>
                  <a:lnTo>
                    <a:pt x="208" y="807"/>
                  </a:lnTo>
                  <a:lnTo>
                    <a:pt x="210" y="811"/>
                  </a:lnTo>
                  <a:lnTo>
                    <a:pt x="217" y="818"/>
                  </a:lnTo>
                  <a:lnTo>
                    <a:pt x="218" y="823"/>
                  </a:lnTo>
                  <a:lnTo>
                    <a:pt x="219" y="828"/>
                  </a:lnTo>
                  <a:lnTo>
                    <a:pt x="222" y="833"/>
                  </a:lnTo>
                  <a:lnTo>
                    <a:pt x="225" y="838"/>
                  </a:lnTo>
                  <a:lnTo>
                    <a:pt x="227" y="842"/>
                  </a:lnTo>
                  <a:lnTo>
                    <a:pt x="228" y="847"/>
                  </a:lnTo>
                  <a:lnTo>
                    <a:pt x="228" y="850"/>
                  </a:lnTo>
                  <a:lnTo>
                    <a:pt x="230" y="854"/>
                  </a:lnTo>
                  <a:lnTo>
                    <a:pt x="230" y="855"/>
                  </a:lnTo>
                  <a:lnTo>
                    <a:pt x="231" y="856"/>
                  </a:lnTo>
                  <a:lnTo>
                    <a:pt x="232" y="857"/>
                  </a:lnTo>
                  <a:lnTo>
                    <a:pt x="234" y="859"/>
                  </a:lnTo>
                  <a:lnTo>
                    <a:pt x="235" y="861"/>
                  </a:lnTo>
                  <a:lnTo>
                    <a:pt x="235" y="863"/>
                  </a:lnTo>
                  <a:lnTo>
                    <a:pt x="235" y="864"/>
                  </a:lnTo>
                  <a:lnTo>
                    <a:pt x="236" y="866"/>
                  </a:lnTo>
                  <a:lnTo>
                    <a:pt x="238" y="870"/>
                  </a:lnTo>
                  <a:lnTo>
                    <a:pt x="245" y="878"/>
                  </a:lnTo>
                  <a:lnTo>
                    <a:pt x="247" y="882"/>
                  </a:lnTo>
                  <a:lnTo>
                    <a:pt x="248" y="889"/>
                  </a:lnTo>
                  <a:lnTo>
                    <a:pt x="249" y="895"/>
                  </a:lnTo>
                  <a:lnTo>
                    <a:pt x="250" y="902"/>
                  </a:lnTo>
                  <a:lnTo>
                    <a:pt x="251" y="907"/>
                  </a:lnTo>
                  <a:lnTo>
                    <a:pt x="254" y="911"/>
                  </a:lnTo>
                  <a:lnTo>
                    <a:pt x="256" y="917"/>
                  </a:lnTo>
                  <a:lnTo>
                    <a:pt x="257" y="921"/>
                  </a:lnTo>
                  <a:lnTo>
                    <a:pt x="257" y="925"/>
                  </a:lnTo>
                  <a:lnTo>
                    <a:pt x="259" y="930"/>
                  </a:lnTo>
                  <a:lnTo>
                    <a:pt x="261" y="933"/>
                  </a:lnTo>
                  <a:lnTo>
                    <a:pt x="262" y="934"/>
                  </a:lnTo>
                  <a:lnTo>
                    <a:pt x="267" y="935"/>
                  </a:lnTo>
                  <a:lnTo>
                    <a:pt x="270" y="936"/>
                  </a:lnTo>
                  <a:lnTo>
                    <a:pt x="272" y="939"/>
                  </a:lnTo>
                  <a:lnTo>
                    <a:pt x="274" y="943"/>
                  </a:lnTo>
                  <a:lnTo>
                    <a:pt x="275" y="947"/>
                  </a:lnTo>
                  <a:lnTo>
                    <a:pt x="275" y="951"/>
                  </a:lnTo>
                  <a:lnTo>
                    <a:pt x="275" y="954"/>
                  </a:lnTo>
                  <a:lnTo>
                    <a:pt x="273" y="957"/>
                  </a:lnTo>
                  <a:lnTo>
                    <a:pt x="269" y="959"/>
                  </a:lnTo>
                  <a:lnTo>
                    <a:pt x="265" y="959"/>
                  </a:lnTo>
                  <a:lnTo>
                    <a:pt x="264" y="958"/>
                  </a:lnTo>
                  <a:lnTo>
                    <a:pt x="264" y="957"/>
                  </a:lnTo>
                  <a:lnTo>
                    <a:pt x="264" y="954"/>
                  </a:lnTo>
                  <a:lnTo>
                    <a:pt x="263" y="953"/>
                  </a:lnTo>
                  <a:lnTo>
                    <a:pt x="259" y="945"/>
                  </a:lnTo>
                  <a:lnTo>
                    <a:pt x="253" y="937"/>
                  </a:lnTo>
                  <a:lnTo>
                    <a:pt x="252" y="935"/>
                  </a:lnTo>
                  <a:lnTo>
                    <a:pt x="249" y="933"/>
                  </a:lnTo>
                  <a:lnTo>
                    <a:pt x="246" y="930"/>
                  </a:lnTo>
                  <a:lnTo>
                    <a:pt x="242" y="926"/>
                  </a:lnTo>
                  <a:lnTo>
                    <a:pt x="233" y="917"/>
                  </a:lnTo>
                  <a:lnTo>
                    <a:pt x="232" y="915"/>
                  </a:lnTo>
                  <a:lnTo>
                    <a:pt x="231" y="910"/>
                  </a:lnTo>
                  <a:lnTo>
                    <a:pt x="233" y="906"/>
                  </a:lnTo>
                  <a:lnTo>
                    <a:pt x="234" y="901"/>
                  </a:lnTo>
                  <a:lnTo>
                    <a:pt x="235" y="896"/>
                  </a:lnTo>
                  <a:lnTo>
                    <a:pt x="234" y="890"/>
                  </a:lnTo>
                  <a:lnTo>
                    <a:pt x="232" y="886"/>
                  </a:lnTo>
                  <a:lnTo>
                    <a:pt x="230" y="883"/>
                  </a:lnTo>
                  <a:lnTo>
                    <a:pt x="227" y="882"/>
                  </a:lnTo>
                  <a:lnTo>
                    <a:pt x="224" y="880"/>
                  </a:lnTo>
                  <a:lnTo>
                    <a:pt x="221" y="877"/>
                  </a:lnTo>
                  <a:lnTo>
                    <a:pt x="217" y="872"/>
                  </a:lnTo>
                  <a:lnTo>
                    <a:pt x="217" y="871"/>
                  </a:lnTo>
                  <a:lnTo>
                    <a:pt x="218" y="870"/>
                  </a:lnTo>
                  <a:lnTo>
                    <a:pt x="220" y="868"/>
                  </a:lnTo>
                  <a:lnTo>
                    <a:pt x="220" y="867"/>
                  </a:lnTo>
                  <a:lnTo>
                    <a:pt x="214" y="863"/>
                  </a:lnTo>
                  <a:lnTo>
                    <a:pt x="203" y="857"/>
                  </a:lnTo>
                  <a:lnTo>
                    <a:pt x="198" y="853"/>
                  </a:lnTo>
                  <a:lnTo>
                    <a:pt x="193" y="849"/>
                  </a:lnTo>
                  <a:lnTo>
                    <a:pt x="191" y="847"/>
                  </a:lnTo>
                  <a:lnTo>
                    <a:pt x="191" y="845"/>
                  </a:lnTo>
                  <a:lnTo>
                    <a:pt x="193" y="843"/>
                  </a:lnTo>
                  <a:lnTo>
                    <a:pt x="196" y="843"/>
                  </a:lnTo>
                  <a:lnTo>
                    <a:pt x="199" y="843"/>
                  </a:lnTo>
                  <a:lnTo>
                    <a:pt x="202" y="844"/>
                  </a:lnTo>
                  <a:lnTo>
                    <a:pt x="203" y="845"/>
                  </a:lnTo>
                  <a:lnTo>
                    <a:pt x="204" y="846"/>
                  </a:lnTo>
                  <a:lnTo>
                    <a:pt x="205" y="847"/>
                  </a:lnTo>
                  <a:lnTo>
                    <a:pt x="206" y="848"/>
                  </a:lnTo>
                  <a:lnTo>
                    <a:pt x="206" y="849"/>
                  </a:lnTo>
                  <a:lnTo>
                    <a:pt x="207" y="850"/>
                  </a:lnTo>
                  <a:lnTo>
                    <a:pt x="207" y="850"/>
                  </a:lnTo>
                  <a:lnTo>
                    <a:pt x="208" y="849"/>
                  </a:lnTo>
                  <a:lnTo>
                    <a:pt x="209" y="844"/>
                  </a:lnTo>
                  <a:lnTo>
                    <a:pt x="209" y="839"/>
                  </a:lnTo>
                  <a:lnTo>
                    <a:pt x="208" y="833"/>
                  </a:lnTo>
                  <a:lnTo>
                    <a:pt x="206" y="827"/>
                  </a:lnTo>
                  <a:lnTo>
                    <a:pt x="203" y="822"/>
                  </a:lnTo>
                  <a:lnTo>
                    <a:pt x="199" y="817"/>
                  </a:lnTo>
                  <a:lnTo>
                    <a:pt x="197" y="813"/>
                  </a:lnTo>
                  <a:lnTo>
                    <a:pt x="192" y="808"/>
                  </a:lnTo>
                  <a:lnTo>
                    <a:pt x="189" y="805"/>
                  </a:lnTo>
                  <a:lnTo>
                    <a:pt x="186" y="802"/>
                  </a:lnTo>
                  <a:lnTo>
                    <a:pt x="186" y="798"/>
                  </a:lnTo>
                  <a:lnTo>
                    <a:pt x="186" y="794"/>
                  </a:lnTo>
                  <a:lnTo>
                    <a:pt x="186" y="791"/>
                  </a:lnTo>
                  <a:lnTo>
                    <a:pt x="185" y="785"/>
                  </a:lnTo>
                  <a:lnTo>
                    <a:pt x="182" y="781"/>
                  </a:lnTo>
                  <a:lnTo>
                    <a:pt x="181" y="776"/>
                  </a:lnTo>
                  <a:lnTo>
                    <a:pt x="181" y="774"/>
                  </a:lnTo>
                  <a:lnTo>
                    <a:pt x="181" y="773"/>
                  </a:lnTo>
                  <a:lnTo>
                    <a:pt x="182" y="772"/>
                  </a:lnTo>
                  <a:lnTo>
                    <a:pt x="182" y="771"/>
                  </a:lnTo>
                  <a:lnTo>
                    <a:pt x="177" y="746"/>
                  </a:lnTo>
                  <a:lnTo>
                    <a:pt x="171" y="721"/>
                  </a:lnTo>
                  <a:lnTo>
                    <a:pt x="168" y="716"/>
                  </a:lnTo>
                  <a:lnTo>
                    <a:pt x="166" y="715"/>
                  </a:lnTo>
                  <a:lnTo>
                    <a:pt x="165" y="713"/>
                  </a:lnTo>
                  <a:lnTo>
                    <a:pt x="163" y="709"/>
                  </a:lnTo>
                  <a:lnTo>
                    <a:pt x="162" y="708"/>
                  </a:lnTo>
                  <a:lnTo>
                    <a:pt x="161" y="706"/>
                  </a:lnTo>
                  <a:lnTo>
                    <a:pt x="158" y="704"/>
                  </a:lnTo>
                  <a:lnTo>
                    <a:pt x="155" y="703"/>
                  </a:lnTo>
                  <a:lnTo>
                    <a:pt x="152" y="702"/>
                  </a:lnTo>
                  <a:lnTo>
                    <a:pt x="151" y="701"/>
                  </a:lnTo>
                  <a:lnTo>
                    <a:pt x="151" y="700"/>
                  </a:lnTo>
                  <a:lnTo>
                    <a:pt x="150" y="697"/>
                  </a:lnTo>
                  <a:lnTo>
                    <a:pt x="148" y="695"/>
                  </a:lnTo>
                  <a:lnTo>
                    <a:pt x="144" y="692"/>
                  </a:lnTo>
                  <a:lnTo>
                    <a:pt x="140" y="691"/>
                  </a:lnTo>
                  <a:lnTo>
                    <a:pt x="136" y="689"/>
                  </a:lnTo>
                  <a:lnTo>
                    <a:pt x="133" y="687"/>
                  </a:lnTo>
                  <a:lnTo>
                    <a:pt x="133" y="684"/>
                  </a:lnTo>
                  <a:lnTo>
                    <a:pt x="134" y="682"/>
                  </a:lnTo>
                  <a:lnTo>
                    <a:pt x="135" y="678"/>
                  </a:lnTo>
                  <a:lnTo>
                    <a:pt x="136" y="676"/>
                  </a:lnTo>
                  <a:lnTo>
                    <a:pt x="135" y="672"/>
                  </a:lnTo>
                  <a:lnTo>
                    <a:pt x="131" y="663"/>
                  </a:lnTo>
                  <a:lnTo>
                    <a:pt x="131" y="663"/>
                  </a:lnTo>
                  <a:lnTo>
                    <a:pt x="130" y="663"/>
                  </a:lnTo>
                  <a:lnTo>
                    <a:pt x="129" y="662"/>
                  </a:lnTo>
                  <a:lnTo>
                    <a:pt x="126" y="646"/>
                  </a:lnTo>
                  <a:lnTo>
                    <a:pt x="124" y="630"/>
                  </a:lnTo>
                  <a:lnTo>
                    <a:pt x="123" y="626"/>
                  </a:lnTo>
                  <a:lnTo>
                    <a:pt x="123" y="622"/>
                  </a:lnTo>
                  <a:lnTo>
                    <a:pt x="124" y="618"/>
                  </a:lnTo>
                  <a:lnTo>
                    <a:pt x="126" y="616"/>
                  </a:lnTo>
                  <a:lnTo>
                    <a:pt x="128" y="615"/>
                  </a:lnTo>
                  <a:lnTo>
                    <a:pt x="131" y="615"/>
                  </a:lnTo>
                  <a:lnTo>
                    <a:pt x="134" y="616"/>
                  </a:lnTo>
                  <a:lnTo>
                    <a:pt x="137" y="617"/>
                  </a:lnTo>
                  <a:lnTo>
                    <a:pt x="139" y="618"/>
                  </a:lnTo>
                  <a:lnTo>
                    <a:pt x="140" y="617"/>
                  </a:lnTo>
                  <a:lnTo>
                    <a:pt x="140" y="616"/>
                  </a:lnTo>
                  <a:lnTo>
                    <a:pt x="138" y="614"/>
                  </a:lnTo>
                  <a:lnTo>
                    <a:pt x="135" y="613"/>
                  </a:lnTo>
                  <a:lnTo>
                    <a:pt x="131" y="612"/>
                  </a:lnTo>
                  <a:lnTo>
                    <a:pt x="127" y="612"/>
                  </a:lnTo>
                  <a:lnTo>
                    <a:pt x="124" y="611"/>
                  </a:lnTo>
                  <a:lnTo>
                    <a:pt x="122" y="608"/>
                  </a:lnTo>
                  <a:lnTo>
                    <a:pt x="121" y="597"/>
                  </a:lnTo>
                  <a:lnTo>
                    <a:pt x="121" y="586"/>
                  </a:lnTo>
                  <a:lnTo>
                    <a:pt x="122" y="574"/>
                  </a:lnTo>
                  <a:lnTo>
                    <a:pt x="124" y="562"/>
                  </a:lnTo>
                  <a:lnTo>
                    <a:pt x="124" y="551"/>
                  </a:lnTo>
                  <a:lnTo>
                    <a:pt x="124" y="550"/>
                  </a:lnTo>
                  <a:lnTo>
                    <a:pt x="124" y="551"/>
                  </a:lnTo>
                  <a:lnTo>
                    <a:pt x="123" y="551"/>
                  </a:lnTo>
                  <a:lnTo>
                    <a:pt x="123" y="551"/>
                  </a:lnTo>
                  <a:lnTo>
                    <a:pt x="122" y="551"/>
                  </a:lnTo>
                  <a:lnTo>
                    <a:pt x="128" y="540"/>
                  </a:lnTo>
                  <a:lnTo>
                    <a:pt x="131" y="529"/>
                  </a:lnTo>
                  <a:lnTo>
                    <a:pt x="135" y="511"/>
                  </a:lnTo>
                  <a:lnTo>
                    <a:pt x="138" y="502"/>
                  </a:lnTo>
                  <a:lnTo>
                    <a:pt x="138" y="501"/>
                  </a:lnTo>
                  <a:lnTo>
                    <a:pt x="139" y="500"/>
                  </a:lnTo>
                  <a:lnTo>
                    <a:pt x="141" y="499"/>
                  </a:lnTo>
                  <a:lnTo>
                    <a:pt x="142" y="498"/>
                  </a:lnTo>
                  <a:lnTo>
                    <a:pt x="144" y="496"/>
                  </a:lnTo>
                  <a:lnTo>
                    <a:pt x="145" y="495"/>
                  </a:lnTo>
                  <a:lnTo>
                    <a:pt x="145" y="494"/>
                  </a:lnTo>
                  <a:lnTo>
                    <a:pt x="145" y="492"/>
                  </a:lnTo>
                  <a:lnTo>
                    <a:pt x="146" y="491"/>
                  </a:lnTo>
                  <a:lnTo>
                    <a:pt x="152" y="476"/>
                  </a:lnTo>
                  <a:lnTo>
                    <a:pt x="156" y="469"/>
                  </a:lnTo>
                  <a:lnTo>
                    <a:pt x="160" y="464"/>
                  </a:lnTo>
                  <a:lnTo>
                    <a:pt x="161" y="459"/>
                  </a:lnTo>
                  <a:lnTo>
                    <a:pt x="163" y="450"/>
                  </a:lnTo>
                  <a:lnTo>
                    <a:pt x="164" y="449"/>
                  </a:lnTo>
                  <a:lnTo>
                    <a:pt x="165" y="447"/>
                  </a:lnTo>
                  <a:lnTo>
                    <a:pt x="166" y="446"/>
                  </a:lnTo>
                  <a:lnTo>
                    <a:pt x="168" y="445"/>
                  </a:lnTo>
                  <a:lnTo>
                    <a:pt x="169" y="443"/>
                  </a:lnTo>
                  <a:lnTo>
                    <a:pt x="169" y="442"/>
                  </a:lnTo>
                  <a:lnTo>
                    <a:pt x="169" y="441"/>
                  </a:lnTo>
                  <a:lnTo>
                    <a:pt x="167" y="439"/>
                  </a:lnTo>
                  <a:lnTo>
                    <a:pt x="167" y="438"/>
                  </a:lnTo>
                  <a:lnTo>
                    <a:pt x="167" y="437"/>
                  </a:lnTo>
                  <a:lnTo>
                    <a:pt x="169" y="430"/>
                  </a:lnTo>
                  <a:lnTo>
                    <a:pt x="171" y="425"/>
                  </a:lnTo>
                  <a:lnTo>
                    <a:pt x="175" y="419"/>
                  </a:lnTo>
                  <a:lnTo>
                    <a:pt x="179" y="414"/>
                  </a:lnTo>
                  <a:lnTo>
                    <a:pt x="180" y="414"/>
                  </a:lnTo>
                  <a:lnTo>
                    <a:pt x="183" y="415"/>
                  </a:lnTo>
                  <a:lnTo>
                    <a:pt x="186" y="415"/>
                  </a:lnTo>
                  <a:lnTo>
                    <a:pt x="189" y="416"/>
                  </a:lnTo>
                  <a:lnTo>
                    <a:pt x="192" y="419"/>
                  </a:lnTo>
                  <a:lnTo>
                    <a:pt x="193" y="421"/>
                  </a:lnTo>
                  <a:lnTo>
                    <a:pt x="191" y="424"/>
                  </a:lnTo>
                  <a:lnTo>
                    <a:pt x="188" y="427"/>
                  </a:lnTo>
                  <a:lnTo>
                    <a:pt x="184" y="429"/>
                  </a:lnTo>
                  <a:lnTo>
                    <a:pt x="181" y="433"/>
                  </a:lnTo>
                  <a:lnTo>
                    <a:pt x="180" y="434"/>
                  </a:lnTo>
                  <a:lnTo>
                    <a:pt x="180" y="434"/>
                  </a:lnTo>
                  <a:lnTo>
                    <a:pt x="180" y="435"/>
                  </a:lnTo>
                  <a:lnTo>
                    <a:pt x="180" y="437"/>
                  </a:lnTo>
                  <a:lnTo>
                    <a:pt x="180" y="437"/>
                  </a:lnTo>
                  <a:lnTo>
                    <a:pt x="186" y="433"/>
                  </a:lnTo>
                  <a:lnTo>
                    <a:pt x="192" y="428"/>
                  </a:lnTo>
                  <a:lnTo>
                    <a:pt x="197" y="423"/>
                  </a:lnTo>
                  <a:lnTo>
                    <a:pt x="198" y="420"/>
                  </a:lnTo>
                  <a:lnTo>
                    <a:pt x="198" y="415"/>
                  </a:lnTo>
                  <a:lnTo>
                    <a:pt x="198" y="412"/>
                  </a:lnTo>
                  <a:lnTo>
                    <a:pt x="199" y="406"/>
                  </a:lnTo>
                  <a:lnTo>
                    <a:pt x="200" y="401"/>
                  </a:lnTo>
                  <a:lnTo>
                    <a:pt x="200" y="395"/>
                  </a:lnTo>
                  <a:lnTo>
                    <a:pt x="200" y="395"/>
                  </a:lnTo>
                  <a:lnTo>
                    <a:pt x="197" y="395"/>
                  </a:lnTo>
                  <a:lnTo>
                    <a:pt x="195" y="393"/>
                  </a:lnTo>
                  <a:lnTo>
                    <a:pt x="194" y="392"/>
                  </a:lnTo>
                  <a:lnTo>
                    <a:pt x="194" y="391"/>
                  </a:lnTo>
                  <a:lnTo>
                    <a:pt x="195" y="390"/>
                  </a:lnTo>
                  <a:lnTo>
                    <a:pt x="195" y="389"/>
                  </a:lnTo>
                  <a:lnTo>
                    <a:pt x="195" y="388"/>
                  </a:lnTo>
                  <a:lnTo>
                    <a:pt x="194" y="387"/>
                  </a:lnTo>
                  <a:lnTo>
                    <a:pt x="192" y="386"/>
                  </a:lnTo>
                  <a:lnTo>
                    <a:pt x="189" y="385"/>
                  </a:lnTo>
                  <a:lnTo>
                    <a:pt x="186" y="384"/>
                  </a:lnTo>
                  <a:lnTo>
                    <a:pt x="184" y="382"/>
                  </a:lnTo>
                  <a:lnTo>
                    <a:pt x="184" y="379"/>
                  </a:lnTo>
                  <a:lnTo>
                    <a:pt x="186" y="377"/>
                  </a:lnTo>
                  <a:lnTo>
                    <a:pt x="189" y="375"/>
                  </a:lnTo>
                  <a:lnTo>
                    <a:pt x="191" y="373"/>
                  </a:lnTo>
                  <a:lnTo>
                    <a:pt x="193" y="371"/>
                  </a:lnTo>
                  <a:lnTo>
                    <a:pt x="194" y="369"/>
                  </a:lnTo>
                  <a:lnTo>
                    <a:pt x="194" y="366"/>
                  </a:lnTo>
                  <a:lnTo>
                    <a:pt x="193" y="364"/>
                  </a:lnTo>
                  <a:lnTo>
                    <a:pt x="192" y="363"/>
                  </a:lnTo>
                  <a:lnTo>
                    <a:pt x="191" y="363"/>
                  </a:lnTo>
                  <a:lnTo>
                    <a:pt x="190" y="363"/>
                  </a:lnTo>
                  <a:lnTo>
                    <a:pt x="189" y="365"/>
                  </a:lnTo>
                  <a:lnTo>
                    <a:pt x="188" y="366"/>
                  </a:lnTo>
                  <a:lnTo>
                    <a:pt x="187" y="367"/>
                  </a:lnTo>
                  <a:lnTo>
                    <a:pt x="184" y="370"/>
                  </a:lnTo>
                  <a:lnTo>
                    <a:pt x="182" y="370"/>
                  </a:lnTo>
                  <a:lnTo>
                    <a:pt x="178" y="365"/>
                  </a:lnTo>
                  <a:lnTo>
                    <a:pt x="176" y="363"/>
                  </a:lnTo>
                  <a:lnTo>
                    <a:pt x="171" y="358"/>
                  </a:lnTo>
                  <a:lnTo>
                    <a:pt x="168" y="354"/>
                  </a:lnTo>
                  <a:lnTo>
                    <a:pt x="165" y="349"/>
                  </a:lnTo>
                  <a:lnTo>
                    <a:pt x="165" y="344"/>
                  </a:lnTo>
                  <a:lnTo>
                    <a:pt x="167" y="341"/>
                  </a:lnTo>
                  <a:lnTo>
                    <a:pt x="171" y="337"/>
                  </a:lnTo>
                  <a:lnTo>
                    <a:pt x="175" y="334"/>
                  </a:lnTo>
                  <a:lnTo>
                    <a:pt x="179" y="332"/>
                  </a:lnTo>
                  <a:lnTo>
                    <a:pt x="181" y="331"/>
                  </a:lnTo>
                  <a:lnTo>
                    <a:pt x="184" y="331"/>
                  </a:lnTo>
                  <a:lnTo>
                    <a:pt x="185" y="331"/>
                  </a:lnTo>
                  <a:lnTo>
                    <a:pt x="185" y="331"/>
                  </a:lnTo>
                  <a:lnTo>
                    <a:pt x="182" y="330"/>
                  </a:lnTo>
                  <a:lnTo>
                    <a:pt x="179" y="330"/>
                  </a:lnTo>
                  <a:lnTo>
                    <a:pt x="176" y="329"/>
                  </a:lnTo>
                  <a:lnTo>
                    <a:pt x="173" y="328"/>
                  </a:lnTo>
                  <a:lnTo>
                    <a:pt x="170" y="326"/>
                  </a:lnTo>
                  <a:lnTo>
                    <a:pt x="170" y="325"/>
                  </a:lnTo>
                  <a:lnTo>
                    <a:pt x="173" y="323"/>
                  </a:lnTo>
                  <a:lnTo>
                    <a:pt x="175" y="322"/>
                  </a:lnTo>
                  <a:lnTo>
                    <a:pt x="177" y="320"/>
                  </a:lnTo>
                  <a:lnTo>
                    <a:pt x="179" y="318"/>
                  </a:lnTo>
                  <a:lnTo>
                    <a:pt x="180" y="313"/>
                  </a:lnTo>
                  <a:lnTo>
                    <a:pt x="179" y="309"/>
                  </a:lnTo>
                  <a:lnTo>
                    <a:pt x="178" y="307"/>
                  </a:lnTo>
                  <a:lnTo>
                    <a:pt x="177" y="305"/>
                  </a:lnTo>
                  <a:lnTo>
                    <a:pt x="175" y="304"/>
                  </a:lnTo>
                  <a:lnTo>
                    <a:pt x="173" y="302"/>
                  </a:lnTo>
                  <a:lnTo>
                    <a:pt x="171" y="299"/>
                  </a:lnTo>
                  <a:lnTo>
                    <a:pt x="170" y="296"/>
                  </a:lnTo>
                  <a:lnTo>
                    <a:pt x="170" y="295"/>
                  </a:lnTo>
                  <a:lnTo>
                    <a:pt x="171" y="293"/>
                  </a:lnTo>
                  <a:lnTo>
                    <a:pt x="173" y="291"/>
                  </a:lnTo>
                  <a:lnTo>
                    <a:pt x="172" y="290"/>
                  </a:lnTo>
                  <a:lnTo>
                    <a:pt x="171" y="288"/>
                  </a:lnTo>
                  <a:lnTo>
                    <a:pt x="171" y="287"/>
                  </a:lnTo>
                  <a:lnTo>
                    <a:pt x="171" y="286"/>
                  </a:lnTo>
                  <a:lnTo>
                    <a:pt x="171" y="285"/>
                  </a:lnTo>
                  <a:lnTo>
                    <a:pt x="171" y="284"/>
                  </a:lnTo>
                  <a:lnTo>
                    <a:pt x="172" y="283"/>
                  </a:lnTo>
                  <a:lnTo>
                    <a:pt x="173" y="283"/>
                  </a:lnTo>
                  <a:lnTo>
                    <a:pt x="174" y="282"/>
                  </a:lnTo>
                  <a:lnTo>
                    <a:pt x="174" y="282"/>
                  </a:lnTo>
                  <a:lnTo>
                    <a:pt x="175" y="283"/>
                  </a:lnTo>
                  <a:lnTo>
                    <a:pt x="175" y="288"/>
                  </a:lnTo>
                  <a:lnTo>
                    <a:pt x="175" y="288"/>
                  </a:lnTo>
                  <a:lnTo>
                    <a:pt x="179" y="286"/>
                  </a:lnTo>
                  <a:lnTo>
                    <a:pt x="182" y="282"/>
                  </a:lnTo>
                  <a:lnTo>
                    <a:pt x="185" y="277"/>
                  </a:lnTo>
                  <a:lnTo>
                    <a:pt x="188" y="271"/>
                  </a:lnTo>
                  <a:lnTo>
                    <a:pt x="190" y="267"/>
                  </a:lnTo>
                  <a:lnTo>
                    <a:pt x="191" y="262"/>
                  </a:lnTo>
                  <a:lnTo>
                    <a:pt x="190" y="262"/>
                  </a:lnTo>
                  <a:lnTo>
                    <a:pt x="190" y="263"/>
                  </a:lnTo>
                  <a:lnTo>
                    <a:pt x="188" y="265"/>
                  </a:lnTo>
                  <a:lnTo>
                    <a:pt x="187" y="268"/>
                  </a:lnTo>
                  <a:lnTo>
                    <a:pt x="186" y="271"/>
                  </a:lnTo>
                  <a:lnTo>
                    <a:pt x="184" y="273"/>
                  </a:lnTo>
                  <a:lnTo>
                    <a:pt x="182" y="275"/>
                  </a:lnTo>
                  <a:lnTo>
                    <a:pt x="179" y="278"/>
                  </a:lnTo>
                  <a:lnTo>
                    <a:pt x="176" y="280"/>
                  </a:lnTo>
                  <a:lnTo>
                    <a:pt x="173" y="279"/>
                  </a:lnTo>
                  <a:lnTo>
                    <a:pt x="173" y="277"/>
                  </a:lnTo>
                  <a:lnTo>
                    <a:pt x="174" y="276"/>
                  </a:lnTo>
                  <a:lnTo>
                    <a:pt x="179" y="273"/>
                  </a:lnTo>
                  <a:lnTo>
                    <a:pt x="181" y="271"/>
                  </a:lnTo>
                  <a:lnTo>
                    <a:pt x="182" y="267"/>
                  </a:lnTo>
                  <a:lnTo>
                    <a:pt x="184" y="263"/>
                  </a:lnTo>
                  <a:lnTo>
                    <a:pt x="185" y="260"/>
                  </a:lnTo>
                  <a:lnTo>
                    <a:pt x="184" y="257"/>
                  </a:lnTo>
                  <a:lnTo>
                    <a:pt x="182" y="256"/>
                  </a:lnTo>
                  <a:lnTo>
                    <a:pt x="179" y="257"/>
                  </a:lnTo>
                  <a:lnTo>
                    <a:pt x="176" y="258"/>
                  </a:lnTo>
                  <a:lnTo>
                    <a:pt x="173" y="259"/>
                  </a:lnTo>
                  <a:lnTo>
                    <a:pt x="170" y="258"/>
                  </a:lnTo>
                  <a:lnTo>
                    <a:pt x="170" y="257"/>
                  </a:lnTo>
                  <a:lnTo>
                    <a:pt x="172" y="257"/>
                  </a:lnTo>
                  <a:lnTo>
                    <a:pt x="177" y="256"/>
                  </a:lnTo>
                  <a:lnTo>
                    <a:pt x="180" y="255"/>
                  </a:lnTo>
                  <a:lnTo>
                    <a:pt x="182" y="254"/>
                  </a:lnTo>
                  <a:lnTo>
                    <a:pt x="182" y="251"/>
                  </a:lnTo>
                  <a:lnTo>
                    <a:pt x="180" y="249"/>
                  </a:lnTo>
                  <a:lnTo>
                    <a:pt x="179" y="246"/>
                  </a:lnTo>
                  <a:lnTo>
                    <a:pt x="178" y="244"/>
                  </a:lnTo>
                  <a:lnTo>
                    <a:pt x="179" y="239"/>
                  </a:lnTo>
                  <a:lnTo>
                    <a:pt x="182" y="234"/>
                  </a:lnTo>
                  <a:lnTo>
                    <a:pt x="184" y="229"/>
                  </a:lnTo>
                  <a:lnTo>
                    <a:pt x="183" y="225"/>
                  </a:lnTo>
                  <a:lnTo>
                    <a:pt x="182" y="221"/>
                  </a:lnTo>
                  <a:lnTo>
                    <a:pt x="182" y="217"/>
                  </a:lnTo>
                  <a:lnTo>
                    <a:pt x="183" y="216"/>
                  </a:lnTo>
                  <a:lnTo>
                    <a:pt x="184" y="216"/>
                  </a:lnTo>
                  <a:lnTo>
                    <a:pt x="185" y="215"/>
                  </a:lnTo>
                  <a:lnTo>
                    <a:pt x="186" y="214"/>
                  </a:lnTo>
                  <a:lnTo>
                    <a:pt x="188" y="214"/>
                  </a:lnTo>
                  <a:lnTo>
                    <a:pt x="190" y="213"/>
                  </a:lnTo>
                  <a:lnTo>
                    <a:pt x="190" y="212"/>
                  </a:lnTo>
                  <a:lnTo>
                    <a:pt x="189" y="211"/>
                  </a:lnTo>
                  <a:lnTo>
                    <a:pt x="186" y="211"/>
                  </a:lnTo>
                  <a:lnTo>
                    <a:pt x="182" y="212"/>
                  </a:lnTo>
                  <a:lnTo>
                    <a:pt x="181" y="211"/>
                  </a:lnTo>
                  <a:lnTo>
                    <a:pt x="184" y="204"/>
                  </a:lnTo>
                  <a:lnTo>
                    <a:pt x="186" y="201"/>
                  </a:lnTo>
                  <a:lnTo>
                    <a:pt x="188" y="198"/>
                  </a:lnTo>
                  <a:lnTo>
                    <a:pt x="189" y="195"/>
                  </a:lnTo>
                  <a:lnTo>
                    <a:pt x="190" y="193"/>
                  </a:lnTo>
                  <a:lnTo>
                    <a:pt x="185" y="199"/>
                  </a:lnTo>
                  <a:lnTo>
                    <a:pt x="181" y="206"/>
                  </a:lnTo>
                  <a:lnTo>
                    <a:pt x="176" y="212"/>
                  </a:lnTo>
                  <a:lnTo>
                    <a:pt x="176" y="212"/>
                  </a:lnTo>
                  <a:lnTo>
                    <a:pt x="176" y="212"/>
                  </a:lnTo>
                  <a:lnTo>
                    <a:pt x="176" y="211"/>
                  </a:lnTo>
                  <a:lnTo>
                    <a:pt x="176" y="210"/>
                  </a:lnTo>
                  <a:lnTo>
                    <a:pt x="177" y="209"/>
                  </a:lnTo>
                  <a:lnTo>
                    <a:pt x="177" y="208"/>
                  </a:lnTo>
                  <a:lnTo>
                    <a:pt x="177" y="207"/>
                  </a:lnTo>
                  <a:lnTo>
                    <a:pt x="178" y="205"/>
                  </a:lnTo>
                  <a:lnTo>
                    <a:pt x="179" y="203"/>
                  </a:lnTo>
                  <a:lnTo>
                    <a:pt x="179" y="200"/>
                  </a:lnTo>
                  <a:lnTo>
                    <a:pt x="179" y="198"/>
                  </a:lnTo>
                  <a:lnTo>
                    <a:pt x="179" y="195"/>
                  </a:lnTo>
                  <a:lnTo>
                    <a:pt x="177" y="194"/>
                  </a:lnTo>
                  <a:lnTo>
                    <a:pt x="174" y="194"/>
                  </a:lnTo>
                  <a:lnTo>
                    <a:pt x="173" y="194"/>
                  </a:lnTo>
                  <a:lnTo>
                    <a:pt x="171" y="195"/>
                  </a:lnTo>
                  <a:lnTo>
                    <a:pt x="170" y="197"/>
                  </a:lnTo>
                  <a:lnTo>
                    <a:pt x="170" y="198"/>
                  </a:lnTo>
                  <a:lnTo>
                    <a:pt x="170" y="198"/>
                  </a:lnTo>
                  <a:lnTo>
                    <a:pt x="173" y="198"/>
                  </a:lnTo>
                  <a:lnTo>
                    <a:pt x="174" y="199"/>
                  </a:lnTo>
                  <a:lnTo>
                    <a:pt x="174" y="202"/>
                  </a:lnTo>
                  <a:lnTo>
                    <a:pt x="174" y="204"/>
                  </a:lnTo>
                  <a:lnTo>
                    <a:pt x="173" y="206"/>
                  </a:lnTo>
                  <a:lnTo>
                    <a:pt x="171" y="207"/>
                  </a:lnTo>
                  <a:lnTo>
                    <a:pt x="167" y="206"/>
                  </a:lnTo>
                  <a:lnTo>
                    <a:pt x="165" y="204"/>
                  </a:lnTo>
                  <a:lnTo>
                    <a:pt x="164" y="200"/>
                  </a:lnTo>
                  <a:lnTo>
                    <a:pt x="164" y="196"/>
                  </a:lnTo>
                  <a:lnTo>
                    <a:pt x="165" y="191"/>
                  </a:lnTo>
                  <a:lnTo>
                    <a:pt x="166" y="186"/>
                  </a:lnTo>
                  <a:lnTo>
                    <a:pt x="168" y="181"/>
                  </a:lnTo>
                  <a:lnTo>
                    <a:pt x="169" y="178"/>
                  </a:lnTo>
                  <a:lnTo>
                    <a:pt x="170" y="175"/>
                  </a:lnTo>
                  <a:lnTo>
                    <a:pt x="170" y="173"/>
                  </a:lnTo>
                  <a:lnTo>
                    <a:pt x="169" y="172"/>
                  </a:lnTo>
                  <a:lnTo>
                    <a:pt x="167" y="172"/>
                  </a:lnTo>
                  <a:lnTo>
                    <a:pt x="165" y="174"/>
                  </a:lnTo>
                  <a:lnTo>
                    <a:pt x="163" y="175"/>
                  </a:lnTo>
                  <a:lnTo>
                    <a:pt x="161" y="175"/>
                  </a:lnTo>
                  <a:lnTo>
                    <a:pt x="160" y="174"/>
                  </a:lnTo>
                  <a:lnTo>
                    <a:pt x="159" y="173"/>
                  </a:lnTo>
                  <a:lnTo>
                    <a:pt x="157" y="172"/>
                  </a:lnTo>
                  <a:lnTo>
                    <a:pt x="157" y="171"/>
                  </a:lnTo>
                  <a:lnTo>
                    <a:pt x="156" y="169"/>
                  </a:lnTo>
                  <a:lnTo>
                    <a:pt x="157" y="168"/>
                  </a:lnTo>
                  <a:lnTo>
                    <a:pt x="160" y="167"/>
                  </a:lnTo>
                  <a:lnTo>
                    <a:pt x="160" y="167"/>
                  </a:lnTo>
                  <a:lnTo>
                    <a:pt x="161" y="166"/>
                  </a:lnTo>
                  <a:lnTo>
                    <a:pt x="160" y="166"/>
                  </a:lnTo>
                  <a:lnTo>
                    <a:pt x="156" y="163"/>
                  </a:lnTo>
                  <a:lnTo>
                    <a:pt x="152" y="162"/>
                  </a:lnTo>
                  <a:lnTo>
                    <a:pt x="148" y="161"/>
                  </a:lnTo>
                  <a:lnTo>
                    <a:pt x="143" y="159"/>
                  </a:lnTo>
                  <a:lnTo>
                    <a:pt x="142" y="157"/>
                  </a:lnTo>
                  <a:lnTo>
                    <a:pt x="142" y="155"/>
                  </a:lnTo>
                  <a:lnTo>
                    <a:pt x="143" y="153"/>
                  </a:lnTo>
                  <a:lnTo>
                    <a:pt x="145" y="152"/>
                  </a:lnTo>
                  <a:lnTo>
                    <a:pt x="147" y="151"/>
                  </a:lnTo>
                  <a:lnTo>
                    <a:pt x="148" y="150"/>
                  </a:lnTo>
                  <a:lnTo>
                    <a:pt x="149" y="150"/>
                  </a:lnTo>
                  <a:lnTo>
                    <a:pt x="150" y="150"/>
                  </a:lnTo>
                  <a:lnTo>
                    <a:pt x="151" y="149"/>
                  </a:lnTo>
                  <a:lnTo>
                    <a:pt x="151" y="148"/>
                  </a:lnTo>
                  <a:lnTo>
                    <a:pt x="147" y="144"/>
                  </a:lnTo>
                  <a:lnTo>
                    <a:pt x="142" y="140"/>
                  </a:lnTo>
                  <a:lnTo>
                    <a:pt x="137" y="137"/>
                  </a:lnTo>
                  <a:lnTo>
                    <a:pt x="132" y="135"/>
                  </a:lnTo>
                  <a:lnTo>
                    <a:pt x="132" y="135"/>
                  </a:lnTo>
                  <a:lnTo>
                    <a:pt x="132" y="135"/>
                  </a:lnTo>
                  <a:lnTo>
                    <a:pt x="132" y="136"/>
                  </a:lnTo>
                  <a:lnTo>
                    <a:pt x="132" y="136"/>
                  </a:lnTo>
                  <a:lnTo>
                    <a:pt x="133" y="137"/>
                  </a:lnTo>
                  <a:lnTo>
                    <a:pt x="133" y="138"/>
                  </a:lnTo>
                  <a:lnTo>
                    <a:pt x="132" y="138"/>
                  </a:lnTo>
                  <a:lnTo>
                    <a:pt x="131" y="139"/>
                  </a:lnTo>
                  <a:lnTo>
                    <a:pt x="122" y="139"/>
                  </a:lnTo>
                  <a:lnTo>
                    <a:pt x="116" y="139"/>
                  </a:lnTo>
                  <a:lnTo>
                    <a:pt x="110" y="139"/>
                  </a:lnTo>
                  <a:lnTo>
                    <a:pt x="105" y="137"/>
                  </a:lnTo>
                  <a:lnTo>
                    <a:pt x="104" y="136"/>
                  </a:lnTo>
                  <a:lnTo>
                    <a:pt x="106" y="135"/>
                  </a:lnTo>
                  <a:lnTo>
                    <a:pt x="110" y="134"/>
                  </a:lnTo>
                  <a:lnTo>
                    <a:pt x="113" y="133"/>
                  </a:lnTo>
                  <a:lnTo>
                    <a:pt x="116" y="131"/>
                  </a:lnTo>
                  <a:lnTo>
                    <a:pt x="118" y="130"/>
                  </a:lnTo>
                  <a:lnTo>
                    <a:pt x="118" y="129"/>
                  </a:lnTo>
                  <a:lnTo>
                    <a:pt x="111" y="130"/>
                  </a:lnTo>
                  <a:lnTo>
                    <a:pt x="105" y="131"/>
                  </a:lnTo>
                  <a:lnTo>
                    <a:pt x="98" y="134"/>
                  </a:lnTo>
                  <a:lnTo>
                    <a:pt x="93" y="138"/>
                  </a:lnTo>
                  <a:lnTo>
                    <a:pt x="89" y="140"/>
                  </a:lnTo>
                  <a:lnTo>
                    <a:pt x="86" y="143"/>
                  </a:lnTo>
                  <a:lnTo>
                    <a:pt x="84" y="145"/>
                  </a:lnTo>
                  <a:lnTo>
                    <a:pt x="81" y="146"/>
                  </a:lnTo>
                  <a:lnTo>
                    <a:pt x="78" y="148"/>
                  </a:lnTo>
                  <a:lnTo>
                    <a:pt x="72" y="149"/>
                  </a:lnTo>
                  <a:lnTo>
                    <a:pt x="72" y="149"/>
                  </a:lnTo>
                  <a:lnTo>
                    <a:pt x="72" y="148"/>
                  </a:lnTo>
                  <a:lnTo>
                    <a:pt x="73" y="148"/>
                  </a:lnTo>
                  <a:lnTo>
                    <a:pt x="73" y="147"/>
                  </a:lnTo>
                  <a:lnTo>
                    <a:pt x="61" y="151"/>
                  </a:lnTo>
                  <a:lnTo>
                    <a:pt x="49" y="155"/>
                  </a:lnTo>
                  <a:lnTo>
                    <a:pt x="47" y="154"/>
                  </a:lnTo>
                  <a:lnTo>
                    <a:pt x="47" y="153"/>
                  </a:lnTo>
                  <a:lnTo>
                    <a:pt x="46" y="153"/>
                  </a:lnTo>
                  <a:lnTo>
                    <a:pt x="45" y="153"/>
                  </a:lnTo>
                  <a:lnTo>
                    <a:pt x="40" y="155"/>
                  </a:lnTo>
                  <a:lnTo>
                    <a:pt x="35" y="158"/>
                  </a:lnTo>
                  <a:lnTo>
                    <a:pt x="30" y="160"/>
                  </a:lnTo>
                  <a:lnTo>
                    <a:pt x="31" y="159"/>
                  </a:lnTo>
                  <a:lnTo>
                    <a:pt x="32" y="158"/>
                  </a:lnTo>
                  <a:lnTo>
                    <a:pt x="33" y="158"/>
                  </a:lnTo>
                  <a:lnTo>
                    <a:pt x="33" y="157"/>
                  </a:lnTo>
                  <a:lnTo>
                    <a:pt x="22" y="156"/>
                  </a:lnTo>
                  <a:lnTo>
                    <a:pt x="11" y="156"/>
                  </a:lnTo>
                  <a:lnTo>
                    <a:pt x="1" y="154"/>
                  </a:lnTo>
                  <a:lnTo>
                    <a:pt x="0" y="154"/>
                  </a:lnTo>
                  <a:lnTo>
                    <a:pt x="0" y="153"/>
                  </a:lnTo>
                  <a:lnTo>
                    <a:pt x="1" y="153"/>
                  </a:lnTo>
                  <a:lnTo>
                    <a:pt x="2" y="152"/>
                  </a:lnTo>
                  <a:lnTo>
                    <a:pt x="5" y="150"/>
                  </a:lnTo>
                  <a:lnTo>
                    <a:pt x="5" y="150"/>
                  </a:lnTo>
                  <a:lnTo>
                    <a:pt x="11" y="152"/>
                  </a:lnTo>
                  <a:lnTo>
                    <a:pt x="16" y="154"/>
                  </a:lnTo>
                  <a:lnTo>
                    <a:pt x="22" y="155"/>
                  </a:lnTo>
                  <a:lnTo>
                    <a:pt x="24" y="154"/>
                  </a:lnTo>
                  <a:lnTo>
                    <a:pt x="25" y="153"/>
                  </a:lnTo>
                  <a:lnTo>
                    <a:pt x="25" y="152"/>
                  </a:lnTo>
                  <a:lnTo>
                    <a:pt x="26" y="150"/>
                  </a:lnTo>
                  <a:lnTo>
                    <a:pt x="27" y="149"/>
                  </a:lnTo>
                  <a:lnTo>
                    <a:pt x="28" y="149"/>
                  </a:lnTo>
                  <a:lnTo>
                    <a:pt x="31" y="148"/>
                  </a:lnTo>
                  <a:lnTo>
                    <a:pt x="35" y="148"/>
                  </a:lnTo>
                  <a:lnTo>
                    <a:pt x="41" y="147"/>
                  </a:lnTo>
                  <a:lnTo>
                    <a:pt x="47" y="146"/>
                  </a:lnTo>
                  <a:lnTo>
                    <a:pt x="52" y="146"/>
                  </a:lnTo>
                  <a:lnTo>
                    <a:pt x="54" y="145"/>
                  </a:lnTo>
                  <a:lnTo>
                    <a:pt x="55" y="144"/>
                  </a:lnTo>
                  <a:lnTo>
                    <a:pt x="56" y="143"/>
                  </a:lnTo>
                  <a:lnTo>
                    <a:pt x="60" y="138"/>
                  </a:lnTo>
                  <a:lnTo>
                    <a:pt x="61" y="137"/>
                  </a:lnTo>
                  <a:lnTo>
                    <a:pt x="62" y="137"/>
                  </a:lnTo>
                  <a:lnTo>
                    <a:pt x="63" y="138"/>
                  </a:lnTo>
                  <a:lnTo>
                    <a:pt x="65" y="137"/>
                  </a:lnTo>
                  <a:lnTo>
                    <a:pt x="65" y="135"/>
                  </a:lnTo>
                  <a:lnTo>
                    <a:pt x="65" y="134"/>
                  </a:lnTo>
                  <a:lnTo>
                    <a:pt x="66" y="134"/>
                  </a:lnTo>
                  <a:lnTo>
                    <a:pt x="68" y="133"/>
                  </a:lnTo>
                  <a:lnTo>
                    <a:pt x="72" y="132"/>
                  </a:lnTo>
                  <a:lnTo>
                    <a:pt x="75" y="131"/>
                  </a:lnTo>
                  <a:lnTo>
                    <a:pt x="78" y="130"/>
                  </a:lnTo>
                  <a:lnTo>
                    <a:pt x="79" y="128"/>
                  </a:lnTo>
                  <a:lnTo>
                    <a:pt x="78" y="125"/>
                  </a:lnTo>
                  <a:lnTo>
                    <a:pt x="75" y="123"/>
                  </a:lnTo>
                  <a:lnTo>
                    <a:pt x="72" y="122"/>
                  </a:lnTo>
                  <a:lnTo>
                    <a:pt x="68" y="120"/>
                  </a:lnTo>
                  <a:lnTo>
                    <a:pt x="65" y="119"/>
                  </a:lnTo>
                  <a:lnTo>
                    <a:pt x="63" y="118"/>
                  </a:lnTo>
                  <a:lnTo>
                    <a:pt x="60" y="117"/>
                  </a:lnTo>
                  <a:lnTo>
                    <a:pt x="58" y="116"/>
                  </a:lnTo>
                  <a:lnTo>
                    <a:pt x="57" y="114"/>
                  </a:lnTo>
                  <a:lnTo>
                    <a:pt x="57" y="113"/>
                  </a:lnTo>
                  <a:lnTo>
                    <a:pt x="58" y="112"/>
                  </a:lnTo>
                  <a:lnTo>
                    <a:pt x="59" y="112"/>
                  </a:lnTo>
                  <a:lnTo>
                    <a:pt x="60" y="112"/>
                  </a:lnTo>
                  <a:lnTo>
                    <a:pt x="61" y="112"/>
                  </a:lnTo>
                  <a:lnTo>
                    <a:pt x="63" y="111"/>
                  </a:lnTo>
                  <a:lnTo>
                    <a:pt x="64" y="111"/>
                  </a:lnTo>
                  <a:lnTo>
                    <a:pt x="65" y="111"/>
                  </a:lnTo>
                  <a:lnTo>
                    <a:pt x="65" y="109"/>
                  </a:lnTo>
                  <a:lnTo>
                    <a:pt x="71" y="102"/>
                  </a:lnTo>
                  <a:lnTo>
                    <a:pt x="79" y="96"/>
                  </a:lnTo>
                  <a:lnTo>
                    <a:pt x="76" y="97"/>
                  </a:lnTo>
                  <a:lnTo>
                    <a:pt x="73" y="97"/>
                  </a:lnTo>
                  <a:lnTo>
                    <a:pt x="70" y="96"/>
                  </a:lnTo>
                  <a:lnTo>
                    <a:pt x="69" y="93"/>
                  </a:lnTo>
                  <a:lnTo>
                    <a:pt x="70" y="91"/>
                  </a:lnTo>
                  <a:lnTo>
                    <a:pt x="72" y="88"/>
                  </a:lnTo>
                  <a:lnTo>
                    <a:pt x="75" y="84"/>
                  </a:lnTo>
                  <a:lnTo>
                    <a:pt x="78" y="82"/>
                  </a:lnTo>
                  <a:lnTo>
                    <a:pt x="80" y="82"/>
                  </a:lnTo>
                  <a:lnTo>
                    <a:pt x="82" y="83"/>
                  </a:lnTo>
                  <a:lnTo>
                    <a:pt x="84" y="84"/>
                  </a:lnTo>
                  <a:lnTo>
                    <a:pt x="87" y="84"/>
                  </a:lnTo>
                  <a:lnTo>
                    <a:pt x="90" y="82"/>
                  </a:lnTo>
                  <a:lnTo>
                    <a:pt x="91" y="78"/>
                  </a:lnTo>
                  <a:lnTo>
                    <a:pt x="92" y="74"/>
                  </a:lnTo>
                  <a:lnTo>
                    <a:pt x="92" y="73"/>
                  </a:lnTo>
                  <a:lnTo>
                    <a:pt x="92" y="71"/>
                  </a:lnTo>
                  <a:lnTo>
                    <a:pt x="92" y="69"/>
                  </a:lnTo>
                  <a:lnTo>
                    <a:pt x="92" y="69"/>
                  </a:lnTo>
                  <a:lnTo>
                    <a:pt x="97" y="66"/>
                  </a:lnTo>
                  <a:lnTo>
                    <a:pt x="103" y="64"/>
                  </a:lnTo>
                  <a:lnTo>
                    <a:pt x="108" y="63"/>
                  </a:lnTo>
                  <a:lnTo>
                    <a:pt x="112" y="61"/>
                  </a:lnTo>
                  <a:lnTo>
                    <a:pt x="116" y="59"/>
                  </a:lnTo>
                  <a:lnTo>
                    <a:pt x="120" y="58"/>
                  </a:lnTo>
                  <a:lnTo>
                    <a:pt x="124" y="59"/>
                  </a:lnTo>
                  <a:lnTo>
                    <a:pt x="127" y="61"/>
                  </a:lnTo>
                  <a:lnTo>
                    <a:pt x="128" y="63"/>
                  </a:lnTo>
                  <a:lnTo>
                    <a:pt x="130" y="64"/>
                  </a:lnTo>
                  <a:lnTo>
                    <a:pt x="132" y="65"/>
                  </a:lnTo>
                  <a:lnTo>
                    <a:pt x="134" y="65"/>
                  </a:lnTo>
                  <a:lnTo>
                    <a:pt x="137" y="63"/>
                  </a:lnTo>
                  <a:lnTo>
                    <a:pt x="139" y="61"/>
                  </a:lnTo>
                  <a:lnTo>
                    <a:pt x="142" y="56"/>
                  </a:lnTo>
                  <a:lnTo>
                    <a:pt x="143" y="55"/>
                  </a:lnTo>
                  <a:lnTo>
                    <a:pt x="146" y="54"/>
                  </a:lnTo>
                  <a:lnTo>
                    <a:pt x="149" y="53"/>
                  </a:lnTo>
                  <a:lnTo>
                    <a:pt x="151" y="53"/>
                  </a:lnTo>
                  <a:lnTo>
                    <a:pt x="153" y="52"/>
                  </a:lnTo>
                  <a:lnTo>
                    <a:pt x="153" y="51"/>
                  </a:lnTo>
                  <a:lnTo>
                    <a:pt x="151" y="50"/>
                  </a:lnTo>
                  <a:lnTo>
                    <a:pt x="148" y="51"/>
                  </a:lnTo>
                  <a:lnTo>
                    <a:pt x="145" y="52"/>
                  </a:lnTo>
                  <a:lnTo>
                    <a:pt x="142" y="52"/>
                  </a:lnTo>
                  <a:lnTo>
                    <a:pt x="140" y="52"/>
                  </a:lnTo>
                  <a:lnTo>
                    <a:pt x="137" y="49"/>
                  </a:lnTo>
                  <a:lnTo>
                    <a:pt x="137" y="44"/>
                  </a:lnTo>
                  <a:lnTo>
                    <a:pt x="138" y="40"/>
                  </a:lnTo>
                  <a:lnTo>
                    <a:pt x="141" y="36"/>
                  </a:lnTo>
                  <a:lnTo>
                    <a:pt x="144" y="32"/>
                  </a:lnTo>
                  <a:lnTo>
                    <a:pt x="147" y="28"/>
                  </a:lnTo>
                  <a:lnTo>
                    <a:pt x="150" y="26"/>
                  </a:lnTo>
                  <a:lnTo>
                    <a:pt x="152" y="24"/>
                  </a:lnTo>
                  <a:lnTo>
                    <a:pt x="158" y="22"/>
                  </a:lnTo>
                  <a:lnTo>
                    <a:pt x="162" y="20"/>
                  </a:lnTo>
                  <a:lnTo>
                    <a:pt x="165" y="20"/>
                  </a:lnTo>
                  <a:lnTo>
                    <a:pt x="166" y="21"/>
                  </a:lnTo>
                  <a:lnTo>
                    <a:pt x="166" y="22"/>
                  </a:lnTo>
                  <a:lnTo>
                    <a:pt x="166" y="24"/>
                  </a:lnTo>
                  <a:lnTo>
                    <a:pt x="165" y="26"/>
                  </a:lnTo>
                  <a:lnTo>
                    <a:pt x="163" y="32"/>
                  </a:lnTo>
                  <a:lnTo>
                    <a:pt x="163" y="36"/>
                  </a:lnTo>
                  <a:lnTo>
                    <a:pt x="165" y="38"/>
                  </a:lnTo>
                  <a:lnTo>
                    <a:pt x="167" y="39"/>
                  </a:lnTo>
                  <a:lnTo>
                    <a:pt x="170" y="38"/>
                  </a:lnTo>
                  <a:lnTo>
                    <a:pt x="173" y="35"/>
                  </a:lnTo>
                  <a:lnTo>
                    <a:pt x="175" y="32"/>
                  </a:lnTo>
                  <a:lnTo>
                    <a:pt x="178" y="29"/>
                  </a:lnTo>
                  <a:lnTo>
                    <a:pt x="181" y="28"/>
                  </a:lnTo>
                  <a:lnTo>
                    <a:pt x="182" y="28"/>
                  </a:lnTo>
                  <a:lnTo>
                    <a:pt x="182" y="27"/>
                  </a:lnTo>
                  <a:lnTo>
                    <a:pt x="182" y="27"/>
                  </a:lnTo>
                  <a:lnTo>
                    <a:pt x="184" y="27"/>
                  </a:lnTo>
                  <a:lnTo>
                    <a:pt x="184" y="26"/>
                  </a:lnTo>
                  <a:lnTo>
                    <a:pt x="185" y="26"/>
                  </a:lnTo>
                  <a:lnTo>
                    <a:pt x="188" y="22"/>
                  </a:lnTo>
                  <a:lnTo>
                    <a:pt x="189" y="19"/>
                  </a:lnTo>
                  <a:lnTo>
                    <a:pt x="191" y="12"/>
                  </a:lnTo>
                  <a:lnTo>
                    <a:pt x="193" y="9"/>
                  </a:lnTo>
                  <a:lnTo>
                    <a:pt x="196" y="5"/>
                  </a:lnTo>
                  <a:lnTo>
                    <a:pt x="200" y="2"/>
                  </a:lnTo>
                  <a:lnTo>
                    <a:pt x="203" y="1"/>
                  </a:lnTo>
                  <a:lnTo>
                    <a:pt x="205" y="1"/>
                  </a:lnTo>
                  <a:lnTo>
                    <a:pt x="206" y="2"/>
                  </a:lnTo>
                  <a:lnTo>
                    <a:pt x="210" y="5"/>
                  </a:lnTo>
                  <a:lnTo>
                    <a:pt x="213" y="6"/>
                  </a:lnTo>
                  <a:lnTo>
                    <a:pt x="217" y="6"/>
                  </a:lnTo>
                  <a:lnTo>
                    <a:pt x="222" y="5"/>
                  </a:lnTo>
                  <a:lnTo>
                    <a:pt x="226" y="2"/>
                  </a:lnTo>
                  <a:lnTo>
                    <a:pt x="23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89" name="Freeform 163"/>
            <p:cNvSpPr>
              <a:spLocks/>
            </p:cNvSpPr>
            <p:nvPr/>
          </p:nvSpPr>
          <p:spPr bwMode="auto">
            <a:xfrm>
              <a:off x="3028625" y="4274881"/>
              <a:ext cx="1449" cy="1449"/>
            </a:xfrm>
            <a:custGeom>
              <a:avLst/>
              <a:gdLst/>
              <a:ahLst/>
              <a:cxnLst>
                <a:cxn ang="0">
                  <a:pos x="1" y="0"/>
                </a:cxn>
                <a:cxn ang="0">
                  <a:pos x="1" y="0"/>
                </a:cxn>
                <a:cxn ang="0">
                  <a:pos x="1" y="0"/>
                </a:cxn>
                <a:cxn ang="0">
                  <a:pos x="0" y="0"/>
                </a:cxn>
                <a:cxn ang="0">
                  <a:pos x="1" y="0"/>
                </a:cxn>
              </a:cxnLst>
              <a:rect l="0" t="0" r="r" b="b"/>
              <a:pathLst>
                <a:path w="1">
                  <a:moveTo>
                    <a:pt x="1" y="0"/>
                  </a:moveTo>
                  <a:lnTo>
                    <a:pt x="1" y="0"/>
                  </a:lnTo>
                  <a:lnTo>
                    <a:pt x="1" y="0"/>
                  </a:lnTo>
                  <a:lnTo>
                    <a:pt x="0" y="0"/>
                  </a:lnTo>
                  <a:lnTo>
                    <a:pt x="1"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90" name="Freeform 164"/>
            <p:cNvSpPr>
              <a:spLocks/>
            </p:cNvSpPr>
            <p:nvPr/>
          </p:nvSpPr>
          <p:spPr bwMode="auto">
            <a:xfrm>
              <a:off x="2808510" y="3290157"/>
              <a:ext cx="86887" cy="120195"/>
            </a:xfrm>
            <a:custGeom>
              <a:avLst/>
              <a:gdLst/>
              <a:ahLst/>
              <a:cxnLst>
                <a:cxn ang="0">
                  <a:pos x="52" y="5"/>
                </a:cxn>
                <a:cxn ang="0">
                  <a:pos x="60" y="14"/>
                </a:cxn>
                <a:cxn ang="0">
                  <a:pos x="59" y="19"/>
                </a:cxn>
                <a:cxn ang="0">
                  <a:pos x="53" y="25"/>
                </a:cxn>
                <a:cxn ang="0">
                  <a:pos x="48" y="28"/>
                </a:cxn>
                <a:cxn ang="0">
                  <a:pos x="49" y="28"/>
                </a:cxn>
                <a:cxn ang="0">
                  <a:pos x="53" y="30"/>
                </a:cxn>
                <a:cxn ang="0">
                  <a:pos x="54" y="31"/>
                </a:cxn>
                <a:cxn ang="0">
                  <a:pos x="51" y="34"/>
                </a:cxn>
                <a:cxn ang="0">
                  <a:pos x="46" y="36"/>
                </a:cxn>
                <a:cxn ang="0">
                  <a:pos x="40" y="44"/>
                </a:cxn>
                <a:cxn ang="0">
                  <a:pos x="35" y="50"/>
                </a:cxn>
                <a:cxn ang="0">
                  <a:pos x="28" y="52"/>
                </a:cxn>
                <a:cxn ang="0">
                  <a:pos x="28" y="54"/>
                </a:cxn>
                <a:cxn ang="0">
                  <a:pos x="30" y="55"/>
                </a:cxn>
                <a:cxn ang="0">
                  <a:pos x="30" y="56"/>
                </a:cxn>
                <a:cxn ang="0">
                  <a:pos x="28" y="57"/>
                </a:cxn>
                <a:cxn ang="0">
                  <a:pos x="26" y="54"/>
                </a:cxn>
                <a:cxn ang="0">
                  <a:pos x="24" y="52"/>
                </a:cxn>
                <a:cxn ang="0">
                  <a:pos x="21" y="57"/>
                </a:cxn>
                <a:cxn ang="0">
                  <a:pos x="19" y="73"/>
                </a:cxn>
                <a:cxn ang="0">
                  <a:pos x="15" y="82"/>
                </a:cxn>
                <a:cxn ang="0">
                  <a:pos x="10" y="82"/>
                </a:cxn>
                <a:cxn ang="0">
                  <a:pos x="2" y="74"/>
                </a:cxn>
                <a:cxn ang="0">
                  <a:pos x="0" y="67"/>
                </a:cxn>
                <a:cxn ang="0">
                  <a:pos x="4" y="60"/>
                </a:cxn>
                <a:cxn ang="0">
                  <a:pos x="11" y="48"/>
                </a:cxn>
                <a:cxn ang="0">
                  <a:pos x="16" y="42"/>
                </a:cxn>
                <a:cxn ang="0">
                  <a:pos x="25" y="41"/>
                </a:cxn>
                <a:cxn ang="0">
                  <a:pos x="26" y="39"/>
                </a:cxn>
                <a:cxn ang="0">
                  <a:pos x="16" y="31"/>
                </a:cxn>
                <a:cxn ang="0">
                  <a:pos x="18" y="31"/>
                </a:cxn>
                <a:cxn ang="0">
                  <a:pos x="26" y="33"/>
                </a:cxn>
                <a:cxn ang="0">
                  <a:pos x="32" y="34"/>
                </a:cxn>
                <a:cxn ang="0">
                  <a:pos x="33" y="33"/>
                </a:cxn>
                <a:cxn ang="0">
                  <a:pos x="30" y="31"/>
                </a:cxn>
                <a:cxn ang="0">
                  <a:pos x="29" y="28"/>
                </a:cxn>
                <a:cxn ang="0">
                  <a:pos x="33" y="25"/>
                </a:cxn>
                <a:cxn ang="0">
                  <a:pos x="42" y="24"/>
                </a:cxn>
                <a:cxn ang="0">
                  <a:pos x="44" y="23"/>
                </a:cxn>
                <a:cxn ang="0">
                  <a:pos x="41" y="20"/>
                </a:cxn>
                <a:cxn ang="0">
                  <a:pos x="42" y="15"/>
                </a:cxn>
                <a:cxn ang="0">
                  <a:pos x="47" y="0"/>
                </a:cxn>
              </a:cxnLst>
              <a:rect l="0" t="0" r="r" b="b"/>
              <a:pathLst>
                <a:path w="60" h="83">
                  <a:moveTo>
                    <a:pt x="47" y="0"/>
                  </a:moveTo>
                  <a:lnTo>
                    <a:pt x="52" y="5"/>
                  </a:lnTo>
                  <a:lnTo>
                    <a:pt x="57" y="9"/>
                  </a:lnTo>
                  <a:lnTo>
                    <a:pt x="60" y="14"/>
                  </a:lnTo>
                  <a:lnTo>
                    <a:pt x="60" y="16"/>
                  </a:lnTo>
                  <a:lnTo>
                    <a:pt x="59" y="19"/>
                  </a:lnTo>
                  <a:lnTo>
                    <a:pt x="56" y="22"/>
                  </a:lnTo>
                  <a:lnTo>
                    <a:pt x="53" y="25"/>
                  </a:lnTo>
                  <a:lnTo>
                    <a:pt x="50" y="27"/>
                  </a:lnTo>
                  <a:lnTo>
                    <a:pt x="48" y="28"/>
                  </a:lnTo>
                  <a:lnTo>
                    <a:pt x="48" y="28"/>
                  </a:lnTo>
                  <a:lnTo>
                    <a:pt x="49" y="28"/>
                  </a:lnTo>
                  <a:lnTo>
                    <a:pt x="51" y="29"/>
                  </a:lnTo>
                  <a:lnTo>
                    <a:pt x="53" y="30"/>
                  </a:lnTo>
                  <a:lnTo>
                    <a:pt x="54" y="30"/>
                  </a:lnTo>
                  <a:lnTo>
                    <a:pt x="54" y="31"/>
                  </a:lnTo>
                  <a:lnTo>
                    <a:pt x="53" y="32"/>
                  </a:lnTo>
                  <a:lnTo>
                    <a:pt x="51" y="34"/>
                  </a:lnTo>
                  <a:lnTo>
                    <a:pt x="48" y="35"/>
                  </a:lnTo>
                  <a:lnTo>
                    <a:pt x="46" y="36"/>
                  </a:lnTo>
                  <a:lnTo>
                    <a:pt x="43" y="40"/>
                  </a:lnTo>
                  <a:lnTo>
                    <a:pt x="40" y="44"/>
                  </a:lnTo>
                  <a:lnTo>
                    <a:pt x="37" y="49"/>
                  </a:lnTo>
                  <a:lnTo>
                    <a:pt x="35" y="50"/>
                  </a:lnTo>
                  <a:lnTo>
                    <a:pt x="30" y="51"/>
                  </a:lnTo>
                  <a:lnTo>
                    <a:pt x="28" y="52"/>
                  </a:lnTo>
                  <a:lnTo>
                    <a:pt x="28" y="53"/>
                  </a:lnTo>
                  <a:lnTo>
                    <a:pt x="28" y="54"/>
                  </a:lnTo>
                  <a:lnTo>
                    <a:pt x="29" y="54"/>
                  </a:lnTo>
                  <a:lnTo>
                    <a:pt x="30" y="55"/>
                  </a:lnTo>
                  <a:lnTo>
                    <a:pt x="30" y="56"/>
                  </a:lnTo>
                  <a:lnTo>
                    <a:pt x="30" y="56"/>
                  </a:lnTo>
                  <a:lnTo>
                    <a:pt x="30" y="57"/>
                  </a:lnTo>
                  <a:lnTo>
                    <a:pt x="28" y="57"/>
                  </a:lnTo>
                  <a:lnTo>
                    <a:pt x="27" y="56"/>
                  </a:lnTo>
                  <a:lnTo>
                    <a:pt x="26" y="54"/>
                  </a:lnTo>
                  <a:lnTo>
                    <a:pt x="25" y="53"/>
                  </a:lnTo>
                  <a:lnTo>
                    <a:pt x="24" y="52"/>
                  </a:lnTo>
                  <a:lnTo>
                    <a:pt x="23" y="53"/>
                  </a:lnTo>
                  <a:lnTo>
                    <a:pt x="21" y="57"/>
                  </a:lnTo>
                  <a:lnTo>
                    <a:pt x="19" y="67"/>
                  </a:lnTo>
                  <a:lnTo>
                    <a:pt x="19" y="73"/>
                  </a:lnTo>
                  <a:lnTo>
                    <a:pt x="18" y="78"/>
                  </a:lnTo>
                  <a:lnTo>
                    <a:pt x="15" y="82"/>
                  </a:lnTo>
                  <a:lnTo>
                    <a:pt x="13" y="83"/>
                  </a:lnTo>
                  <a:lnTo>
                    <a:pt x="10" y="82"/>
                  </a:lnTo>
                  <a:lnTo>
                    <a:pt x="7" y="80"/>
                  </a:lnTo>
                  <a:lnTo>
                    <a:pt x="2" y="74"/>
                  </a:lnTo>
                  <a:lnTo>
                    <a:pt x="1" y="70"/>
                  </a:lnTo>
                  <a:lnTo>
                    <a:pt x="0" y="67"/>
                  </a:lnTo>
                  <a:lnTo>
                    <a:pt x="2" y="63"/>
                  </a:lnTo>
                  <a:lnTo>
                    <a:pt x="4" y="60"/>
                  </a:lnTo>
                  <a:lnTo>
                    <a:pt x="6" y="57"/>
                  </a:lnTo>
                  <a:lnTo>
                    <a:pt x="11" y="48"/>
                  </a:lnTo>
                  <a:lnTo>
                    <a:pt x="14" y="43"/>
                  </a:lnTo>
                  <a:lnTo>
                    <a:pt x="16" y="42"/>
                  </a:lnTo>
                  <a:lnTo>
                    <a:pt x="22" y="41"/>
                  </a:lnTo>
                  <a:lnTo>
                    <a:pt x="25" y="41"/>
                  </a:lnTo>
                  <a:lnTo>
                    <a:pt x="26" y="40"/>
                  </a:lnTo>
                  <a:lnTo>
                    <a:pt x="26" y="39"/>
                  </a:lnTo>
                  <a:lnTo>
                    <a:pt x="22" y="34"/>
                  </a:lnTo>
                  <a:lnTo>
                    <a:pt x="16" y="31"/>
                  </a:lnTo>
                  <a:lnTo>
                    <a:pt x="17" y="31"/>
                  </a:lnTo>
                  <a:lnTo>
                    <a:pt x="18" y="31"/>
                  </a:lnTo>
                  <a:lnTo>
                    <a:pt x="18" y="31"/>
                  </a:lnTo>
                  <a:lnTo>
                    <a:pt x="26" y="33"/>
                  </a:lnTo>
                  <a:lnTo>
                    <a:pt x="30" y="34"/>
                  </a:lnTo>
                  <a:lnTo>
                    <a:pt x="32" y="34"/>
                  </a:lnTo>
                  <a:lnTo>
                    <a:pt x="33" y="34"/>
                  </a:lnTo>
                  <a:lnTo>
                    <a:pt x="33" y="33"/>
                  </a:lnTo>
                  <a:lnTo>
                    <a:pt x="32" y="32"/>
                  </a:lnTo>
                  <a:lnTo>
                    <a:pt x="30" y="31"/>
                  </a:lnTo>
                  <a:lnTo>
                    <a:pt x="29" y="29"/>
                  </a:lnTo>
                  <a:lnTo>
                    <a:pt x="29" y="28"/>
                  </a:lnTo>
                  <a:lnTo>
                    <a:pt x="30" y="27"/>
                  </a:lnTo>
                  <a:lnTo>
                    <a:pt x="33" y="25"/>
                  </a:lnTo>
                  <a:lnTo>
                    <a:pt x="38" y="24"/>
                  </a:lnTo>
                  <a:lnTo>
                    <a:pt x="42" y="24"/>
                  </a:lnTo>
                  <a:lnTo>
                    <a:pt x="45" y="26"/>
                  </a:lnTo>
                  <a:lnTo>
                    <a:pt x="44" y="23"/>
                  </a:lnTo>
                  <a:lnTo>
                    <a:pt x="42" y="21"/>
                  </a:lnTo>
                  <a:lnTo>
                    <a:pt x="41" y="20"/>
                  </a:lnTo>
                  <a:lnTo>
                    <a:pt x="41" y="19"/>
                  </a:lnTo>
                  <a:lnTo>
                    <a:pt x="42" y="15"/>
                  </a:lnTo>
                  <a:lnTo>
                    <a:pt x="44" y="10"/>
                  </a:lnTo>
                  <a:lnTo>
                    <a:pt x="47"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91" name="Freeform 165"/>
            <p:cNvSpPr>
              <a:spLocks/>
            </p:cNvSpPr>
            <p:nvPr/>
          </p:nvSpPr>
          <p:spPr bwMode="auto">
            <a:xfrm>
              <a:off x="1712281" y="3233681"/>
              <a:ext cx="5792" cy="7241"/>
            </a:xfrm>
            <a:custGeom>
              <a:avLst/>
              <a:gdLst/>
              <a:ahLst/>
              <a:cxnLst>
                <a:cxn ang="0">
                  <a:pos x="0" y="0"/>
                </a:cxn>
                <a:cxn ang="0">
                  <a:pos x="1" y="0"/>
                </a:cxn>
                <a:cxn ang="0">
                  <a:pos x="2" y="1"/>
                </a:cxn>
                <a:cxn ang="0">
                  <a:pos x="2" y="2"/>
                </a:cxn>
                <a:cxn ang="0">
                  <a:pos x="3" y="3"/>
                </a:cxn>
                <a:cxn ang="0">
                  <a:pos x="4" y="5"/>
                </a:cxn>
                <a:cxn ang="0">
                  <a:pos x="3" y="5"/>
                </a:cxn>
                <a:cxn ang="0">
                  <a:pos x="1" y="5"/>
                </a:cxn>
                <a:cxn ang="0">
                  <a:pos x="0" y="5"/>
                </a:cxn>
                <a:cxn ang="0">
                  <a:pos x="0" y="3"/>
                </a:cxn>
                <a:cxn ang="0">
                  <a:pos x="0" y="2"/>
                </a:cxn>
                <a:cxn ang="0">
                  <a:pos x="0" y="1"/>
                </a:cxn>
                <a:cxn ang="0">
                  <a:pos x="0" y="0"/>
                </a:cxn>
              </a:cxnLst>
              <a:rect l="0" t="0" r="r" b="b"/>
              <a:pathLst>
                <a:path w="4" h="5">
                  <a:moveTo>
                    <a:pt x="0" y="0"/>
                  </a:moveTo>
                  <a:lnTo>
                    <a:pt x="1" y="0"/>
                  </a:lnTo>
                  <a:lnTo>
                    <a:pt x="2" y="1"/>
                  </a:lnTo>
                  <a:lnTo>
                    <a:pt x="2" y="2"/>
                  </a:lnTo>
                  <a:lnTo>
                    <a:pt x="3" y="3"/>
                  </a:lnTo>
                  <a:lnTo>
                    <a:pt x="4" y="5"/>
                  </a:lnTo>
                  <a:lnTo>
                    <a:pt x="3" y="5"/>
                  </a:lnTo>
                  <a:lnTo>
                    <a:pt x="1" y="5"/>
                  </a:lnTo>
                  <a:lnTo>
                    <a:pt x="0" y="5"/>
                  </a:lnTo>
                  <a:lnTo>
                    <a:pt x="0" y="3"/>
                  </a:lnTo>
                  <a:lnTo>
                    <a:pt x="0" y="2"/>
                  </a:lnTo>
                  <a:lnTo>
                    <a:pt x="0" y="1"/>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92" name="Freeform 166"/>
            <p:cNvSpPr>
              <a:spLocks/>
            </p:cNvSpPr>
            <p:nvPr/>
          </p:nvSpPr>
          <p:spPr bwMode="auto">
            <a:xfrm>
              <a:off x="2822991" y="3332153"/>
              <a:ext cx="8689" cy="2896"/>
            </a:xfrm>
            <a:custGeom>
              <a:avLst/>
              <a:gdLst/>
              <a:ahLst/>
              <a:cxnLst>
                <a:cxn ang="0">
                  <a:pos x="0" y="0"/>
                </a:cxn>
                <a:cxn ang="0">
                  <a:pos x="3" y="1"/>
                </a:cxn>
                <a:cxn ang="0">
                  <a:pos x="6" y="2"/>
                </a:cxn>
                <a:cxn ang="0">
                  <a:pos x="0" y="0"/>
                </a:cxn>
              </a:cxnLst>
              <a:rect l="0" t="0" r="r" b="b"/>
              <a:pathLst>
                <a:path w="6" h="2">
                  <a:moveTo>
                    <a:pt x="0" y="0"/>
                  </a:moveTo>
                  <a:lnTo>
                    <a:pt x="3" y="1"/>
                  </a:lnTo>
                  <a:lnTo>
                    <a:pt x="6" y="2"/>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93" name="Freeform 167"/>
            <p:cNvSpPr>
              <a:spLocks noEditPoints="1"/>
            </p:cNvSpPr>
            <p:nvPr/>
          </p:nvSpPr>
          <p:spPr bwMode="auto">
            <a:xfrm>
              <a:off x="2544952" y="4355975"/>
              <a:ext cx="1449" cy="8689"/>
            </a:xfrm>
            <a:custGeom>
              <a:avLst/>
              <a:gdLst/>
              <a:ahLst/>
              <a:cxnLst>
                <a:cxn ang="0">
                  <a:pos x="1" y="2"/>
                </a:cxn>
                <a:cxn ang="0">
                  <a:pos x="1" y="4"/>
                </a:cxn>
                <a:cxn ang="0">
                  <a:pos x="1" y="6"/>
                </a:cxn>
                <a:cxn ang="0">
                  <a:pos x="1" y="6"/>
                </a:cxn>
                <a:cxn ang="0">
                  <a:pos x="1" y="2"/>
                </a:cxn>
                <a:cxn ang="0">
                  <a:pos x="0" y="0"/>
                </a:cxn>
                <a:cxn ang="0">
                  <a:pos x="1" y="1"/>
                </a:cxn>
                <a:cxn ang="0">
                  <a:pos x="1" y="2"/>
                </a:cxn>
                <a:cxn ang="0">
                  <a:pos x="0" y="0"/>
                </a:cxn>
              </a:cxnLst>
              <a:rect l="0" t="0" r="r" b="b"/>
              <a:pathLst>
                <a:path w="1" h="6">
                  <a:moveTo>
                    <a:pt x="1" y="2"/>
                  </a:moveTo>
                  <a:lnTo>
                    <a:pt x="1" y="4"/>
                  </a:lnTo>
                  <a:lnTo>
                    <a:pt x="1" y="6"/>
                  </a:lnTo>
                  <a:lnTo>
                    <a:pt x="1" y="6"/>
                  </a:lnTo>
                  <a:lnTo>
                    <a:pt x="1" y="2"/>
                  </a:lnTo>
                  <a:close/>
                  <a:moveTo>
                    <a:pt x="0" y="0"/>
                  </a:moveTo>
                  <a:lnTo>
                    <a:pt x="1" y="1"/>
                  </a:lnTo>
                  <a:lnTo>
                    <a:pt x="1" y="2"/>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94" name="Freeform 168"/>
            <p:cNvSpPr>
              <a:spLocks/>
            </p:cNvSpPr>
            <p:nvPr/>
          </p:nvSpPr>
          <p:spPr bwMode="auto">
            <a:xfrm>
              <a:off x="2811406" y="3093212"/>
              <a:ext cx="4345" cy="5792"/>
            </a:xfrm>
            <a:custGeom>
              <a:avLst/>
              <a:gdLst/>
              <a:ahLst/>
              <a:cxnLst>
                <a:cxn ang="0">
                  <a:pos x="0" y="0"/>
                </a:cxn>
                <a:cxn ang="0">
                  <a:pos x="1" y="1"/>
                </a:cxn>
                <a:cxn ang="0">
                  <a:pos x="1" y="1"/>
                </a:cxn>
                <a:cxn ang="0">
                  <a:pos x="2" y="1"/>
                </a:cxn>
                <a:cxn ang="0">
                  <a:pos x="3" y="2"/>
                </a:cxn>
                <a:cxn ang="0">
                  <a:pos x="3" y="3"/>
                </a:cxn>
                <a:cxn ang="0">
                  <a:pos x="3" y="4"/>
                </a:cxn>
                <a:cxn ang="0">
                  <a:pos x="0" y="1"/>
                </a:cxn>
                <a:cxn ang="0">
                  <a:pos x="0" y="0"/>
                </a:cxn>
              </a:cxnLst>
              <a:rect l="0" t="0" r="r" b="b"/>
              <a:pathLst>
                <a:path w="3" h="4">
                  <a:moveTo>
                    <a:pt x="0" y="0"/>
                  </a:moveTo>
                  <a:lnTo>
                    <a:pt x="1" y="1"/>
                  </a:lnTo>
                  <a:lnTo>
                    <a:pt x="1" y="1"/>
                  </a:lnTo>
                  <a:lnTo>
                    <a:pt x="2" y="1"/>
                  </a:lnTo>
                  <a:lnTo>
                    <a:pt x="3" y="2"/>
                  </a:lnTo>
                  <a:lnTo>
                    <a:pt x="3" y="3"/>
                  </a:lnTo>
                  <a:lnTo>
                    <a:pt x="3" y="4"/>
                  </a:lnTo>
                  <a:lnTo>
                    <a:pt x="0" y="1"/>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95" name="Freeform 169"/>
            <p:cNvSpPr>
              <a:spLocks/>
            </p:cNvSpPr>
            <p:nvPr/>
          </p:nvSpPr>
          <p:spPr bwMode="auto">
            <a:xfrm>
              <a:off x="2229261" y="3907057"/>
              <a:ext cx="7241" cy="5792"/>
            </a:xfrm>
            <a:custGeom>
              <a:avLst/>
              <a:gdLst/>
              <a:ahLst/>
              <a:cxnLst>
                <a:cxn ang="0">
                  <a:pos x="5" y="0"/>
                </a:cxn>
                <a:cxn ang="0">
                  <a:pos x="5" y="1"/>
                </a:cxn>
                <a:cxn ang="0">
                  <a:pos x="3" y="3"/>
                </a:cxn>
                <a:cxn ang="0">
                  <a:pos x="1" y="4"/>
                </a:cxn>
                <a:cxn ang="0">
                  <a:pos x="0" y="4"/>
                </a:cxn>
                <a:cxn ang="0">
                  <a:pos x="2" y="3"/>
                </a:cxn>
                <a:cxn ang="0">
                  <a:pos x="4" y="2"/>
                </a:cxn>
                <a:cxn ang="0">
                  <a:pos x="5" y="0"/>
                </a:cxn>
              </a:cxnLst>
              <a:rect l="0" t="0" r="r" b="b"/>
              <a:pathLst>
                <a:path w="5" h="4">
                  <a:moveTo>
                    <a:pt x="5" y="0"/>
                  </a:moveTo>
                  <a:lnTo>
                    <a:pt x="5" y="1"/>
                  </a:lnTo>
                  <a:lnTo>
                    <a:pt x="3" y="3"/>
                  </a:lnTo>
                  <a:lnTo>
                    <a:pt x="1" y="4"/>
                  </a:lnTo>
                  <a:lnTo>
                    <a:pt x="0" y="4"/>
                  </a:lnTo>
                  <a:lnTo>
                    <a:pt x="2" y="3"/>
                  </a:lnTo>
                  <a:lnTo>
                    <a:pt x="4" y="2"/>
                  </a:lnTo>
                  <a:lnTo>
                    <a:pt x="5"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96" name="Freeform 170"/>
            <p:cNvSpPr>
              <a:spLocks/>
            </p:cNvSpPr>
            <p:nvPr/>
          </p:nvSpPr>
          <p:spPr bwMode="auto">
            <a:xfrm>
              <a:off x="2679627" y="3657980"/>
              <a:ext cx="8689" cy="18826"/>
            </a:xfrm>
            <a:custGeom>
              <a:avLst/>
              <a:gdLst/>
              <a:ahLst/>
              <a:cxnLst>
                <a:cxn ang="0">
                  <a:pos x="0" y="0"/>
                </a:cxn>
                <a:cxn ang="0">
                  <a:pos x="3" y="4"/>
                </a:cxn>
                <a:cxn ang="0">
                  <a:pos x="4" y="9"/>
                </a:cxn>
                <a:cxn ang="0">
                  <a:pos x="6" y="13"/>
                </a:cxn>
                <a:cxn ang="0">
                  <a:pos x="6" y="13"/>
                </a:cxn>
                <a:cxn ang="0">
                  <a:pos x="6" y="13"/>
                </a:cxn>
                <a:cxn ang="0">
                  <a:pos x="5" y="13"/>
                </a:cxn>
                <a:cxn ang="0">
                  <a:pos x="5" y="12"/>
                </a:cxn>
                <a:cxn ang="0">
                  <a:pos x="3" y="8"/>
                </a:cxn>
                <a:cxn ang="0">
                  <a:pos x="2" y="4"/>
                </a:cxn>
                <a:cxn ang="0">
                  <a:pos x="0" y="0"/>
                </a:cxn>
              </a:cxnLst>
              <a:rect l="0" t="0" r="r" b="b"/>
              <a:pathLst>
                <a:path w="6" h="13">
                  <a:moveTo>
                    <a:pt x="0" y="0"/>
                  </a:moveTo>
                  <a:lnTo>
                    <a:pt x="3" y="4"/>
                  </a:lnTo>
                  <a:lnTo>
                    <a:pt x="4" y="9"/>
                  </a:lnTo>
                  <a:lnTo>
                    <a:pt x="6" y="13"/>
                  </a:lnTo>
                  <a:lnTo>
                    <a:pt x="6" y="13"/>
                  </a:lnTo>
                  <a:lnTo>
                    <a:pt x="6" y="13"/>
                  </a:lnTo>
                  <a:lnTo>
                    <a:pt x="5" y="13"/>
                  </a:lnTo>
                  <a:lnTo>
                    <a:pt x="5" y="12"/>
                  </a:lnTo>
                  <a:lnTo>
                    <a:pt x="3" y="8"/>
                  </a:lnTo>
                  <a:lnTo>
                    <a:pt x="2" y="4"/>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97" name="Freeform 171"/>
            <p:cNvSpPr>
              <a:spLocks/>
            </p:cNvSpPr>
            <p:nvPr/>
          </p:nvSpPr>
          <p:spPr bwMode="auto">
            <a:xfrm>
              <a:off x="2673835" y="3652188"/>
              <a:ext cx="5792" cy="5792"/>
            </a:xfrm>
            <a:custGeom>
              <a:avLst/>
              <a:gdLst/>
              <a:ahLst/>
              <a:cxnLst>
                <a:cxn ang="0">
                  <a:pos x="0" y="0"/>
                </a:cxn>
                <a:cxn ang="0">
                  <a:pos x="2" y="2"/>
                </a:cxn>
                <a:cxn ang="0">
                  <a:pos x="4" y="4"/>
                </a:cxn>
                <a:cxn ang="0">
                  <a:pos x="3" y="3"/>
                </a:cxn>
                <a:cxn ang="0">
                  <a:pos x="3" y="3"/>
                </a:cxn>
                <a:cxn ang="0">
                  <a:pos x="3" y="3"/>
                </a:cxn>
                <a:cxn ang="0">
                  <a:pos x="2" y="3"/>
                </a:cxn>
                <a:cxn ang="0">
                  <a:pos x="1" y="2"/>
                </a:cxn>
                <a:cxn ang="0">
                  <a:pos x="1" y="1"/>
                </a:cxn>
                <a:cxn ang="0">
                  <a:pos x="0" y="1"/>
                </a:cxn>
                <a:cxn ang="0">
                  <a:pos x="0" y="0"/>
                </a:cxn>
              </a:cxnLst>
              <a:rect l="0" t="0" r="r" b="b"/>
              <a:pathLst>
                <a:path w="4" h="4">
                  <a:moveTo>
                    <a:pt x="0" y="0"/>
                  </a:moveTo>
                  <a:lnTo>
                    <a:pt x="2" y="2"/>
                  </a:lnTo>
                  <a:lnTo>
                    <a:pt x="4" y="4"/>
                  </a:lnTo>
                  <a:lnTo>
                    <a:pt x="3" y="3"/>
                  </a:lnTo>
                  <a:lnTo>
                    <a:pt x="3" y="3"/>
                  </a:lnTo>
                  <a:lnTo>
                    <a:pt x="3" y="3"/>
                  </a:lnTo>
                  <a:lnTo>
                    <a:pt x="2" y="3"/>
                  </a:lnTo>
                  <a:lnTo>
                    <a:pt x="1" y="2"/>
                  </a:lnTo>
                  <a:lnTo>
                    <a:pt x="1" y="1"/>
                  </a:lnTo>
                  <a:lnTo>
                    <a:pt x="0" y="1"/>
                  </a:lnTo>
                  <a:lnTo>
                    <a:pt x="0"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98" name="Freeform 172"/>
            <p:cNvSpPr>
              <a:spLocks noEditPoints="1"/>
            </p:cNvSpPr>
            <p:nvPr/>
          </p:nvSpPr>
          <p:spPr bwMode="auto">
            <a:xfrm>
              <a:off x="1463204" y="2438661"/>
              <a:ext cx="806605" cy="273696"/>
            </a:xfrm>
            <a:custGeom>
              <a:avLst/>
              <a:gdLst/>
              <a:ahLst/>
              <a:cxnLst>
                <a:cxn ang="0">
                  <a:pos x="88" y="168"/>
                </a:cxn>
                <a:cxn ang="0">
                  <a:pos x="97" y="168"/>
                </a:cxn>
                <a:cxn ang="0">
                  <a:pos x="555" y="0"/>
                </a:cxn>
                <a:cxn ang="0">
                  <a:pos x="471" y="10"/>
                </a:cxn>
                <a:cxn ang="0">
                  <a:pos x="443" y="7"/>
                </a:cxn>
                <a:cxn ang="0">
                  <a:pos x="345" y="25"/>
                </a:cxn>
                <a:cxn ang="0">
                  <a:pos x="353" y="24"/>
                </a:cxn>
                <a:cxn ang="0">
                  <a:pos x="332" y="29"/>
                </a:cxn>
                <a:cxn ang="0">
                  <a:pos x="303" y="38"/>
                </a:cxn>
                <a:cxn ang="0">
                  <a:pos x="300" y="44"/>
                </a:cxn>
                <a:cxn ang="0">
                  <a:pos x="313" y="40"/>
                </a:cxn>
                <a:cxn ang="0">
                  <a:pos x="310" y="41"/>
                </a:cxn>
                <a:cxn ang="0">
                  <a:pos x="272" y="57"/>
                </a:cxn>
                <a:cxn ang="0">
                  <a:pos x="249" y="67"/>
                </a:cxn>
                <a:cxn ang="0">
                  <a:pos x="236" y="77"/>
                </a:cxn>
                <a:cxn ang="0">
                  <a:pos x="209" y="87"/>
                </a:cxn>
                <a:cxn ang="0">
                  <a:pos x="198" y="92"/>
                </a:cxn>
                <a:cxn ang="0">
                  <a:pos x="205" y="99"/>
                </a:cxn>
                <a:cxn ang="0">
                  <a:pos x="196" y="103"/>
                </a:cxn>
                <a:cxn ang="0">
                  <a:pos x="189" y="107"/>
                </a:cxn>
                <a:cxn ang="0">
                  <a:pos x="189" y="110"/>
                </a:cxn>
                <a:cxn ang="0">
                  <a:pos x="201" y="105"/>
                </a:cxn>
                <a:cxn ang="0">
                  <a:pos x="189" y="126"/>
                </a:cxn>
                <a:cxn ang="0">
                  <a:pos x="170" y="141"/>
                </a:cxn>
                <a:cxn ang="0">
                  <a:pos x="174" y="138"/>
                </a:cxn>
                <a:cxn ang="0">
                  <a:pos x="159" y="153"/>
                </a:cxn>
                <a:cxn ang="0">
                  <a:pos x="144" y="161"/>
                </a:cxn>
                <a:cxn ang="0">
                  <a:pos x="139" y="164"/>
                </a:cxn>
                <a:cxn ang="0">
                  <a:pos x="140" y="179"/>
                </a:cxn>
                <a:cxn ang="0">
                  <a:pos x="131" y="174"/>
                </a:cxn>
                <a:cxn ang="0">
                  <a:pos x="123" y="180"/>
                </a:cxn>
                <a:cxn ang="0">
                  <a:pos x="107" y="185"/>
                </a:cxn>
                <a:cxn ang="0">
                  <a:pos x="111" y="183"/>
                </a:cxn>
                <a:cxn ang="0">
                  <a:pos x="114" y="178"/>
                </a:cxn>
                <a:cxn ang="0">
                  <a:pos x="119" y="171"/>
                </a:cxn>
                <a:cxn ang="0">
                  <a:pos x="127" y="164"/>
                </a:cxn>
                <a:cxn ang="0">
                  <a:pos x="131" y="156"/>
                </a:cxn>
                <a:cxn ang="0">
                  <a:pos x="141" y="150"/>
                </a:cxn>
                <a:cxn ang="0">
                  <a:pos x="134" y="153"/>
                </a:cxn>
                <a:cxn ang="0">
                  <a:pos x="117" y="159"/>
                </a:cxn>
                <a:cxn ang="0">
                  <a:pos x="119" y="149"/>
                </a:cxn>
                <a:cxn ang="0">
                  <a:pos x="115" y="149"/>
                </a:cxn>
                <a:cxn ang="0">
                  <a:pos x="108" y="161"/>
                </a:cxn>
                <a:cxn ang="0">
                  <a:pos x="99" y="165"/>
                </a:cxn>
                <a:cxn ang="0">
                  <a:pos x="96" y="168"/>
                </a:cxn>
                <a:cxn ang="0">
                  <a:pos x="80" y="178"/>
                </a:cxn>
                <a:cxn ang="0">
                  <a:pos x="87" y="169"/>
                </a:cxn>
                <a:cxn ang="0">
                  <a:pos x="79" y="167"/>
                </a:cxn>
                <a:cxn ang="0">
                  <a:pos x="70" y="165"/>
                </a:cxn>
                <a:cxn ang="0">
                  <a:pos x="57" y="168"/>
                </a:cxn>
                <a:cxn ang="0">
                  <a:pos x="63" y="163"/>
                </a:cxn>
                <a:cxn ang="0">
                  <a:pos x="74" y="153"/>
                </a:cxn>
                <a:cxn ang="0">
                  <a:pos x="71" y="146"/>
                </a:cxn>
                <a:cxn ang="0">
                  <a:pos x="58" y="155"/>
                </a:cxn>
                <a:cxn ang="0">
                  <a:pos x="19" y="177"/>
                </a:cxn>
                <a:cxn ang="0">
                  <a:pos x="1" y="188"/>
                </a:cxn>
                <a:cxn ang="0">
                  <a:pos x="163" y="87"/>
                </a:cxn>
                <a:cxn ang="0">
                  <a:pos x="346" y="23"/>
                </a:cxn>
                <a:cxn ang="0">
                  <a:pos x="545" y="0"/>
                </a:cxn>
              </a:cxnLst>
              <a:rect l="0" t="0" r="r" b="b"/>
              <a:pathLst>
                <a:path w="557" h="189">
                  <a:moveTo>
                    <a:pt x="88" y="168"/>
                  </a:moveTo>
                  <a:lnTo>
                    <a:pt x="87" y="168"/>
                  </a:lnTo>
                  <a:lnTo>
                    <a:pt x="87" y="169"/>
                  </a:lnTo>
                  <a:lnTo>
                    <a:pt x="88" y="168"/>
                  </a:lnTo>
                  <a:close/>
                  <a:moveTo>
                    <a:pt x="98" y="167"/>
                  </a:moveTo>
                  <a:lnTo>
                    <a:pt x="98" y="167"/>
                  </a:lnTo>
                  <a:lnTo>
                    <a:pt x="98" y="167"/>
                  </a:lnTo>
                  <a:lnTo>
                    <a:pt x="97" y="168"/>
                  </a:lnTo>
                  <a:lnTo>
                    <a:pt x="96" y="168"/>
                  </a:lnTo>
                  <a:lnTo>
                    <a:pt x="98" y="167"/>
                  </a:lnTo>
                  <a:close/>
                  <a:moveTo>
                    <a:pt x="545" y="0"/>
                  </a:moveTo>
                  <a:lnTo>
                    <a:pt x="555" y="0"/>
                  </a:lnTo>
                  <a:lnTo>
                    <a:pt x="557" y="0"/>
                  </a:lnTo>
                  <a:lnTo>
                    <a:pt x="480" y="10"/>
                  </a:lnTo>
                  <a:lnTo>
                    <a:pt x="475" y="10"/>
                  </a:lnTo>
                  <a:lnTo>
                    <a:pt x="471" y="10"/>
                  </a:lnTo>
                  <a:lnTo>
                    <a:pt x="462" y="8"/>
                  </a:lnTo>
                  <a:lnTo>
                    <a:pt x="453" y="6"/>
                  </a:lnTo>
                  <a:lnTo>
                    <a:pt x="448" y="6"/>
                  </a:lnTo>
                  <a:lnTo>
                    <a:pt x="443" y="7"/>
                  </a:lnTo>
                  <a:lnTo>
                    <a:pt x="437" y="8"/>
                  </a:lnTo>
                  <a:lnTo>
                    <a:pt x="432" y="10"/>
                  </a:lnTo>
                  <a:lnTo>
                    <a:pt x="388" y="18"/>
                  </a:lnTo>
                  <a:lnTo>
                    <a:pt x="345" y="25"/>
                  </a:lnTo>
                  <a:lnTo>
                    <a:pt x="343" y="26"/>
                  </a:lnTo>
                  <a:lnTo>
                    <a:pt x="344" y="26"/>
                  </a:lnTo>
                  <a:lnTo>
                    <a:pt x="347" y="25"/>
                  </a:lnTo>
                  <a:lnTo>
                    <a:pt x="353" y="24"/>
                  </a:lnTo>
                  <a:lnTo>
                    <a:pt x="356" y="24"/>
                  </a:lnTo>
                  <a:lnTo>
                    <a:pt x="356" y="24"/>
                  </a:lnTo>
                  <a:lnTo>
                    <a:pt x="348" y="26"/>
                  </a:lnTo>
                  <a:lnTo>
                    <a:pt x="332" y="29"/>
                  </a:lnTo>
                  <a:lnTo>
                    <a:pt x="324" y="31"/>
                  </a:lnTo>
                  <a:lnTo>
                    <a:pt x="315" y="35"/>
                  </a:lnTo>
                  <a:lnTo>
                    <a:pt x="311" y="36"/>
                  </a:lnTo>
                  <a:lnTo>
                    <a:pt x="303" y="38"/>
                  </a:lnTo>
                  <a:lnTo>
                    <a:pt x="300" y="39"/>
                  </a:lnTo>
                  <a:lnTo>
                    <a:pt x="298" y="43"/>
                  </a:lnTo>
                  <a:lnTo>
                    <a:pt x="298" y="44"/>
                  </a:lnTo>
                  <a:lnTo>
                    <a:pt x="300" y="44"/>
                  </a:lnTo>
                  <a:lnTo>
                    <a:pt x="303" y="44"/>
                  </a:lnTo>
                  <a:lnTo>
                    <a:pt x="306" y="42"/>
                  </a:lnTo>
                  <a:lnTo>
                    <a:pt x="310" y="41"/>
                  </a:lnTo>
                  <a:lnTo>
                    <a:pt x="313" y="40"/>
                  </a:lnTo>
                  <a:lnTo>
                    <a:pt x="313" y="41"/>
                  </a:lnTo>
                  <a:lnTo>
                    <a:pt x="312" y="41"/>
                  </a:lnTo>
                  <a:lnTo>
                    <a:pt x="310" y="41"/>
                  </a:lnTo>
                  <a:lnTo>
                    <a:pt x="310" y="41"/>
                  </a:lnTo>
                  <a:lnTo>
                    <a:pt x="294" y="48"/>
                  </a:lnTo>
                  <a:lnTo>
                    <a:pt x="287" y="51"/>
                  </a:lnTo>
                  <a:lnTo>
                    <a:pt x="279" y="54"/>
                  </a:lnTo>
                  <a:lnTo>
                    <a:pt x="272" y="57"/>
                  </a:lnTo>
                  <a:lnTo>
                    <a:pt x="265" y="59"/>
                  </a:lnTo>
                  <a:lnTo>
                    <a:pt x="258" y="62"/>
                  </a:lnTo>
                  <a:lnTo>
                    <a:pt x="251" y="65"/>
                  </a:lnTo>
                  <a:lnTo>
                    <a:pt x="249" y="67"/>
                  </a:lnTo>
                  <a:lnTo>
                    <a:pt x="248" y="69"/>
                  </a:lnTo>
                  <a:lnTo>
                    <a:pt x="247" y="70"/>
                  </a:lnTo>
                  <a:lnTo>
                    <a:pt x="241" y="74"/>
                  </a:lnTo>
                  <a:lnTo>
                    <a:pt x="236" y="77"/>
                  </a:lnTo>
                  <a:lnTo>
                    <a:pt x="232" y="79"/>
                  </a:lnTo>
                  <a:lnTo>
                    <a:pt x="225" y="81"/>
                  </a:lnTo>
                  <a:lnTo>
                    <a:pt x="214" y="86"/>
                  </a:lnTo>
                  <a:lnTo>
                    <a:pt x="209" y="87"/>
                  </a:lnTo>
                  <a:lnTo>
                    <a:pt x="205" y="87"/>
                  </a:lnTo>
                  <a:lnTo>
                    <a:pt x="201" y="88"/>
                  </a:lnTo>
                  <a:lnTo>
                    <a:pt x="198" y="90"/>
                  </a:lnTo>
                  <a:lnTo>
                    <a:pt x="198" y="92"/>
                  </a:lnTo>
                  <a:lnTo>
                    <a:pt x="198" y="94"/>
                  </a:lnTo>
                  <a:lnTo>
                    <a:pt x="201" y="99"/>
                  </a:lnTo>
                  <a:lnTo>
                    <a:pt x="202" y="99"/>
                  </a:lnTo>
                  <a:lnTo>
                    <a:pt x="205" y="99"/>
                  </a:lnTo>
                  <a:lnTo>
                    <a:pt x="201" y="102"/>
                  </a:lnTo>
                  <a:lnTo>
                    <a:pt x="199" y="103"/>
                  </a:lnTo>
                  <a:lnTo>
                    <a:pt x="197" y="103"/>
                  </a:lnTo>
                  <a:lnTo>
                    <a:pt x="196" y="103"/>
                  </a:lnTo>
                  <a:lnTo>
                    <a:pt x="195" y="103"/>
                  </a:lnTo>
                  <a:lnTo>
                    <a:pt x="193" y="103"/>
                  </a:lnTo>
                  <a:lnTo>
                    <a:pt x="191" y="104"/>
                  </a:lnTo>
                  <a:lnTo>
                    <a:pt x="189" y="107"/>
                  </a:lnTo>
                  <a:lnTo>
                    <a:pt x="185" y="111"/>
                  </a:lnTo>
                  <a:lnTo>
                    <a:pt x="187" y="111"/>
                  </a:lnTo>
                  <a:lnTo>
                    <a:pt x="188" y="110"/>
                  </a:lnTo>
                  <a:lnTo>
                    <a:pt x="189" y="110"/>
                  </a:lnTo>
                  <a:lnTo>
                    <a:pt x="192" y="108"/>
                  </a:lnTo>
                  <a:lnTo>
                    <a:pt x="195" y="106"/>
                  </a:lnTo>
                  <a:lnTo>
                    <a:pt x="198" y="104"/>
                  </a:lnTo>
                  <a:lnTo>
                    <a:pt x="201" y="105"/>
                  </a:lnTo>
                  <a:lnTo>
                    <a:pt x="202" y="107"/>
                  </a:lnTo>
                  <a:lnTo>
                    <a:pt x="202" y="110"/>
                  </a:lnTo>
                  <a:lnTo>
                    <a:pt x="200" y="114"/>
                  </a:lnTo>
                  <a:lnTo>
                    <a:pt x="189" y="126"/>
                  </a:lnTo>
                  <a:lnTo>
                    <a:pt x="185" y="129"/>
                  </a:lnTo>
                  <a:lnTo>
                    <a:pt x="182" y="132"/>
                  </a:lnTo>
                  <a:lnTo>
                    <a:pt x="181" y="133"/>
                  </a:lnTo>
                  <a:lnTo>
                    <a:pt x="170" y="141"/>
                  </a:lnTo>
                  <a:lnTo>
                    <a:pt x="171" y="141"/>
                  </a:lnTo>
                  <a:lnTo>
                    <a:pt x="172" y="139"/>
                  </a:lnTo>
                  <a:lnTo>
                    <a:pt x="173" y="138"/>
                  </a:lnTo>
                  <a:lnTo>
                    <a:pt x="174" y="138"/>
                  </a:lnTo>
                  <a:lnTo>
                    <a:pt x="175" y="138"/>
                  </a:lnTo>
                  <a:lnTo>
                    <a:pt x="169" y="144"/>
                  </a:lnTo>
                  <a:lnTo>
                    <a:pt x="164" y="149"/>
                  </a:lnTo>
                  <a:lnTo>
                    <a:pt x="159" y="153"/>
                  </a:lnTo>
                  <a:lnTo>
                    <a:pt x="153" y="156"/>
                  </a:lnTo>
                  <a:lnTo>
                    <a:pt x="146" y="160"/>
                  </a:lnTo>
                  <a:lnTo>
                    <a:pt x="145" y="161"/>
                  </a:lnTo>
                  <a:lnTo>
                    <a:pt x="144" y="161"/>
                  </a:lnTo>
                  <a:lnTo>
                    <a:pt x="142" y="162"/>
                  </a:lnTo>
                  <a:lnTo>
                    <a:pt x="141" y="162"/>
                  </a:lnTo>
                  <a:lnTo>
                    <a:pt x="140" y="163"/>
                  </a:lnTo>
                  <a:lnTo>
                    <a:pt x="139" y="164"/>
                  </a:lnTo>
                  <a:lnTo>
                    <a:pt x="139" y="168"/>
                  </a:lnTo>
                  <a:lnTo>
                    <a:pt x="141" y="172"/>
                  </a:lnTo>
                  <a:lnTo>
                    <a:pt x="141" y="176"/>
                  </a:lnTo>
                  <a:lnTo>
                    <a:pt x="140" y="179"/>
                  </a:lnTo>
                  <a:lnTo>
                    <a:pt x="138" y="179"/>
                  </a:lnTo>
                  <a:lnTo>
                    <a:pt x="136" y="177"/>
                  </a:lnTo>
                  <a:lnTo>
                    <a:pt x="133" y="175"/>
                  </a:lnTo>
                  <a:lnTo>
                    <a:pt x="131" y="174"/>
                  </a:lnTo>
                  <a:lnTo>
                    <a:pt x="130" y="175"/>
                  </a:lnTo>
                  <a:lnTo>
                    <a:pt x="129" y="177"/>
                  </a:lnTo>
                  <a:lnTo>
                    <a:pt x="128" y="177"/>
                  </a:lnTo>
                  <a:lnTo>
                    <a:pt x="123" y="180"/>
                  </a:lnTo>
                  <a:lnTo>
                    <a:pt x="118" y="183"/>
                  </a:lnTo>
                  <a:lnTo>
                    <a:pt x="112" y="184"/>
                  </a:lnTo>
                  <a:lnTo>
                    <a:pt x="108" y="185"/>
                  </a:lnTo>
                  <a:lnTo>
                    <a:pt x="107" y="185"/>
                  </a:lnTo>
                  <a:lnTo>
                    <a:pt x="108" y="185"/>
                  </a:lnTo>
                  <a:lnTo>
                    <a:pt x="108" y="185"/>
                  </a:lnTo>
                  <a:lnTo>
                    <a:pt x="109" y="184"/>
                  </a:lnTo>
                  <a:lnTo>
                    <a:pt x="111" y="183"/>
                  </a:lnTo>
                  <a:lnTo>
                    <a:pt x="113" y="182"/>
                  </a:lnTo>
                  <a:lnTo>
                    <a:pt x="114" y="181"/>
                  </a:lnTo>
                  <a:lnTo>
                    <a:pt x="114" y="179"/>
                  </a:lnTo>
                  <a:lnTo>
                    <a:pt x="114" y="178"/>
                  </a:lnTo>
                  <a:lnTo>
                    <a:pt x="115" y="177"/>
                  </a:lnTo>
                  <a:lnTo>
                    <a:pt x="115" y="175"/>
                  </a:lnTo>
                  <a:lnTo>
                    <a:pt x="115" y="174"/>
                  </a:lnTo>
                  <a:lnTo>
                    <a:pt x="119" y="171"/>
                  </a:lnTo>
                  <a:lnTo>
                    <a:pt x="123" y="169"/>
                  </a:lnTo>
                  <a:lnTo>
                    <a:pt x="126" y="167"/>
                  </a:lnTo>
                  <a:lnTo>
                    <a:pt x="127" y="165"/>
                  </a:lnTo>
                  <a:lnTo>
                    <a:pt x="127" y="164"/>
                  </a:lnTo>
                  <a:lnTo>
                    <a:pt x="126" y="163"/>
                  </a:lnTo>
                  <a:lnTo>
                    <a:pt x="126" y="160"/>
                  </a:lnTo>
                  <a:lnTo>
                    <a:pt x="127" y="159"/>
                  </a:lnTo>
                  <a:lnTo>
                    <a:pt x="131" y="156"/>
                  </a:lnTo>
                  <a:lnTo>
                    <a:pt x="136" y="154"/>
                  </a:lnTo>
                  <a:lnTo>
                    <a:pt x="141" y="151"/>
                  </a:lnTo>
                  <a:lnTo>
                    <a:pt x="141" y="150"/>
                  </a:lnTo>
                  <a:lnTo>
                    <a:pt x="141" y="150"/>
                  </a:lnTo>
                  <a:lnTo>
                    <a:pt x="139" y="151"/>
                  </a:lnTo>
                  <a:lnTo>
                    <a:pt x="138" y="151"/>
                  </a:lnTo>
                  <a:lnTo>
                    <a:pt x="135" y="153"/>
                  </a:lnTo>
                  <a:lnTo>
                    <a:pt x="134" y="153"/>
                  </a:lnTo>
                  <a:lnTo>
                    <a:pt x="130" y="155"/>
                  </a:lnTo>
                  <a:lnTo>
                    <a:pt x="125" y="158"/>
                  </a:lnTo>
                  <a:lnTo>
                    <a:pt x="121" y="160"/>
                  </a:lnTo>
                  <a:lnTo>
                    <a:pt x="117" y="159"/>
                  </a:lnTo>
                  <a:lnTo>
                    <a:pt x="116" y="158"/>
                  </a:lnTo>
                  <a:lnTo>
                    <a:pt x="116" y="155"/>
                  </a:lnTo>
                  <a:lnTo>
                    <a:pt x="118" y="152"/>
                  </a:lnTo>
                  <a:lnTo>
                    <a:pt x="119" y="149"/>
                  </a:lnTo>
                  <a:lnTo>
                    <a:pt x="120" y="147"/>
                  </a:lnTo>
                  <a:lnTo>
                    <a:pt x="119" y="146"/>
                  </a:lnTo>
                  <a:lnTo>
                    <a:pt x="117" y="147"/>
                  </a:lnTo>
                  <a:lnTo>
                    <a:pt x="115" y="149"/>
                  </a:lnTo>
                  <a:lnTo>
                    <a:pt x="114" y="153"/>
                  </a:lnTo>
                  <a:lnTo>
                    <a:pt x="113" y="156"/>
                  </a:lnTo>
                  <a:lnTo>
                    <a:pt x="111" y="158"/>
                  </a:lnTo>
                  <a:lnTo>
                    <a:pt x="108" y="161"/>
                  </a:lnTo>
                  <a:lnTo>
                    <a:pt x="103" y="164"/>
                  </a:lnTo>
                  <a:lnTo>
                    <a:pt x="99" y="166"/>
                  </a:lnTo>
                  <a:lnTo>
                    <a:pt x="99" y="166"/>
                  </a:lnTo>
                  <a:lnTo>
                    <a:pt x="99" y="165"/>
                  </a:lnTo>
                  <a:lnTo>
                    <a:pt x="96" y="167"/>
                  </a:lnTo>
                  <a:lnTo>
                    <a:pt x="96" y="167"/>
                  </a:lnTo>
                  <a:lnTo>
                    <a:pt x="95" y="168"/>
                  </a:lnTo>
                  <a:lnTo>
                    <a:pt x="96" y="168"/>
                  </a:lnTo>
                  <a:lnTo>
                    <a:pt x="92" y="171"/>
                  </a:lnTo>
                  <a:lnTo>
                    <a:pt x="85" y="176"/>
                  </a:lnTo>
                  <a:lnTo>
                    <a:pt x="85" y="176"/>
                  </a:lnTo>
                  <a:lnTo>
                    <a:pt x="80" y="178"/>
                  </a:lnTo>
                  <a:lnTo>
                    <a:pt x="79" y="178"/>
                  </a:lnTo>
                  <a:lnTo>
                    <a:pt x="79" y="178"/>
                  </a:lnTo>
                  <a:lnTo>
                    <a:pt x="81" y="175"/>
                  </a:lnTo>
                  <a:lnTo>
                    <a:pt x="87" y="169"/>
                  </a:lnTo>
                  <a:lnTo>
                    <a:pt x="85" y="170"/>
                  </a:lnTo>
                  <a:lnTo>
                    <a:pt x="84" y="170"/>
                  </a:lnTo>
                  <a:lnTo>
                    <a:pt x="80" y="169"/>
                  </a:lnTo>
                  <a:lnTo>
                    <a:pt x="79" y="167"/>
                  </a:lnTo>
                  <a:lnTo>
                    <a:pt x="78" y="165"/>
                  </a:lnTo>
                  <a:lnTo>
                    <a:pt x="76" y="164"/>
                  </a:lnTo>
                  <a:lnTo>
                    <a:pt x="74" y="164"/>
                  </a:lnTo>
                  <a:lnTo>
                    <a:pt x="70" y="165"/>
                  </a:lnTo>
                  <a:lnTo>
                    <a:pt x="66" y="168"/>
                  </a:lnTo>
                  <a:lnTo>
                    <a:pt x="63" y="169"/>
                  </a:lnTo>
                  <a:lnTo>
                    <a:pt x="60" y="170"/>
                  </a:lnTo>
                  <a:lnTo>
                    <a:pt x="57" y="168"/>
                  </a:lnTo>
                  <a:lnTo>
                    <a:pt x="57" y="167"/>
                  </a:lnTo>
                  <a:lnTo>
                    <a:pt x="58" y="165"/>
                  </a:lnTo>
                  <a:lnTo>
                    <a:pt x="60" y="164"/>
                  </a:lnTo>
                  <a:lnTo>
                    <a:pt x="63" y="163"/>
                  </a:lnTo>
                  <a:lnTo>
                    <a:pt x="66" y="161"/>
                  </a:lnTo>
                  <a:lnTo>
                    <a:pt x="68" y="160"/>
                  </a:lnTo>
                  <a:lnTo>
                    <a:pt x="71" y="157"/>
                  </a:lnTo>
                  <a:lnTo>
                    <a:pt x="74" y="153"/>
                  </a:lnTo>
                  <a:lnTo>
                    <a:pt x="75" y="149"/>
                  </a:lnTo>
                  <a:lnTo>
                    <a:pt x="75" y="146"/>
                  </a:lnTo>
                  <a:lnTo>
                    <a:pt x="73" y="145"/>
                  </a:lnTo>
                  <a:lnTo>
                    <a:pt x="71" y="146"/>
                  </a:lnTo>
                  <a:lnTo>
                    <a:pt x="68" y="148"/>
                  </a:lnTo>
                  <a:lnTo>
                    <a:pt x="66" y="150"/>
                  </a:lnTo>
                  <a:lnTo>
                    <a:pt x="63" y="152"/>
                  </a:lnTo>
                  <a:lnTo>
                    <a:pt x="58" y="155"/>
                  </a:lnTo>
                  <a:lnTo>
                    <a:pt x="51" y="158"/>
                  </a:lnTo>
                  <a:lnTo>
                    <a:pt x="44" y="162"/>
                  </a:lnTo>
                  <a:lnTo>
                    <a:pt x="28" y="173"/>
                  </a:lnTo>
                  <a:lnTo>
                    <a:pt x="19" y="177"/>
                  </a:lnTo>
                  <a:lnTo>
                    <a:pt x="11" y="182"/>
                  </a:lnTo>
                  <a:lnTo>
                    <a:pt x="5" y="186"/>
                  </a:lnTo>
                  <a:lnTo>
                    <a:pt x="0" y="189"/>
                  </a:lnTo>
                  <a:lnTo>
                    <a:pt x="1" y="188"/>
                  </a:lnTo>
                  <a:lnTo>
                    <a:pt x="39" y="160"/>
                  </a:lnTo>
                  <a:lnTo>
                    <a:pt x="79" y="133"/>
                  </a:lnTo>
                  <a:lnTo>
                    <a:pt x="120" y="109"/>
                  </a:lnTo>
                  <a:lnTo>
                    <a:pt x="163" y="87"/>
                  </a:lnTo>
                  <a:lnTo>
                    <a:pt x="207" y="67"/>
                  </a:lnTo>
                  <a:lnTo>
                    <a:pt x="252" y="50"/>
                  </a:lnTo>
                  <a:lnTo>
                    <a:pt x="298" y="35"/>
                  </a:lnTo>
                  <a:lnTo>
                    <a:pt x="346" y="23"/>
                  </a:lnTo>
                  <a:lnTo>
                    <a:pt x="394" y="13"/>
                  </a:lnTo>
                  <a:lnTo>
                    <a:pt x="444" y="6"/>
                  </a:lnTo>
                  <a:lnTo>
                    <a:pt x="494" y="2"/>
                  </a:lnTo>
                  <a:lnTo>
                    <a:pt x="545"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99" name="Freeform 173"/>
            <p:cNvSpPr>
              <a:spLocks noEditPoints="1"/>
            </p:cNvSpPr>
            <p:nvPr/>
          </p:nvSpPr>
          <p:spPr bwMode="auto">
            <a:xfrm>
              <a:off x="2614461" y="2490793"/>
              <a:ext cx="370719" cy="188256"/>
            </a:xfrm>
            <a:custGeom>
              <a:avLst/>
              <a:gdLst/>
              <a:ahLst/>
              <a:cxnLst>
                <a:cxn ang="0">
                  <a:pos x="231" y="109"/>
                </a:cxn>
                <a:cxn ang="0">
                  <a:pos x="227" y="107"/>
                </a:cxn>
                <a:cxn ang="0">
                  <a:pos x="206" y="95"/>
                </a:cxn>
                <a:cxn ang="0">
                  <a:pos x="159" y="78"/>
                </a:cxn>
                <a:cxn ang="0">
                  <a:pos x="139" y="56"/>
                </a:cxn>
                <a:cxn ang="0">
                  <a:pos x="139" y="56"/>
                </a:cxn>
                <a:cxn ang="0">
                  <a:pos x="58" y="32"/>
                </a:cxn>
                <a:cxn ang="0">
                  <a:pos x="61" y="32"/>
                </a:cxn>
                <a:cxn ang="0">
                  <a:pos x="58" y="31"/>
                </a:cxn>
                <a:cxn ang="0">
                  <a:pos x="54" y="30"/>
                </a:cxn>
                <a:cxn ang="0">
                  <a:pos x="3" y="0"/>
                </a:cxn>
                <a:cxn ang="0">
                  <a:pos x="16" y="6"/>
                </a:cxn>
                <a:cxn ang="0">
                  <a:pos x="55" y="20"/>
                </a:cxn>
                <a:cxn ang="0">
                  <a:pos x="128" y="50"/>
                </a:cxn>
                <a:cxn ang="0">
                  <a:pos x="139" y="56"/>
                </a:cxn>
                <a:cxn ang="0">
                  <a:pos x="163" y="69"/>
                </a:cxn>
                <a:cxn ang="0">
                  <a:pos x="151" y="64"/>
                </a:cxn>
                <a:cxn ang="0">
                  <a:pos x="101" y="41"/>
                </a:cxn>
                <a:cxn ang="0">
                  <a:pos x="90" y="37"/>
                </a:cxn>
                <a:cxn ang="0">
                  <a:pos x="93" y="40"/>
                </a:cxn>
                <a:cxn ang="0">
                  <a:pos x="100" y="43"/>
                </a:cxn>
                <a:cxn ang="0">
                  <a:pos x="162" y="72"/>
                </a:cxn>
                <a:cxn ang="0">
                  <a:pos x="191" y="85"/>
                </a:cxn>
                <a:cxn ang="0">
                  <a:pos x="192" y="85"/>
                </a:cxn>
                <a:cxn ang="0">
                  <a:pos x="195" y="87"/>
                </a:cxn>
                <a:cxn ang="0">
                  <a:pos x="207" y="96"/>
                </a:cxn>
                <a:cxn ang="0">
                  <a:pos x="225" y="106"/>
                </a:cxn>
                <a:cxn ang="0">
                  <a:pos x="230" y="109"/>
                </a:cxn>
                <a:cxn ang="0">
                  <a:pos x="232" y="111"/>
                </a:cxn>
                <a:cxn ang="0">
                  <a:pos x="252" y="124"/>
                </a:cxn>
                <a:cxn ang="0">
                  <a:pos x="255" y="127"/>
                </a:cxn>
                <a:cxn ang="0">
                  <a:pos x="250" y="124"/>
                </a:cxn>
                <a:cxn ang="0">
                  <a:pos x="227" y="110"/>
                </a:cxn>
                <a:cxn ang="0">
                  <a:pos x="211" y="105"/>
                </a:cxn>
                <a:cxn ang="0">
                  <a:pos x="214" y="106"/>
                </a:cxn>
                <a:cxn ang="0">
                  <a:pos x="217" y="107"/>
                </a:cxn>
                <a:cxn ang="0">
                  <a:pos x="224" y="111"/>
                </a:cxn>
                <a:cxn ang="0">
                  <a:pos x="242" y="125"/>
                </a:cxn>
                <a:cxn ang="0">
                  <a:pos x="246" y="128"/>
                </a:cxn>
                <a:cxn ang="0">
                  <a:pos x="247" y="130"/>
                </a:cxn>
                <a:cxn ang="0">
                  <a:pos x="218" y="113"/>
                </a:cxn>
                <a:cxn ang="0">
                  <a:pos x="215" y="112"/>
                </a:cxn>
                <a:cxn ang="0">
                  <a:pos x="217" y="115"/>
                </a:cxn>
                <a:cxn ang="0">
                  <a:pos x="208" y="108"/>
                </a:cxn>
                <a:cxn ang="0">
                  <a:pos x="203" y="105"/>
                </a:cxn>
                <a:cxn ang="0">
                  <a:pos x="209" y="111"/>
                </a:cxn>
                <a:cxn ang="0">
                  <a:pos x="205" y="109"/>
                </a:cxn>
                <a:cxn ang="0">
                  <a:pos x="196" y="104"/>
                </a:cxn>
                <a:cxn ang="0">
                  <a:pos x="196" y="106"/>
                </a:cxn>
                <a:cxn ang="0">
                  <a:pos x="168" y="84"/>
                </a:cxn>
                <a:cxn ang="0">
                  <a:pos x="162" y="80"/>
                </a:cxn>
                <a:cxn ang="0">
                  <a:pos x="164" y="82"/>
                </a:cxn>
                <a:cxn ang="0">
                  <a:pos x="160" y="81"/>
                </a:cxn>
                <a:cxn ang="0">
                  <a:pos x="145" y="72"/>
                </a:cxn>
                <a:cxn ang="0">
                  <a:pos x="119" y="59"/>
                </a:cxn>
                <a:cxn ang="0">
                  <a:pos x="61" y="35"/>
                </a:cxn>
                <a:cxn ang="0">
                  <a:pos x="50" y="30"/>
                </a:cxn>
                <a:cxn ang="0">
                  <a:pos x="49" y="29"/>
                </a:cxn>
                <a:cxn ang="0">
                  <a:pos x="24" y="19"/>
                </a:cxn>
                <a:cxn ang="0">
                  <a:pos x="5" y="10"/>
                </a:cxn>
                <a:cxn ang="0">
                  <a:pos x="1" y="1"/>
                </a:cxn>
              </a:cxnLst>
              <a:rect l="0" t="0" r="r" b="b"/>
              <a:pathLst>
                <a:path w="256" h="130">
                  <a:moveTo>
                    <a:pt x="231" y="109"/>
                  </a:moveTo>
                  <a:lnTo>
                    <a:pt x="231" y="110"/>
                  </a:lnTo>
                  <a:lnTo>
                    <a:pt x="231" y="109"/>
                  </a:lnTo>
                  <a:close/>
                  <a:moveTo>
                    <a:pt x="227" y="107"/>
                  </a:moveTo>
                  <a:lnTo>
                    <a:pt x="230" y="108"/>
                  </a:lnTo>
                  <a:lnTo>
                    <a:pt x="227" y="107"/>
                  </a:lnTo>
                  <a:close/>
                  <a:moveTo>
                    <a:pt x="206" y="95"/>
                  </a:moveTo>
                  <a:lnTo>
                    <a:pt x="207" y="95"/>
                  </a:lnTo>
                  <a:lnTo>
                    <a:pt x="206" y="95"/>
                  </a:lnTo>
                  <a:lnTo>
                    <a:pt x="206" y="95"/>
                  </a:lnTo>
                  <a:close/>
                  <a:moveTo>
                    <a:pt x="159" y="78"/>
                  </a:moveTo>
                  <a:lnTo>
                    <a:pt x="159" y="78"/>
                  </a:lnTo>
                  <a:lnTo>
                    <a:pt x="160" y="79"/>
                  </a:lnTo>
                  <a:lnTo>
                    <a:pt x="159" y="78"/>
                  </a:lnTo>
                  <a:close/>
                  <a:moveTo>
                    <a:pt x="139" y="56"/>
                  </a:moveTo>
                  <a:lnTo>
                    <a:pt x="140" y="56"/>
                  </a:lnTo>
                  <a:lnTo>
                    <a:pt x="140" y="57"/>
                  </a:lnTo>
                  <a:lnTo>
                    <a:pt x="139" y="56"/>
                  </a:lnTo>
                  <a:close/>
                  <a:moveTo>
                    <a:pt x="51" y="30"/>
                  </a:moveTo>
                  <a:lnTo>
                    <a:pt x="54" y="31"/>
                  </a:lnTo>
                  <a:lnTo>
                    <a:pt x="58" y="32"/>
                  </a:lnTo>
                  <a:lnTo>
                    <a:pt x="60" y="33"/>
                  </a:lnTo>
                  <a:lnTo>
                    <a:pt x="61" y="33"/>
                  </a:lnTo>
                  <a:lnTo>
                    <a:pt x="61" y="32"/>
                  </a:lnTo>
                  <a:lnTo>
                    <a:pt x="60" y="32"/>
                  </a:lnTo>
                  <a:lnTo>
                    <a:pt x="59" y="32"/>
                  </a:lnTo>
                  <a:lnTo>
                    <a:pt x="58" y="31"/>
                  </a:lnTo>
                  <a:lnTo>
                    <a:pt x="56" y="31"/>
                  </a:lnTo>
                  <a:lnTo>
                    <a:pt x="55" y="31"/>
                  </a:lnTo>
                  <a:lnTo>
                    <a:pt x="54" y="30"/>
                  </a:lnTo>
                  <a:lnTo>
                    <a:pt x="53" y="30"/>
                  </a:lnTo>
                  <a:lnTo>
                    <a:pt x="51" y="30"/>
                  </a:lnTo>
                  <a:close/>
                  <a:moveTo>
                    <a:pt x="3" y="0"/>
                  </a:moveTo>
                  <a:lnTo>
                    <a:pt x="6" y="1"/>
                  </a:lnTo>
                  <a:lnTo>
                    <a:pt x="9" y="3"/>
                  </a:lnTo>
                  <a:lnTo>
                    <a:pt x="16" y="6"/>
                  </a:lnTo>
                  <a:lnTo>
                    <a:pt x="29" y="11"/>
                  </a:lnTo>
                  <a:lnTo>
                    <a:pt x="42" y="16"/>
                  </a:lnTo>
                  <a:lnTo>
                    <a:pt x="55" y="20"/>
                  </a:lnTo>
                  <a:lnTo>
                    <a:pt x="54" y="18"/>
                  </a:lnTo>
                  <a:lnTo>
                    <a:pt x="92" y="33"/>
                  </a:lnTo>
                  <a:lnTo>
                    <a:pt x="128" y="50"/>
                  </a:lnTo>
                  <a:lnTo>
                    <a:pt x="130" y="51"/>
                  </a:lnTo>
                  <a:lnTo>
                    <a:pt x="139" y="56"/>
                  </a:lnTo>
                  <a:lnTo>
                    <a:pt x="139" y="56"/>
                  </a:lnTo>
                  <a:lnTo>
                    <a:pt x="165" y="70"/>
                  </a:lnTo>
                  <a:lnTo>
                    <a:pt x="164" y="70"/>
                  </a:lnTo>
                  <a:lnTo>
                    <a:pt x="163" y="69"/>
                  </a:lnTo>
                  <a:lnTo>
                    <a:pt x="163" y="69"/>
                  </a:lnTo>
                  <a:lnTo>
                    <a:pt x="157" y="66"/>
                  </a:lnTo>
                  <a:lnTo>
                    <a:pt x="151" y="64"/>
                  </a:lnTo>
                  <a:lnTo>
                    <a:pt x="113" y="46"/>
                  </a:lnTo>
                  <a:lnTo>
                    <a:pt x="107" y="43"/>
                  </a:lnTo>
                  <a:lnTo>
                    <a:pt x="101" y="41"/>
                  </a:lnTo>
                  <a:lnTo>
                    <a:pt x="94" y="38"/>
                  </a:lnTo>
                  <a:lnTo>
                    <a:pt x="92" y="37"/>
                  </a:lnTo>
                  <a:lnTo>
                    <a:pt x="90" y="37"/>
                  </a:lnTo>
                  <a:lnTo>
                    <a:pt x="90" y="38"/>
                  </a:lnTo>
                  <a:lnTo>
                    <a:pt x="91" y="38"/>
                  </a:lnTo>
                  <a:lnTo>
                    <a:pt x="93" y="40"/>
                  </a:lnTo>
                  <a:lnTo>
                    <a:pt x="96" y="41"/>
                  </a:lnTo>
                  <a:lnTo>
                    <a:pt x="98" y="42"/>
                  </a:lnTo>
                  <a:lnTo>
                    <a:pt x="100" y="43"/>
                  </a:lnTo>
                  <a:lnTo>
                    <a:pt x="124" y="54"/>
                  </a:lnTo>
                  <a:lnTo>
                    <a:pt x="149" y="65"/>
                  </a:lnTo>
                  <a:lnTo>
                    <a:pt x="162" y="72"/>
                  </a:lnTo>
                  <a:lnTo>
                    <a:pt x="175" y="78"/>
                  </a:lnTo>
                  <a:lnTo>
                    <a:pt x="188" y="84"/>
                  </a:lnTo>
                  <a:lnTo>
                    <a:pt x="191" y="85"/>
                  </a:lnTo>
                  <a:lnTo>
                    <a:pt x="193" y="87"/>
                  </a:lnTo>
                  <a:lnTo>
                    <a:pt x="192" y="86"/>
                  </a:lnTo>
                  <a:lnTo>
                    <a:pt x="192" y="85"/>
                  </a:lnTo>
                  <a:lnTo>
                    <a:pt x="193" y="85"/>
                  </a:lnTo>
                  <a:lnTo>
                    <a:pt x="194" y="86"/>
                  </a:lnTo>
                  <a:lnTo>
                    <a:pt x="195" y="87"/>
                  </a:lnTo>
                  <a:lnTo>
                    <a:pt x="196" y="88"/>
                  </a:lnTo>
                  <a:lnTo>
                    <a:pt x="197" y="89"/>
                  </a:lnTo>
                  <a:lnTo>
                    <a:pt x="207" y="96"/>
                  </a:lnTo>
                  <a:lnTo>
                    <a:pt x="207" y="95"/>
                  </a:lnTo>
                  <a:lnTo>
                    <a:pt x="216" y="100"/>
                  </a:lnTo>
                  <a:lnTo>
                    <a:pt x="225" y="106"/>
                  </a:lnTo>
                  <a:lnTo>
                    <a:pt x="227" y="107"/>
                  </a:lnTo>
                  <a:lnTo>
                    <a:pt x="227" y="107"/>
                  </a:lnTo>
                  <a:lnTo>
                    <a:pt x="230" y="109"/>
                  </a:lnTo>
                  <a:lnTo>
                    <a:pt x="230" y="108"/>
                  </a:lnTo>
                  <a:lnTo>
                    <a:pt x="233" y="111"/>
                  </a:lnTo>
                  <a:lnTo>
                    <a:pt x="232" y="111"/>
                  </a:lnTo>
                  <a:lnTo>
                    <a:pt x="234" y="112"/>
                  </a:lnTo>
                  <a:lnTo>
                    <a:pt x="241" y="117"/>
                  </a:lnTo>
                  <a:lnTo>
                    <a:pt x="252" y="124"/>
                  </a:lnTo>
                  <a:lnTo>
                    <a:pt x="253" y="125"/>
                  </a:lnTo>
                  <a:lnTo>
                    <a:pt x="255" y="126"/>
                  </a:lnTo>
                  <a:lnTo>
                    <a:pt x="255" y="127"/>
                  </a:lnTo>
                  <a:lnTo>
                    <a:pt x="256" y="127"/>
                  </a:lnTo>
                  <a:lnTo>
                    <a:pt x="256" y="128"/>
                  </a:lnTo>
                  <a:lnTo>
                    <a:pt x="250" y="124"/>
                  </a:lnTo>
                  <a:lnTo>
                    <a:pt x="242" y="120"/>
                  </a:lnTo>
                  <a:lnTo>
                    <a:pt x="235" y="114"/>
                  </a:lnTo>
                  <a:lnTo>
                    <a:pt x="227" y="110"/>
                  </a:lnTo>
                  <a:lnTo>
                    <a:pt x="219" y="107"/>
                  </a:lnTo>
                  <a:lnTo>
                    <a:pt x="212" y="105"/>
                  </a:lnTo>
                  <a:lnTo>
                    <a:pt x="211" y="105"/>
                  </a:lnTo>
                  <a:lnTo>
                    <a:pt x="212" y="105"/>
                  </a:lnTo>
                  <a:lnTo>
                    <a:pt x="213" y="106"/>
                  </a:lnTo>
                  <a:lnTo>
                    <a:pt x="214" y="106"/>
                  </a:lnTo>
                  <a:lnTo>
                    <a:pt x="216" y="107"/>
                  </a:lnTo>
                  <a:lnTo>
                    <a:pt x="217" y="107"/>
                  </a:lnTo>
                  <a:lnTo>
                    <a:pt x="217" y="107"/>
                  </a:lnTo>
                  <a:lnTo>
                    <a:pt x="219" y="109"/>
                  </a:lnTo>
                  <a:lnTo>
                    <a:pt x="221" y="110"/>
                  </a:lnTo>
                  <a:lnTo>
                    <a:pt x="224" y="111"/>
                  </a:lnTo>
                  <a:lnTo>
                    <a:pt x="233" y="118"/>
                  </a:lnTo>
                  <a:lnTo>
                    <a:pt x="241" y="124"/>
                  </a:lnTo>
                  <a:lnTo>
                    <a:pt x="242" y="125"/>
                  </a:lnTo>
                  <a:lnTo>
                    <a:pt x="243" y="125"/>
                  </a:lnTo>
                  <a:lnTo>
                    <a:pt x="245" y="127"/>
                  </a:lnTo>
                  <a:lnTo>
                    <a:pt x="246" y="128"/>
                  </a:lnTo>
                  <a:lnTo>
                    <a:pt x="247" y="129"/>
                  </a:lnTo>
                  <a:lnTo>
                    <a:pt x="248" y="130"/>
                  </a:lnTo>
                  <a:lnTo>
                    <a:pt x="247" y="130"/>
                  </a:lnTo>
                  <a:lnTo>
                    <a:pt x="236" y="124"/>
                  </a:lnTo>
                  <a:lnTo>
                    <a:pt x="225" y="118"/>
                  </a:lnTo>
                  <a:lnTo>
                    <a:pt x="218" y="113"/>
                  </a:lnTo>
                  <a:lnTo>
                    <a:pt x="214" y="111"/>
                  </a:lnTo>
                  <a:lnTo>
                    <a:pt x="214" y="111"/>
                  </a:lnTo>
                  <a:lnTo>
                    <a:pt x="215" y="112"/>
                  </a:lnTo>
                  <a:lnTo>
                    <a:pt x="215" y="113"/>
                  </a:lnTo>
                  <a:lnTo>
                    <a:pt x="216" y="113"/>
                  </a:lnTo>
                  <a:lnTo>
                    <a:pt x="217" y="115"/>
                  </a:lnTo>
                  <a:lnTo>
                    <a:pt x="217" y="116"/>
                  </a:lnTo>
                  <a:lnTo>
                    <a:pt x="212" y="112"/>
                  </a:lnTo>
                  <a:lnTo>
                    <a:pt x="208" y="108"/>
                  </a:lnTo>
                  <a:lnTo>
                    <a:pt x="203" y="104"/>
                  </a:lnTo>
                  <a:lnTo>
                    <a:pt x="202" y="104"/>
                  </a:lnTo>
                  <a:lnTo>
                    <a:pt x="203" y="105"/>
                  </a:lnTo>
                  <a:lnTo>
                    <a:pt x="205" y="107"/>
                  </a:lnTo>
                  <a:lnTo>
                    <a:pt x="207" y="109"/>
                  </a:lnTo>
                  <a:lnTo>
                    <a:pt x="209" y="111"/>
                  </a:lnTo>
                  <a:lnTo>
                    <a:pt x="211" y="112"/>
                  </a:lnTo>
                  <a:lnTo>
                    <a:pt x="209" y="112"/>
                  </a:lnTo>
                  <a:lnTo>
                    <a:pt x="205" y="109"/>
                  </a:lnTo>
                  <a:lnTo>
                    <a:pt x="201" y="106"/>
                  </a:lnTo>
                  <a:lnTo>
                    <a:pt x="196" y="102"/>
                  </a:lnTo>
                  <a:lnTo>
                    <a:pt x="196" y="104"/>
                  </a:lnTo>
                  <a:lnTo>
                    <a:pt x="197" y="105"/>
                  </a:lnTo>
                  <a:lnTo>
                    <a:pt x="197" y="106"/>
                  </a:lnTo>
                  <a:lnTo>
                    <a:pt x="196" y="106"/>
                  </a:lnTo>
                  <a:lnTo>
                    <a:pt x="187" y="99"/>
                  </a:lnTo>
                  <a:lnTo>
                    <a:pt x="177" y="92"/>
                  </a:lnTo>
                  <a:lnTo>
                    <a:pt x="168" y="84"/>
                  </a:lnTo>
                  <a:lnTo>
                    <a:pt x="160" y="79"/>
                  </a:lnTo>
                  <a:lnTo>
                    <a:pt x="161" y="80"/>
                  </a:lnTo>
                  <a:lnTo>
                    <a:pt x="162" y="80"/>
                  </a:lnTo>
                  <a:lnTo>
                    <a:pt x="163" y="81"/>
                  </a:lnTo>
                  <a:lnTo>
                    <a:pt x="164" y="82"/>
                  </a:lnTo>
                  <a:lnTo>
                    <a:pt x="164" y="82"/>
                  </a:lnTo>
                  <a:lnTo>
                    <a:pt x="164" y="83"/>
                  </a:lnTo>
                  <a:lnTo>
                    <a:pt x="164" y="83"/>
                  </a:lnTo>
                  <a:lnTo>
                    <a:pt x="160" y="81"/>
                  </a:lnTo>
                  <a:lnTo>
                    <a:pt x="155" y="79"/>
                  </a:lnTo>
                  <a:lnTo>
                    <a:pt x="150" y="75"/>
                  </a:lnTo>
                  <a:lnTo>
                    <a:pt x="145" y="72"/>
                  </a:lnTo>
                  <a:lnTo>
                    <a:pt x="141" y="69"/>
                  </a:lnTo>
                  <a:lnTo>
                    <a:pt x="142" y="71"/>
                  </a:lnTo>
                  <a:lnTo>
                    <a:pt x="119" y="59"/>
                  </a:lnTo>
                  <a:lnTo>
                    <a:pt x="92" y="48"/>
                  </a:lnTo>
                  <a:lnTo>
                    <a:pt x="65" y="36"/>
                  </a:lnTo>
                  <a:lnTo>
                    <a:pt x="61" y="35"/>
                  </a:lnTo>
                  <a:lnTo>
                    <a:pt x="53" y="32"/>
                  </a:lnTo>
                  <a:lnTo>
                    <a:pt x="51" y="30"/>
                  </a:lnTo>
                  <a:lnTo>
                    <a:pt x="50" y="30"/>
                  </a:lnTo>
                  <a:lnTo>
                    <a:pt x="50" y="29"/>
                  </a:lnTo>
                  <a:lnTo>
                    <a:pt x="49" y="29"/>
                  </a:lnTo>
                  <a:lnTo>
                    <a:pt x="49" y="29"/>
                  </a:lnTo>
                  <a:lnTo>
                    <a:pt x="37" y="24"/>
                  </a:lnTo>
                  <a:lnTo>
                    <a:pt x="36" y="24"/>
                  </a:lnTo>
                  <a:lnTo>
                    <a:pt x="24" y="19"/>
                  </a:lnTo>
                  <a:lnTo>
                    <a:pt x="12" y="14"/>
                  </a:lnTo>
                  <a:lnTo>
                    <a:pt x="9" y="12"/>
                  </a:lnTo>
                  <a:lnTo>
                    <a:pt x="5" y="10"/>
                  </a:lnTo>
                  <a:lnTo>
                    <a:pt x="2" y="7"/>
                  </a:lnTo>
                  <a:lnTo>
                    <a:pt x="0" y="4"/>
                  </a:lnTo>
                  <a:lnTo>
                    <a:pt x="1" y="1"/>
                  </a:lnTo>
                  <a:lnTo>
                    <a:pt x="3"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100" name="Freeform 174"/>
            <p:cNvSpPr>
              <a:spLocks/>
            </p:cNvSpPr>
            <p:nvPr/>
          </p:nvSpPr>
          <p:spPr bwMode="auto">
            <a:xfrm>
              <a:off x="2956218" y="2655879"/>
              <a:ext cx="395338" cy="422852"/>
            </a:xfrm>
            <a:custGeom>
              <a:avLst/>
              <a:gdLst/>
              <a:ahLst/>
              <a:cxnLst>
                <a:cxn ang="0">
                  <a:pos x="5" y="0"/>
                </a:cxn>
                <a:cxn ang="0">
                  <a:pos x="77" y="55"/>
                </a:cxn>
                <a:cxn ang="0">
                  <a:pos x="144" y="117"/>
                </a:cxn>
                <a:cxn ang="0">
                  <a:pos x="174" y="151"/>
                </a:cxn>
                <a:cxn ang="0">
                  <a:pos x="221" y="210"/>
                </a:cxn>
                <a:cxn ang="0">
                  <a:pos x="254" y="259"/>
                </a:cxn>
                <a:cxn ang="0">
                  <a:pos x="266" y="281"/>
                </a:cxn>
                <a:cxn ang="0">
                  <a:pos x="270" y="286"/>
                </a:cxn>
                <a:cxn ang="0">
                  <a:pos x="273" y="291"/>
                </a:cxn>
                <a:cxn ang="0">
                  <a:pos x="272" y="291"/>
                </a:cxn>
                <a:cxn ang="0">
                  <a:pos x="260" y="285"/>
                </a:cxn>
                <a:cxn ang="0">
                  <a:pos x="260" y="285"/>
                </a:cxn>
                <a:cxn ang="0">
                  <a:pos x="252" y="276"/>
                </a:cxn>
                <a:cxn ang="0">
                  <a:pos x="234" y="247"/>
                </a:cxn>
                <a:cxn ang="0">
                  <a:pos x="224" y="238"/>
                </a:cxn>
                <a:cxn ang="0">
                  <a:pos x="217" y="229"/>
                </a:cxn>
                <a:cxn ang="0">
                  <a:pos x="210" y="216"/>
                </a:cxn>
                <a:cxn ang="0">
                  <a:pos x="209" y="210"/>
                </a:cxn>
                <a:cxn ang="0">
                  <a:pos x="204" y="199"/>
                </a:cxn>
                <a:cxn ang="0">
                  <a:pos x="198" y="185"/>
                </a:cxn>
                <a:cxn ang="0">
                  <a:pos x="190" y="176"/>
                </a:cxn>
                <a:cxn ang="0">
                  <a:pos x="181" y="165"/>
                </a:cxn>
                <a:cxn ang="0">
                  <a:pos x="172" y="156"/>
                </a:cxn>
                <a:cxn ang="0">
                  <a:pos x="165" y="152"/>
                </a:cxn>
                <a:cxn ang="0">
                  <a:pos x="157" y="150"/>
                </a:cxn>
                <a:cxn ang="0">
                  <a:pos x="148" y="144"/>
                </a:cxn>
                <a:cxn ang="0">
                  <a:pos x="143" y="139"/>
                </a:cxn>
                <a:cxn ang="0">
                  <a:pos x="143" y="137"/>
                </a:cxn>
                <a:cxn ang="0">
                  <a:pos x="147" y="136"/>
                </a:cxn>
                <a:cxn ang="0">
                  <a:pos x="147" y="133"/>
                </a:cxn>
                <a:cxn ang="0">
                  <a:pos x="138" y="125"/>
                </a:cxn>
                <a:cxn ang="0">
                  <a:pos x="133" y="122"/>
                </a:cxn>
                <a:cxn ang="0">
                  <a:pos x="133" y="116"/>
                </a:cxn>
                <a:cxn ang="0">
                  <a:pos x="130" y="114"/>
                </a:cxn>
                <a:cxn ang="0">
                  <a:pos x="131" y="116"/>
                </a:cxn>
                <a:cxn ang="0">
                  <a:pos x="119" y="102"/>
                </a:cxn>
                <a:cxn ang="0">
                  <a:pos x="114" y="97"/>
                </a:cxn>
                <a:cxn ang="0">
                  <a:pos x="103" y="86"/>
                </a:cxn>
                <a:cxn ang="0">
                  <a:pos x="99" y="82"/>
                </a:cxn>
                <a:cxn ang="0">
                  <a:pos x="79" y="64"/>
                </a:cxn>
                <a:cxn ang="0">
                  <a:pos x="67" y="52"/>
                </a:cxn>
                <a:cxn ang="0">
                  <a:pos x="54" y="40"/>
                </a:cxn>
                <a:cxn ang="0">
                  <a:pos x="34" y="28"/>
                </a:cxn>
                <a:cxn ang="0">
                  <a:pos x="23" y="21"/>
                </a:cxn>
                <a:cxn ang="0">
                  <a:pos x="22" y="20"/>
                </a:cxn>
                <a:cxn ang="0">
                  <a:pos x="20" y="20"/>
                </a:cxn>
                <a:cxn ang="0">
                  <a:pos x="19" y="18"/>
                </a:cxn>
                <a:cxn ang="0">
                  <a:pos x="15" y="15"/>
                </a:cxn>
                <a:cxn ang="0">
                  <a:pos x="14" y="13"/>
                </a:cxn>
                <a:cxn ang="0">
                  <a:pos x="0" y="4"/>
                </a:cxn>
                <a:cxn ang="0">
                  <a:pos x="1" y="4"/>
                </a:cxn>
                <a:cxn ang="0">
                  <a:pos x="6" y="7"/>
                </a:cxn>
                <a:cxn ang="0">
                  <a:pos x="11" y="11"/>
                </a:cxn>
                <a:cxn ang="0">
                  <a:pos x="13" y="12"/>
                </a:cxn>
                <a:cxn ang="0">
                  <a:pos x="41" y="31"/>
                </a:cxn>
                <a:cxn ang="0">
                  <a:pos x="43" y="33"/>
                </a:cxn>
                <a:cxn ang="0">
                  <a:pos x="45" y="33"/>
                </a:cxn>
                <a:cxn ang="0">
                  <a:pos x="45" y="33"/>
                </a:cxn>
                <a:cxn ang="0">
                  <a:pos x="26" y="15"/>
                </a:cxn>
                <a:cxn ang="0">
                  <a:pos x="3" y="0"/>
                </a:cxn>
              </a:cxnLst>
              <a:rect l="0" t="0" r="r" b="b"/>
              <a:pathLst>
                <a:path w="273" h="292">
                  <a:moveTo>
                    <a:pt x="3" y="0"/>
                  </a:moveTo>
                  <a:lnTo>
                    <a:pt x="5" y="0"/>
                  </a:lnTo>
                  <a:lnTo>
                    <a:pt x="42" y="26"/>
                  </a:lnTo>
                  <a:lnTo>
                    <a:pt x="77" y="55"/>
                  </a:lnTo>
                  <a:lnTo>
                    <a:pt x="111" y="84"/>
                  </a:lnTo>
                  <a:lnTo>
                    <a:pt x="144" y="117"/>
                  </a:lnTo>
                  <a:lnTo>
                    <a:pt x="174" y="150"/>
                  </a:lnTo>
                  <a:lnTo>
                    <a:pt x="174" y="151"/>
                  </a:lnTo>
                  <a:lnTo>
                    <a:pt x="198" y="180"/>
                  </a:lnTo>
                  <a:lnTo>
                    <a:pt x="221" y="210"/>
                  </a:lnTo>
                  <a:lnTo>
                    <a:pt x="242" y="240"/>
                  </a:lnTo>
                  <a:lnTo>
                    <a:pt x="254" y="259"/>
                  </a:lnTo>
                  <a:lnTo>
                    <a:pt x="265" y="279"/>
                  </a:lnTo>
                  <a:lnTo>
                    <a:pt x="266" y="281"/>
                  </a:lnTo>
                  <a:lnTo>
                    <a:pt x="268" y="284"/>
                  </a:lnTo>
                  <a:lnTo>
                    <a:pt x="270" y="286"/>
                  </a:lnTo>
                  <a:lnTo>
                    <a:pt x="271" y="289"/>
                  </a:lnTo>
                  <a:lnTo>
                    <a:pt x="273" y="291"/>
                  </a:lnTo>
                  <a:lnTo>
                    <a:pt x="273" y="292"/>
                  </a:lnTo>
                  <a:lnTo>
                    <a:pt x="272" y="291"/>
                  </a:lnTo>
                  <a:lnTo>
                    <a:pt x="266" y="288"/>
                  </a:lnTo>
                  <a:lnTo>
                    <a:pt x="260" y="285"/>
                  </a:lnTo>
                  <a:lnTo>
                    <a:pt x="260" y="285"/>
                  </a:lnTo>
                  <a:lnTo>
                    <a:pt x="260" y="285"/>
                  </a:lnTo>
                  <a:lnTo>
                    <a:pt x="259" y="285"/>
                  </a:lnTo>
                  <a:lnTo>
                    <a:pt x="252" y="276"/>
                  </a:lnTo>
                  <a:lnTo>
                    <a:pt x="240" y="255"/>
                  </a:lnTo>
                  <a:lnTo>
                    <a:pt x="234" y="247"/>
                  </a:lnTo>
                  <a:lnTo>
                    <a:pt x="229" y="242"/>
                  </a:lnTo>
                  <a:lnTo>
                    <a:pt x="224" y="238"/>
                  </a:lnTo>
                  <a:lnTo>
                    <a:pt x="221" y="233"/>
                  </a:lnTo>
                  <a:lnTo>
                    <a:pt x="217" y="229"/>
                  </a:lnTo>
                  <a:lnTo>
                    <a:pt x="213" y="223"/>
                  </a:lnTo>
                  <a:lnTo>
                    <a:pt x="210" y="216"/>
                  </a:lnTo>
                  <a:lnTo>
                    <a:pt x="211" y="215"/>
                  </a:lnTo>
                  <a:lnTo>
                    <a:pt x="209" y="210"/>
                  </a:lnTo>
                  <a:lnTo>
                    <a:pt x="207" y="206"/>
                  </a:lnTo>
                  <a:lnTo>
                    <a:pt x="204" y="199"/>
                  </a:lnTo>
                  <a:lnTo>
                    <a:pt x="202" y="192"/>
                  </a:lnTo>
                  <a:lnTo>
                    <a:pt x="198" y="185"/>
                  </a:lnTo>
                  <a:lnTo>
                    <a:pt x="195" y="181"/>
                  </a:lnTo>
                  <a:lnTo>
                    <a:pt x="190" y="176"/>
                  </a:lnTo>
                  <a:lnTo>
                    <a:pt x="186" y="171"/>
                  </a:lnTo>
                  <a:lnTo>
                    <a:pt x="181" y="165"/>
                  </a:lnTo>
                  <a:lnTo>
                    <a:pt x="176" y="160"/>
                  </a:lnTo>
                  <a:lnTo>
                    <a:pt x="172" y="156"/>
                  </a:lnTo>
                  <a:lnTo>
                    <a:pt x="169" y="153"/>
                  </a:lnTo>
                  <a:lnTo>
                    <a:pt x="165" y="152"/>
                  </a:lnTo>
                  <a:lnTo>
                    <a:pt x="161" y="151"/>
                  </a:lnTo>
                  <a:lnTo>
                    <a:pt x="157" y="150"/>
                  </a:lnTo>
                  <a:lnTo>
                    <a:pt x="154" y="148"/>
                  </a:lnTo>
                  <a:lnTo>
                    <a:pt x="148" y="144"/>
                  </a:lnTo>
                  <a:lnTo>
                    <a:pt x="145" y="141"/>
                  </a:lnTo>
                  <a:lnTo>
                    <a:pt x="143" y="139"/>
                  </a:lnTo>
                  <a:lnTo>
                    <a:pt x="142" y="138"/>
                  </a:lnTo>
                  <a:lnTo>
                    <a:pt x="143" y="137"/>
                  </a:lnTo>
                  <a:lnTo>
                    <a:pt x="145" y="137"/>
                  </a:lnTo>
                  <a:lnTo>
                    <a:pt x="147" y="136"/>
                  </a:lnTo>
                  <a:lnTo>
                    <a:pt x="147" y="135"/>
                  </a:lnTo>
                  <a:lnTo>
                    <a:pt x="147" y="133"/>
                  </a:lnTo>
                  <a:lnTo>
                    <a:pt x="145" y="131"/>
                  </a:lnTo>
                  <a:lnTo>
                    <a:pt x="138" y="125"/>
                  </a:lnTo>
                  <a:lnTo>
                    <a:pt x="134" y="122"/>
                  </a:lnTo>
                  <a:lnTo>
                    <a:pt x="133" y="122"/>
                  </a:lnTo>
                  <a:lnTo>
                    <a:pt x="133" y="118"/>
                  </a:lnTo>
                  <a:lnTo>
                    <a:pt x="133" y="116"/>
                  </a:lnTo>
                  <a:lnTo>
                    <a:pt x="132" y="115"/>
                  </a:lnTo>
                  <a:lnTo>
                    <a:pt x="130" y="114"/>
                  </a:lnTo>
                  <a:lnTo>
                    <a:pt x="131" y="115"/>
                  </a:lnTo>
                  <a:lnTo>
                    <a:pt x="131" y="116"/>
                  </a:lnTo>
                  <a:lnTo>
                    <a:pt x="126" y="109"/>
                  </a:lnTo>
                  <a:lnTo>
                    <a:pt x="119" y="102"/>
                  </a:lnTo>
                  <a:lnTo>
                    <a:pt x="118" y="101"/>
                  </a:lnTo>
                  <a:lnTo>
                    <a:pt x="114" y="97"/>
                  </a:lnTo>
                  <a:lnTo>
                    <a:pt x="108" y="91"/>
                  </a:lnTo>
                  <a:lnTo>
                    <a:pt x="103" y="86"/>
                  </a:lnTo>
                  <a:lnTo>
                    <a:pt x="99" y="81"/>
                  </a:lnTo>
                  <a:lnTo>
                    <a:pt x="99" y="82"/>
                  </a:lnTo>
                  <a:lnTo>
                    <a:pt x="89" y="74"/>
                  </a:lnTo>
                  <a:lnTo>
                    <a:pt x="79" y="64"/>
                  </a:lnTo>
                  <a:lnTo>
                    <a:pt x="73" y="59"/>
                  </a:lnTo>
                  <a:lnTo>
                    <a:pt x="67" y="52"/>
                  </a:lnTo>
                  <a:lnTo>
                    <a:pt x="60" y="46"/>
                  </a:lnTo>
                  <a:lnTo>
                    <a:pt x="54" y="40"/>
                  </a:lnTo>
                  <a:lnTo>
                    <a:pt x="45" y="34"/>
                  </a:lnTo>
                  <a:lnTo>
                    <a:pt x="34" y="28"/>
                  </a:lnTo>
                  <a:lnTo>
                    <a:pt x="25" y="22"/>
                  </a:lnTo>
                  <a:lnTo>
                    <a:pt x="23" y="21"/>
                  </a:lnTo>
                  <a:lnTo>
                    <a:pt x="21" y="19"/>
                  </a:lnTo>
                  <a:lnTo>
                    <a:pt x="22" y="20"/>
                  </a:lnTo>
                  <a:lnTo>
                    <a:pt x="22" y="21"/>
                  </a:lnTo>
                  <a:lnTo>
                    <a:pt x="20" y="20"/>
                  </a:lnTo>
                  <a:lnTo>
                    <a:pt x="19" y="19"/>
                  </a:lnTo>
                  <a:lnTo>
                    <a:pt x="19" y="18"/>
                  </a:lnTo>
                  <a:lnTo>
                    <a:pt x="17" y="17"/>
                  </a:lnTo>
                  <a:lnTo>
                    <a:pt x="15" y="15"/>
                  </a:lnTo>
                  <a:lnTo>
                    <a:pt x="15" y="14"/>
                  </a:lnTo>
                  <a:lnTo>
                    <a:pt x="14" y="13"/>
                  </a:lnTo>
                  <a:lnTo>
                    <a:pt x="8" y="10"/>
                  </a:lnTo>
                  <a:lnTo>
                    <a:pt x="0" y="4"/>
                  </a:lnTo>
                  <a:lnTo>
                    <a:pt x="0" y="3"/>
                  </a:lnTo>
                  <a:lnTo>
                    <a:pt x="1" y="4"/>
                  </a:lnTo>
                  <a:lnTo>
                    <a:pt x="3" y="5"/>
                  </a:lnTo>
                  <a:lnTo>
                    <a:pt x="6" y="7"/>
                  </a:lnTo>
                  <a:lnTo>
                    <a:pt x="9" y="9"/>
                  </a:lnTo>
                  <a:lnTo>
                    <a:pt x="11" y="11"/>
                  </a:lnTo>
                  <a:lnTo>
                    <a:pt x="13" y="12"/>
                  </a:lnTo>
                  <a:lnTo>
                    <a:pt x="13" y="12"/>
                  </a:lnTo>
                  <a:lnTo>
                    <a:pt x="29" y="22"/>
                  </a:lnTo>
                  <a:lnTo>
                    <a:pt x="41" y="31"/>
                  </a:lnTo>
                  <a:lnTo>
                    <a:pt x="42" y="32"/>
                  </a:lnTo>
                  <a:lnTo>
                    <a:pt x="43" y="33"/>
                  </a:lnTo>
                  <a:lnTo>
                    <a:pt x="44" y="33"/>
                  </a:lnTo>
                  <a:lnTo>
                    <a:pt x="45" y="33"/>
                  </a:lnTo>
                  <a:lnTo>
                    <a:pt x="45" y="33"/>
                  </a:lnTo>
                  <a:lnTo>
                    <a:pt x="45" y="33"/>
                  </a:lnTo>
                  <a:lnTo>
                    <a:pt x="36" y="23"/>
                  </a:lnTo>
                  <a:lnTo>
                    <a:pt x="26" y="15"/>
                  </a:lnTo>
                  <a:lnTo>
                    <a:pt x="14" y="8"/>
                  </a:lnTo>
                  <a:lnTo>
                    <a:pt x="3"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sp>
          <p:nvSpPr>
            <p:cNvPr id="101" name="Freeform 175"/>
            <p:cNvSpPr>
              <a:spLocks/>
            </p:cNvSpPr>
            <p:nvPr/>
          </p:nvSpPr>
          <p:spPr bwMode="auto">
            <a:xfrm>
              <a:off x="3324042" y="3029495"/>
              <a:ext cx="198393" cy="589386"/>
            </a:xfrm>
            <a:custGeom>
              <a:avLst/>
              <a:gdLst/>
              <a:ahLst/>
              <a:cxnLst>
                <a:cxn ang="0">
                  <a:pos x="2" y="0"/>
                </a:cxn>
                <a:cxn ang="0">
                  <a:pos x="26" y="40"/>
                </a:cxn>
                <a:cxn ang="0">
                  <a:pos x="48" y="82"/>
                </a:cxn>
                <a:cxn ang="0">
                  <a:pos x="68" y="125"/>
                </a:cxn>
                <a:cxn ang="0">
                  <a:pos x="86" y="169"/>
                </a:cxn>
                <a:cxn ang="0">
                  <a:pos x="101" y="215"/>
                </a:cxn>
                <a:cxn ang="0">
                  <a:pos x="114" y="261"/>
                </a:cxn>
                <a:cxn ang="0">
                  <a:pos x="124" y="309"/>
                </a:cxn>
                <a:cxn ang="0">
                  <a:pos x="132" y="357"/>
                </a:cxn>
                <a:cxn ang="0">
                  <a:pos x="137" y="406"/>
                </a:cxn>
                <a:cxn ang="0">
                  <a:pos x="135" y="407"/>
                </a:cxn>
                <a:cxn ang="0">
                  <a:pos x="128" y="351"/>
                </a:cxn>
                <a:cxn ang="0">
                  <a:pos x="127" y="342"/>
                </a:cxn>
                <a:cxn ang="0">
                  <a:pos x="124" y="334"/>
                </a:cxn>
                <a:cxn ang="0">
                  <a:pos x="122" y="327"/>
                </a:cxn>
                <a:cxn ang="0">
                  <a:pos x="120" y="317"/>
                </a:cxn>
                <a:cxn ang="0">
                  <a:pos x="111" y="276"/>
                </a:cxn>
                <a:cxn ang="0">
                  <a:pos x="100" y="235"/>
                </a:cxn>
                <a:cxn ang="0">
                  <a:pos x="88" y="194"/>
                </a:cxn>
                <a:cxn ang="0">
                  <a:pos x="81" y="173"/>
                </a:cxn>
                <a:cxn ang="0">
                  <a:pos x="74" y="151"/>
                </a:cxn>
                <a:cxn ang="0">
                  <a:pos x="64" y="127"/>
                </a:cxn>
                <a:cxn ang="0">
                  <a:pos x="53" y="104"/>
                </a:cxn>
                <a:cxn ang="0">
                  <a:pos x="38" y="72"/>
                </a:cxn>
                <a:cxn ang="0">
                  <a:pos x="22" y="41"/>
                </a:cxn>
                <a:cxn ang="0">
                  <a:pos x="20" y="38"/>
                </a:cxn>
                <a:cxn ang="0">
                  <a:pos x="19" y="37"/>
                </a:cxn>
                <a:cxn ang="0">
                  <a:pos x="19" y="36"/>
                </a:cxn>
                <a:cxn ang="0">
                  <a:pos x="20" y="37"/>
                </a:cxn>
                <a:cxn ang="0">
                  <a:pos x="21" y="39"/>
                </a:cxn>
                <a:cxn ang="0">
                  <a:pos x="21" y="39"/>
                </a:cxn>
                <a:cxn ang="0">
                  <a:pos x="22" y="39"/>
                </a:cxn>
                <a:cxn ang="0">
                  <a:pos x="22" y="39"/>
                </a:cxn>
                <a:cxn ang="0">
                  <a:pos x="21" y="37"/>
                </a:cxn>
                <a:cxn ang="0">
                  <a:pos x="19" y="32"/>
                </a:cxn>
                <a:cxn ang="0">
                  <a:pos x="16" y="27"/>
                </a:cxn>
                <a:cxn ang="0">
                  <a:pos x="8" y="13"/>
                </a:cxn>
                <a:cxn ang="0">
                  <a:pos x="0" y="0"/>
                </a:cxn>
                <a:cxn ang="0">
                  <a:pos x="2" y="0"/>
                </a:cxn>
              </a:cxnLst>
              <a:rect l="0" t="0" r="r" b="b"/>
              <a:pathLst>
                <a:path w="137" h="407">
                  <a:moveTo>
                    <a:pt x="2" y="0"/>
                  </a:moveTo>
                  <a:lnTo>
                    <a:pt x="26" y="40"/>
                  </a:lnTo>
                  <a:lnTo>
                    <a:pt x="48" y="82"/>
                  </a:lnTo>
                  <a:lnTo>
                    <a:pt x="68" y="125"/>
                  </a:lnTo>
                  <a:lnTo>
                    <a:pt x="86" y="169"/>
                  </a:lnTo>
                  <a:lnTo>
                    <a:pt x="101" y="215"/>
                  </a:lnTo>
                  <a:lnTo>
                    <a:pt x="114" y="261"/>
                  </a:lnTo>
                  <a:lnTo>
                    <a:pt x="124" y="309"/>
                  </a:lnTo>
                  <a:lnTo>
                    <a:pt x="132" y="357"/>
                  </a:lnTo>
                  <a:lnTo>
                    <a:pt x="137" y="406"/>
                  </a:lnTo>
                  <a:lnTo>
                    <a:pt x="135" y="407"/>
                  </a:lnTo>
                  <a:lnTo>
                    <a:pt x="128" y="351"/>
                  </a:lnTo>
                  <a:lnTo>
                    <a:pt x="127" y="342"/>
                  </a:lnTo>
                  <a:lnTo>
                    <a:pt x="124" y="334"/>
                  </a:lnTo>
                  <a:lnTo>
                    <a:pt x="122" y="327"/>
                  </a:lnTo>
                  <a:lnTo>
                    <a:pt x="120" y="317"/>
                  </a:lnTo>
                  <a:lnTo>
                    <a:pt x="111" y="276"/>
                  </a:lnTo>
                  <a:lnTo>
                    <a:pt x="100" y="235"/>
                  </a:lnTo>
                  <a:lnTo>
                    <a:pt x="88" y="194"/>
                  </a:lnTo>
                  <a:lnTo>
                    <a:pt x="81" y="173"/>
                  </a:lnTo>
                  <a:lnTo>
                    <a:pt x="74" y="151"/>
                  </a:lnTo>
                  <a:lnTo>
                    <a:pt x="64" y="127"/>
                  </a:lnTo>
                  <a:lnTo>
                    <a:pt x="53" y="104"/>
                  </a:lnTo>
                  <a:lnTo>
                    <a:pt x="38" y="72"/>
                  </a:lnTo>
                  <a:lnTo>
                    <a:pt x="22" y="41"/>
                  </a:lnTo>
                  <a:lnTo>
                    <a:pt x="20" y="38"/>
                  </a:lnTo>
                  <a:lnTo>
                    <a:pt x="19" y="37"/>
                  </a:lnTo>
                  <a:lnTo>
                    <a:pt x="19" y="36"/>
                  </a:lnTo>
                  <a:lnTo>
                    <a:pt x="20" y="37"/>
                  </a:lnTo>
                  <a:lnTo>
                    <a:pt x="21" y="39"/>
                  </a:lnTo>
                  <a:lnTo>
                    <a:pt x="21" y="39"/>
                  </a:lnTo>
                  <a:lnTo>
                    <a:pt x="22" y="39"/>
                  </a:lnTo>
                  <a:lnTo>
                    <a:pt x="22" y="39"/>
                  </a:lnTo>
                  <a:lnTo>
                    <a:pt x="21" y="37"/>
                  </a:lnTo>
                  <a:lnTo>
                    <a:pt x="19" y="32"/>
                  </a:lnTo>
                  <a:lnTo>
                    <a:pt x="16" y="27"/>
                  </a:lnTo>
                  <a:lnTo>
                    <a:pt x="8" y="13"/>
                  </a:lnTo>
                  <a:lnTo>
                    <a:pt x="0" y="0"/>
                  </a:lnTo>
                  <a:lnTo>
                    <a:pt x="2" y="0"/>
                  </a:lnTo>
                  <a:close/>
                </a:path>
              </a:pathLst>
            </a:custGeom>
            <a:gradFill>
              <a:gsLst>
                <a:gs pos="49000">
                  <a:srgbClr val="38659D"/>
                </a:gs>
                <a:gs pos="87000">
                  <a:schemeClr val="tx2">
                    <a:lumMod val="75000"/>
                    <a:alpha val="80000"/>
                  </a:schemeClr>
                </a:gs>
              </a:gsLst>
              <a:lin ang="2700000" scaled="0"/>
            </a:gradFill>
            <a:ln w="0">
              <a:noFill/>
              <a:prstDash val="solid"/>
              <a:round/>
              <a:headEnd/>
              <a:tailEnd/>
            </a:ln>
          </p:spPr>
          <p:txBody>
            <a:bodyPr vert="horz" wrap="square" lIns="68562" tIns="34281" rIns="68562" bIns="34281" numCol="1" anchor="t" anchorCtr="0" compatLnSpc="1">
              <a:prstTxWarp prst="textNoShape">
                <a:avLst/>
              </a:prstTxWarp>
            </a:bodyPr>
            <a:lstStyle/>
            <a:p>
              <a:endParaRPr lang="en-US" sz="1799">
                <a:latin typeface="Arial" panose="020B0604020202020204" pitchFamily="34" charset="0"/>
                <a:cs typeface="Arial" panose="020B0604020202020204" pitchFamily="34" charset="0"/>
              </a:endParaRPr>
            </a:p>
          </p:txBody>
        </p:sp>
      </p:grpSp>
      <p:sp>
        <p:nvSpPr>
          <p:cNvPr id="3" name="Donut 2"/>
          <p:cNvSpPr/>
          <p:nvPr/>
        </p:nvSpPr>
        <p:spPr>
          <a:xfrm>
            <a:off x="383728" y="2342773"/>
            <a:ext cx="2639642" cy="2639642"/>
          </a:xfrm>
          <a:prstGeom prst="donut">
            <a:avLst>
              <a:gd name="adj" fmla="val 10687"/>
            </a:avLst>
          </a:prstGeom>
          <a:gradFill>
            <a:gsLst>
              <a:gs pos="16000">
                <a:schemeClr val="bg1">
                  <a:lumMod val="95000"/>
                </a:schemeClr>
              </a:gs>
              <a:gs pos="87000">
                <a:schemeClr val="bg1">
                  <a:lumMod val="65000"/>
                  <a:alpha val="52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schemeClr val="tx1"/>
              </a:solidFill>
              <a:latin typeface="Arial" panose="020B0604020202020204" pitchFamily="34" charset="0"/>
              <a:cs typeface="Arial" panose="020B0604020202020204" pitchFamily="34" charset="0"/>
            </a:endParaRPr>
          </a:p>
        </p:txBody>
      </p:sp>
      <p:sp>
        <p:nvSpPr>
          <p:cNvPr id="102" name="Donut 101"/>
          <p:cNvSpPr/>
          <p:nvPr/>
        </p:nvSpPr>
        <p:spPr>
          <a:xfrm>
            <a:off x="240016" y="2211452"/>
            <a:ext cx="2903607" cy="2903607"/>
          </a:xfrm>
          <a:prstGeom prst="donut">
            <a:avLst>
              <a:gd name="adj" fmla="val 1514"/>
            </a:avLst>
          </a:prstGeom>
          <a:gradFill>
            <a:gsLst>
              <a:gs pos="16000">
                <a:schemeClr val="bg1">
                  <a:lumMod val="85000"/>
                </a:schemeClr>
              </a:gs>
              <a:gs pos="87000">
                <a:schemeClr val="bg1">
                  <a:lumMod val="65000"/>
                  <a:alpha val="52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schemeClr val="tx1"/>
              </a:solidFill>
              <a:latin typeface="Arial" panose="020B0604020202020204" pitchFamily="34" charset="0"/>
              <a:cs typeface="Arial" panose="020B0604020202020204" pitchFamily="34" charset="0"/>
            </a:endParaRPr>
          </a:p>
        </p:txBody>
      </p:sp>
      <p:sp>
        <p:nvSpPr>
          <p:cNvPr id="7" name="Date Placeholder 6"/>
          <p:cNvSpPr>
            <a:spLocks noGrp="1"/>
          </p:cNvSpPr>
          <p:nvPr>
            <p:ph type="dt" sz="half" idx="10"/>
          </p:nvPr>
        </p:nvSpPr>
        <p:spPr/>
        <p:txBody>
          <a:bodyPr/>
          <a:lstStyle/>
          <a:p>
            <a:fld id="{3514C89E-279A-4DFB-A74A-F1F85BD3F26D}" type="datetime1">
              <a:rPr lang="vi-VN" smtClean="0">
                <a:solidFill>
                  <a:prstClr val="black">
                    <a:tint val="75000"/>
                  </a:prstClr>
                </a:solidFill>
              </a:rPr>
              <a:t>01/08/2016</a:t>
            </a:fld>
            <a:endParaRPr lang="en-US">
              <a:solidFill>
                <a:prstClr val="black">
                  <a:tint val="75000"/>
                </a:prstClr>
              </a:solidFill>
            </a:endParaRPr>
          </a:p>
        </p:txBody>
      </p:sp>
      <p:sp>
        <p:nvSpPr>
          <p:cNvPr id="8" name="Footer Placeholder 7"/>
          <p:cNvSpPr>
            <a:spLocks noGrp="1"/>
          </p:cNvSpPr>
          <p:nvPr>
            <p:ph type="ftr" sz="quarter" idx="11"/>
          </p:nvPr>
        </p:nvSpPr>
        <p:spPr>
          <a:xfrm>
            <a:off x="3124200" y="6356358"/>
            <a:ext cx="3733799" cy="365125"/>
          </a:xfrm>
        </p:spPr>
        <p:txBody>
          <a:bodyPr/>
          <a:lstStyle/>
          <a:p>
            <a:r>
              <a:rPr lang="vi-VN" smtClean="0">
                <a:solidFill>
                  <a:prstClr val="black">
                    <a:tint val="75000"/>
                  </a:prstClr>
                </a:solidFill>
              </a:rPr>
              <a:t>Trương Ngọc Tinh Anh -  Trương Thị Thanh Thảo</a:t>
            </a:r>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5939B1FA-81F2-4940-9AF3-5EAFB5D6669B}" type="slidenum">
              <a:rPr lang="en-US" smtClean="0">
                <a:solidFill>
                  <a:prstClr val="black">
                    <a:tint val="75000"/>
                  </a:prstClr>
                </a:solidFill>
              </a:rPr>
              <a:pPr/>
              <a:t>2</a:t>
            </a:fld>
            <a:endParaRPr lang="en-US">
              <a:solidFill>
                <a:prstClr val="black">
                  <a:tint val="75000"/>
                </a:prstClr>
              </a:solidFill>
            </a:endParaRPr>
          </a:p>
        </p:txBody>
      </p:sp>
      <p:grpSp>
        <p:nvGrpSpPr>
          <p:cNvPr id="104" name="Group 103"/>
          <p:cNvGrpSpPr/>
          <p:nvPr/>
        </p:nvGrpSpPr>
        <p:grpSpPr>
          <a:xfrm>
            <a:off x="3488817" y="3106727"/>
            <a:ext cx="5330392" cy="848811"/>
            <a:chOff x="4113734" y="1462930"/>
            <a:chExt cx="7109040" cy="1132042"/>
          </a:xfrm>
        </p:grpSpPr>
        <p:sp>
          <p:nvSpPr>
            <p:cNvPr id="106" name="Rectangle 105"/>
            <p:cNvSpPr/>
            <p:nvPr/>
          </p:nvSpPr>
          <p:spPr>
            <a:xfrm>
              <a:off x="4690885" y="1471730"/>
              <a:ext cx="6465957" cy="110448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latin typeface="Arial" panose="020B0604020202020204" pitchFamily="34" charset="0"/>
                <a:cs typeface="Arial" panose="020B0604020202020204" pitchFamily="34" charset="0"/>
              </a:endParaRPr>
            </a:p>
          </p:txBody>
        </p:sp>
        <p:sp>
          <p:nvSpPr>
            <p:cNvPr id="108" name="TextBox 107"/>
            <p:cNvSpPr txBox="1"/>
            <p:nvPr/>
          </p:nvSpPr>
          <p:spPr>
            <a:xfrm>
              <a:off x="5486399" y="1486688"/>
              <a:ext cx="5736375" cy="1108284"/>
            </a:xfrm>
            <a:prstGeom prst="rect">
              <a:avLst/>
            </a:prstGeom>
            <a:noFill/>
          </p:spPr>
          <p:txBody>
            <a:bodyPr wrap="square" rtlCol="0" anchor="ctr">
              <a:spAutoFit/>
            </a:bodyPr>
            <a:lstStyle/>
            <a:p>
              <a:r>
                <a:rPr lang="en-US" smtClean="0">
                  <a:latin typeface="Arial" panose="020B0604020202020204" pitchFamily="34" charset="0"/>
                  <a:cs typeface="Arial" panose="020B0604020202020204" pitchFamily="34" charset="0"/>
                </a:rPr>
                <a:t>Một số lưu ý trong cú pháp ngoại lệ</a:t>
              </a:r>
              <a:endParaRPr lang="en-US">
                <a:latin typeface="Arial" panose="020B0604020202020204" pitchFamily="34" charset="0"/>
                <a:cs typeface="Arial" panose="020B0604020202020204" pitchFamily="34" charset="0"/>
              </a:endParaRPr>
            </a:p>
          </p:txBody>
        </p:sp>
        <p:sp>
          <p:nvSpPr>
            <p:cNvPr id="109" name="Oval 108"/>
            <p:cNvSpPr>
              <a:spLocks noChangeAspect="1"/>
            </p:cNvSpPr>
            <p:nvPr/>
          </p:nvSpPr>
          <p:spPr>
            <a:xfrm>
              <a:off x="4113734" y="1462930"/>
              <a:ext cx="1122088" cy="1122088"/>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53986" tIns="68562" rIns="53986" bIns="68562" numCol="1" anchor="ctr" anchorCtr="1" compatLnSpc="1">
              <a:prstTxWarp prst="textNoShape">
                <a:avLst/>
              </a:prstTxWarp>
            </a:bodyPr>
            <a:lstStyle/>
            <a:p>
              <a:r>
                <a:rPr lang="en-US" sz="3299" kern="0">
                  <a:solidFill>
                    <a:schemeClr val="bg1"/>
                  </a:solidFill>
                  <a:latin typeface="Arial" panose="020B0604020202020204" pitchFamily="34" charset="0"/>
                  <a:cs typeface="Arial" pitchFamily="34" charset="0"/>
                </a:rPr>
                <a:t>II</a:t>
              </a:r>
            </a:p>
          </p:txBody>
        </p:sp>
      </p:grpSp>
      <p:grpSp>
        <p:nvGrpSpPr>
          <p:cNvPr id="110" name="Group 109"/>
          <p:cNvGrpSpPr/>
          <p:nvPr/>
        </p:nvGrpSpPr>
        <p:grpSpPr>
          <a:xfrm>
            <a:off x="3009913" y="4502580"/>
            <a:ext cx="5809296" cy="846761"/>
            <a:chOff x="4878898" y="3243971"/>
            <a:chExt cx="7745728" cy="1129014"/>
          </a:xfrm>
        </p:grpSpPr>
        <p:sp>
          <p:nvSpPr>
            <p:cNvPr id="111" name="Rectangle 110"/>
            <p:cNvSpPr/>
            <p:nvPr/>
          </p:nvSpPr>
          <p:spPr>
            <a:xfrm>
              <a:off x="5447627" y="3268786"/>
              <a:ext cx="6464271" cy="110419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latin typeface="Arial" panose="020B0604020202020204" pitchFamily="34" charset="0"/>
                <a:cs typeface="Arial" panose="020B0604020202020204" pitchFamily="34" charset="0"/>
              </a:endParaRPr>
            </a:p>
          </p:txBody>
        </p:sp>
        <p:sp>
          <p:nvSpPr>
            <p:cNvPr id="112" name="TextBox 111"/>
            <p:cNvSpPr txBox="1"/>
            <p:nvPr/>
          </p:nvSpPr>
          <p:spPr>
            <a:xfrm>
              <a:off x="6374398" y="3529963"/>
              <a:ext cx="6250228" cy="615553"/>
            </a:xfrm>
            <a:prstGeom prst="rect">
              <a:avLst/>
            </a:prstGeom>
            <a:noFill/>
          </p:spPr>
          <p:txBody>
            <a:bodyPr wrap="square" rtlCol="0" anchor="ctr">
              <a:spAutoFit/>
            </a:bodyPr>
            <a:lstStyle/>
            <a:p>
              <a:r>
                <a:rPr lang="en-US">
                  <a:latin typeface="Arial" panose="020B0604020202020204" pitchFamily="34" charset="0"/>
                  <a:cs typeface="Arial" panose="020B0604020202020204" pitchFamily="34" charset="0"/>
                </a:rPr>
                <a:t>Một </a:t>
              </a:r>
              <a:r>
                <a:rPr lang="en-US">
                  <a:latin typeface="Arial" panose="020B0604020202020204" pitchFamily="34" charset="0"/>
                  <a:cs typeface="Arial" panose="020B0604020202020204" pitchFamily="34" charset="0"/>
                </a:rPr>
                <a:t>số </a:t>
              </a:r>
              <a:r>
                <a:rPr lang="en-US" smtClean="0">
                  <a:latin typeface="Arial" panose="020B0604020202020204" pitchFamily="34" charset="0"/>
                  <a:cs typeface="Arial" panose="020B0604020202020204" pitchFamily="34" charset="0"/>
                </a:rPr>
                <a:t>dạng ngoại lệ đặc biệt</a:t>
              </a:r>
              <a:endParaRPr lang="en-US">
                <a:latin typeface="Arial" panose="020B0604020202020204" pitchFamily="34" charset="0"/>
                <a:cs typeface="Arial" panose="020B0604020202020204" pitchFamily="34" charset="0"/>
              </a:endParaRPr>
            </a:p>
          </p:txBody>
        </p:sp>
        <p:sp>
          <p:nvSpPr>
            <p:cNvPr id="113" name="Oval 112"/>
            <p:cNvSpPr>
              <a:spLocks noChangeAspect="1"/>
            </p:cNvSpPr>
            <p:nvPr/>
          </p:nvSpPr>
          <p:spPr>
            <a:xfrm>
              <a:off x="4878898" y="3243971"/>
              <a:ext cx="1121795" cy="1121795"/>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53986" tIns="68562" rIns="53986" bIns="68562" numCol="1" anchor="ctr" anchorCtr="1" compatLnSpc="1">
              <a:prstTxWarp prst="textNoShape">
                <a:avLst/>
              </a:prstTxWarp>
            </a:bodyPr>
            <a:lstStyle/>
            <a:p>
              <a:r>
                <a:rPr lang="en-US" sz="3299" kern="0">
                  <a:solidFill>
                    <a:schemeClr val="bg1"/>
                  </a:solidFill>
                  <a:latin typeface="Arial" panose="020B0604020202020204" pitchFamily="34" charset="0"/>
                  <a:cs typeface="Arial" pitchFamily="34" charset="0"/>
                </a:rPr>
                <a:t>III</a:t>
              </a:r>
            </a:p>
          </p:txBody>
        </p:sp>
      </p:grpSp>
      <p:grpSp>
        <p:nvGrpSpPr>
          <p:cNvPr id="114" name="Group 113"/>
          <p:cNvGrpSpPr/>
          <p:nvPr/>
        </p:nvGrpSpPr>
        <p:grpSpPr>
          <a:xfrm>
            <a:off x="3009913" y="1713844"/>
            <a:ext cx="5330392" cy="841347"/>
            <a:chOff x="4113734" y="1462930"/>
            <a:chExt cx="7109040" cy="1122088"/>
          </a:xfrm>
        </p:grpSpPr>
        <p:sp>
          <p:nvSpPr>
            <p:cNvPr id="115" name="Rectangle 114"/>
            <p:cNvSpPr/>
            <p:nvPr/>
          </p:nvSpPr>
          <p:spPr>
            <a:xfrm>
              <a:off x="4690885" y="1471730"/>
              <a:ext cx="6465957" cy="110448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latin typeface="Arial" panose="020B0604020202020204" pitchFamily="34" charset="0"/>
                <a:cs typeface="Arial" panose="020B0604020202020204" pitchFamily="34" charset="0"/>
              </a:endParaRPr>
            </a:p>
          </p:txBody>
        </p:sp>
        <p:sp>
          <p:nvSpPr>
            <p:cNvPr id="116" name="TextBox 115"/>
            <p:cNvSpPr txBox="1"/>
            <p:nvPr/>
          </p:nvSpPr>
          <p:spPr>
            <a:xfrm>
              <a:off x="5486399" y="1732973"/>
              <a:ext cx="5736375" cy="615713"/>
            </a:xfrm>
            <a:prstGeom prst="rect">
              <a:avLst/>
            </a:prstGeom>
            <a:noFill/>
          </p:spPr>
          <p:txBody>
            <a:bodyPr wrap="square" rtlCol="0" anchor="ctr">
              <a:spAutoFit/>
            </a:bodyPr>
            <a:lstStyle/>
            <a:p>
              <a:r>
                <a:rPr lang="en-US" smtClean="0">
                  <a:latin typeface="Arial" panose="020B0604020202020204" pitchFamily="34" charset="0"/>
                  <a:cs typeface="Arial" panose="020B0604020202020204" pitchFamily="34" charset="0"/>
                </a:rPr>
                <a:t>Quy tắc sử dụng exceptions</a:t>
              </a:r>
              <a:endParaRPr lang="en-US">
                <a:latin typeface="Arial" panose="020B0604020202020204" pitchFamily="34" charset="0"/>
                <a:cs typeface="Arial" panose="020B0604020202020204" pitchFamily="34" charset="0"/>
              </a:endParaRPr>
            </a:p>
          </p:txBody>
        </p:sp>
        <p:sp>
          <p:nvSpPr>
            <p:cNvPr id="117" name="Oval 116"/>
            <p:cNvSpPr>
              <a:spLocks noChangeAspect="1"/>
            </p:cNvSpPr>
            <p:nvPr/>
          </p:nvSpPr>
          <p:spPr>
            <a:xfrm>
              <a:off x="4113734" y="1462930"/>
              <a:ext cx="1122088" cy="1122088"/>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53986" tIns="68562" rIns="53986" bIns="68562" numCol="1" anchor="ctr" anchorCtr="1" compatLnSpc="1">
              <a:prstTxWarp prst="textNoShape">
                <a:avLst/>
              </a:prstTxWarp>
            </a:bodyPr>
            <a:lstStyle/>
            <a:p>
              <a:r>
                <a:rPr lang="en-US" sz="3299" kern="0">
                  <a:solidFill>
                    <a:schemeClr val="bg1"/>
                  </a:solidFill>
                  <a:latin typeface="Arial" panose="020B0604020202020204" pitchFamily="34" charset="0"/>
                  <a:cs typeface="Arial" pitchFamily="34" charset="0"/>
                </a:rPr>
                <a:t>I</a:t>
              </a:r>
            </a:p>
          </p:txBody>
        </p:sp>
      </p:grpSp>
    </p:spTree>
    <p:extLst>
      <p:ext uri="{BB962C8B-B14F-4D97-AF65-F5344CB8AC3E}">
        <p14:creationId xmlns:p14="http://schemas.microsoft.com/office/powerpoint/2010/main" val="193930955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remove" grpId="0" nodeType="withEffect">
                                  <p:stCondLst>
                                    <p:cond delay="0"/>
                                  </p:stCondLst>
                                  <p:childTnLst>
                                    <p:animRot by="21600000">
                                      <p:cBhvr>
                                        <p:cTn id="6" dur="2000" fill="hold"/>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0"/>
            <a:ext cx="8131244" cy="541020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3" name="Date Placeholder 2"/>
          <p:cNvSpPr>
            <a:spLocks noGrp="1"/>
          </p:cNvSpPr>
          <p:nvPr>
            <p:ph type="dt" sz="half" idx="10"/>
          </p:nvPr>
        </p:nvSpPr>
        <p:spPr/>
        <p:txBody>
          <a:bodyPr/>
          <a:lstStyle/>
          <a:p>
            <a:fld id="{3F8738C2-7CE7-47C6-8F6C-CDE45FC3DDA2}" type="datetime1">
              <a:rPr lang="vi-VN" smtClean="0">
                <a:solidFill>
                  <a:srgbClr val="080808">
                    <a:tint val="75000"/>
                  </a:srgbClr>
                </a:solidFill>
              </a:rPr>
              <a:t>01/08/2016</a:t>
            </a:fld>
            <a:endParaRPr lang="en-US">
              <a:solidFill>
                <a:srgbClr val="080808">
                  <a:tint val="75000"/>
                </a:srgbClr>
              </a:solidFill>
            </a:endParaRPr>
          </a:p>
        </p:txBody>
      </p:sp>
      <p:sp>
        <p:nvSpPr>
          <p:cNvPr id="4" name="Footer Placeholder 3"/>
          <p:cNvSpPr>
            <a:spLocks noGrp="1"/>
          </p:cNvSpPr>
          <p:nvPr>
            <p:ph type="ftr" sz="quarter" idx="11"/>
          </p:nvPr>
        </p:nvSpPr>
        <p:spPr/>
        <p:txBody>
          <a:bodyPr/>
          <a:lstStyle/>
          <a:p>
            <a:r>
              <a:rPr lang="vi-VN" smtClean="0">
                <a:solidFill>
                  <a:srgbClr val="080808">
                    <a:tint val="75000"/>
                  </a:srgbClr>
                </a:solidFill>
              </a:rPr>
              <a:t>Trương Ngọc Tinh Anh -  Trương Thị Thanh Thảo</a:t>
            </a:r>
            <a:endParaRPr lang="en-US">
              <a:solidFill>
                <a:srgbClr val="080808">
                  <a:tint val="75000"/>
                </a:srgbClr>
              </a:solidFill>
            </a:endParaRPr>
          </a:p>
        </p:txBody>
      </p:sp>
      <p:sp>
        <p:nvSpPr>
          <p:cNvPr id="5" name="Slide Number Placeholder 4"/>
          <p:cNvSpPr>
            <a:spLocks noGrp="1"/>
          </p:cNvSpPr>
          <p:nvPr>
            <p:ph type="sldNum" sz="quarter" idx="12"/>
          </p:nvPr>
        </p:nvSpPr>
        <p:spPr/>
        <p:txBody>
          <a:bodyPr/>
          <a:lstStyle/>
          <a:p>
            <a:fld id="{96E69268-9C8B-4EBF-A9EE-DC5DC2D48DC3}" type="slidenum">
              <a:rPr lang="en-US" smtClean="0">
                <a:solidFill>
                  <a:srgbClr val="080808">
                    <a:tint val="75000"/>
                  </a:srgbClr>
                </a:solidFill>
              </a:rPr>
              <a:pPr/>
              <a:t>20</a:t>
            </a:fld>
            <a:endParaRPr lang="en-US">
              <a:solidFill>
                <a:srgbClr val="080808">
                  <a:tint val="75000"/>
                </a:srgbClr>
              </a:solidFill>
            </a:endParaRPr>
          </a:p>
        </p:txBody>
      </p:sp>
    </p:spTree>
    <p:extLst>
      <p:ext uri="{BB962C8B-B14F-4D97-AF65-F5344CB8AC3E}">
        <p14:creationId xmlns:p14="http://schemas.microsoft.com/office/powerpoint/2010/main" val="896161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093B4E-7B2A-4D89-9309-51F2DCE006A8}" type="datetime1">
              <a:rPr lang="vi-VN" smtClean="0">
                <a:solidFill>
                  <a:prstClr val="black">
                    <a:tint val="75000"/>
                  </a:prstClr>
                </a:solidFill>
              </a:rPr>
              <a:t>01/08/2016</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vi-VN" smtClean="0">
                <a:solidFill>
                  <a:prstClr val="black">
                    <a:tint val="75000"/>
                  </a:prstClr>
                </a:solidFill>
              </a:rPr>
              <a:t>Trương Ngọc Tinh Anh -  Trương Thị Thanh Thảo</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5939B1FA-81F2-4940-9AF3-5EAFB5D6669B}" type="slidenum">
              <a:rPr lang="en-US" smtClean="0">
                <a:solidFill>
                  <a:prstClr val="black">
                    <a:tint val="75000"/>
                  </a:prstClr>
                </a:solidFill>
              </a:rPr>
              <a:pPr/>
              <a:t>3</a:t>
            </a:fld>
            <a:endParaRPr lang="en-US">
              <a:solidFill>
                <a:prstClr val="black">
                  <a:tint val="75000"/>
                </a:prstClr>
              </a:solidFill>
            </a:endParaRPr>
          </a:p>
        </p:txBody>
      </p:sp>
      <p:sp>
        <p:nvSpPr>
          <p:cNvPr id="5" name="TextBox 4"/>
          <p:cNvSpPr txBox="1"/>
          <p:nvPr/>
        </p:nvSpPr>
        <p:spPr>
          <a:xfrm>
            <a:off x="684663" y="2514600"/>
            <a:ext cx="7848600" cy="2677656"/>
          </a:xfrm>
          <a:prstGeom prst="rect">
            <a:avLst/>
          </a:prstGeom>
          <a:noFill/>
        </p:spPr>
        <p:txBody>
          <a:bodyPr wrap="square" rtlCol="0">
            <a:spAutoFit/>
          </a:bodyPr>
          <a:lstStyle/>
          <a:p>
            <a:r>
              <a:rPr lang="vi-VN" b="1">
                <a:solidFill>
                  <a:srgbClr val="FF0000"/>
                </a:solidFill>
              </a:rPr>
              <a:t>Qui tắc 1</a:t>
            </a:r>
            <a:r>
              <a:rPr lang="vi-VN">
                <a:solidFill>
                  <a:srgbClr val="FF0000"/>
                </a:solidFill>
              </a:rPr>
              <a:t>: </a:t>
            </a:r>
            <a:r>
              <a:rPr lang="vi-VN"/>
              <a:t>Tại một thời điểm, chỉ một exception được xuất hiện và tại một thời điểm chỉ có một khối catch được thực thi</a:t>
            </a:r>
            <a:r>
              <a:rPr lang="vi-VN" smtClean="0"/>
              <a:t>.</a:t>
            </a:r>
            <a:endParaRPr lang="en-US" smtClean="0"/>
          </a:p>
          <a:p>
            <a:endParaRPr lang="vi-VN"/>
          </a:p>
          <a:p>
            <a:r>
              <a:rPr lang="vi-VN" b="1">
                <a:solidFill>
                  <a:srgbClr val="FF0000"/>
                </a:solidFill>
              </a:rPr>
              <a:t>Qui tắc 2</a:t>
            </a:r>
            <a:r>
              <a:rPr lang="vi-VN">
                <a:solidFill>
                  <a:srgbClr val="FF0000"/>
                </a:solidFill>
              </a:rPr>
              <a:t>: </a:t>
            </a:r>
            <a:r>
              <a:rPr lang="vi-VN"/>
              <a:t>Tất cả khối catch phải được sắp xếp từ cụ thể nhất tới chung nhất, ví dụ: việc bắt ArithimeticExption phải ở trước việc bắt Exception.</a:t>
            </a:r>
          </a:p>
        </p:txBody>
      </p:sp>
      <p:grpSp>
        <p:nvGrpSpPr>
          <p:cNvPr id="6" name="Group 5"/>
          <p:cNvGrpSpPr/>
          <p:nvPr/>
        </p:nvGrpSpPr>
        <p:grpSpPr>
          <a:xfrm>
            <a:off x="684663" y="533400"/>
            <a:ext cx="5330392" cy="841347"/>
            <a:chOff x="4113734" y="1462930"/>
            <a:chExt cx="7109040" cy="1122088"/>
          </a:xfrm>
        </p:grpSpPr>
        <p:sp>
          <p:nvSpPr>
            <p:cNvPr id="7" name="Rectangle 6"/>
            <p:cNvSpPr/>
            <p:nvPr/>
          </p:nvSpPr>
          <p:spPr>
            <a:xfrm>
              <a:off x="4690885" y="1471730"/>
              <a:ext cx="6465957" cy="110448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latin typeface="Arial" panose="020B0604020202020204" pitchFamily="34" charset="0"/>
                <a:cs typeface="Arial" panose="020B0604020202020204" pitchFamily="34" charset="0"/>
              </a:endParaRPr>
            </a:p>
          </p:txBody>
        </p:sp>
        <p:sp>
          <p:nvSpPr>
            <p:cNvPr id="8" name="TextBox 7"/>
            <p:cNvSpPr txBox="1"/>
            <p:nvPr/>
          </p:nvSpPr>
          <p:spPr>
            <a:xfrm>
              <a:off x="5486399" y="1732973"/>
              <a:ext cx="5736375" cy="615713"/>
            </a:xfrm>
            <a:prstGeom prst="rect">
              <a:avLst/>
            </a:prstGeom>
            <a:noFill/>
          </p:spPr>
          <p:txBody>
            <a:bodyPr wrap="square" rtlCol="0" anchor="ctr">
              <a:spAutoFit/>
            </a:bodyPr>
            <a:lstStyle/>
            <a:p>
              <a:r>
                <a:rPr lang="en-US" b="1" smtClean="0">
                  <a:latin typeface="Arial" panose="020B0604020202020204" pitchFamily="34" charset="0"/>
                  <a:cs typeface="Arial" panose="020B0604020202020204" pitchFamily="34" charset="0"/>
                </a:rPr>
                <a:t>Quy tắc sử dụng exceptions</a:t>
              </a:r>
              <a:endParaRPr lang="en-US" b="1">
                <a:latin typeface="Arial" panose="020B0604020202020204" pitchFamily="34" charset="0"/>
                <a:cs typeface="Arial" panose="020B0604020202020204" pitchFamily="34" charset="0"/>
              </a:endParaRPr>
            </a:p>
          </p:txBody>
        </p:sp>
        <p:sp>
          <p:nvSpPr>
            <p:cNvPr id="9" name="Oval 8"/>
            <p:cNvSpPr>
              <a:spLocks noChangeAspect="1"/>
            </p:cNvSpPr>
            <p:nvPr/>
          </p:nvSpPr>
          <p:spPr>
            <a:xfrm>
              <a:off x="4113734" y="1462930"/>
              <a:ext cx="1122088" cy="1122088"/>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53986" tIns="68562" rIns="53986" bIns="68562" numCol="1" anchor="ctr" anchorCtr="1" compatLnSpc="1">
              <a:prstTxWarp prst="textNoShape">
                <a:avLst/>
              </a:prstTxWarp>
            </a:bodyPr>
            <a:lstStyle/>
            <a:p>
              <a:r>
                <a:rPr lang="en-US" sz="3299" kern="0">
                  <a:solidFill>
                    <a:schemeClr val="bg1"/>
                  </a:solidFill>
                  <a:latin typeface="Arial" panose="020B0604020202020204" pitchFamily="34" charset="0"/>
                  <a:cs typeface="Arial" pitchFamily="34" charset="0"/>
                </a:rPr>
                <a:t>I</a:t>
              </a:r>
            </a:p>
          </p:txBody>
        </p:sp>
      </p:grpSp>
    </p:spTree>
    <p:extLst>
      <p:ext uri="{BB962C8B-B14F-4D97-AF65-F5344CB8AC3E}">
        <p14:creationId xmlns:p14="http://schemas.microsoft.com/office/powerpoint/2010/main" val="561508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14D15CF9-49A4-463D-895A-38A3684F86F3}" type="datetime1">
              <a:rPr lang="vi-VN" smtClean="0">
                <a:solidFill>
                  <a:prstClr val="black">
                    <a:tint val="75000"/>
                  </a:prstClr>
                </a:solidFill>
              </a:rPr>
              <a:t>01/08/2016</a:t>
            </a:fld>
            <a:endParaRPr lang="en-US">
              <a:solidFill>
                <a:prstClr val="black">
                  <a:tint val="75000"/>
                </a:prstClr>
              </a:solidFill>
            </a:endParaRPr>
          </a:p>
        </p:txBody>
      </p:sp>
      <p:sp>
        <p:nvSpPr>
          <p:cNvPr id="8" name="Footer Placeholder 7"/>
          <p:cNvSpPr>
            <a:spLocks noGrp="1"/>
          </p:cNvSpPr>
          <p:nvPr>
            <p:ph type="ftr" sz="quarter" idx="11"/>
          </p:nvPr>
        </p:nvSpPr>
        <p:spPr>
          <a:xfrm>
            <a:off x="3124200" y="6356358"/>
            <a:ext cx="3733800" cy="365125"/>
          </a:xfrm>
        </p:spPr>
        <p:txBody>
          <a:bodyPr/>
          <a:lstStyle/>
          <a:p>
            <a:r>
              <a:rPr lang="vi-VN" smtClean="0">
                <a:solidFill>
                  <a:prstClr val="black">
                    <a:tint val="75000"/>
                  </a:prstClr>
                </a:solidFill>
              </a:rPr>
              <a:t>Trương Ngọc Tinh Anh -  Trương Thị Thanh Thảo</a:t>
            </a:r>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5939B1FA-81F2-4940-9AF3-5EAFB5D6669B}" type="slidenum">
              <a:rPr lang="en-US" smtClean="0">
                <a:solidFill>
                  <a:prstClr val="black">
                    <a:tint val="75000"/>
                  </a:prstClr>
                </a:solidFill>
              </a:rPr>
              <a:pPr/>
              <a:t>4</a:t>
            </a:fld>
            <a:endParaRPr lang="en-US">
              <a:solidFill>
                <a:prstClr val="black">
                  <a:tint val="75000"/>
                </a:prstClr>
              </a:solidFill>
            </a:endParaRPr>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8422"/>
          <a:stretch/>
        </p:blipFill>
        <p:spPr bwMode="auto">
          <a:xfrm>
            <a:off x="1981382" y="1787099"/>
            <a:ext cx="4735007" cy="439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7" name="Group 26"/>
          <p:cNvGrpSpPr/>
          <p:nvPr/>
        </p:nvGrpSpPr>
        <p:grpSpPr>
          <a:xfrm>
            <a:off x="555889" y="152400"/>
            <a:ext cx="7064111" cy="841347"/>
            <a:chOff x="4113734" y="1462930"/>
            <a:chExt cx="9421268" cy="1122088"/>
          </a:xfrm>
        </p:grpSpPr>
        <p:sp>
          <p:nvSpPr>
            <p:cNvPr id="28" name="Rectangle 27"/>
            <p:cNvSpPr/>
            <p:nvPr/>
          </p:nvSpPr>
          <p:spPr>
            <a:xfrm>
              <a:off x="4690885" y="1471730"/>
              <a:ext cx="6465957" cy="110448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latin typeface="Arial" panose="020B0604020202020204" pitchFamily="34" charset="0"/>
                <a:cs typeface="Arial" panose="020B0604020202020204" pitchFamily="34" charset="0"/>
              </a:endParaRPr>
            </a:p>
          </p:txBody>
        </p:sp>
        <p:sp>
          <p:nvSpPr>
            <p:cNvPr id="29" name="TextBox 28"/>
            <p:cNvSpPr txBox="1"/>
            <p:nvPr/>
          </p:nvSpPr>
          <p:spPr>
            <a:xfrm>
              <a:off x="5486399" y="1732973"/>
              <a:ext cx="8048603" cy="615713"/>
            </a:xfrm>
            <a:prstGeom prst="rect">
              <a:avLst/>
            </a:prstGeom>
            <a:noFill/>
          </p:spPr>
          <p:txBody>
            <a:bodyPr wrap="square" rtlCol="0" anchor="ctr">
              <a:spAutoFit/>
            </a:bodyPr>
            <a:lstStyle/>
            <a:p>
              <a:r>
                <a:rPr lang="en-US" b="1" smtClean="0">
                  <a:latin typeface="Arial" panose="020B0604020202020204" pitchFamily="34" charset="0"/>
                  <a:cs typeface="Arial" panose="020B0604020202020204" pitchFamily="34" charset="0"/>
                </a:rPr>
                <a:t>Một số lưu ý các khi sử dụng ngoại lệ</a:t>
              </a:r>
              <a:endParaRPr lang="en-US" b="1">
                <a:latin typeface="Arial" panose="020B0604020202020204" pitchFamily="34" charset="0"/>
                <a:cs typeface="Arial" panose="020B0604020202020204" pitchFamily="34" charset="0"/>
              </a:endParaRPr>
            </a:p>
          </p:txBody>
        </p:sp>
        <p:sp>
          <p:nvSpPr>
            <p:cNvPr id="30" name="Oval 29"/>
            <p:cNvSpPr>
              <a:spLocks noChangeAspect="1"/>
            </p:cNvSpPr>
            <p:nvPr/>
          </p:nvSpPr>
          <p:spPr>
            <a:xfrm>
              <a:off x="4113734" y="1462930"/>
              <a:ext cx="1122088" cy="1122088"/>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53986" tIns="68562" rIns="53986" bIns="68562" numCol="1" anchor="ctr" anchorCtr="1" compatLnSpc="1">
              <a:prstTxWarp prst="textNoShape">
                <a:avLst/>
              </a:prstTxWarp>
            </a:bodyPr>
            <a:lstStyle/>
            <a:p>
              <a:r>
                <a:rPr lang="en-US" sz="3299" kern="0">
                  <a:solidFill>
                    <a:schemeClr val="bg1"/>
                  </a:solidFill>
                  <a:latin typeface="Arial" panose="020B0604020202020204" pitchFamily="34" charset="0"/>
                  <a:cs typeface="Arial" pitchFamily="34" charset="0"/>
                </a:rPr>
                <a:t>II</a:t>
              </a:r>
            </a:p>
          </p:txBody>
        </p:sp>
      </p:grpSp>
      <p:sp>
        <p:nvSpPr>
          <p:cNvPr id="24" name="TextBox 23"/>
          <p:cNvSpPr txBox="1"/>
          <p:nvPr/>
        </p:nvSpPr>
        <p:spPr>
          <a:xfrm>
            <a:off x="304617" y="1222347"/>
            <a:ext cx="6411772" cy="830997"/>
          </a:xfrm>
          <a:prstGeom prst="rect">
            <a:avLst/>
          </a:prstGeom>
          <a:noFill/>
        </p:spPr>
        <p:txBody>
          <a:bodyPr wrap="square" rtlCol="0">
            <a:spAutoFit/>
          </a:bodyPr>
          <a:lstStyle/>
          <a:p>
            <a:r>
              <a:rPr lang="en-US" b="1">
                <a:solidFill>
                  <a:srgbClr val="002060"/>
                </a:solidFill>
                <a:latin typeface="Arial" pitchFamily="34" charset="0"/>
                <a:cs typeface="Arial" pitchFamily="34" charset="0"/>
              </a:rPr>
              <a:t>Chương trình chứa các khối try lồng nhau</a:t>
            </a:r>
          </a:p>
          <a:p>
            <a:endParaRPr lang="en-US"/>
          </a:p>
        </p:txBody>
      </p:sp>
    </p:spTree>
    <p:extLst>
      <p:ext uri="{BB962C8B-B14F-4D97-AF65-F5344CB8AC3E}">
        <p14:creationId xmlns:p14="http://schemas.microsoft.com/office/powerpoint/2010/main" val="459197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51C075-340B-413F-8D14-E7AAE8BE02ED}" type="datetime1">
              <a:rPr lang="vi-VN" smtClean="0">
                <a:solidFill>
                  <a:prstClr val="black">
                    <a:tint val="75000"/>
                  </a:prstClr>
                </a:solidFill>
              </a:rPr>
              <a:t>01/08/2016</a:t>
            </a:fld>
            <a:endParaRPr lang="en-US">
              <a:solidFill>
                <a:prstClr val="black">
                  <a:tint val="75000"/>
                </a:prstClr>
              </a:solidFill>
            </a:endParaRPr>
          </a:p>
        </p:txBody>
      </p:sp>
      <p:sp>
        <p:nvSpPr>
          <p:cNvPr id="3" name="Footer Placeholder 2"/>
          <p:cNvSpPr>
            <a:spLocks noGrp="1"/>
          </p:cNvSpPr>
          <p:nvPr>
            <p:ph type="ftr" sz="quarter" idx="11"/>
          </p:nvPr>
        </p:nvSpPr>
        <p:spPr>
          <a:xfrm>
            <a:off x="2957025" y="6396623"/>
            <a:ext cx="3733800" cy="365125"/>
          </a:xfrm>
        </p:spPr>
        <p:txBody>
          <a:bodyPr/>
          <a:lstStyle/>
          <a:p>
            <a:r>
              <a:rPr lang="vi-VN" smtClean="0">
                <a:solidFill>
                  <a:prstClr val="black">
                    <a:tint val="75000"/>
                  </a:prstClr>
                </a:solidFill>
              </a:rPr>
              <a:t>Trương Ngọc Tinh Anh -  Trương Thị Thanh Thảo</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5939B1FA-81F2-4940-9AF3-5EAFB5D6669B}" type="slidenum">
              <a:rPr lang="en-US" smtClean="0">
                <a:solidFill>
                  <a:prstClr val="black">
                    <a:tint val="75000"/>
                  </a:prstClr>
                </a:solidFill>
              </a:rPr>
              <a:pPr/>
              <a:t>5</a:t>
            </a:fld>
            <a:endParaRPr lang="en-US">
              <a:solidFill>
                <a:prstClr val="black">
                  <a:tint val="75000"/>
                </a:prstClr>
              </a:solidFill>
            </a:endParaRPr>
          </a:p>
        </p:txBody>
      </p:sp>
      <p:sp>
        <p:nvSpPr>
          <p:cNvPr id="5" name="TextBox 4"/>
          <p:cNvSpPr txBox="1"/>
          <p:nvPr/>
        </p:nvSpPr>
        <p:spPr>
          <a:xfrm>
            <a:off x="529988" y="1378565"/>
            <a:ext cx="8153400" cy="2431435"/>
          </a:xfrm>
          <a:prstGeom prst="rect">
            <a:avLst/>
          </a:prstGeom>
          <a:noFill/>
        </p:spPr>
        <p:txBody>
          <a:bodyPr wrap="square" rtlCol="0">
            <a:spAutoFit/>
          </a:bodyPr>
          <a:lstStyle/>
          <a:p>
            <a:pPr fontAlgn="base"/>
            <a:r>
              <a:rPr lang="vi-VN" sz="3200" b="1" u="sng">
                <a:solidFill>
                  <a:srgbClr val="0070C0"/>
                </a:solidFill>
              </a:rPr>
              <a:t>Chú ý</a:t>
            </a:r>
            <a:r>
              <a:rPr lang="vi-VN" sz="3200" b="1" u="sng" smtClean="0">
                <a:solidFill>
                  <a:srgbClr val="0070C0"/>
                </a:solidFill>
              </a:rPr>
              <a:t>:</a:t>
            </a:r>
            <a:endParaRPr lang="vi-VN"/>
          </a:p>
          <a:p>
            <a:pPr fontAlgn="base"/>
            <a:r>
              <a:rPr lang="vi-VN" b="1">
                <a:solidFill>
                  <a:srgbClr val="FF0000"/>
                </a:solidFill>
              </a:rPr>
              <a:t>“Try” </a:t>
            </a:r>
            <a:r>
              <a:rPr lang="vi-VN"/>
              <a:t>có thể không có </a:t>
            </a:r>
            <a:r>
              <a:rPr lang="vi-VN" b="1">
                <a:solidFill>
                  <a:srgbClr val="FF0000"/>
                </a:solidFill>
              </a:rPr>
              <a:t>“Catch” </a:t>
            </a:r>
            <a:r>
              <a:rPr lang="vi-VN"/>
              <a:t>nhưng không đứng một mình nhất định phải có </a:t>
            </a:r>
            <a:r>
              <a:rPr lang="vi-VN" b="1">
                <a:solidFill>
                  <a:srgbClr val="FF0000"/>
                </a:solidFill>
              </a:rPr>
              <a:t>“Finally”</a:t>
            </a:r>
          </a:p>
          <a:p>
            <a:pPr fontAlgn="base"/>
            <a:r>
              <a:rPr lang="vi-VN" b="1">
                <a:solidFill>
                  <a:srgbClr val="FF0000"/>
                </a:solidFill>
              </a:rPr>
              <a:t>“Catch” </a:t>
            </a:r>
            <a:r>
              <a:rPr lang="vi-VN"/>
              <a:t>nhất định phải có </a:t>
            </a:r>
            <a:r>
              <a:rPr lang="vi-VN" b="1">
                <a:solidFill>
                  <a:srgbClr val="FF0000"/>
                </a:solidFill>
              </a:rPr>
              <a:t>“Try”</a:t>
            </a:r>
          </a:p>
          <a:p>
            <a:pPr fontAlgn="base"/>
            <a:r>
              <a:rPr lang="vi-VN"/>
              <a:t>Đối với một </a:t>
            </a:r>
            <a:r>
              <a:rPr lang="vi-VN" b="1">
                <a:solidFill>
                  <a:srgbClr val="FF0000"/>
                </a:solidFill>
              </a:rPr>
              <a:t>“Try</a:t>
            </a:r>
            <a:r>
              <a:rPr lang="vi-VN" b="1"/>
              <a:t>”</a:t>
            </a:r>
            <a:r>
              <a:rPr lang="vi-VN"/>
              <a:t> có thể có nhiều </a:t>
            </a:r>
            <a:r>
              <a:rPr lang="vi-VN" b="1">
                <a:solidFill>
                  <a:srgbClr val="FF0000"/>
                </a:solidFill>
              </a:rPr>
              <a:t>“Catch” </a:t>
            </a:r>
            <a:r>
              <a:rPr lang="vi-VN"/>
              <a:t>nhưng không được </a:t>
            </a:r>
            <a:r>
              <a:rPr lang="vi-VN" b="1">
                <a:solidFill>
                  <a:srgbClr val="FF0000"/>
                </a:solidFill>
              </a:rPr>
              <a:t>“Catch ngược</a:t>
            </a:r>
            <a:r>
              <a:rPr lang="vi-VN" b="1" smtClean="0">
                <a:solidFill>
                  <a:srgbClr val="FF0000"/>
                </a:solidFill>
              </a:rPr>
              <a:t>”</a:t>
            </a:r>
            <a:endParaRPr lang="en-US"/>
          </a:p>
        </p:txBody>
      </p:sp>
      <p:pic>
        <p:nvPicPr>
          <p:cNvPr id="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1479" t="36110" r="14300"/>
          <a:stretch/>
        </p:blipFill>
        <p:spPr bwMode="auto">
          <a:xfrm>
            <a:off x="1752600" y="3657600"/>
            <a:ext cx="6142650" cy="27390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7" name="Group 6"/>
          <p:cNvGrpSpPr/>
          <p:nvPr/>
        </p:nvGrpSpPr>
        <p:grpSpPr>
          <a:xfrm>
            <a:off x="555889" y="225453"/>
            <a:ext cx="7064111" cy="841347"/>
            <a:chOff x="4113734" y="1462930"/>
            <a:chExt cx="9421268" cy="1122088"/>
          </a:xfrm>
        </p:grpSpPr>
        <p:sp>
          <p:nvSpPr>
            <p:cNvPr id="8" name="Rectangle 7"/>
            <p:cNvSpPr/>
            <p:nvPr/>
          </p:nvSpPr>
          <p:spPr>
            <a:xfrm>
              <a:off x="4690885" y="1471730"/>
              <a:ext cx="6465957" cy="110448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latin typeface="Arial" panose="020B0604020202020204" pitchFamily="34" charset="0"/>
                <a:cs typeface="Arial" panose="020B0604020202020204" pitchFamily="34" charset="0"/>
              </a:endParaRPr>
            </a:p>
          </p:txBody>
        </p:sp>
        <p:sp>
          <p:nvSpPr>
            <p:cNvPr id="9" name="TextBox 8"/>
            <p:cNvSpPr txBox="1"/>
            <p:nvPr/>
          </p:nvSpPr>
          <p:spPr>
            <a:xfrm>
              <a:off x="5486399" y="1732973"/>
              <a:ext cx="8048603" cy="615713"/>
            </a:xfrm>
            <a:prstGeom prst="rect">
              <a:avLst/>
            </a:prstGeom>
            <a:noFill/>
          </p:spPr>
          <p:txBody>
            <a:bodyPr wrap="square" rtlCol="0" anchor="ctr">
              <a:spAutoFit/>
            </a:bodyPr>
            <a:lstStyle/>
            <a:p>
              <a:r>
                <a:rPr lang="en-US" b="1" smtClean="0">
                  <a:latin typeface="Arial" panose="020B0604020202020204" pitchFamily="34" charset="0"/>
                  <a:cs typeface="Arial" panose="020B0604020202020204" pitchFamily="34" charset="0"/>
                </a:rPr>
                <a:t>Một số lưu ý các khi sử dụng ngoại lệ</a:t>
              </a:r>
              <a:endParaRPr lang="en-US" b="1">
                <a:latin typeface="Arial" panose="020B0604020202020204" pitchFamily="34" charset="0"/>
                <a:cs typeface="Arial" panose="020B0604020202020204" pitchFamily="34" charset="0"/>
              </a:endParaRPr>
            </a:p>
          </p:txBody>
        </p:sp>
        <p:sp>
          <p:nvSpPr>
            <p:cNvPr id="10" name="Oval 9"/>
            <p:cNvSpPr>
              <a:spLocks noChangeAspect="1"/>
            </p:cNvSpPr>
            <p:nvPr/>
          </p:nvSpPr>
          <p:spPr>
            <a:xfrm>
              <a:off x="4113734" y="1462930"/>
              <a:ext cx="1122088" cy="1122088"/>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53986" tIns="68562" rIns="53986" bIns="68562" numCol="1" anchor="ctr" anchorCtr="1" compatLnSpc="1">
              <a:prstTxWarp prst="textNoShape">
                <a:avLst/>
              </a:prstTxWarp>
            </a:bodyPr>
            <a:lstStyle/>
            <a:p>
              <a:r>
                <a:rPr lang="en-US" sz="3299" kern="0">
                  <a:solidFill>
                    <a:schemeClr val="bg1"/>
                  </a:solidFill>
                  <a:latin typeface="Arial" panose="020B0604020202020204" pitchFamily="34" charset="0"/>
                  <a:cs typeface="Arial" pitchFamily="34" charset="0"/>
                </a:rPr>
                <a:t>II</a:t>
              </a:r>
            </a:p>
          </p:txBody>
        </p:sp>
      </p:grpSp>
    </p:spTree>
    <p:extLst>
      <p:ext uri="{BB962C8B-B14F-4D97-AF65-F5344CB8AC3E}">
        <p14:creationId xmlns:p14="http://schemas.microsoft.com/office/powerpoint/2010/main" val="42752500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0D1105-EB69-45E1-81E1-04454B3B8C7C}" type="datetime1">
              <a:rPr lang="vi-VN" smtClean="0">
                <a:solidFill>
                  <a:prstClr val="black">
                    <a:tint val="75000"/>
                  </a:prstClr>
                </a:solidFill>
              </a:rPr>
              <a:t>01/08/2016</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vi-VN" smtClean="0">
                <a:solidFill>
                  <a:prstClr val="black">
                    <a:tint val="75000"/>
                  </a:prstClr>
                </a:solidFill>
              </a:rPr>
              <a:t>Trương Ngọc Tinh Anh -  Trương Thị Thanh Thảo</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5939B1FA-81F2-4940-9AF3-5EAFB5D6669B}" type="slidenum">
              <a:rPr lang="en-US" smtClean="0">
                <a:solidFill>
                  <a:prstClr val="black">
                    <a:tint val="75000"/>
                  </a:prstClr>
                </a:solidFill>
              </a:rPr>
              <a:pPr/>
              <a:t>6</a:t>
            </a:fld>
            <a:endParaRPr lang="en-US">
              <a:solidFill>
                <a:prstClr val="black">
                  <a:tint val="75000"/>
                </a:prstClr>
              </a:solidFill>
            </a:endParaRPr>
          </a:p>
        </p:txBody>
      </p:sp>
      <p:sp>
        <p:nvSpPr>
          <p:cNvPr id="6" name="TextBox 5"/>
          <p:cNvSpPr txBox="1"/>
          <p:nvPr/>
        </p:nvSpPr>
        <p:spPr>
          <a:xfrm>
            <a:off x="441278" y="1676400"/>
            <a:ext cx="8305800" cy="2677656"/>
          </a:xfrm>
          <a:prstGeom prst="rect">
            <a:avLst/>
          </a:prstGeom>
          <a:noFill/>
        </p:spPr>
        <p:txBody>
          <a:bodyPr wrap="square" rtlCol="0">
            <a:spAutoFit/>
          </a:bodyPr>
          <a:lstStyle/>
          <a:p>
            <a:r>
              <a:rPr lang="vi-VN"/>
              <a:t>Ta có thể dùng nhiều catch để bắt chính xác loại ngoại lệ sẽ gặp phải, tuy nhiên, nhiều khi ta không thể lường hết </a:t>
            </a:r>
            <a:r>
              <a:rPr lang="vi-VN" smtClean="0"/>
              <a:t>được</a:t>
            </a:r>
            <a:r>
              <a:rPr lang="en-US" smtClean="0"/>
              <a:t> </a:t>
            </a:r>
            <a:r>
              <a:rPr lang="vi-VN" smtClean="0"/>
              <a:t>thì </a:t>
            </a:r>
            <a:r>
              <a:rPr lang="vi-VN"/>
              <a:t>lúc đó chương trình của bạn vẫn bị crash. </a:t>
            </a:r>
            <a:endParaRPr lang="en-US" smtClean="0"/>
          </a:p>
          <a:p>
            <a:r>
              <a:rPr lang="vi-VN" smtClean="0"/>
              <a:t>Để </a:t>
            </a:r>
            <a:r>
              <a:rPr lang="vi-VN"/>
              <a:t>tránh tình trạng này, ta nên </a:t>
            </a:r>
            <a:r>
              <a:rPr lang="vi-VN" smtClean="0"/>
              <a:t>để </a:t>
            </a:r>
            <a:r>
              <a:rPr lang="vi-VN"/>
              <a:t>vòng catch cuối cùng là lớp Exception, như </a:t>
            </a:r>
            <a:r>
              <a:rPr lang="vi-VN" smtClean="0"/>
              <a:t>vậy</a:t>
            </a:r>
            <a:r>
              <a:rPr lang="vi-VN"/>
              <a:t> </a:t>
            </a:r>
            <a:r>
              <a:rPr lang="en-US">
                <a:latin typeface="Arial" pitchFamily="34" charset="0"/>
                <a:cs typeface="Arial" pitchFamily="34" charset="0"/>
              </a:rPr>
              <a:t>k</a:t>
            </a:r>
            <a:r>
              <a:rPr lang="en-US">
                <a:latin typeface="Arial" pitchFamily="34" charset="0"/>
                <a:cs typeface="Arial" pitchFamily="34" charset="0"/>
              </a:rPr>
              <a:t>hông</a:t>
            </a:r>
            <a:r>
              <a:rPr lang="vi-VN">
                <a:latin typeface="Arial" pitchFamily="34" charset="0"/>
                <a:cs typeface="Arial" pitchFamily="34" charset="0"/>
              </a:rPr>
              <a:t> </a:t>
            </a:r>
            <a:r>
              <a:rPr lang="vi-VN" smtClean="0"/>
              <a:t>bị crash. </a:t>
            </a:r>
            <a:r>
              <a:rPr lang="vi-VN"/>
              <a:t>Và nếu mình không cần quan tâm quá nhiều đến ngoại lệ thì tốt nhất chỉ cần 1 catch(Exception e) là đủ.</a:t>
            </a:r>
            <a:endParaRPr lang="en-US"/>
          </a:p>
        </p:txBody>
      </p:sp>
      <p:grpSp>
        <p:nvGrpSpPr>
          <p:cNvPr id="7" name="Group 6"/>
          <p:cNvGrpSpPr/>
          <p:nvPr/>
        </p:nvGrpSpPr>
        <p:grpSpPr>
          <a:xfrm>
            <a:off x="555889" y="152400"/>
            <a:ext cx="7064111" cy="841347"/>
            <a:chOff x="4113734" y="1462930"/>
            <a:chExt cx="9421268" cy="1122088"/>
          </a:xfrm>
        </p:grpSpPr>
        <p:sp>
          <p:nvSpPr>
            <p:cNvPr id="8" name="Rectangle 7"/>
            <p:cNvSpPr/>
            <p:nvPr/>
          </p:nvSpPr>
          <p:spPr>
            <a:xfrm>
              <a:off x="4690885" y="1471730"/>
              <a:ext cx="6465957" cy="110448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latin typeface="Arial" panose="020B0604020202020204" pitchFamily="34" charset="0"/>
                <a:cs typeface="Arial" panose="020B0604020202020204" pitchFamily="34" charset="0"/>
              </a:endParaRPr>
            </a:p>
          </p:txBody>
        </p:sp>
        <p:sp>
          <p:nvSpPr>
            <p:cNvPr id="9" name="TextBox 8"/>
            <p:cNvSpPr txBox="1"/>
            <p:nvPr/>
          </p:nvSpPr>
          <p:spPr>
            <a:xfrm>
              <a:off x="5486399" y="1732973"/>
              <a:ext cx="8048603" cy="615713"/>
            </a:xfrm>
            <a:prstGeom prst="rect">
              <a:avLst/>
            </a:prstGeom>
            <a:noFill/>
          </p:spPr>
          <p:txBody>
            <a:bodyPr wrap="square" rtlCol="0" anchor="ctr">
              <a:spAutoFit/>
            </a:bodyPr>
            <a:lstStyle/>
            <a:p>
              <a:r>
                <a:rPr lang="en-US" b="1" smtClean="0">
                  <a:latin typeface="Arial" panose="020B0604020202020204" pitchFamily="34" charset="0"/>
                  <a:cs typeface="Arial" panose="020B0604020202020204" pitchFamily="34" charset="0"/>
                </a:rPr>
                <a:t>Một số lưu ý các khi sử dụng ngoại lệ</a:t>
              </a:r>
              <a:endParaRPr lang="en-US" b="1">
                <a:latin typeface="Arial" panose="020B0604020202020204" pitchFamily="34" charset="0"/>
                <a:cs typeface="Arial" panose="020B0604020202020204" pitchFamily="34" charset="0"/>
              </a:endParaRPr>
            </a:p>
          </p:txBody>
        </p:sp>
        <p:sp>
          <p:nvSpPr>
            <p:cNvPr id="10" name="Oval 9"/>
            <p:cNvSpPr>
              <a:spLocks noChangeAspect="1"/>
            </p:cNvSpPr>
            <p:nvPr/>
          </p:nvSpPr>
          <p:spPr>
            <a:xfrm>
              <a:off x="4113734" y="1462930"/>
              <a:ext cx="1122088" cy="1122088"/>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53986" tIns="68562" rIns="53986" bIns="68562" numCol="1" anchor="ctr" anchorCtr="1" compatLnSpc="1">
              <a:prstTxWarp prst="textNoShape">
                <a:avLst/>
              </a:prstTxWarp>
            </a:bodyPr>
            <a:lstStyle/>
            <a:p>
              <a:r>
                <a:rPr lang="en-US" sz="3299" kern="0">
                  <a:solidFill>
                    <a:schemeClr val="bg1"/>
                  </a:solidFill>
                  <a:latin typeface="Arial" panose="020B0604020202020204" pitchFamily="34" charset="0"/>
                  <a:cs typeface="Arial" pitchFamily="34" charset="0"/>
                </a:rPr>
                <a:t>II</a:t>
              </a:r>
            </a:p>
          </p:txBody>
        </p:sp>
      </p:grpSp>
    </p:spTree>
    <p:extLst>
      <p:ext uri="{BB962C8B-B14F-4D97-AF65-F5344CB8AC3E}">
        <p14:creationId xmlns:p14="http://schemas.microsoft.com/office/powerpoint/2010/main" val="9850407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80C22A-E6F3-49A3-A923-A91A727A31BC}" type="datetime1">
              <a:rPr lang="vi-VN" smtClean="0">
                <a:solidFill>
                  <a:prstClr val="black">
                    <a:tint val="75000"/>
                  </a:prstClr>
                </a:solidFill>
              </a:rPr>
              <a:t>01/08/2016</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vi-VN" smtClean="0">
                <a:solidFill>
                  <a:prstClr val="black">
                    <a:tint val="75000"/>
                  </a:prstClr>
                </a:solidFill>
              </a:rPr>
              <a:t>Trương Ngọc Tinh Anh -  Trương Thị Thanh Thảo</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5939B1FA-81F2-4940-9AF3-5EAFB5D6669B}" type="slidenum">
              <a:rPr lang="en-US" smtClean="0">
                <a:solidFill>
                  <a:prstClr val="black">
                    <a:tint val="75000"/>
                  </a:prstClr>
                </a:solidFill>
              </a:rPr>
              <a:pPr/>
              <a:t>7</a:t>
            </a:fld>
            <a:endParaRPr lang="en-US">
              <a:solidFill>
                <a:prstClr val="black">
                  <a:tint val="75000"/>
                </a:prstClr>
              </a:solidFill>
            </a:endParaRPr>
          </a:p>
        </p:txBody>
      </p:sp>
      <p:sp>
        <p:nvSpPr>
          <p:cNvPr id="5" name="TextBox 4"/>
          <p:cNvSpPr txBox="1"/>
          <p:nvPr/>
        </p:nvSpPr>
        <p:spPr>
          <a:xfrm>
            <a:off x="457200" y="1066800"/>
            <a:ext cx="8077200" cy="830997"/>
          </a:xfrm>
          <a:prstGeom prst="rect">
            <a:avLst/>
          </a:prstGeom>
          <a:noFill/>
        </p:spPr>
        <p:txBody>
          <a:bodyPr wrap="square" rtlCol="0">
            <a:spAutoFit/>
          </a:bodyPr>
          <a:lstStyle/>
          <a:p>
            <a:r>
              <a:rPr lang="vi-VN" b="1">
                <a:solidFill>
                  <a:srgbClr val="0070C0"/>
                </a:solidFill>
              </a:rPr>
              <a:t>Đối với một “Try” có thể có nhiều “Catch” nhưng không được “Catch” ngược</a:t>
            </a:r>
            <a:endParaRPr lang="en-US">
              <a:solidFill>
                <a:srgbClr val="0070C0"/>
              </a:solidFill>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2052" y="2075810"/>
            <a:ext cx="7409854" cy="412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7" name="Group 6"/>
          <p:cNvGrpSpPr/>
          <p:nvPr/>
        </p:nvGrpSpPr>
        <p:grpSpPr>
          <a:xfrm>
            <a:off x="555889" y="152400"/>
            <a:ext cx="7064111" cy="841347"/>
            <a:chOff x="4113734" y="1462930"/>
            <a:chExt cx="9421268" cy="1122088"/>
          </a:xfrm>
        </p:grpSpPr>
        <p:sp>
          <p:nvSpPr>
            <p:cNvPr id="8" name="Rectangle 7"/>
            <p:cNvSpPr/>
            <p:nvPr/>
          </p:nvSpPr>
          <p:spPr>
            <a:xfrm>
              <a:off x="4690885" y="1471730"/>
              <a:ext cx="6465957" cy="110448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latin typeface="Arial" panose="020B0604020202020204" pitchFamily="34" charset="0"/>
                <a:cs typeface="Arial" panose="020B0604020202020204" pitchFamily="34" charset="0"/>
              </a:endParaRPr>
            </a:p>
          </p:txBody>
        </p:sp>
        <p:sp>
          <p:nvSpPr>
            <p:cNvPr id="9" name="TextBox 8"/>
            <p:cNvSpPr txBox="1"/>
            <p:nvPr/>
          </p:nvSpPr>
          <p:spPr>
            <a:xfrm>
              <a:off x="5486399" y="1732973"/>
              <a:ext cx="8048603" cy="615713"/>
            </a:xfrm>
            <a:prstGeom prst="rect">
              <a:avLst/>
            </a:prstGeom>
            <a:noFill/>
          </p:spPr>
          <p:txBody>
            <a:bodyPr wrap="square" rtlCol="0" anchor="ctr">
              <a:spAutoFit/>
            </a:bodyPr>
            <a:lstStyle/>
            <a:p>
              <a:r>
                <a:rPr lang="en-US" b="1" smtClean="0">
                  <a:latin typeface="Arial" panose="020B0604020202020204" pitchFamily="34" charset="0"/>
                  <a:cs typeface="Arial" panose="020B0604020202020204" pitchFamily="34" charset="0"/>
                </a:rPr>
                <a:t>Một số lưu ý các khi sử dụng ngoại lệ</a:t>
              </a:r>
              <a:endParaRPr lang="en-US" b="1">
                <a:latin typeface="Arial" panose="020B0604020202020204" pitchFamily="34" charset="0"/>
                <a:cs typeface="Arial" panose="020B0604020202020204" pitchFamily="34" charset="0"/>
              </a:endParaRPr>
            </a:p>
          </p:txBody>
        </p:sp>
        <p:sp>
          <p:nvSpPr>
            <p:cNvPr id="10" name="Oval 9"/>
            <p:cNvSpPr>
              <a:spLocks noChangeAspect="1"/>
            </p:cNvSpPr>
            <p:nvPr/>
          </p:nvSpPr>
          <p:spPr>
            <a:xfrm>
              <a:off x="4113734" y="1462930"/>
              <a:ext cx="1122088" cy="1122088"/>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53986" tIns="68562" rIns="53986" bIns="68562" numCol="1" anchor="ctr" anchorCtr="1" compatLnSpc="1">
              <a:prstTxWarp prst="textNoShape">
                <a:avLst/>
              </a:prstTxWarp>
            </a:bodyPr>
            <a:lstStyle/>
            <a:p>
              <a:r>
                <a:rPr lang="en-US" sz="3299" kern="0">
                  <a:solidFill>
                    <a:schemeClr val="bg1"/>
                  </a:solidFill>
                  <a:latin typeface="Arial" panose="020B0604020202020204" pitchFamily="34" charset="0"/>
                  <a:cs typeface="Arial" pitchFamily="34" charset="0"/>
                </a:rPr>
                <a:t>II</a:t>
              </a:r>
            </a:p>
          </p:txBody>
        </p:sp>
      </p:grpSp>
    </p:spTree>
    <p:extLst>
      <p:ext uri="{BB962C8B-B14F-4D97-AF65-F5344CB8AC3E}">
        <p14:creationId xmlns:p14="http://schemas.microsoft.com/office/powerpoint/2010/main" val="21761579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84AAA5-8301-40AF-BC51-AAC419894CA9}" type="datetime1">
              <a:rPr lang="vi-VN" smtClean="0">
                <a:solidFill>
                  <a:prstClr val="black">
                    <a:tint val="75000"/>
                  </a:prstClr>
                </a:solidFill>
              </a:rPr>
              <a:t>01/08/2016</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vi-VN" smtClean="0">
                <a:solidFill>
                  <a:prstClr val="black">
                    <a:tint val="75000"/>
                  </a:prstClr>
                </a:solidFill>
              </a:rPr>
              <a:t>Trương Ngọc Tinh Anh -  Trương Thị Thanh Thảo</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5939B1FA-81F2-4940-9AF3-5EAFB5D6669B}" type="slidenum">
              <a:rPr lang="en-US" smtClean="0">
                <a:solidFill>
                  <a:prstClr val="black">
                    <a:tint val="75000"/>
                  </a:prstClr>
                </a:solidFill>
              </a:rPr>
              <a:pPr/>
              <a:t>8</a:t>
            </a:fld>
            <a:endParaRPr lang="en-US">
              <a:solidFill>
                <a:prstClr val="black">
                  <a:tint val="75000"/>
                </a:prstClr>
              </a:solidFill>
            </a:endParaRPr>
          </a:p>
        </p:txBody>
      </p:sp>
      <p:sp>
        <p:nvSpPr>
          <p:cNvPr id="5" name="TextBox 4"/>
          <p:cNvSpPr txBox="1"/>
          <p:nvPr/>
        </p:nvSpPr>
        <p:spPr>
          <a:xfrm>
            <a:off x="609600" y="1232089"/>
            <a:ext cx="8077200" cy="830997"/>
          </a:xfrm>
          <a:prstGeom prst="rect">
            <a:avLst/>
          </a:prstGeom>
          <a:noFill/>
        </p:spPr>
        <p:txBody>
          <a:bodyPr wrap="square" rtlCol="0">
            <a:spAutoFit/>
          </a:bodyPr>
          <a:lstStyle/>
          <a:p>
            <a:r>
              <a:rPr lang="vi-VN" b="1">
                <a:solidFill>
                  <a:srgbClr val="0070C0"/>
                </a:solidFill>
              </a:rPr>
              <a:t>Nhưng nếu ta đổi catch thứ 3 lên đầu như sau thì sẽ báo lỗi ngay lập tức:</a:t>
            </a:r>
            <a:endParaRPr lang="en-US">
              <a:solidFill>
                <a:srgbClr val="0070C0"/>
              </a:solidFill>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890" y="2090382"/>
            <a:ext cx="7733871" cy="3915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7" name="Group 6"/>
          <p:cNvGrpSpPr/>
          <p:nvPr/>
        </p:nvGrpSpPr>
        <p:grpSpPr>
          <a:xfrm>
            <a:off x="555889" y="152400"/>
            <a:ext cx="7064111" cy="841347"/>
            <a:chOff x="4113734" y="1462930"/>
            <a:chExt cx="9421268" cy="1122088"/>
          </a:xfrm>
        </p:grpSpPr>
        <p:sp>
          <p:nvSpPr>
            <p:cNvPr id="8" name="Rectangle 7"/>
            <p:cNvSpPr/>
            <p:nvPr/>
          </p:nvSpPr>
          <p:spPr>
            <a:xfrm>
              <a:off x="4690885" y="1471730"/>
              <a:ext cx="6465957" cy="110448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latin typeface="Arial" panose="020B0604020202020204" pitchFamily="34" charset="0"/>
                <a:cs typeface="Arial" panose="020B0604020202020204" pitchFamily="34" charset="0"/>
              </a:endParaRPr>
            </a:p>
          </p:txBody>
        </p:sp>
        <p:sp>
          <p:nvSpPr>
            <p:cNvPr id="9" name="TextBox 8"/>
            <p:cNvSpPr txBox="1"/>
            <p:nvPr/>
          </p:nvSpPr>
          <p:spPr>
            <a:xfrm>
              <a:off x="5486399" y="1732973"/>
              <a:ext cx="8048603" cy="615713"/>
            </a:xfrm>
            <a:prstGeom prst="rect">
              <a:avLst/>
            </a:prstGeom>
            <a:noFill/>
          </p:spPr>
          <p:txBody>
            <a:bodyPr wrap="square" rtlCol="0" anchor="ctr">
              <a:spAutoFit/>
            </a:bodyPr>
            <a:lstStyle/>
            <a:p>
              <a:r>
                <a:rPr lang="en-US" b="1" smtClean="0">
                  <a:latin typeface="Arial" panose="020B0604020202020204" pitchFamily="34" charset="0"/>
                  <a:cs typeface="Arial" panose="020B0604020202020204" pitchFamily="34" charset="0"/>
                </a:rPr>
                <a:t>Một số lưu ý các khi sử dụng ngoại lệ</a:t>
              </a:r>
              <a:endParaRPr lang="en-US" b="1">
                <a:latin typeface="Arial" panose="020B0604020202020204" pitchFamily="34" charset="0"/>
                <a:cs typeface="Arial" panose="020B0604020202020204" pitchFamily="34" charset="0"/>
              </a:endParaRPr>
            </a:p>
          </p:txBody>
        </p:sp>
        <p:sp>
          <p:nvSpPr>
            <p:cNvPr id="10" name="Oval 9"/>
            <p:cNvSpPr>
              <a:spLocks noChangeAspect="1"/>
            </p:cNvSpPr>
            <p:nvPr/>
          </p:nvSpPr>
          <p:spPr>
            <a:xfrm>
              <a:off x="4113734" y="1462930"/>
              <a:ext cx="1122088" cy="1122088"/>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53986" tIns="68562" rIns="53986" bIns="68562" numCol="1" anchor="ctr" anchorCtr="1" compatLnSpc="1">
              <a:prstTxWarp prst="textNoShape">
                <a:avLst/>
              </a:prstTxWarp>
            </a:bodyPr>
            <a:lstStyle/>
            <a:p>
              <a:r>
                <a:rPr lang="en-US" sz="3299" kern="0">
                  <a:solidFill>
                    <a:schemeClr val="bg1"/>
                  </a:solidFill>
                  <a:latin typeface="Arial" panose="020B0604020202020204" pitchFamily="34" charset="0"/>
                  <a:cs typeface="Arial" pitchFamily="34" charset="0"/>
                </a:rPr>
                <a:t>II</a:t>
              </a:r>
            </a:p>
          </p:txBody>
        </p:sp>
      </p:grpSp>
    </p:spTree>
    <p:extLst>
      <p:ext uri="{BB962C8B-B14F-4D97-AF65-F5344CB8AC3E}">
        <p14:creationId xmlns:p14="http://schemas.microsoft.com/office/powerpoint/2010/main" val="21761579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16D4F0-FE89-4ACD-BF33-462527CAD2B9}" type="datetime1">
              <a:rPr lang="vi-VN" smtClean="0">
                <a:solidFill>
                  <a:prstClr val="black">
                    <a:tint val="75000"/>
                  </a:prstClr>
                </a:solidFill>
              </a:rPr>
              <a:t>01/08/2016</a:t>
            </a:fld>
            <a:endParaRPr lang="en-US">
              <a:solidFill>
                <a:prstClr val="black">
                  <a:tint val="75000"/>
                </a:prstClr>
              </a:solidFill>
            </a:endParaRPr>
          </a:p>
        </p:txBody>
      </p:sp>
      <p:sp>
        <p:nvSpPr>
          <p:cNvPr id="3" name="Footer Placeholder 2"/>
          <p:cNvSpPr>
            <a:spLocks noGrp="1"/>
          </p:cNvSpPr>
          <p:nvPr>
            <p:ph type="ftr" sz="quarter" idx="11"/>
          </p:nvPr>
        </p:nvSpPr>
        <p:spPr>
          <a:xfrm>
            <a:off x="2514600" y="6284474"/>
            <a:ext cx="3657600" cy="365125"/>
          </a:xfrm>
        </p:spPr>
        <p:txBody>
          <a:bodyPr/>
          <a:lstStyle/>
          <a:p>
            <a:r>
              <a:rPr lang="vi-VN" smtClean="0">
                <a:solidFill>
                  <a:prstClr val="black">
                    <a:tint val="75000"/>
                  </a:prstClr>
                </a:solidFill>
              </a:rPr>
              <a:t>Trương Ngọc Tinh Anh -  Trương Thị Thanh Thảo</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5939B1FA-81F2-4940-9AF3-5EAFB5D6669B}" type="slidenum">
              <a:rPr lang="en-US" smtClean="0">
                <a:solidFill>
                  <a:prstClr val="black">
                    <a:tint val="75000"/>
                  </a:prstClr>
                </a:solidFill>
              </a:rPr>
              <a:pPr/>
              <a:t>9</a:t>
            </a:fld>
            <a:endParaRPr lang="en-US">
              <a:solidFill>
                <a:prstClr val="black">
                  <a:tint val="75000"/>
                </a:prstClr>
              </a:solidFill>
            </a:endParaRPr>
          </a:p>
        </p:txBody>
      </p:sp>
      <p:sp>
        <p:nvSpPr>
          <p:cNvPr id="5" name="TextBox 4"/>
          <p:cNvSpPr txBox="1"/>
          <p:nvPr/>
        </p:nvSpPr>
        <p:spPr>
          <a:xfrm>
            <a:off x="1066800" y="962085"/>
            <a:ext cx="7162800" cy="4524315"/>
          </a:xfrm>
          <a:prstGeom prst="rect">
            <a:avLst/>
          </a:prstGeom>
          <a:noFill/>
        </p:spPr>
        <p:txBody>
          <a:bodyPr wrap="square" rtlCol="0">
            <a:spAutoFit/>
          </a:bodyPr>
          <a:lstStyle/>
          <a:p>
            <a:pPr fontAlgn="base"/>
            <a:r>
              <a:rPr lang="vi-VN" b="1" u="sng"/>
              <a:t>Vì:</a:t>
            </a:r>
            <a:r>
              <a:rPr lang="vi-VN"/>
              <a:t> </a:t>
            </a:r>
            <a:r>
              <a:rPr lang="vi-VN" smtClean="0"/>
              <a:t>catch </a:t>
            </a:r>
            <a:r>
              <a:rPr lang="vi-VN"/>
              <a:t>thứ 3 là cha của tất cả các exception, ta khai báo về đầu thì tất cả những </a:t>
            </a:r>
            <a:r>
              <a:rPr lang="en-US" smtClean="0">
                <a:latin typeface="Arial" pitchFamily="34" charset="0"/>
                <a:cs typeface="Arial" pitchFamily="34" charset="0"/>
              </a:rPr>
              <a:t>catch</a:t>
            </a:r>
            <a:r>
              <a:rPr lang="vi-VN" smtClean="0"/>
              <a:t> </a:t>
            </a:r>
            <a:r>
              <a:rPr lang="vi-VN"/>
              <a:t>sau chả bao giờ được sử dụng nữa nên nó sẽ báo lỗi (vì có ngoại lệ thì nó sẽ nhảy luôn vào </a:t>
            </a:r>
            <a:r>
              <a:rPr lang="en-US" smtClean="0">
                <a:latin typeface="Arial" pitchFamily="34" charset="0"/>
                <a:cs typeface="Arial" pitchFamily="34" charset="0"/>
              </a:rPr>
              <a:t>catch</a:t>
            </a:r>
            <a:r>
              <a:rPr lang="vi-VN" smtClean="0"/>
              <a:t> </a:t>
            </a:r>
            <a:r>
              <a:rPr lang="vi-VN"/>
              <a:t>đầu tiên)</a:t>
            </a:r>
          </a:p>
          <a:p>
            <a:pPr fontAlgn="base"/>
            <a:r>
              <a:rPr lang="vi-VN" b="1">
                <a:solidFill>
                  <a:srgbClr val="0070C0"/>
                </a:solidFill>
              </a:rPr>
              <a:t>Nguyên tắc khai báo catch là </a:t>
            </a:r>
            <a:r>
              <a:rPr lang="en-US" b="1" smtClean="0">
                <a:solidFill>
                  <a:srgbClr val="0070C0"/>
                </a:solidFill>
                <a:latin typeface="Arial" pitchFamily="34" charset="0"/>
                <a:cs typeface="Arial" pitchFamily="34" charset="0"/>
              </a:rPr>
              <a:t>catch</a:t>
            </a:r>
            <a:r>
              <a:rPr lang="en-US" b="1" smtClean="0">
                <a:solidFill>
                  <a:srgbClr val="0070C0"/>
                </a:solidFill>
              </a:rPr>
              <a:t> </a:t>
            </a:r>
            <a:r>
              <a:rPr lang="vi-VN" b="1" smtClean="0">
                <a:solidFill>
                  <a:srgbClr val="0070C0"/>
                </a:solidFill>
              </a:rPr>
              <a:t>ở </a:t>
            </a:r>
            <a:r>
              <a:rPr lang="vi-VN" b="1">
                <a:solidFill>
                  <a:srgbClr val="0070C0"/>
                </a:solidFill>
              </a:rPr>
              <a:t>trên phải là con của </a:t>
            </a:r>
            <a:r>
              <a:rPr lang="en-US" b="1" smtClean="0">
                <a:solidFill>
                  <a:srgbClr val="0070C0"/>
                </a:solidFill>
                <a:latin typeface="Arial" pitchFamily="34" charset="0"/>
                <a:cs typeface="Arial" pitchFamily="34" charset="0"/>
              </a:rPr>
              <a:t>catch</a:t>
            </a:r>
            <a:r>
              <a:rPr lang="vi-VN" b="1" smtClean="0">
                <a:solidFill>
                  <a:srgbClr val="0070C0"/>
                </a:solidFill>
              </a:rPr>
              <a:t> dưới</a:t>
            </a:r>
            <a:endParaRPr lang="en-US" b="1" smtClean="0">
              <a:solidFill>
                <a:srgbClr val="0070C0"/>
              </a:solidFill>
            </a:endParaRPr>
          </a:p>
          <a:p>
            <a:pPr fontAlgn="base"/>
            <a:endParaRPr lang="en-US" b="1">
              <a:solidFill>
                <a:srgbClr val="0070C0"/>
              </a:solidFill>
            </a:endParaRPr>
          </a:p>
          <a:p>
            <a:pPr fontAlgn="base"/>
            <a:endParaRPr lang="en-US" smtClean="0">
              <a:solidFill>
                <a:srgbClr val="0070C0"/>
              </a:solidFill>
            </a:endParaRPr>
          </a:p>
          <a:p>
            <a:pPr fontAlgn="base"/>
            <a:r>
              <a:rPr lang="vi-VN" smtClean="0"/>
              <a:t>Còn </a:t>
            </a:r>
            <a:r>
              <a:rPr lang="vi-VN"/>
              <a:t>nếu như chỉ có 2 </a:t>
            </a:r>
            <a:r>
              <a:rPr lang="vi-VN" smtClean="0"/>
              <a:t>catch </a:t>
            </a:r>
            <a:r>
              <a:rPr lang="vi-VN"/>
              <a:t>đầu tiên thì vì nó không có quan hệ cha con nên ta đặt </a:t>
            </a:r>
            <a:r>
              <a:rPr lang="en-US" smtClean="0">
                <a:latin typeface="Arial" pitchFamily="34" charset="0"/>
                <a:cs typeface="Arial" pitchFamily="34" charset="0"/>
              </a:rPr>
              <a:t>catch</a:t>
            </a:r>
            <a:r>
              <a:rPr lang="vi-VN" smtClean="0"/>
              <a:t> </a:t>
            </a:r>
            <a:r>
              <a:rPr lang="vi-VN"/>
              <a:t>nào trước cũng được</a:t>
            </a:r>
          </a:p>
          <a:p>
            <a:endParaRPr lang="en-US"/>
          </a:p>
        </p:txBody>
      </p:sp>
      <p:pic>
        <p:nvPicPr>
          <p:cNvPr id="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1458" t="70703" r="2838"/>
          <a:stretch/>
        </p:blipFill>
        <p:spPr bwMode="auto">
          <a:xfrm>
            <a:off x="1600200" y="5137423"/>
            <a:ext cx="5854890" cy="11470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7" name="Group 6"/>
          <p:cNvGrpSpPr/>
          <p:nvPr/>
        </p:nvGrpSpPr>
        <p:grpSpPr>
          <a:xfrm>
            <a:off x="555889" y="152400"/>
            <a:ext cx="7064111" cy="841347"/>
            <a:chOff x="4113734" y="1462930"/>
            <a:chExt cx="9421268" cy="1122088"/>
          </a:xfrm>
        </p:grpSpPr>
        <p:sp>
          <p:nvSpPr>
            <p:cNvPr id="8" name="Rectangle 7"/>
            <p:cNvSpPr/>
            <p:nvPr/>
          </p:nvSpPr>
          <p:spPr>
            <a:xfrm>
              <a:off x="4690885" y="1471730"/>
              <a:ext cx="6465957" cy="110448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latin typeface="Arial" panose="020B0604020202020204" pitchFamily="34" charset="0"/>
                <a:cs typeface="Arial" panose="020B0604020202020204" pitchFamily="34" charset="0"/>
              </a:endParaRPr>
            </a:p>
          </p:txBody>
        </p:sp>
        <p:sp>
          <p:nvSpPr>
            <p:cNvPr id="9" name="TextBox 8"/>
            <p:cNvSpPr txBox="1"/>
            <p:nvPr/>
          </p:nvSpPr>
          <p:spPr>
            <a:xfrm>
              <a:off x="5486399" y="1732973"/>
              <a:ext cx="8048603" cy="615713"/>
            </a:xfrm>
            <a:prstGeom prst="rect">
              <a:avLst/>
            </a:prstGeom>
            <a:noFill/>
          </p:spPr>
          <p:txBody>
            <a:bodyPr wrap="square" rtlCol="0" anchor="ctr">
              <a:spAutoFit/>
            </a:bodyPr>
            <a:lstStyle/>
            <a:p>
              <a:r>
                <a:rPr lang="en-US" b="1" smtClean="0">
                  <a:latin typeface="Arial" panose="020B0604020202020204" pitchFamily="34" charset="0"/>
                  <a:cs typeface="Arial" panose="020B0604020202020204" pitchFamily="34" charset="0"/>
                </a:rPr>
                <a:t>Một số lưu ý các khi sử dụng ngoại lệ</a:t>
              </a:r>
              <a:endParaRPr lang="en-US" b="1">
                <a:latin typeface="Arial" panose="020B0604020202020204" pitchFamily="34" charset="0"/>
                <a:cs typeface="Arial" panose="020B0604020202020204" pitchFamily="34" charset="0"/>
              </a:endParaRPr>
            </a:p>
          </p:txBody>
        </p:sp>
        <p:sp>
          <p:nvSpPr>
            <p:cNvPr id="10" name="Oval 9"/>
            <p:cNvSpPr>
              <a:spLocks noChangeAspect="1"/>
            </p:cNvSpPr>
            <p:nvPr/>
          </p:nvSpPr>
          <p:spPr>
            <a:xfrm>
              <a:off x="4113734" y="1462930"/>
              <a:ext cx="1122088" cy="1122088"/>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53986" tIns="68562" rIns="53986" bIns="68562" numCol="1" anchor="ctr" anchorCtr="1" compatLnSpc="1">
              <a:prstTxWarp prst="textNoShape">
                <a:avLst/>
              </a:prstTxWarp>
            </a:bodyPr>
            <a:lstStyle/>
            <a:p>
              <a:r>
                <a:rPr lang="en-US" sz="3299" kern="0">
                  <a:solidFill>
                    <a:schemeClr val="bg1"/>
                  </a:solidFill>
                  <a:latin typeface="Arial" panose="020B0604020202020204" pitchFamily="34" charset="0"/>
                  <a:cs typeface="Arial" pitchFamily="34" charset="0"/>
                </a:rPr>
                <a:t>II</a:t>
              </a:r>
            </a:p>
          </p:txBody>
        </p:sp>
      </p:grpSp>
    </p:spTree>
    <p:extLst>
      <p:ext uri="{BB962C8B-B14F-4D97-AF65-F5344CB8AC3E}">
        <p14:creationId xmlns:p14="http://schemas.microsoft.com/office/powerpoint/2010/main" val="2176157975"/>
      </p:ext>
    </p:extLst>
  </p:cSld>
  <p:clrMapOvr>
    <a:masterClrMapping/>
  </p:clrMapOvr>
  <p:timing>
    <p:tnLst>
      <p:par>
        <p:cTn id="1" dur="indefinite" restart="never" nodeType="tmRoot"/>
      </p:par>
    </p:tnLst>
  </p:timing>
</p:sld>
</file>

<file path=ppt/theme/theme1.xml><?xml version="1.0" encoding="utf-8"?>
<a:theme xmlns:a="http://schemas.openxmlformats.org/drawingml/2006/main" name="7_Office Theme">
  <a:themeElements>
    <a:clrScheme name="ThemeBMC">
      <a:dk1>
        <a:srgbClr val="000000"/>
      </a:dk1>
      <a:lt1>
        <a:srgbClr val="FFFFFF"/>
      </a:lt1>
      <a:dk2>
        <a:srgbClr val="1F497D"/>
      </a:dk2>
      <a:lt2>
        <a:srgbClr val="EEECE1"/>
      </a:lt2>
      <a:accent1>
        <a:srgbClr val="0779B7"/>
      </a:accent1>
      <a:accent2>
        <a:srgbClr val="019ADD"/>
      </a:accent2>
      <a:accent3>
        <a:srgbClr val="6BC2ED"/>
      </a:accent3>
      <a:accent4>
        <a:srgbClr val="A7CCDF"/>
      </a:accent4>
      <a:accent5>
        <a:srgbClr val="595959"/>
      </a:accent5>
      <a:accent6>
        <a:srgbClr val="3F3F3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14583</TotalTime>
  <Words>1085</Words>
  <Application>Microsoft Office PowerPoint</Application>
  <PresentationFormat>On-screen Show (4:3)</PresentationFormat>
  <Paragraphs>144</Paragraphs>
  <Slides>20</Slides>
  <Notes>6</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7_Office Theme</vt:lpstr>
      <vt:lpstr>PowerPoint Presentation</vt:lpstr>
      <vt:lpstr>Nội dung chính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Cách thức hoạt động của khối try-catch</vt:lpstr>
      <vt:lpstr>PowerPoint Presentation</vt:lpstr>
      <vt:lpstr>PowerPoint Presentation</vt:lpstr>
      <vt:lpstr>PowerPoint Presentation</vt:lpstr>
      <vt:lpstr>PowerPoint Presentation</vt:lpstr>
      <vt:lpstr>Tài liệu tham khảo</vt:lpstr>
      <vt:lpstr>PowerPoint Presentation</vt:lpstr>
    </vt:vector>
  </TitlesOfParts>
  <Manager>SlideModel</Manager>
  <Company>SlideModel</Company>
  <LinksUpToDate>false</LinksUpToDate>
  <SharedDoc>false</SharedDoc>
  <HyperlinkBase>http://slidemodel.com</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SlideModel Free PowerPoint Templates</dc:title>
  <dc:subject>Template</dc:subject>
  <dc:creator>SlideModel</dc:creator>
  <cp:keywords>PowerPoint, Free PowerPoint Templates, SlideModel, Presentations, Designs, Clipart</cp:keywords>
  <dc:description>Download This FREE PowerPoint Templates at http://slidemodel.com</dc:description>
  <cp:lastModifiedBy>hv</cp:lastModifiedBy>
  <cp:revision>223</cp:revision>
  <dcterms:created xsi:type="dcterms:W3CDTF">2013-09-12T13:05:01Z</dcterms:created>
  <dcterms:modified xsi:type="dcterms:W3CDTF">2016-08-01T02:50:35Z</dcterms:modified>
  <cp:category>Presentations, Business Presentations, Free PowerPoint Templates</cp:category>
  <cp:contentStatus>Template</cp:contentStatus>
</cp:coreProperties>
</file>