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600"/>
    <a:srgbClr val="FF9E1D"/>
    <a:srgbClr val="D68B1C"/>
    <a:srgbClr val="6CA800"/>
    <a:srgbClr val="EE7D00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0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261460"/>
            <a:ext cx="794066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7360"/>
            <a:ext cx="9179327" cy="167975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 HIỂU VỀ ARRAY TRONG JAVA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497935"/>
            <a:ext cx="7940660" cy="137434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:</a:t>
            </a:r>
            <a:r>
              <a:rPr lang="en-US" dirty="0" smtClean="0"/>
              <a:t>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Nhã</a:t>
            </a:r>
            <a:endParaRPr lang="en-US" dirty="0"/>
          </a:p>
          <a:p>
            <a:r>
              <a:rPr lang="en-US" dirty="0" smtClean="0"/>
              <a:t>2.Trương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70" y="1749245"/>
            <a:ext cx="8246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0.0.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String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 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empty</a:t>
            </a:r>
          </a:p>
          <a:p>
            <a:endParaRPr lang="en-US" dirty="0" smtClean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3624068"/>
            <a:ext cx="442844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4497935"/>
            <a:ext cx="386069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sang </a:t>
            </a:r>
            <a:r>
              <a:rPr lang="en-US" dirty="0" err="1"/>
              <a:t>mảng</a:t>
            </a:r>
            <a:r>
              <a:rPr lang="en-US" dirty="0"/>
              <a:t> char[]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char </a:t>
            </a:r>
            <a:r>
              <a:rPr lang="en-US" dirty="0" err="1"/>
              <a:t>đó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3127144"/>
            <a:ext cx="6566315" cy="373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7144"/>
            <a:ext cx="3971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. </a:t>
            </a:r>
            <a:r>
              <a:rPr lang="en-US" dirty="0" err="1"/>
              <a:t>Chúng</a:t>
            </a:r>
            <a:r>
              <a:rPr lang="en-US" dirty="0"/>
              <a:t> ta co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2736374"/>
            <a:ext cx="550025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Wrapper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63" y="2667000"/>
            <a:ext cx="632527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4956050"/>
            <a:ext cx="6325274" cy="114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3994127" y="419405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526146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non-primitive objects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512770"/>
            <a:ext cx="6096000" cy="25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724705" y="3273468"/>
            <a:ext cx="2057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0" y="5566870"/>
            <a:ext cx="5181600" cy="10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044950" y="4956050"/>
            <a:ext cx="1143000" cy="777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2105" y="2970885"/>
            <a:ext cx="221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873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39"/>
            <a:ext cx="8229600" cy="4886561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429000"/>
            <a:ext cx="43815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9820"/>
            <a:ext cx="36195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76800" y="4214812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295"/>
            <a:ext cx="4914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04969"/>
            <a:ext cx="3000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334000" y="429070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TÌM HIỂU VỀ ARRAY TRONG JAVA</vt:lpstr>
      <vt:lpstr>I. MẢNG MỘT CHIỀU</vt:lpstr>
      <vt:lpstr>I. MẢNG MỘT CHIỀU</vt:lpstr>
      <vt:lpstr>I. MẢNG MỘT CHIỀU</vt:lpstr>
      <vt:lpstr>I. MẢNG MỘT CHIỀU</vt:lpstr>
      <vt:lpstr>I. MẢNG MỘT CHIỀU</vt:lpstr>
      <vt:lpstr>II. MẢNG HAI CHIỀU</vt:lpstr>
      <vt:lpstr>II. MẢNG HAI CHIỀU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41102685@stu.hcmut.edu.vn</cp:lastModifiedBy>
  <cp:revision>51</cp:revision>
  <dcterms:created xsi:type="dcterms:W3CDTF">2013-08-21T19:17:07Z</dcterms:created>
  <dcterms:modified xsi:type="dcterms:W3CDTF">2016-07-28T16:31:49Z</dcterms:modified>
</cp:coreProperties>
</file>