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0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6917-9FEA-4010-A35D-4513F564D29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BCA9DB4-235E-4BAF-A163-9A115E9DC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6917-9FEA-4010-A35D-4513F564D29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9DB4-235E-4BAF-A163-9A115E9DC6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BCA9DB4-235E-4BAF-A163-9A115E9DC64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6917-9FEA-4010-A35D-4513F564D29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6917-9FEA-4010-A35D-4513F564D29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BCA9DB4-235E-4BAF-A163-9A115E9DC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6917-9FEA-4010-A35D-4513F564D29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BCA9DB4-235E-4BAF-A163-9A115E9DC6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29B6917-9FEA-4010-A35D-4513F564D29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9DB4-235E-4BAF-A163-9A115E9DC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6917-9FEA-4010-A35D-4513F564D29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BCA9DB4-235E-4BAF-A163-9A115E9DC64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6917-9FEA-4010-A35D-4513F564D29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BCA9DB4-235E-4BAF-A163-9A115E9DC6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6917-9FEA-4010-A35D-4513F564D29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CA9DB4-235E-4BAF-A163-9A115E9DC6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BCA9DB4-235E-4BAF-A163-9A115E9DC64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6917-9FEA-4010-A35D-4513F564D29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BCA9DB4-235E-4BAF-A163-9A115E9DC6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29B6917-9FEA-4010-A35D-4513F564D29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29B6917-9FEA-4010-A35D-4513F564D295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BCA9DB4-235E-4BAF-A163-9A115E9DC64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regex/Pattern.html" TargetMode="External"/><Relationship Id="rId2" Type="http://schemas.openxmlformats.org/officeDocument/2006/relationships/hyperlink" Target="http://www.javatpoint.com/java-reg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etjack.com/java/regular_expression_trong_java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7772400" cy="1752600"/>
          </a:xfrm>
        </p:spPr>
        <p:txBody>
          <a:bodyPr/>
          <a:lstStyle/>
          <a:p>
            <a:r>
              <a:rPr lang="en-US" dirty="0" smtClean="0"/>
              <a:t>Student ‘s name: 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Regular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8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pattern </a:t>
            </a:r>
            <a:r>
              <a:rPr lang="en-US" dirty="0" err="1" smtClean="0"/>
              <a:t>và</a:t>
            </a:r>
            <a:r>
              <a:rPr lang="en-US" dirty="0" smtClean="0"/>
              <a:t> matcher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Pattern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Matcher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String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Pattern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PatternSyntaxException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ném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4783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matches() </a:t>
            </a:r>
            <a:r>
              <a:rPr lang="en-US" dirty="0" err="1" smtClean="0"/>
              <a:t>và</a:t>
            </a:r>
            <a:r>
              <a:rPr lang="en-US" dirty="0" smtClean="0"/>
              <a:t> find()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ind() 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 (so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atches() :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true,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false (so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matches() </a:t>
            </a:r>
            <a:r>
              <a:rPr lang="en-US" dirty="0" err="1" smtClean="0"/>
              <a:t>và</a:t>
            </a:r>
            <a:r>
              <a:rPr lang="en-US" dirty="0" smtClean="0"/>
              <a:t> find()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50919"/>
            <a:ext cx="5410200" cy="1967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83" y="5103588"/>
            <a:ext cx="1314634" cy="314369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087285" y="4267200"/>
            <a:ext cx="40037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matches() </a:t>
            </a:r>
            <a:r>
              <a:rPr lang="en-US" dirty="0" err="1"/>
              <a:t>và</a:t>
            </a:r>
            <a:r>
              <a:rPr lang="en-US" dirty="0"/>
              <a:t> find()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Matches() :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text </a:t>
            </a:r>
          </a:p>
          <a:p>
            <a:r>
              <a:rPr lang="en-US" dirty="0" smtClean="0"/>
              <a:t>Find() :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find()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matches()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4346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so </a:t>
            </a:r>
            <a:r>
              <a:rPr lang="en-US" dirty="0" err="1" smtClean="0"/>
              <a:t>chuỗi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12" y="1752600"/>
            <a:ext cx="6243852" cy="3870577"/>
          </a:xfrm>
        </p:spPr>
      </p:pic>
    </p:spTree>
    <p:extLst>
      <p:ext uri="{BB962C8B-B14F-4D97-AF65-F5344CB8AC3E}">
        <p14:creationId xmlns:p14="http://schemas.microsoft.com/office/powerpoint/2010/main" val="49128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www.javatpoint.com/java-regex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docs.oracle.com/javase/7/docs/api/java/util/regex/Pattern.html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vietjack.com/java/regular_expression_trong_java.jsp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109</TotalTime>
  <Words>244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Tìm hiểu về Regular Expression</vt:lpstr>
      <vt:lpstr>Sử dụng pattern và matcher</vt:lpstr>
      <vt:lpstr>So sánh phương thức matches() và find()</vt:lpstr>
      <vt:lpstr>So sánh phương thức matches() và find()</vt:lpstr>
      <vt:lpstr>So sánh phương thức matches() và find()</vt:lpstr>
      <vt:lpstr>Các phương thức thường được sử dụng nhiều khi so chuỗi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Regular Expression</dc:title>
  <dc:creator>hv</dc:creator>
  <cp:lastModifiedBy>41102685@stu.hcmut.edu.vn</cp:lastModifiedBy>
  <cp:revision>7</cp:revision>
  <dcterms:created xsi:type="dcterms:W3CDTF">2016-08-03T08:54:04Z</dcterms:created>
  <dcterms:modified xsi:type="dcterms:W3CDTF">2016-08-03T14:18:35Z</dcterms:modified>
</cp:coreProperties>
</file>