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71" r:id="rId18"/>
    <p:sldId id="272" r:id="rId19"/>
    <p:sldId id="273" r:id="rId20"/>
    <p:sldId id="274" r:id="rId21"/>
    <p:sldId id="275" r:id="rId22"/>
    <p:sldId id="276" r:id="rId23"/>
    <p:sldId id="277" r:id="rId24"/>
    <p:sldId id="278" r:id="rId25"/>
    <p:sldId id="279" r:id="rId26"/>
    <p:sldId id="282" r:id="rId27"/>
    <p:sldId id="283" r:id="rId28"/>
    <p:sldId id="284" r:id="rId29"/>
    <p:sldId id="285" r:id="rId30"/>
    <p:sldId id="286" r:id="rId31"/>
    <p:sldId id="280" r:id="rId32"/>
  </p:sldIdLst>
  <p:sldSz cx="9144000" cy="6858000" type="screen4x3"/>
  <p:notesSz cx="6858000" cy="9144000"/>
  <p:embeddedFontLst>
    <p:embeddedFont>
      <p:font typeface="Source Sans Pr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579887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191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8317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5652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7715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13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3094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3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29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06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098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310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549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904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831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99803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219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67200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926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30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54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1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5956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997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657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010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p:nvPr/>
        </p:nvSpPr>
        <p:spPr>
          <a:xfrm>
            <a:off x="0" y="2647950"/>
            <a:ext cx="3571874" cy="4210049"/>
          </a:xfrm>
          <a:prstGeom prst="rtTriangl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15" name="Shape 15"/>
          <p:cNvSpPr/>
          <p:nvPr/>
        </p:nvSpPr>
        <p:spPr>
          <a:xfrm>
            <a:off x="-2379" y="-925"/>
            <a:ext cx="9146379" cy="6858924"/>
          </a:xfrm>
          <a:custGeom>
            <a:avLst/>
            <a:gdLst/>
            <a:ahLst/>
            <a:cxnLst/>
            <a:rect l="0" t="0" r="0" b="0"/>
            <a:pathLst>
              <a:path w="120000" h="120000" extrusionOk="0">
                <a:moveTo>
                  <a:pt x="0" y="120000"/>
                </a:moveTo>
                <a:lnTo>
                  <a:pt x="101524" y="0"/>
                </a:lnTo>
                <a:lnTo>
                  <a:pt x="120000" y="16"/>
                </a:lnTo>
                <a:lnTo>
                  <a:pt x="120000" y="120000"/>
                </a:lnTo>
                <a:lnTo>
                  <a:pt x="0" y="120000"/>
                </a:lnTo>
                <a:close/>
              </a:path>
            </a:pathLst>
          </a:custGeom>
          <a:solidFill>
            <a:schemeClr val="accent3">
              <a:alpha val="8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16" name="Shape 16"/>
          <p:cNvSpPr txBox="1">
            <a:spLocks noGrp="1"/>
          </p:cNvSpPr>
          <p:nvPr>
            <p:ph type="ctrTitle"/>
          </p:nvPr>
        </p:nvSpPr>
        <p:spPr>
          <a:xfrm rot="-2460000">
            <a:off x="817111" y="1730402"/>
            <a:ext cx="5648622" cy="1204306"/>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rot="-2460000">
            <a:off x="1212276" y="2470924"/>
            <a:ext cx="6511131" cy="329259"/>
          </a:xfrm>
          <a:prstGeom prst="rect">
            <a:avLst/>
          </a:prstGeom>
          <a:noFill/>
          <a:ln>
            <a:noFill/>
          </a:ln>
        </p:spPr>
        <p:txBody>
          <a:bodyPr lIns="91425" tIns="91425" rIns="91425" bIns="91425" anchor="t" anchorCtr="0"/>
          <a:lstStyle>
            <a:lvl1pPr marL="0" marR="0" lvl="0" indent="0" algn="l" rtl="0">
              <a:spcBef>
                <a:spcPts val="800"/>
              </a:spcBef>
              <a:buClr>
                <a:schemeClr val="dk1"/>
              </a:buClr>
              <a:buFont typeface="Arial"/>
              <a:buNone/>
              <a:defRPr sz="14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300"/>
              </a:spcBef>
              <a:buClr>
                <a:schemeClr val="accent2"/>
              </a:buClr>
              <a:buFont typeface="Noto Sans Symbols"/>
              <a:buNone/>
              <a:defRPr sz="1600" b="0" i="0" u="none" strike="noStrike" cap="none">
                <a:solidFill>
                  <a:srgbClr val="888888"/>
                </a:solidFill>
                <a:latin typeface="Source Sans Pro"/>
                <a:ea typeface="Source Sans Pro"/>
                <a:cs typeface="Source Sans Pro"/>
                <a:sym typeface="Source Sans Pro"/>
              </a:defRPr>
            </a:lvl2pPr>
            <a:lvl3pPr marL="914400" marR="0" lvl="2" indent="0" algn="ctr" rtl="0">
              <a:spcBef>
                <a:spcPts val="300"/>
              </a:spcBef>
              <a:buClr>
                <a:schemeClr val="accent2"/>
              </a:buClr>
              <a:buFont typeface="Noto Sans Symbols"/>
              <a:buNone/>
              <a:defRPr sz="1600" b="0" i="0" u="none" strike="noStrike" cap="none">
                <a:solidFill>
                  <a:srgbClr val="888888"/>
                </a:solidFill>
                <a:latin typeface="Source Sans Pro"/>
                <a:ea typeface="Source Sans Pro"/>
                <a:cs typeface="Source Sans Pro"/>
                <a:sym typeface="Source Sans Pro"/>
              </a:defRPr>
            </a:lvl3pPr>
            <a:lvl4pPr marL="1371600" marR="0" lvl="3" indent="0" algn="ctr" rtl="0">
              <a:spcBef>
                <a:spcPts val="300"/>
              </a:spcBef>
              <a:buClr>
                <a:schemeClr val="accent2"/>
              </a:buClr>
              <a:buFont typeface="Noto Sans Symbols"/>
              <a:buNone/>
              <a:defRPr sz="1600" b="0" i="0" u="none" strike="noStrike" cap="none">
                <a:solidFill>
                  <a:srgbClr val="888888"/>
                </a:solidFill>
                <a:latin typeface="Source Sans Pro"/>
                <a:ea typeface="Source Sans Pro"/>
                <a:cs typeface="Source Sans Pro"/>
                <a:sym typeface="Source Sans Pro"/>
              </a:defRPr>
            </a:lvl4pPr>
            <a:lvl5pPr marL="1828800" marR="0" lvl="4" indent="0" algn="ctr" rtl="0">
              <a:spcBef>
                <a:spcPts val="300"/>
              </a:spcBef>
              <a:buClr>
                <a:schemeClr val="accent2"/>
              </a:buClr>
              <a:buFont typeface="Noto Sans Symbols"/>
              <a:buNone/>
              <a:defRPr sz="1600" b="0" i="0" u="none" strike="noStrike" cap="none">
                <a:solidFill>
                  <a:srgbClr val="888888"/>
                </a:solidFill>
                <a:latin typeface="Source Sans Pro"/>
                <a:ea typeface="Source Sans Pro"/>
                <a:cs typeface="Source Sans Pro"/>
                <a:sym typeface="Source Sans Pro"/>
              </a:defRPr>
            </a:lvl5pPr>
            <a:lvl6pPr marL="2286000" marR="0" lvl="5" indent="0" algn="ctr"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6pPr>
            <a:lvl7pPr marL="2743200" marR="0" lvl="6" indent="0" algn="ctr"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7pPr>
            <a:lvl8pPr marL="3200400" marR="0" lvl="7" indent="0" algn="ctr"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8pPr>
            <a:lvl9pPr marL="3657600" marR="0" lvl="8" indent="0" algn="ctr"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18" name="Shape 18"/>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b="0" i="0" u="none" strike="noStrike" cap="none">
                <a:solidFill>
                  <a:srgbClr val="FFFFFF"/>
                </a:solidFill>
                <a:latin typeface="Source Sans Pro"/>
                <a:ea typeface="Source Sans Pro"/>
                <a:cs typeface="Source Sans Pro"/>
                <a:sym typeface="Source Sans Pro"/>
              </a:rPr>
              <a:t>‹#›</a:t>
            </a:fld>
            <a:endParaRPr lang="en-US" sz="1650" b="0" i="0" u="none" strike="noStrike" cap="none">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22959" y="365760"/>
            <a:ext cx="7520939" cy="54863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2793505" y="-869917"/>
            <a:ext cx="3579848" cy="7520939"/>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1pPr>
            <a:lvl2pPr marL="173736" marR="0" lvl="1"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402336" marR="0" lvl="2"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93980"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1353312" marR="0" lvl="6"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1581912" marR="0" lvl="7"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1792224" marR="0" lvl="8" indent="-77723"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2" name="Shape 82"/>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3" name="Shape 83"/>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5318919" y="1585119"/>
            <a:ext cx="4678361" cy="20574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body" idx="1"/>
          </p:nvPr>
        </p:nvSpPr>
        <p:spPr>
          <a:xfrm rot="5400000">
            <a:off x="1127919" y="-396079"/>
            <a:ext cx="4678361" cy="6019799"/>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1pPr>
            <a:lvl2pPr marL="173736" marR="0" lvl="1"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402336" marR="0" lvl="2"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93980"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1353312" marR="0" lvl="6"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1581912" marR="0" lvl="7"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1792224" marR="0" lvl="8" indent="-77723"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87" name="Shape 87"/>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8" name="Shape 88"/>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9" name="Shape 89"/>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22959" y="365760"/>
            <a:ext cx="7520939" cy="54863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22959" y="1100628"/>
            <a:ext cx="7520939" cy="3579848"/>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1pPr>
            <a:lvl2pPr marL="173736" marR="0" lvl="1"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402336" marR="0" lvl="2"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93980"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1353312" marR="0" lvl="6"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1581912" marR="0" lvl="7"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1792224" marR="0" lvl="8" indent="-77723"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24" name="Shape 24"/>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p:nvPr/>
        </p:nvSpPr>
        <p:spPr>
          <a:xfrm>
            <a:off x="-2379" y="-925"/>
            <a:ext cx="9146379" cy="6858924"/>
          </a:xfrm>
          <a:custGeom>
            <a:avLst/>
            <a:gdLst/>
            <a:ahLst/>
            <a:cxnLst/>
            <a:rect l="0" t="0" r="0" b="0"/>
            <a:pathLst>
              <a:path w="120000" h="120000" extrusionOk="0">
                <a:moveTo>
                  <a:pt x="0" y="120000"/>
                </a:moveTo>
                <a:lnTo>
                  <a:pt x="101524" y="0"/>
                </a:lnTo>
                <a:lnTo>
                  <a:pt x="120000" y="16"/>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29" name="Shape 29"/>
          <p:cNvSpPr/>
          <p:nvPr/>
        </p:nvSpPr>
        <p:spPr>
          <a:xfrm>
            <a:off x="0" y="2647950"/>
            <a:ext cx="3571874" cy="4210049"/>
          </a:xfrm>
          <a:prstGeom prst="rtTriangle">
            <a:avLst/>
          </a:prstGeom>
          <a:solidFill>
            <a:schemeClr val="accent3">
              <a:alpha val="8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30" name="Shape 30"/>
          <p:cNvSpPr txBox="1">
            <a:spLocks noGrp="1"/>
          </p:cNvSpPr>
          <p:nvPr>
            <p:ph type="title"/>
          </p:nvPr>
        </p:nvSpPr>
        <p:spPr>
          <a:xfrm rot="-2460000">
            <a:off x="819398" y="1726736"/>
            <a:ext cx="5650992" cy="1207508"/>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rot="-2460000">
            <a:off x="1216152" y="2468304"/>
            <a:ext cx="6510528" cy="329183"/>
          </a:xfrm>
          <a:prstGeom prst="rect">
            <a:avLst/>
          </a:prstGeom>
          <a:noFill/>
          <a:ln>
            <a:noFill/>
          </a:ln>
        </p:spPr>
        <p:txBody>
          <a:bodyPr lIns="91425" tIns="91425" rIns="91425" bIns="91425" anchor="t" anchorCtr="0"/>
          <a:lstStyle>
            <a:lvl1pPr marL="0" marR="0" lvl="0" indent="0" algn="l" rtl="0">
              <a:spcBef>
                <a:spcPts val="800"/>
              </a:spcBef>
              <a:buClr>
                <a:schemeClr val="dk1"/>
              </a:buClr>
              <a:buFont typeface="Arial"/>
              <a:buNone/>
              <a:defRPr sz="14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300"/>
              </a:spcBef>
              <a:buClr>
                <a:schemeClr val="accent2"/>
              </a:buClr>
              <a:buFont typeface="Noto Sans Symbols"/>
              <a:buNone/>
              <a:defRPr sz="1800" b="0" i="0" u="none" strike="noStrike" cap="none">
                <a:solidFill>
                  <a:srgbClr val="888888"/>
                </a:solidFill>
                <a:latin typeface="Source Sans Pro"/>
                <a:ea typeface="Source Sans Pro"/>
                <a:cs typeface="Source Sans Pro"/>
                <a:sym typeface="Source Sans Pro"/>
              </a:defRPr>
            </a:lvl2pPr>
            <a:lvl3pPr marL="914400" marR="0" lvl="2" indent="0" algn="l" rtl="0">
              <a:spcBef>
                <a:spcPts val="300"/>
              </a:spcBef>
              <a:buClr>
                <a:schemeClr val="accent2"/>
              </a:buClr>
              <a:buFont typeface="Noto Sans Symbols"/>
              <a:buNone/>
              <a:defRPr sz="1600" b="0" i="0" u="none" strike="noStrike" cap="none">
                <a:solidFill>
                  <a:srgbClr val="888888"/>
                </a:solidFill>
                <a:latin typeface="Source Sans Pro"/>
                <a:ea typeface="Source Sans Pro"/>
                <a:cs typeface="Source Sans Pro"/>
                <a:sym typeface="Source Sans Pro"/>
              </a:defRPr>
            </a:lvl3pPr>
            <a:lvl4pPr marL="1371600" marR="0" lvl="3" indent="0" algn="l"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4pPr>
            <a:lvl5pPr marL="1828800" marR="0" lvl="4" indent="0" algn="l"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5pPr>
            <a:lvl6pPr marL="2286000" marR="0" lvl="5" indent="0" algn="l"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6pPr>
            <a:lvl7pPr marL="2743200" marR="0" lvl="6" indent="0" algn="l"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7pPr>
            <a:lvl8pPr marL="3200400" marR="0" lvl="7" indent="0" algn="l"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8pPr>
            <a:lvl9pPr marL="3657600" marR="0" lvl="8" indent="0" algn="l" rtl="0">
              <a:spcBef>
                <a:spcPts val="300"/>
              </a:spcBef>
              <a:buClr>
                <a:schemeClr val="accent2"/>
              </a:buClr>
              <a:buFont typeface="Noto Sans Symbols"/>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32" name="Shape 32"/>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3" name="Shape 33"/>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4" name="Shape 34"/>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822959" y="1097279"/>
            <a:ext cx="3200399" cy="3712464"/>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2800" b="1" i="0" u="none" strike="noStrike" cap="none">
                <a:solidFill>
                  <a:schemeClr val="dk1"/>
                </a:solidFill>
                <a:latin typeface="Source Sans Pro"/>
                <a:ea typeface="Source Sans Pro"/>
                <a:cs typeface="Source Sans Pro"/>
                <a:sym typeface="Source Sans Pro"/>
              </a:defRPr>
            </a:lvl1pPr>
            <a:lvl2pPr marL="173736" marR="0" lvl="1" indent="-21336" algn="l" rtl="0">
              <a:spcBef>
                <a:spcPts val="300"/>
              </a:spcBef>
              <a:buClr>
                <a:schemeClr val="accent2"/>
              </a:buClr>
              <a:buSzPct val="100000"/>
              <a:buFont typeface="Noto Sans Symbols"/>
              <a:buChar char="▪"/>
              <a:defRPr sz="2400" b="0" i="0" u="none" strike="noStrike" cap="none">
                <a:solidFill>
                  <a:schemeClr val="dk1"/>
                </a:solidFill>
                <a:latin typeface="Source Sans Pro"/>
                <a:ea typeface="Source Sans Pro"/>
                <a:cs typeface="Source Sans Pro"/>
                <a:sym typeface="Source Sans Pro"/>
              </a:defRPr>
            </a:lvl2pPr>
            <a:lvl3pPr marL="402336" marR="0" lvl="2" indent="-46736"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3pPr>
            <a:lvl4pPr marL="630936" marR="0" lvl="3" indent="-59436"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4pPr>
            <a:lvl5pPr marL="859536" marR="0" lvl="4" indent="-59436"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5pPr>
            <a:lvl6pPr marL="1097280" marR="0" lvl="5" indent="-68580"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6pPr>
            <a:lvl7pPr marL="1353312" marR="0" lvl="6" indent="-57911"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7pPr>
            <a:lvl8pPr marL="1581912" marR="0" lvl="7" indent="-57911"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8pPr>
            <a:lvl9pPr marL="1792224" marR="0" lvl="8" indent="-52323"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4700016" y="1097279"/>
            <a:ext cx="3200399" cy="3712464"/>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2800" b="1" i="0" u="none" strike="noStrike" cap="none">
                <a:solidFill>
                  <a:schemeClr val="dk1"/>
                </a:solidFill>
                <a:latin typeface="Source Sans Pro"/>
                <a:ea typeface="Source Sans Pro"/>
                <a:cs typeface="Source Sans Pro"/>
                <a:sym typeface="Source Sans Pro"/>
              </a:defRPr>
            </a:lvl1pPr>
            <a:lvl2pPr marL="173736" marR="0" lvl="1" indent="-21336" algn="l" rtl="0">
              <a:spcBef>
                <a:spcPts val="300"/>
              </a:spcBef>
              <a:buClr>
                <a:schemeClr val="accent2"/>
              </a:buClr>
              <a:buSzPct val="100000"/>
              <a:buFont typeface="Noto Sans Symbols"/>
              <a:buChar char="▪"/>
              <a:defRPr sz="2400" b="0" i="0" u="none" strike="noStrike" cap="none">
                <a:solidFill>
                  <a:schemeClr val="dk1"/>
                </a:solidFill>
                <a:latin typeface="Source Sans Pro"/>
                <a:ea typeface="Source Sans Pro"/>
                <a:cs typeface="Source Sans Pro"/>
                <a:sym typeface="Source Sans Pro"/>
              </a:defRPr>
            </a:lvl2pPr>
            <a:lvl3pPr marL="402336" marR="0" lvl="2" indent="-46736"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3pPr>
            <a:lvl4pPr marL="630936" marR="0" lvl="3" indent="-59436"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4pPr>
            <a:lvl5pPr marL="859536" marR="0" lvl="4" indent="-59436"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5pPr>
            <a:lvl6pPr marL="1097280" marR="0" lvl="5" indent="-68580"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6pPr>
            <a:lvl7pPr marL="1353312" marR="0" lvl="6" indent="-57911"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7pPr>
            <a:lvl8pPr marL="1581912" marR="0" lvl="7" indent="-57911"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8pPr>
            <a:lvl9pPr marL="1792224" marR="0" lvl="8" indent="-52323"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8" name="Shape 38"/>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9" name="Shape 39"/>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0" name="Shape 40"/>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
        <p:nvSpPr>
          <p:cNvPr id="41" name="Shape 41"/>
          <p:cNvSpPr txBox="1">
            <a:spLocks noGrp="1"/>
          </p:cNvSpPr>
          <p:nvPr>
            <p:ph type="title"/>
          </p:nvPr>
        </p:nvSpPr>
        <p:spPr>
          <a:xfrm>
            <a:off x="822959" y="365760"/>
            <a:ext cx="7520939" cy="54863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22959" y="365760"/>
            <a:ext cx="7520939" cy="54863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822959" y="1097279"/>
            <a:ext cx="3200399" cy="548639"/>
          </a:xfrm>
          <a:prstGeom prst="rect">
            <a:avLst/>
          </a:prstGeom>
          <a:noFill/>
          <a:ln>
            <a:noFill/>
          </a:ln>
        </p:spPr>
        <p:txBody>
          <a:bodyPr lIns="91425" tIns="91425" rIns="91425" bIns="91425" anchor="b" anchorCtr="0"/>
          <a:lstStyle>
            <a:lvl1pPr marL="0" marR="0" lvl="0" indent="0" algn="l" rtl="0">
              <a:spcBef>
                <a:spcPts val="800"/>
              </a:spcBef>
              <a:buClr>
                <a:schemeClr val="dk1"/>
              </a:buClr>
              <a:buFont typeface="Arial"/>
              <a:buNone/>
              <a:defRPr sz="14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300"/>
              </a:spcBef>
              <a:buClr>
                <a:schemeClr val="accent2"/>
              </a:buClr>
              <a:buFont typeface="Noto Sans Symbols"/>
              <a:buNone/>
              <a:defRPr sz="2000" b="1" i="0" u="none" strike="noStrike" cap="none">
                <a:solidFill>
                  <a:schemeClr val="dk1"/>
                </a:solidFill>
                <a:latin typeface="Source Sans Pro"/>
                <a:ea typeface="Source Sans Pro"/>
                <a:cs typeface="Source Sans Pro"/>
                <a:sym typeface="Source Sans Pro"/>
              </a:defRPr>
            </a:lvl2pPr>
            <a:lvl3pPr marL="914400" marR="0" lvl="2" indent="0" algn="l" rtl="0">
              <a:spcBef>
                <a:spcPts val="300"/>
              </a:spcBef>
              <a:buClr>
                <a:schemeClr val="accent2"/>
              </a:buClr>
              <a:buFont typeface="Noto Sans Symbols"/>
              <a:buNone/>
              <a:defRPr sz="1800" b="1" i="0" u="none" strike="noStrike" cap="none">
                <a:solidFill>
                  <a:schemeClr val="dk1"/>
                </a:solidFill>
                <a:latin typeface="Source Sans Pro"/>
                <a:ea typeface="Source Sans Pro"/>
                <a:cs typeface="Source Sans Pro"/>
                <a:sym typeface="Source Sans Pro"/>
              </a:defRPr>
            </a:lvl3pPr>
            <a:lvl4pPr marL="1371600" marR="0" lvl="3"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4pPr>
            <a:lvl5pPr marL="1828800" marR="0" lvl="4"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5pPr>
            <a:lvl6pPr marL="2286000" marR="0" lvl="5"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45" name="Shape 45"/>
          <p:cNvSpPr txBox="1">
            <a:spLocks noGrp="1"/>
          </p:cNvSpPr>
          <p:nvPr>
            <p:ph type="body" idx="2"/>
          </p:nvPr>
        </p:nvSpPr>
        <p:spPr>
          <a:xfrm>
            <a:off x="819150" y="1701848"/>
            <a:ext cx="3200399" cy="3108959"/>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2400" b="1" i="0" u="none" strike="noStrike" cap="none">
                <a:solidFill>
                  <a:schemeClr val="dk1"/>
                </a:solidFill>
                <a:latin typeface="Source Sans Pro"/>
                <a:ea typeface="Source Sans Pro"/>
                <a:cs typeface="Source Sans Pro"/>
                <a:sym typeface="Source Sans Pro"/>
              </a:defRPr>
            </a:lvl1pPr>
            <a:lvl2pPr marL="173736" marR="0" lvl="1" indent="-46736"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2pPr>
            <a:lvl3pPr marL="402336" marR="0" lvl="2" indent="-59436"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81280"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6pPr>
            <a:lvl7pPr marL="1353312" marR="0" lvl="6" indent="-70611"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7pPr>
            <a:lvl8pPr marL="1581912" marR="0" lvl="7" indent="-70611"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8pPr>
            <a:lvl9pPr marL="1792224" marR="0" lvl="8" indent="-65023"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46" name="Shape 46"/>
          <p:cNvSpPr txBox="1">
            <a:spLocks noGrp="1"/>
          </p:cNvSpPr>
          <p:nvPr>
            <p:ph type="body" idx="3"/>
          </p:nvPr>
        </p:nvSpPr>
        <p:spPr>
          <a:xfrm>
            <a:off x="4700016" y="1097279"/>
            <a:ext cx="3200399" cy="548639"/>
          </a:xfrm>
          <a:prstGeom prst="rect">
            <a:avLst/>
          </a:prstGeom>
          <a:noFill/>
          <a:ln>
            <a:noFill/>
          </a:ln>
        </p:spPr>
        <p:txBody>
          <a:bodyPr lIns="91425" tIns="91425" rIns="91425" bIns="91425" anchor="b" anchorCtr="0"/>
          <a:lstStyle>
            <a:lvl1pPr marL="0" marR="0" lvl="0" indent="0" algn="l" rtl="0">
              <a:spcBef>
                <a:spcPts val="800"/>
              </a:spcBef>
              <a:buClr>
                <a:schemeClr val="dk1"/>
              </a:buClr>
              <a:buFont typeface="Arial"/>
              <a:buNone/>
              <a:defRPr sz="14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300"/>
              </a:spcBef>
              <a:buClr>
                <a:schemeClr val="accent2"/>
              </a:buClr>
              <a:buFont typeface="Noto Sans Symbols"/>
              <a:buNone/>
              <a:defRPr sz="2000" b="1" i="0" u="none" strike="noStrike" cap="none">
                <a:solidFill>
                  <a:schemeClr val="dk1"/>
                </a:solidFill>
                <a:latin typeface="Source Sans Pro"/>
                <a:ea typeface="Source Sans Pro"/>
                <a:cs typeface="Source Sans Pro"/>
                <a:sym typeface="Source Sans Pro"/>
              </a:defRPr>
            </a:lvl2pPr>
            <a:lvl3pPr marL="914400" marR="0" lvl="2" indent="0" algn="l" rtl="0">
              <a:spcBef>
                <a:spcPts val="300"/>
              </a:spcBef>
              <a:buClr>
                <a:schemeClr val="accent2"/>
              </a:buClr>
              <a:buFont typeface="Noto Sans Symbols"/>
              <a:buNone/>
              <a:defRPr sz="1800" b="1" i="0" u="none" strike="noStrike" cap="none">
                <a:solidFill>
                  <a:schemeClr val="dk1"/>
                </a:solidFill>
                <a:latin typeface="Source Sans Pro"/>
                <a:ea typeface="Source Sans Pro"/>
                <a:cs typeface="Source Sans Pro"/>
                <a:sym typeface="Source Sans Pro"/>
              </a:defRPr>
            </a:lvl3pPr>
            <a:lvl4pPr marL="1371600" marR="0" lvl="3"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4pPr>
            <a:lvl5pPr marL="1828800" marR="0" lvl="4"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5pPr>
            <a:lvl6pPr marL="2286000" marR="0" lvl="5"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00"/>
              </a:spcBef>
              <a:buClr>
                <a:schemeClr val="accent2"/>
              </a:buClr>
              <a:buFont typeface="Noto Sans Symbols"/>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47" name="Shape 47"/>
          <p:cNvSpPr txBox="1">
            <a:spLocks noGrp="1"/>
          </p:cNvSpPr>
          <p:nvPr>
            <p:ph type="body" idx="4"/>
          </p:nvPr>
        </p:nvSpPr>
        <p:spPr>
          <a:xfrm>
            <a:off x="4700016" y="1701848"/>
            <a:ext cx="3200399" cy="3108959"/>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2400" b="1" i="0" u="none" strike="noStrike" cap="none">
                <a:solidFill>
                  <a:schemeClr val="dk1"/>
                </a:solidFill>
                <a:latin typeface="Source Sans Pro"/>
                <a:ea typeface="Source Sans Pro"/>
                <a:cs typeface="Source Sans Pro"/>
                <a:sym typeface="Source Sans Pro"/>
              </a:defRPr>
            </a:lvl1pPr>
            <a:lvl2pPr marL="173736" marR="0" lvl="1" indent="-46736"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2pPr>
            <a:lvl3pPr marL="402336" marR="0" lvl="2" indent="-59436" algn="l" rtl="0">
              <a:spcBef>
                <a:spcPts val="300"/>
              </a:spcBef>
              <a:buClr>
                <a:schemeClr val="accent2"/>
              </a:buClr>
              <a:buSzPct val="100000"/>
              <a:buFont typeface="Noto Sans Symbols"/>
              <a:buChar char="▪"/>
              <a:defRPr sz="18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81280"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6pPr>
            <a:lvl7pPr marL="1353312" marR="0" lvl="6" indent="-70611"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7pPr>
            <a:lvl8pPr marL="1581912" marR="0" lvl="7" indent="-70611"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8pPr>
            <a:lvl9pPr marL="1792224" marR="0" lvl="8" indent="-65023"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9" name="Shape 49"/>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0" name="Shape 50"/>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822959" y="365760"/>
            <a:ext cx="7520939" cy="54863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3" name="Shape 53"/>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4" name="Shape 54"/>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5" name="Shape 55"/>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9" name="Shape 59"/>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p:nvPr/>
        </p:nvSpPr>
        <p:spPr>
          <a:xfrm>
            <a:off x="0" y="2647950"/>
            <a:ext cx="3571874" cy="4210049"/>
          </a:xfrm>
          <a:prstGeom prst="rtTriangl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2" name="Shape 62"/>
          <p:cNvSpPr/>
          <p:nvPr/>
        </p:nvSpPr>
        <p:spPr>
          <a:xfrm rot="5400000">
            <a:off x="433389" y="-433386"/>
            <a:ext cx="6858000" cy="7724777"/>
          </a:xfrm>
          <a:prstGeom prst="rtTriangle">
            <a:avLst/>
          </a:prstGeom>
          <a:solidFill>
            <a:schemeClr val="accent3">
              <a:alpha val="8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3" name="Shape 63"/>
          <p:cNvSpPr txBox="1">
            <a:spLocks noGrp="1"/>
          </p:cNvSpPr>
          <p:nvPr>
            <p:ph type="title"/>
          </p:nvPr>
        </p:nvSpPr>
        <p:spPr>
          <a:xfrm rot="-2460000">
            <a:off x="784930" y="1576103"/>
            <a:ext cx="5212080" cy="1089426"/>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4749551" y="2618911"/>
            <a:ext cx="3807779" cy="3324687"/>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3200" b="1" i="0" u="none" strike="noStrike" cap="none">
                <a:solidFill>
                  <a:schemeClr val="dk1"/>
                </a:solidFill>
                <a:latin typeface="Source Sans Pro"/>
                <a:ea typeface="Source Sans Pro"/>
                <a:cs typeface="Source Sans Pro"/>
                <a:sym typeface="Source Sans Pro"/>
              </a:defRPr>
            </a:lvl1pPr>
            <a:lvl2pPr marL="173736" marR="0" lvl="1" indent="4063" algn="l" rtl="0">
              <a:spcBef>
                <a:spcPts val="300"/>
              </a:spcBef>
              <a:buClr>
                <a:schemeClr val="accent2"/>
              </a:buClr>
              <a:buSzPct val="100000"/>
              <a:buFont typeface="Noto Sans Symbols"/>
              <a:buChar char="▪"/>
              <a:defRPr sz="2800" b="0" i="0" u="none" strike="noStrike" cap="none">
                <a:solidFill>
                  <a:schemeClr val="dk1"/>
                </a:solidFill>
                <a:latin typeface="Source Sans Pro"/>
                <a:ea typeface="Source Sans Pro"/>
                <a:cs typeface="Source Sans Pro"/>
                <a:sym typeface="Source Sans Pro"/>
              </a:defRPr>
            </a:lvl2pPr>
            <a:lvl3pPr marL="402336" marR="0" lvl="2" indent="-21336" algn="l" rtl="0">
              <a:spcBef>
                <a:spcPts val="300"/>
              </a:spcBef>
              <a:buClr>
                <a:schemeClr val="accent2"/>
              </a:buClr>
              <a:buSzPct val="100000"/>
              <a:buFont typeface="Noto Sans Symbols"/>
              <a:buChar char="▪"/>
              <a:defRPr sz="2400" b="0" i="0" u="none" strike="noStrike" cap="none">
                <a:solidFill>
                  <a:schemeClr val="dk1"/>
                </a:solidFill>
                <a:latin typeface="Source Sans Pro"/>
                <a:ea typeface="Source Sans Pro"/>
                <a:cs typeface="Source Sans Pro"/>
                <a:sym typeface="Source Sans Pro"/>
              </a:defRPr>
            </a:lvl3pPr>
            <a:lvl4pPr marL="630936" marR="0" lvl="3" indent="-46736"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4pPr>
            <a:lvl5pPr marL="859536" marR="0" lvl="4" indent="-46736"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5pPr>
            <a:lvl6pPr marL="1097280" marR="0" lvl="5" indent="-55880"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6pPr>
            <a:lvl7pPr marL="1353312" marR="0" lvl="6" indent="-45211"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7pPr>
            <a:lvl8pPr marL="1581912" marR="0" lvl="7" indent="-45211"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8pPr>
            <a:lvl9pPr marL="1792224" marR="0" lvl="8" indent="-39623" algn="l" rtl="0">
              <a:spcBef>
                <a:spcPts val="300"/>
              </a:spcBef>
              <a:buClr>
                <a:schemeClr val="accent2"/>
              </a:buClr>
              <a:buSzPct val="100000"/>
              <a:buFont typeface="Noto Sans Symbols"/>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65" name="Shape 65"/>
          <p:cNvSpPr txBox="1">
            <a:spLocks noGrp="1"/>
          </p:cNvSpPr>
          <p:nvPr>
            <p:ph type="body" idx="2"/>
          </p:nvPr>
        </p:nvSpPr>
        <p:spPr>
          <a:xfrm rot="-2460000">
            <a:off x="1297953" y="2253384"/>
            <a:ext cx="5794759" cy="623314"/>
          </a:xfrm>
          <a:prstGeom prst="rect">
            <a:avLst/>
          </a:prstGeom>
          <a:noFill/>
          <a:ln>
            <a:noFill/>
          </a:ln>
        </p:spPr>
        <p:txBody>
          <a:bodyPr lIns="91425" tIns="91425" rIns="91425" bIns="91425" anchor="t" anchorCtr="0"/>
          <a:lstStyle>
            <a:lvl1pPr marL="0" marR="0" lvl="0" indent="0" algn="l" rtl="0">
              <a:spcBef>
                <a:spcPts val="800"/>
              </a:spcBef>
              <a:buClr>
                <a:srgbClr val="FFFFFF"/>
              </a:buClr>
              <a:buFont typeface="Arial"/>
              <a:buNone/>
              <a:defRPr sz="1400" b="1" i="0" u="none" strike="noStrike" cap="none">
                <a:solidFill>
                  <a:srgbClr val="FFFFFF"/>
                </a:solidFill>
                <a:latin typeface="Source Sans Pro"/>
                <a:ea typeface="Source Sans Pro"/>
                <a:cs typeface="Source Sans Pro"/>
                <a:sym typeface="Source Sans Pro"/>
              </a:defRPr>
            </a:lvl1pPr>
            <a:lvl2pPr marL="457200" marR="0" lvl="1" indent="0" algn="l" rtl="0">
              <a:spcBef>
                <a:spcPts val="300"/>
              </a:spcBef>
              <a:buClr>
                <a:schemeClr val="accent2"/>
              </a:buClr>
              <a:buFont typeface="Noto Sans Symbols"/>
              <a:buNone/>
              <a:defRPr sz="12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300"/>
              </a:spcBef>
              <a:buClr>
                <a:schemeClr val="accent2"/>
              </a:buClr>
              <a:buFont typeface="Noto Sans Symbols"/>
              <a:buNone/>
              <a:defRPr sz="10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66" name="Shape 66"/>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Shape 67"/>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Shape 68"/>
          <p:cNvSpPr>
            <a:spLocks noGrp="1"/>
          </p:cNvSpPr>
          <p:nvPr>
            <p:ph type="sldNum" idx="12"/>
          </p:nvPr>
        </p:nvSpPr>
        <p:spPr>
          <a:xfrm>
            <a:off x="8401038" y="6170821"/>
            <a:ext cx="502920" cy="502920"/>
          </a:xfrm>
          <a:prstGeom prst="ellipse">
            <a:avLst/>
          </a:prstGeom>
          <a:noFill/>
          <a:ln w="9525" cap="flat" cmpd="sng">
            <a:solidFill>
              <a:schemeClr val="dk2"/>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chemeClr val="dk2"/>
                </a:solidFill>
                <a:latin typeface="Source Sans Pro"/>
                <a:ea typeface="Source Sans Pro"/>
                <a:cs typeface="Source Sans Pro"/>
                <a:sym typeface="Source Sans Pro"/>
              </a:rPr>
              <a:t>‹#›</a:t>
            </a:fld>
            <a:endParaRPr lang="en-US" sz="165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a:spLocks noGrp="1"/>
          </p:cNvSpPr>
          <p:nvPr>
            <p:ph type="pic" idx="2"/>
          </p:nvPr>
        </p:nvSpPr>
        <p:spPr>
          <a:xfrm>
            <a:off x="2028825" y="0"/>
            <a:ext cx="7115175" cy="6858000"/>
          </a:xfrm>
          <a:prstGeom prst="rect">
            <a:avLst/>
          </a:prstGeom>
          <a:solidFill>
            <a:schemeClr val="accent3">
              <a:alpha val="80000"/>
            </a:schemeClr>
          </a:solidFill>
          <a:ln>
            <a:noFill/>
          </a:ln>
        </p:spPr>
        <p:txBody>
          <a:bodyPr lIns="91425" tIns="91425" rIns="91425" bIns="91425" anchor="ctr" anchorCtr="0"/>
          <a:lstStyle>
            <a:lvl1pPr marL="342900" marR="0" lvl="0" indent="-342900" algn="r" rtl="0">
              <a:spcBef>
                <a:spcPts val="80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1pPr>
            <a:lvl2pPr marL="173736" marR="0" lvl="1"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402336" marR="0" lvl="2"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93980"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1353312" marR="0" lvl="6"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1581912" marR="0" lvl="7"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1792224" marR="0" lvl="8" indent="-77723"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71" name="Shape 71"/>
          <p:cNvSpPr/>
          <p:nvPr/>
        </p:nvSpPr>
        <p:spPr>
          <a:xfrm>
            <a:off x="0" y="2647950"/>
            <a:ext cx="3571874" cy="4210049"/>
          </a:xfrm>
          <a:prstGeom prst="rtTriangl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2" name="Shape 72"/>
          <p:cNvSpPr/>
          <p:nvPr/>
        </p:nvSpPr>
        <p:spPr>
          <a:xfrm>
            <a:off x="0" y="5048250"/>
            <a:ext cx="3571874" cy="1809750"/>
          </a:xfrm>
          <a:custGeom>
            <a:avLst/>
            <a:gdLst/>
            <a:ahLst/>
            <a:cxnLst/>
            <a:rect l="0" t="0" r="0" b="0"/>
            <a:pathLst>
              <a:path w="120000" h="120000" extrusionOk="0">
                <a:moveTo>
                  <a:pt x="0" y="120000"/>
                </a:moveTo>
                <a:lnTo>
                  <a:pt x="68480" y="0"/>
                </a:lnTo>
                <a:lnTo>
                  <a:pt x="120000" y="120000"/>
                </a:lnTo>
                <a:lnTo>
                  <a:pt x="0" y="120000"/>
                </a:lnTo>
                <a:close/>
              </a:path>
            </a:pathLst>
          </a:custGeom>
          <a:solidFill>
            <a:schemeClr val="accent3">
              <a:alpha val="8000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3" name="Shape 73"/>
          <p:cNvSpPr txBox="1">
            <a:spLocks noGrp="1"/>
          </p:cNvSpPr>
          <p:nvPr>
            <p:ph type="title"/>
          </p:nvPr>
        </p:nvSpPr>
        <p:spPr>
          <a:xfrm rot="-2460000">
            <a:off x="671197" y="1717500"/>
            <a:ext cx="5486400" cy="867444"/>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2460000">
            <a:off x="1143479" y="2180528"/>
            <a:ext cx="6096545" cy="740664"/>
          </a:xfrm>
          <a:prstGeom prst="rect">
            <a:avLst/>
          </a:prstGeom>
          <a:noFill/>
          <a:ln>
            <a:noFill/>
          </a:ln>
        </p:spPr>
        <p:txBody>
          <a:bodyPr lIns="91425" tIns="91425" rIns="91425" bIns="91425" anchor="t" anchorCtr="0"/>
          <a:lstStyle>
            <a:lvl1pPr marL="0" marR="0" lvl="0" indent="0" algn="l" rtl="0">
              <a:spcBef>
                <a:spcPts val="800"/>
              </a:spcBef>
              <a:buClr>
                <a:schemeClr val="dk2"/>
              </a:buClr>
              <a:buFont typeface="Arial"/>
              <a:buNone/>
              <a:defRPr sz="14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300"/>
              </a:spcBef>
              <a:buClr>
                <a:schemeClr val="accent2"/>
              </a:buClr>
              <a:buFont typeface="Noto Sans Symbols"/>
              <a:buNone/>
              <a:defRPr sz="12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300"/>
              </a:spcBef>
              <a:buClr>
                <a:schemeClr val="accent2"/>
              </a:buClr>
              <a:buFont typeface="Noto Sans Symbols"/>
              <a:buNone/>
              <a:defRPr sz="10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300"/>
              </a:spcBef>
              <a:buClr>
                <a:schemeClr val="accent2"/>
              </a:buClr>
              <a:buFont typeface="Noto Sans Symbols"/>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6" name="Shape 76"/>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7" name="Shape 77"/>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a:solidFill>
                  <a:srgbClr val="FFFFFF"/>
                </a:solidFill>
                <a:latin typeface="Source Sans Pro"/>
                <a:ea typeface="Source Sans Pro"/>
                <a:cs typeface="Source Sans Pro"/>
                <a:sym typeface="Source Sans Pro"/>
              </a:rPr>
              <a:t>‹#›</a:t>
            </a:fld>
            <a:endParaRPr lang="en-US" sz="1650">
              <a:solidFill>
                <a:srgbClr val="FFFFFF"/>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2381" y="5050632"/>
            <a:ext cx="3574257" cy="1807367"/>
          </a:xfrm>
          <a:custGeom>
            <a:avLst/>
            <a:gdLst/>
            <a:ahLst/>
            <a:cxnLst/>
            <a:rect l="0" t="0" r="0" b="0"/>
            <a:pathLst>
              <a:path w="120000" h="120000" extrusionOk="0">
                <a:moveTo>
                  <a:pt x="79" y="119999"/>
                </a:moveTo>
                <a:lnTo>
                  <a:pt x="0" y="0"/>
                </a:lnTo>
                <a:lnTo>
                  <a:pt x="68674" y="0"/>
                </a:lnTo>
                <a:lnTo>
                  <a:pt x="119999" y="119999"/>
                </a:lnTo>
                <a:lnTo>
                  <a:pt x="79" y="119999"/>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7" name="Shape 7"/>
          <p:cNvSpPr/>
          <p:nvPr/>
        </p:nvSpPr>
        <p:spPr>
          <a:xfrm>
            <a:off x="-2379" y="5051292"/>
            <a:ext cx="9146379" cy="1806708"/>
          </a:xfrm>
          <a:custGeom>
            <a:avLst/>
            <a:gdLst/>
            <a:ahLst/>
            <a:cxnLst/>
            <a:rect l="0" t="0" r="0" b="0"/>
            <a:pathLst>
              <a:path w="120000" h="120000" extrusionOk="0">
                <a:moveTo>
                  <a:pt x="0" y="120000"/>
                </a:moveTo>
                <a:lnTo>
                  <a:pt x="26779" y="0"/>
                </a:lnTo>
                <a:lnTo>
                  <a:pt x="120000" y="61"/>
                </a:lnTo>
                <a:lnTo>
                  <a:pt x="120000" y="120000"/>
                </a:lnTo>
                <a:lnTo>
                  <a:pt x="0" y="120000"/>
                </a:lnTo>
                <a:close/>
              </a:path>
            </a:pathLst>
          </a:custGeom>
          <a:solidFill>
            <a:schemeClr val="accent3">
              <a:alpha val="8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8" name="Shape 8"/>
          <p:cNvSpPr txBox="1">
            <a:spLocks noGrp="1"/>
          </p:cNvSpPr>
          <p:nvPr>
            <p:ph type="title"/>
          </p:nvPr>
        </p:nvSpPr>
        <p:spPr>
          <a:xfrm>
            <a:off x="822959" y="365760"/>
            <a:ext cx="7520939" cy="54863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 name="Shape 9"/>
          <p:cNvSpPr txBox="1">
            <a:spLocks noGrp="1"/>
          </p:cNvSpPr>
          <p:nvPr>
            <p:ph type="body" idx="1"/>
          </p:nvPr>
        </p:nvSpPr>
        <p:spPr>
          <a:xfrm>
            <a:off x="822959" y="1100628"/>
            <a:ext cx="7520939" cy="3579848"/>
          </a:xfrm>
          <a:prstGeom prst="rect">
            <a:avLst/>
          </a:prstGeom>
          <a:noFill/>
          <a:ln>
            <a:noFill/>
          </a:ln>
        </p:spPr>
        <p:txBody>
          <a:bodyPr lIns="91425" tIns="91425" rIns="91425" bIns="91425" anchor="t" anchorCtr="0"/>
          <a:lstStyle>
            <a:lvl1pPr marL="342900" marR="0" lvl="0" indent="-342900" algn="l" rtl="0">
              <a:spcBef>
                <a:spcPts val="80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1pPr>
            <a:lvl2pPr marL="173736" marR="0" lvl="1"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2pPr>
            <a:lvl3pPr marL="402336" marR="0" lvl="2"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3pPr>
            <a:lvl4pPr marL="630936" marR="0" lvl="3"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4pPr>
            <a:lvl5pPr marL="859536" marR="0" lvl="4" indent="-72136" algn="l" rtl="0">
              <a:spcBef>
                <a:spcPts val="300"/>
              </a:spcBef>
              <a:buClr>
                <a:schemeClr val="accent2"/>
              </a:buClr>
              <a:buSzPct val="100000"/>
              <a:buFont typeface="Noto Sans Symbols"/>
              <a:buChar char="▪"/>
              <a:defRPr sz="1600" b="0" i="0" u="none" strike="noStrike" cap="none">
                <a:solidFill>
                  <a:schemeClr val="dk1"/>
                </a:solidFill>
                <a:latin typeface="Source Sans Pro"/>
                <a:ea typeface="Source Sans Pro"/>
                <a:cs typeface="Source Sans Pro"/>
                <a:sym typeface="Source Sans Pro"/>
              </a:defRPr>
            </a:lvl5pPr>
            <a:lvl6pPr marL="1097280" marR="0" lvl="5" indent="-93980"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6pPr>
            <a:lvl7pPr marL="1353312" marR="0" lvl="6"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7pPr>
            <a:lvl8pPr marL="1581912" marR="0" lvl="7" indent="-83311"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8pPr>
            <a:lvl9pPr marL="1792224" marR="0" lvl="8" indent="-77723" algn="l" rtl="0">
              <a:spcBef>
                <a:spcPts val="300"/>
              </a:spcBef>
              <a:buClr>
                <a:schemeClr val="accent2"/>
              </a:buClr>
              <a:buSzPct val="100000"/>
              <a:buFont typeface="Noto Sans Symbols"/>
              <a:buChar char="▪"/>
              <a:defRPr sz="1400" b="0" i="0" u="none" strike="noStrike" cap="none">
                <a:solidFill>
                  <a:schemeClr val="dk1"/>
                </a:solidFill>
                <a:latin typeface="Source Sans Pro"/>
                <a:ea typeface="Source Sans Pro"/>
                <a:cs typeface="Source Sans Pro"/>
                <a:sym typeface="Source Sans Pro"/>
              </a:defRPr>
            </a:lvl9pPr>
          </a:lstStyle>
          <a:p>
            <a:endParaRPr/>
          </a:p>
        </p:txBody>
      </p:sp>
      <p:sp>
        <p:nvSpPr>
          <p:cNvPr id="10" name="Shape 10"/>
          <p:cNvSpPr txBox="1">
            <a:spLocks noGrp="1"/>
          </p:cNvSpPr>
          <p:nvPr>
            <p:ph type="dt" idx="10"/>
          </p:nvPr>
        </p:nvSpPr>
        <p:spPr>
          <a:xfrm rot="-2460000">
            <a:off x="201168" y="5870447"/>
            <a:ext cx="2176272" cy="201167"/>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1" name="Shape 11"/>
          <p:cNvSpPr txBox="1">
            <a:spLocks noGrp="1"/>
          </p:cNvSpPr>
          <p:nvPr>
            <p:ph type="ftr" idx="11"/>
          </p:nvPr>
        </p:nvSpPr>
        <p:spPr>
          <a:xfrm>
            <a:off x="3517514" y="6285121"/>
            <a:ext cx="4724400" cy="27431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FFFFFF"/>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2" name="Shape 12"/>
          <p:cNvSpPr>
            <a:spLocks noGrp="1"/>
          </p:cNvSpPr>
          <p:nvPr>
            <p:ph type="sldNum" idx="12"/>
          </p:nvPr>
        </p:nvSpPr>
        <p:spPr>
          <a:xfrm>
            <a:off x="8401038" y="6170821"/>
            <a:ext cx="502920" cy="502920"/>
          </a:xfrm>
          <a:prstGeom prst="ellipse">
            <a:avLst/>
          </a:prstGeom>
          <a:noFill/>
          <a:ln w="19050" cap="flat" cmpd="sng">
            <a:solidFill>
              <a:srgbClr val="FFFFFF"/>
            </a:solidFill>
            <a:prstDash val="solid"/>
            <a:round/>
            <a:headEnd type="none" w="med" len="med"/>
            <a:tailEnd type="none" w="med" len="med"/>
          </a:ln>
        </p:spPr>
        <p:txBody>
          <a:bodyPr lIns="9125" tIns="9125" rIns="9125" bIns="9125" anchor="ctr" anchorCtr="0">
            <a:noAutofit/>
          </a:bodyPr>
          <a:lstStyle/>
          <a:p>
            <a:pPr marL="0" marR="0" lvl="0" indent="0" algn="ctr" rtl="0">
              <a:spcBef>
                <a:spcPts val="0"/>
              </a:spcBef>
              <a:buSzPct val="25000"/>
              <a:buNone/>
            </a:pPr>
            <a:fld id="{00000000-1234-1234-1234-123412341234}" type="slidenum">
              <a:rPr lang="en-US" sz="1650" b="0" i="0" u="none" strike="noStrike" cap="none">
                <a:solidFill>
                  <a:srgbClr val="FFFFFF"/>
                </a:solidFill>
                <a:latin typeface="Source Sans Pro"/>
                <a:ea typeface="Source Sans Pro"/>
                <a:cs typeface="Source Sans Pro"/>
                <a:sym typeface="Source Sans Pro"/>
              </a:rPr>
              <a:t>‹#›</a:t>
            </a:fld>
            <a:endParaRPr lang="en-US" sz="1650" b="0" i="0" u="none" strike="noStrike" cap="none">
              <a:solidFill>
                <a:srgbClr val="FFFFFF"/>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racle.com/technetwork/java/codeconvtoc-136057.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oogle.github.io/styleguide/javaguid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1752600" y="2057400"/>
            <a:ext cx="6400799"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400" b="1" i="0" u="none" strike="noStrike" cap="none">
                <a:solidFill>
                  <a:schemeClr val="dk1"/>
                </a:solidFill>
                <a:latin typeface="Source Sans Pro"/>
                <a:ea typeface="Source Sans Pro"/>
                <a:cs typeface="Source Sans Pro"/>
                <a:sym typeface="Source Sans Pro"/>
              </a:rPr>
              <a:t>PHONG CÁCH LẬP </a:t>
            </a:r>
            <a:r>
              <a:rPr lang="en-US" sz="4400" b="1" i="0" u="none" strike="noStrike" cap="none" smtClean="0">
                <a:solidFill>
                  <a:schemeClr val="dk1"/>
                </a:solidFill>
                <a:latin typeface="Source Sans Pro"/>
                <a:ea typeface="Source Sans Pro"/>
                <a:cs typeface="Source Sans Pro"/>
                <a:sym typeface="Source Sans Pro"/>
              </a:rPr>
              <a:t>TRÌNH</a:t>
            </a:r>
          </a:p>
          <a:p>
            <a:pPr marL="0" marR="0" lvl="0" indent="0" algn="l" rtl="0">
              <a:spcBef>
                <a:spcPts val="0"/>
              </a:spcBef>
              <a:buSzPct val="25000"/>
              <a:buNone/>
            </a:pPr>
            <a:r>
              <a:rPr lang="en-US" sz="2000" i="1" smtClean="0">
                <a:solidFill>
                  <a:schemeClr val="dk1"/>
                </a:solidFill>
                <a:latin typeface="Source Sans Pro"/>
                <a:ea typeface="Source Sans Pro"/>
                <a:cs typeface="Source Sans Pro"/>
                <a:sym typeface="Source Sans Pro"/>
              </a:rPr>
              <a:t>(trong ngôn ngữ JAVA)</a:t>
            </a:r>
            <a:endParaRPr lang="en-US" sz="2000" i="1" u="none" strike="noStrike" cap="none">
              <a:solidFill>
                <a:schemeClr val="dk1"/>
              </a:solidFill>
              <a:latin typeface="Source Sans Pro"/>
              <a:ea typeface="Source Sans Pro"/>
              <a:cs typeface="Source Sans Pro"/>
              <a:sym typeface="Source Sans Pro"/>
            </a:endParaRPr>
          </a:p>
        </p:txBody>
      </p:sp>
      <p:sp>
        <p:nvSpPr>
          <p:cNvPr id="95" name="Shape 95"/>
          <p:cNvSpPr txBox="1"/>
          <p:nvPr/>
        </p:nvSpPr>
        <p:spPr>
          <a:xfrm>
            <a:off x="5715000" y="3886200"/>
            <a:ext cx="3124200" cy="923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err="1">
                <a:solidFill>
                  <a:schemeClr val="bg1"/>
                </a:solidFill>
                <a:latin typeface="Source Sans Pro"/>
                <a:ea typeface="Source Sans Pro"/>
                <a:cs typeface="Source Sans Pro"/>
                <a:sym typeface="Source Sans Pro"/>
              </a:rPr>
              <a:t>Thực</a:t>
            </a:r>
            <a:r>
              <a:rPr lang="en-US" sz="200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hiện</a:t>
            </a:r>
            <a:r>
              <a:rPr lang="en-US" sz="2000">
                <a:solidFill>
                  <a:schemeClr val="bg1"/>
                </a:solidFill>
                <a:latin typeface="Source Sans Pro"/>
                <a:ea typeface="Source Sans Pro"/>
                <a:cs typeface="Source Sans Pro"/>
                <a:sym typeface="Source Sans Pro"/>
              </a:rPr>
              <a:t>:</a:t>
            </a:r>
          </a:p>
          <a:p>
            <a:pPr marL="0" marR="0" lvl="0" indent="0" algn="l" rtl="0">
              <a:spcBef>
                <a:spcPts val="0"/>
              </a:spcBef>
              <a:buSzPct val="25000"/>
              <a:buNone/>
            </a:pPr>
            <a:r>
              <a:rPr lang="en-US" sz="2000" smtClean="0">
                <a:solidFill>
                  <a:schemeClr val="bg1"/>
                </a:solidFill>
                <a:latin typeface="Source Sans Pro"/>
                <a:ea typeface="Source Sans Pro"/>
                <a:cs typeface="Source Sans Pro"/>
                <a:sym typeface="Source Sans Pro"/>
              </a:rPr>
              <a:t>- </a:t>
            </a:r>
            <a:r>
              <a:rPr lang="en-US" sz="2000" err="1" smtClean="0">
                <a:solidFill>
                  <a:schemeClr val="bg1"/>
                </a:solidFill>
                <a:latin typeface="Source Sans Pro"/>
                <a:ea typeface="Source Sans Pro"/>
                <a:cs typeface="Source Sans Pro"/>
                <a:sym typeface="Source Sans Pro"/>
              </a:rPr>
              <a:t>Trương</a:t>
            </a:r>
            <a:r>
              <a:rPr lang="en-US" sz="2000" smtClean="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Thị</a:t>
            </a:r>
            <a:r>
              <a:rPr lang="en-US" sz="200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Thanh</a:t>
            </a:r>
            <a:r>
              <a:rPr lang="en-US" sz="200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Thảo</a:t>
            </a:r>
            <a:endParaRPr lang="en-US" sz="2000">
              <a:solidFill>
                <a:schemeClr val="bg1"/>
              </a:solidFill>
              <a:latin typeface="Source Sans Pro"/>
              <a:ea typeface="Source Sans Pro"/>
              <a:cs typeface="Source Sans Pro"/>
              <a:sym typeface="Source Sans Pro"/>
            </a:endParaRPr>
          </a:p>
          <a:p>
            <a:pPr marL="0" marR="0" lvl="0" indent="0" algn="l" rtl="0">
              <a:spcBef>
                <a:spcPts val="0"/>
              </a:spcBef>
              <a:buSzPct val="25000"/>
              <a:buNone/>
            </a:pPr>
            <a:r>
              <a:rPr lang="en-US" sz="200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Trần</a:t>
            </a:r>
            <a:r>
              <a:rPr lang="en-US" sz="200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Ngọc</a:t>
            </a:r>
            <a:r>
              <a:rPr lang="en-US" sz="2000">
                <a:solidFill>
                  <a:schemeClr val="bg1"/>
                </a:solidFill>
                <a:latin typeface="Source Sans Pro"/>
                <a:ea typeface="Source Sans Pro"/>
                <a:cs typeface="Source Sans Pro"/>
                <a:sym typeface="Source Sans Pro"/>
              </a:rPr>
              <a:t> </a:t>
            </a:r>
            <a:r>
              <a:rPr lang="en-US" sz="2000" err="1">
                <a:solidFill>
                  <a:schemeClr val="bg1"/>
                </a:solidFill>
                <a:latin typeface="Source Sans Pro"/>
                <a:ea typeface="Source Sans Pro"/>
                <a:cs typeface="Source Sans Pro"/>
                <a:sym typeface="Source Sans Pro"/>
              </a:rPr>
              <a:t>Đản</a:t>
            </a:r>
            <a:endParaRPr lang="en-US" sz="2000">
              <a:solidFill>
                <a:schemeClr val="bg1"/>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2" name="Group 1"/>
          <p:cNvGrpSpPr/>
          <p:nvPr/>
        </p:nvGrpSpPr>
        <p:grpSpPr>
          <a:xfrm>
            <a:off x="381000" y="1143000"/>
            <a:ext cx="7396200" cy="5151300"/>
            <a:chOff x="891850" y="1153250"/>
            <a:chExt cx="7396200" cy="5151300"/>
          </a:xfrm>
        </p:grpSpPr>
        <p:sp>
          <p:nvSpPr>
            <p:cNvPr id="160" name="Shape 160"/>
            <p:cNvSpPr txBox="1"/>
            <p:nvPr/>
          </p:nvSpPr>
          <p:spPr>
            <a:xfrm>
              <a:off x="891850" y="1153250"/>
              <a:ext cx="7396200" cy="5151300"/>
            </a:xfrm>
            <a:prstGeom prst="rect">
              <a:avLst/>
            </a:prstGeom>
            <a:noFill/>
            <a:ln>
              <a:noFill/>
            </a:ln>
          </p:spPr>
          <p:txBody>
            <a:bodyPr lIns="91425" tIns="91425" rIns="91425" bIns="91425" anchor="t" anchorCtr="0">
              <a:noAutofit/>
            </a:bodyPr>
            <a:lstStyle/>
            <a:p>
              <a:pPr lvl="0">
                <a:spcBef>
                  <a:spcPts val="0"/>
                </a:spcBef>
                <a:buNone/>
              </a:pPr>
              <a:r>
                <a:rPr lang="en-US" sz="2400"/>
                <a:t>b. </a:t>
              </a:r>
              <a:r>
                <a:rPr lang="en-US" sz="2400" err="1"/>
                <a:t>Chiều</a:t>
              </a:r>
              <a:r>
                <a:rPr lang="en-US" sz="2400"/>
                <a:t> </a:t>
              </a:r>
              <a:r>
                <a:rPr lang="en-US" sz="2400" err="1"/>
                <a:t>dài</a:t>
              </a:r>
              <a:r>
                <a:rPr lang="en-US" sz="2400"/>
                <a:t> </a:t>
              </a:r>
              <a:r>
                <a:rPr lang="en-US" sz="2400" err="1"/>
                <a:t>của</a:t>
              </a:r>
              <a:r>
                <a:rPr lang="en-US" sz="2400"/>
                <a:t> </a:t>
              </a:r>
              <a:r>
                <a:rPr lang="en-US" sz="2400" err="1"/>
                <a:t>một</a:t>
              </a:r>
              <a:r>
                <a:rPr lang="en-US" sz="2400"/>
                <a:t> </a:t>
              </a:r>
              <a:r>
                <a:rPr lang="en-US" sz="2400" err="1"/>
                <a:t>dòng</a:t>
              </a:r>
              <a:endParaRPr lang="en-US" sz="2400"/>
            </a:p>
            <a:p>
              <a:pPr marL="457200" lvl="0" indent="-381000" rtl="0">
                <a:spcBef>
                  <a:spcPts val="0"/>
                </a:spcBef>
                <a:buSzPct val="100000"/>
                <a:buChar char="❏"/>
              </a:pPr>
              <a:r>
                <a:rPr lang="en-US" sz="2400" err="1"/>
                <a:t>Một</a:t>
              </a:r>
              <a:r>
                <a:rPr lang="en-US" sz="2400"/>
                <a:t> </a:t>
              </a:r>
              <a:r>
                <a:rPr lang="en-US" sz="2400" err="1"/>
                <a:t>dòng</a:t>
              </a:r>
              <a:r>
                <a:rPr lang="en-US" sz="2400"/>
                <a:t> </a:t>
              </a:r>
              <a:r>
                <a:rPr lang="en-US" sz="2400" err="1"/>
                <a:t>không</a:t>
              </a:r>
              <a:r>
                <a:rPr lang="en-US" sz="2400"/>
                <a:t> </a:t>
              </a:r>
              <a:r>
                <a:rPr lang="en-US" sz="2400" err="1"/>
                <a:t>nên</a:t>
              </a:r>
              <a:r>
                <a:rPr lang="en-US" sz="2400"/>
                <a:t> </a:t>
              </a:r>
              <a:r>
                <a:rPr lang="en-US" sz="2400" err="1"/>
                <a:t>dài</a:t>
              </a:r>
              <a:r>
                <a:rPr lang="en-US" sz="2400"/>
                <a:t> </a:t>
              </a:r>
              <a:r>
                <a:rPr lang="en-US" sz="2400" err="1"/>
                <a:t>hơn</a:t>
              </a:r>
              <a:r>
                <a:rPr lang="en-US" sz="2400"/>
                <a:t> 80 </a:t>
              </a:r>
              <a:r>
                <a:rPr lang="en-US" sz="2400" err="1"/>
                <a:t>kí</a:t>
              </a:r>
              <a:r>
                <a:rPr lang="en-US" sz="2400"/>
                <a:t> </a:t>
              </a:r>
              <a:r>
                <a:rPr lang="en-US" sz="2400" err="1"/>
                <a:t>tự</a:t>
              </a:r>
              <a:r>
                <a:rPr lang="en-US" sz="2400"/>
                <a:t> </a:t>
              </a:r>
            </a:p>
            <a:p>
              <a:pPr marL="457200" lvl="0" indent="-381000" rtl="0">
                <a:spcBef>
                  <a:spcPts val="0"/>
                </a:spcBef>
                <a:buSzPct val="100000"/>
                <a:buChar char="❏"/>
              </a:pPr>
              <a:r>
                <a:rPr lang="en-US" sz="2400" err="1"/>
                <a:t>Khi</a:t>
              </a:r>
              <a:r>
                <a:rPr lang="en-US" sz="2400"/>
                <a:t> </a:t>
              </a:r>
              <a:r>
                <a:rPr lang="en-US" sz="2400" err="1"/>
                <a:t>một</a:t>
              </a:r>
              <a:r>
                <a:rPr lang="en-US" sz="2400"/>
                <a:t> </a:t>
              </a:r>
              <a:r>
                <a:rPr lang="en-US" sz="2400" err="1"/>
                <a:t>dòng</a:t>
              </a:r>
              <a:r>
                <a:rPr lang="en-US" sz="2400"/>
                <a:t> </a:t>
              </a:r>
              <a:r>
                <a:rPr lang="en-US" sz="2400" err="1"/>
                <a:t>quá</a:t>
              </a:r>
              <a:r>
                <a:rPr lang="en-US" sz="2400"/>
                <a:t> </a:t>
              </a:r>
              <a:r>
                <a:rPr lang="en-US" sz="2400" err="1"/>
                <a:t>dài</a:t>
              </a:r>
              <a:r>
                <a:rPr lang="en-US" sz="2400"/>
                <a:t> </a:t>
              </a:r>
              <a:r>
                <a:rPr lang="en-US" sz="2400" err="1"/>
                <a:t>thì</a:t>
              </a:r>
              <a:r>
                <a:rPr lang="en-US" sz="2400"/>
                <a:t> </a:t>
              </a:r>
              <a:r>
                <a:rPr lang="en-US" sz="2400" err="1"/>
                <a:t>nên</a:t>
              </a:r>
              <a:r>
                <a:rPr lang="en-US" sz="2400"/>
                <a:t> </a:t>
              </a:r>
              <a:r>
                <a:rPr lang="en-US" sz="2400" err="1"/>
                <a:t>ngắt</a:t>
              </a:r>
              <a:r>
                <a:rPr lang="en-US" sz="2400"/>
                <a:t> </a:t>
              </a:r>
              <a:r>
                <a:rPr lang="en-US" sz="2400" err="1"/>
                <a:t>dòng</a:t>
              </a:r>
              <a:r>
                <a:rPr lang="en-US" sz="2400"/>
                <a:t> </a:t>
              </a:r>
              <a:r>
                <a:rPr lang="en-US" sz="2400" err="1"/>
                <a:t>theo</a:t>
              </a:r>
              <a:r>
                <a:rPr lang="en-US" sz="2400"/>
                <a:t> </a:t>
              </a:r>
              <a:r>
                <a:rPr lang="en-US" sz="2400" err="1"/>
                <a:t>các</a:t>
              </a:r>
              <a:r>
                <a:rPr lang="en-US" sz="2400"/>
                <a:t> </a:t>
              </a:r>
              <a:r>
                <a:rPr lang="en-US" sz="2400" err="1"/>
                <a:t>nguyên</a:t>
              </a:r>
              <a:r>
                <a:rPr lang="en-US" sz="2400"/>
                <a:t> </a:t>
              </a:r>
              <a:r>
                <a:rPr lang="en-US" sz="2400" err="1"/>
                <a:t>tắc</a:t>
              </a:r>
              <a:r>
                <a:rPr lang="en-US" sz="2400"/>
                <a:t> </a:t>
              </a:r>
              <a:r>
                <a:rPr lang="en-US" sz="2400" err="1"/>
                <a:t>sau</a:t>
              </a:r>
              <a:r>
                <a:rPr lang="en-US" sz="2400"/>
                <a:t> :</a:t>
              </a:r>
            </a:p>
            <a:p>
              <a:pPr marL="457200" lvl="0" indent="-381000" rtl="0">
                <a:spcBef>
                  <a:spcPts val="0"/>
                </a:spcBef>
                <a:buSzPct val="100000"/>
                <a:buChar char="❖"/>
              </a:pPr>
              <a:r>
                <a:rPr lang="en-US" sz="2400" err="1"/>
                <a:t>Ngắt</a:t>
              </a:r>
              <a:r>
                <a:rPr lang="en-US" sz="2400"/>
                <a:t> </a:t>
              </a:r>
              <a:r>
                <a:rPr lang="en-US" sz="2400" err="1"/>
                <a:t>sau</a:t>
              </a:r>
              <a:r>
                <a:rPr lang="en-US" sz="2400"/>
                <a:t> </a:t>
              </a:r>
              <a:r>
                <a:rPr lang="en-US" sz="2400" err="1"/>
                <a:t>dấu</a:t>
              </a:r>
              <a:r>
                <a:rPr lang="en-US" sz="2400"/>
                <a:t> </a:t>
              </a:r>
              <a:r>
                <a:rPr lang="en-US" sz="2400" err="1"/>
                <a:t>phẩy</a:t>
              </a:r>
              <a:endParaRPr lang="en-US" sz="2400"/>
            </a:p>
            <a:p>
              <a:pPr marL="457200" lvl="0" indent="-381000" rtl="0">
                <a:spcBef>
                  <a:spcPts val="0"/>
                </a:spcBef>
                <a:buSzPct val="100000"/>
                <a:buChar char="❖"/>
              </a:pPr>
              <a:r>
                <a:rPr lang="en-US" sz="2400" err="1"/>
                <a:t>Ngắt</a:t>
              </a:r>
              <a:r>
                <a:rPr lang="en-US" sz="2400"/>
                <a:t> </a:t>
              </a:r>
              <a:r>
                <a:rPr lang="en-US" sz="2400" err="1"/>
                <a:t>trước</a:t>
              </a:r>
              <a:r>
                <a:rPr lang="en-US" sz="2400"/>
                <a:t> </a:t>
              </a:r>
              <a:r>
                <a:rPr lang="en-US" sz="2400" err="1"/>
                <a:t>một</a:t>
              </a:r>
              <a:r>
                <a:rPr lang="en-US" sz="2400"/>
                <a:t> </a:t>
              </a:r>
              <a:r>
                <a:rPr lang="en-US" sz="2400" err="1"/>
                <a:t>toán</a:t>
              </a:r>
              <a:r>
                <a:rPr lang="en-US" sz="2400"/>
                <a:t> </a:t>
              </a:r>
              <a:r>
                <a:rPr lang="en-US" sz="2400" err="1"/>
                <a:t>tử</a:t>
              </a:r>
              <a:endParaRPr lang="en-US" sz="2400"/>
            </a:p>
            <a:p>
              <a:pPr lvl="0" rtl="0">
                <a:spcBef>
                  <a:spcPts val="0"/>
                </a:spcBef>
                <a:buNone/>
              </a:pPr>
              <a:r>
                <a:rPr lang="en-US" sz="2400" err="1"/>
                <a:t>Ví</a:t>
              </a:r>
              <a:r>
                <a:rPr lang="en-US" sz="2400"/>
                <a:t> </a:t>
              </a:r>
              <a:r>
                <a:rPr lang="en-US" sz="2400" err="1"/>
                <a:t>dụ</a:t>
              </a:r>
              <a:r>
                <a:rPr lang="en-US" sz="2400"/>
                <a:t> :</a:t>
              </a:r>
            </a:p>
            <a:p>
              <a:pPr lvl="0">
                <a:spcBef>
                  <a:spcPts val="0"/>
                </a:spcBef>
                <a:buNone/>
              </a:pPr>
              <a:endParaRPr sz="2400"/>
            </a:p>
          </p:txBody>
        </p:sp>
        <p:pic>
          <p:nvPicPr>
            <p:cNvPr id="161" name="Shape 161" descr="1.4.PNG"/>
            <p:cNvPicPr preferRelativeResize="0"/>
            <p:nvPr/>
          </p:nvPicPr>
          <p:blipFill>
            <a:blip r:embed="rId3">
              <a:alphaModFix/>
            </a:blip>
            <a:stretch>
              <a:fillRect/>
            </a:stretch>
          </p:blipFill>
          <p:spPr>
            <a:xfrm>
              <a:off x="1244550" y="4171597"/>
              <a:ext cx="6690800" cy="1717649"/>
            </a:xfrm>
            <a:prstGeom prst="rect">
              <a:avLst/>
            </a:prstGeom>
            <a:noFill/>
            <a:ln>
              <a:noFill/>
            </a:ln>
          </p:spPr>
        </p:pic>
      </p:grpSp>
      <p:sp>
        <p:nvSpPr>
          <p:cNvPr id="5"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4" name="Slide Number Placeholder 3"/>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10</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2" name="Group 1"/>
          <p:cNvGrpSpPr/>
          <p:nvPr/>
        </p:nvGrpSpPr>
        <p:grpSpPr>
          <a:xfrm>
            <a:off x="381000" y="1219200"/>
            <a:ext cx="7657500" cy="5443200"/>
            <a:chOff x="907225" y="1307025"/>
            <a:chExt cx="7657500" cy="5443200"/>
          </a:xfrm>
        </p:grpSpPr>
        <p:sp>
          <p:nvSpPr>
            <p:cNvPr id="167" name="Shape 167"/>
            <p:cNvSpPr txBox="1"/>
            <p:nvPr/>
          </p:nvSpPr>
          <p:spPr>
            <a:xfrm>
              <a:off x="907225" y="1307025"/>
              <a:ext cx="7657500" cy="54432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US" sz="2400" err="1"/>
                <a:t>Ngắt</a:t>
              </a:r>
              <a:r>
                <a:rPr lang="en-US" sz="2400"/>
                <a:t> </a:t>
              </a:r>
              <a:r>
                <a:rPr lang="en-US" sz="2400" err="1"/>
                <a:t>dòng</a:t>
              </a:r>
              <a:r>
                <a:rPr lang="en-US" sz="2400"/>
                <a:t> </a:t>
              </a:r>
              <a:r>
                <a:rPr lang="en-US" sz="2400" err="1"/>
                <a:t>cho</a:t>
              </a:r>
              <a:r>
                <a:rPr lang="en-US" sz="2400"/>
                <a:t> </a:t>
              </a:r>
              <a:r>
                <a:rPr lang="en-US" sz="2400" err="1"/>
                <a:t>câu</a:t>
              </a:r>
              <a:r>
                <a:rPr lang="en-US" sz="2400"/>
                <a:t> </a:t>
              </a:r>
              <a:r>
                <a:rPr lang="en-US" sz="2400" err="1"/>
                <a:t>lệnh</a:t>
              </a:r>
              <a:r>
                <a:rPr lang="en-US" sz="2400"/>
                <a:t> if </a:t>
              </a:r>
              <a:r>
                <a:rPr lang="en-US" sz="2400" err="1"/>
                <a:t>nên</a:t>
              </a:r>
              <a:r>
                <a:rPr lang="en-US" sz="2400"/>
                <a:t> </a:t>
              </a:r>
              <a:r>
                <a:rPr lang="en-US" sz="2400" err="1"/>
                <a:t>sử</a:t>
              </a:r>
              <a:r>
                <a:rPr lang="en-US" sz="2400"/>
                <a:t> </a:t>
              </a:r>
              <a:r>
                <a:rPr lang="en-US" sz="2400" err="1"/>
                <a:t>dụng</a:t>
              </a:r>
              <a:r>
                <a:rPr lang="en-US" sz="2400"/>
                <a:t> 8 </a:t>
              </a:r>
              <a:r>
                <a:rPr lang="en-US" sz="2400" err="1"/>
                <a:t>khoảng</a:t>
              </a:r>
              <a:r>
                <a:rPr lang="en-US" sz="2400"/>
                <a:t> </a:t>
              </a:r>
              <a:r>
                <a:rPr lang="en-US" sz="2400" err="1"/>
                <a:t>trắng</a:t>
              </a:r>
              <a:r>
                <a:rPr lang="en-US" sz="2400"/>
                <a:t> (space).</a:t>
              </a:r>
            </a:p>
            <a:p>
              <a:pPr lvl="0" rtl="0">
                <a:spcBef>
                  <a:spcPts val="0"/>
                </a:spcBef>
                <a:buNone/>
              </a:pPr>
              <a:r>
                <a:rPr lang="en-US" sz="2400" err="1"/>
                <a:t>Ví</a:t>
              </a:r>
              <a:r>
                <a:rPr lang="en-US" sz="2400"/>
                <a:t> </a:t>
              </a:r>
              <a:r>
                <a:rPr lang="en-US" sz="2400" err="1"/>
                <a:t>dụ</a:t>
              </a:r>
              <a:r>
                <a:rPr lang="en-US" sz="2400"/>
                <a:t> :</a:t>
              </a:r>
            </a:p>
            <a:p>
              <a:pPr lvl="0">
                <a:spcBef>
                  <a:spcPts val="0"/>
                </a:spcBef>
                <a:buNone/>
              </a:pPr>
              <a:endParaRPr sz="2400"/>
            </a:p>
          </p:txBody>
        </p:sp>
        <p:pic>
          <p:nvPicPr>
            <p:cNvPr id="168" name="Shape 168" descr="1.5.PNG"/>
            <p:cNvPicPr preferRelativeResize="0"/>
            <p:nvPr/>
          </p:nvPicPr>
          <p:blipFill>
            <a:blip r:embed="rId3">
              <a:alphaModFix/>
            </a:blip>
            <a:stretch>
              <a:fillRect/>
            </a:stretch>
          </p:blipFill>
          <p:spPr>
            <a:xfrm>
              <a:off x="1449000" y="2644305"/>
              <a:ext cx="6701764" cy="3736499"/>
            </a:xfrm>
            <a:prstGeom prst="rect">
              <a:avLst/>
            </a:prstGeom>
            <a:noFill/>
            <a:ln>
              <a:noFill/>
            </a:ln>
          </p:spPr>
        </p:pic>
      </p:grpSp>
      <p:sp>
        <p:nvSpPr>
          <p:cNvPr id="6"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4" name="Slide Number Placeholder 3"/>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11</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2" name="Group 1"/>
          <p:cNvGrpSpPr/>
          <p:nvPr/>
        </p:nvGrpSpPr>
        <p:grpSpPr>
          <a:xfrm>
            <a:off x="381000" y="1066800"/>
            <a:ext cx="7380599" cy="4459200"/>
            <a:chOff x="999475" y="1076375"/>
            <a:chExt cx="7380599" cy="4459200"/>
          </a:xfrm>
        </p:grpSpPr>
        <p:sp>
          <p:nvSpPr>
            <p:cNvPr id="174" name="Shape 174"/>
            <p:cNvSpPr txBox="1"/>
            <p:nvPr/>
          </p:nvSpPr>
          <p:spPr>
            <a:xfrm>
              <a:off x="999475" y="1076375"/>
              <a:ext cx="7303800" cy="44592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US" sz="2400"/>
                <a:t>3 </a:t>
              </a:r>
              <a:r>
                <a:rPr lang="en-US" sz="2400" err="1"/>
                <a:t>cách</a:t>
              </a:r>
              <a:r>
                <a:rPr lang="en-US" sz="2400"/>
                <a:t> </a:t>
              </a:r>
              <a:r>
                <a:rPr lang="en-US" sz="2400" err="1"/>
                <a:t>định</a:t>
              </a:r>
              <a:r>
                <a:rPr lang="en-US" sz="2400"/>
                <a:t> </a:t>
              </a:r>
              <a:r>
                <a:rPr lang="en-US" sz="2400" err="1"/>
                <a:t>dạng</a:t>
              </a:r>
              <a:r>
                <a:rPr lang="en-US" sz="2400"/>
                <a:t> </a:t>
              </a:r>
              <a:r>
                <a:rPr lang="en-US" sz="2400" err="1"/>
                <a:t>cho</a:t>
              </a:r>
              <a:r>
                <a:rPr lang="en-US" sz="2400"/>
                <a:t> </a:t>
              </a:r>
              <a:r>
                <a:rPr lang="en-US" sz="2400" err="1"/>
                <a:t>biểu</a:t>
              </a:r>
              <a:r>
                <a:rPr lang="en-US" sz="2400"/>
                <a:t> </a:t>
              </a:r>
              <a:r>
                <a:rPr lang="en-US" sz="2400" err="1"/>
                <a:t>thức</a:t>
              </a:r>
              <a:r>
                <a:rPr lang="en-US" sz="2400"/>
                <a:t> </a:t>
              </a:r>
              <a:r>
                <a:rPr lang="en-US" sz="2400" err="1"/>
                <a:t>được</a:t>
              </a:r>
              <a:r>
                <a:rPr lang="en-US" sz="2400"/>
                <a:t> </a:t>
              </a:r>
              <a:r>
                <a:rPr lang="en-US" sz="2400" err="1"/>
                <a:t>chấp</a:t>
              </a:r>
              <a:r>
                <a:rPr lang="en-US" sz="2400"/>
                <a:t> </a:t>
              </a:r>
              <a:r>
                <a:rPr lang="en-US" sz="2400" err="1"/>
                <a:t>nhận</a:t>
              </a:r>
              <a:endParaRPr lang="en-US" sz="2400"/>
            </a:p>
            <a:p>
              <a:pPr lvl="0">
                <a:spcBef>
                  <a:spcPts val="0"/>
                </a:spcBef>
                <a:buNone/>
              </a:pPr>
              <a:endParaRPr sz="2400"/>
            </a:p>
          </p:txBody>
        </p:sp>
        <p:pic>
          <p:nvPicPr>
            <p:cNvPr id="175" name="Shape 175" descr="1.6.PNG"/>
            <p:cNvPicPr preferRelativeResize="0"/>
            <p:nvPr/>
          </p:nvPicPr>
          <p:blipFill>
            <a:blip r:embed="rId3">
              <a:alphaModFix/>
            </a:blip>
            <a:stretch>
              <a:fillRect/>
            </a:stretch>
          </p:blipFill>
          <p:spPr>
            <a:xfrm>
              <a:off x="1076275" y="2094850"/>
              <a:ext cx="7303799" cy="2779550"/>
            </a:xfrm>
            <a:prstGeom prst="rect">
              <a:avLst/>
            </a:prstGeom>
            <a:noFill/>
            <a:ln>
              <a:noFill/>
            </a:ln>
          </p:spPr>
        </p:pic>
      </p:grpSp>
      <p:sp>
        <p:nvSpPr>
          <p:cNvPr id="5"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4" name="Slide Number Placeholder 3"/>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12</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p:nvPr/>
        </p:nvSpPr>
        <p:spPr>
          <a:xfrm>
            <a:off x="381000" y="1066800"/>
            <a:ext cx="7350000" cy="48129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US" sz="2400" err="1"/>
              <a:t>Khi</a:t>
            </a:r>
            <a:r>
              <a:rPr lang="en-US" sz="2400"/>
              <a:t> </a:t>
            </a:r>
            <a:r>
              <a:rPr lang="en-US" sz="2400" err="1"/>
              <a:t>khai</a:t>
            </a:r>
            <a:r>
              <a:rPr lang="en-US" sz="2400"/>
              <a:t> </a:t>
            </a:r>
            <a:r>
              <a:rPr lang="en-US" sz="2400" err="1"/>
              <a:t>báo</a:t>
            </a:r>
            <a:r>
              <a:rPr lang="en-US" sz="2400"/>
              <a:t> 1 </a:t>
            </a:r>
            <a:r>
              <a:rPr lang="en-US" sz="2400" err="1"/>
              <a:t>lớp</a:t>
            </a:r>
            <a:r>
              <a:rPr lang="en-US" sz="2400"/>
              <a:t> </a:t>
            </a:r>
            <a:r>
              <a:rPr lang="en-US" sz="2400" err="1"/>
              <a:t>hoặc</a:t>
            </a:r>
            <a:r>
              <a:rPr lang="en-US" sz="2400"/>
              <a:t> 1 interface </a:t>
            </a:r>
            <a:r>
              <a:rPr lang="en-US" sz="2400" err="1"/>
              <a:t>nên</a:t>
            </a:r>
            <a:r>
              <a:rPr lang="en-US" sz="2400"/>
              <a:t> </a:t>
            </a:r>
            <a:r>
              <a:rPr lang="en-US" sz="2400" err="1"/>
              <a:t>chú</a:t>
            </a:r>
            <a:r>
              <a:rPr lang="en-US" sz="2400"/>
              <a:t> ý </a:t>
            </a:r>
            <a:r>
              <a:rPr lang="en-US" sz="2400" err="1"/>
              <a:t>đến</a:t>
            </a:r>
            <a:r>
              <a:rPr lang="en-US" sz="2400"/>
              <a:t> </a:t>
            </a:r>
            <a:r>
              <a:rPr lang="en-US" sz="2400" err="1"/>
              <a:t>các</a:t>
            </a:r>
            <a:r>
              <a:rPr lang="en-US" sz="2400"/>
              <a:t> </a:t>
            </a:r>
            <a:r>
              <a:rPr lang="en-US" sz="2400" err="1"/>
              <a:t>quy</a:t>
            </a:r>
            <a:r>
              <a:rPr lang="en-US" sz="2400"/>
              <a:t> </a:t>
            </a:r>
            <a:r>
              <a:rPr lang="en-US" sz="2400" err="1"/>
              <a:t>tắc</a:t>
            </a:r>
            <a:r>
              <a:rPr lang="en-US" sz="2400"/>
              <a:t> </a:t>
            </a:r>
            <a:r>
              <a:rPr lang="en-US" sz="2400" err="1"/>
              <a:t>sau</a:t>
            </a:r>
            <a:r>
              <a:rPr lang="en-US" sz="2400"/>
              <a:t> :</a:t>
            </a:r>
          </a:p>
          <a:p>
            <a:pPr lvl="0" rtl="0">
              <a:spcBef>
                <a:spcPts val="0"/>
              </a:spcBef>
              <a:buNone/>
            </a:pPr>
            <a:endParaRPr sz="2400"/>
          </a:p>
          <a:p>
            <a:pPr marL="457200" lvl="0" indent="-381000" rtl="0">
              <a:spcBef>
                <a:spcPts val="0"/>
              </a:spcBef>
              <a:buSzPct val="100000"/>
              <a:buChar char="❖"/>
            </a:pPr>
            <a:r>
              <a:rPr lang="en-US" sz="2400" err="1"/>
              <a:t>Không</a:t>
            </a:r>
            <a:r>
              <a:rPr lang="en-US" sz="2400"/>
              <a:t> </a:t>
            </a:r>
            <a:r>
              <a:rPr lang="en-US" sz="2400" err="1"/>
              <a:t>có</a:t>
            </a:r>
            <a:r>
              <a:rPr lang="en-US" sz="2400"/>
              <a:t> </a:t>
            </a:r>
            <a:r>
              <a:rPr lang="en-US" sz="2400" err="1"/>
              <a:t>khoảng</a:t>
            </a:r>
            <a:r>
              <a:rPr lang="en-US" sz="2400"/>
              <a:t> </a:t>
            </a:r>
            <a:r>
              <a:rPr lang="en-US" sz="2400" err="1"/>
              <a:t>trắng</a:t>
            </a:r>
            <a:r>
              <a:rPr lang="en-US" sz="2400"/>
              <a:t> </a:t>
            </a:r>
            <a:r>
              <a:rPr lang="en-US" sz="2400" err="1"/>
              <a:t>giữa</a:t>
            </a:r>
            <a:r>
              <a:rPr lang="en-US" sz="2400"/>
              <a:t> </a:t>
            </a:r>
            <a:r>
              <a:rPr lang="en-US" sz="2400" err="1"/>
              <a:t>tên</a:t>
            </a:r>
            <a:r>
              <a:rPr lang="en-US" sz="2400"/>
              <a:t> </a:t>
            </a:r>
            <a:r>
              <a:rPr lang="en-US" sz="2400" err="1"/>
              <a:t>phương</a:t>
            </a:r>
            <a:r>
              <a:rPr lang="en-US" sz="2400"/>
              <a:t> </a:t>
            </a:r>
            <a:r>
              <a:rPr lang="en-US" sz="2400" err="1"/>
              <a:t>thức</a:t>
            </a:r>
            <a:r>
              <a:rPr lang="en-US" sz="2400"/>
              <a:t> (method) </a:t>
            </a:r>
            <a:r>
              <a:rPr lang="en-US" sz="2400" err="1"/>
              <a:t>và</a:t>
            </a:r>
            <a:r>
              <a:rPr lang="en-US" sz="2400"/>
              <a:t> </a:t>
            </a:r>
            <a:r>
              <a:rPr lang="en-US" sz="2400" err="1"/>
              <a:t>dấu</a:t>
            </a:r>
            <a:r>
              <a:rPr lang="en-US" sz="2400"/>
              <a:t> </a:t>
            </a:r>
            <a:r>
              <a:rPr lang="en-US" sz="2400" err="1"/>
              <a:t>ngoặc</a:t>
            </a:r>
            <a:r>
              <a:rPr lang="en-US" sz="2400"/>
              <a:t> </a:t>
            </a:r>
            <a:r>
              <a:rPr lang="en-US" sz="2400" err="1"/>
              <a:t>đơn</a:t>
            </a:r>
            <a:r>
              <a:rPr lang="en-US" sz="2400"/>
              <a:t> “ ( “ </a:t>
            </a:r>
            <a:r>
              <a:rPr lang="en-US" sz="2400" err="1"/>
              <a:t>bắt</a:t>
            </a:r>
            <a:r>
              <a:rPr lang="en-US" sz="2400"/>
              <a:t> </a:t>
            </a:r>
            <a:r>
              <a:rPr lang="en-US" sz="2400" err="1"/>
              <a:t>đầu</a:t>
            </a:r>
            <a:r>
              <a:rPr lang="en-US" sz="2400"/>
              <a:t> </a:t>
            </a:r>
            <a:r>
              <a:rPr lang="en-US" sz="2400" err="1"/>
              <a:t>tham</a:t>
            </a:r>
            <a:r>
              <a:rPr lang="en-US" sz="2400"/>
              <a:t> </a:t>
            </a:r>
            <a:r>
              <a:rPr lang="en-US" sz="2400" err="1"/>
              <a:t>số</a:t>
            </a:r>
            <a:r>
              <a:rPr lang="en-US" sz="2400"/>
              <a:t> </a:t>
            </a:r>
            <a:r>
              <a:rPr lang="en-US" sz="2400" err="1"/>
              <a:t>của</a:t>
            </a:r>
            <a:r>
              <a:rPr lang="en-US" sz="2400"/>
              <a:t> </a:t>
            </a:r>
            <a:r>
              <a:rPr lang="en-US" sz="2400" err="1"/>
              <a:t>nó</a:t>
            </a:r>
            <a:endParaRPr lang="en-US" sz="2400"/>
          </a:p>
          <a:p>
            <a:pPr marL="457200" lvl="0" indent="-381000" rtl="0">
              <a:spcBef>
                <a:spcPts val="0"/>
              </a:spcBef>
              <a:buSzPct val="100000"/>
              <a:buChar char="❖"/>
            </a:pPr>
            <a:r>
              <a:rPr lang="en-US" sz="2400" err="1"/>
              <a:t>Dấu</a:t>
            </a:r>
            <a:r>
              <a:rPr lang="en-US" sz="2400"/>
              <a:t> </a:t>
            </a:r>
            <a:r>
              <a:rPr lang="en-US" sz="2400" err="1"/>
              <a:t>ngoặc</a:t>
            </a:r>
            <a:r>
              <a:rPr lang="en-US" sz="2400"/>
              <a:t> </a:t>
            </a:r>
            <a:r>
              <a:rPr lang="en-US" sz="2400" err="1"/>
              <a:t>kép</a:t>
            </a:r>
            <a:r>
              <a:rPr lang="en-US" sz="2400"/>
              <a:t> “{“ </a:t>
            </a:r>
            <a:r>
              <a:rPr lang="en-US" sz="2400" err="1"/>
              <a:t>được</a:t>
            </a:r>
            <a:r>
              <a:rPr lang="en-US" sz="2400"/>
              <a:t> </a:t>
            </a:r>
            <a:r>
              <a:rPr lang="en-US" sz="2400" err="1"/>
              <a:t>khai</a:t>
            </a:r>
            <a:r>
              <a:rPr lang="en-US" sz="2400"/>
              <a:t> </a:t>
            </a:r>
            <a:r>
              <a:rPr lang="en-US" sz="2400" err="1"/>
              <a:t>báo</a:t>
            </a:r>
            <a:r>
              <a:rPr lang="en-US" sz="2400"/>
              <a:t> </a:t>
            </a:r>
            <a:r>
              <a:rPr lang="en-US" sz="2400" err="1"/>
              <a:t>cùng</a:t>
            </a:r>
            <a:r>
              <a:rPr lang="en-US" sz="2400"/>
              <a:t> </a:t>
            </a:r>
            <a:r>
              <a:rPr lang="en-US" sz="2400" err="1"/>
              <a:t>dòng</a:t>
            </a:r>
            <a:r>
              <a:rPr lang="en-US" sz="2400"/>
              <a:t> </a:t>
            </a:r>
            <a:r>
              <a:rPr lang="en-US" sz="2400" err="1"/>
              <a:t>với</a:t>
            </a:r>
            <a:r>
              <a:rPr lang="en-US" sz="2400"/>
              <a:t> </a:t>
            </a:r>
            <a:r>
              <a:rPr lang="en-US" sz="2400" err="1"/>
              <a:t>câu</a:t>
            </a:r>
            <a:r>
              <a:rPr lang="en-US" sz="2400"/>
              <a:t> </a:t>
            </a:r>
            <a:r>
              <a:rPr lang="en-US" sz="2400" err="1"/>
              <a:t>lệnh</a:t>
            </a:r>
            <a:r>
              <a:rPr lang="en-US" sz="2400"/>
              <a:t> </a:t>
            </a:r>
            <a:r>
              <a:rPr lang="en-US" sz="2400" err="1"/>
              <a:t>khai</a:t>
            </a:r>
            <a:r>
              <a:rPr lang="en-US" sz="2400"/>
              <a:t> </a:t>
            </a:r>
            <a:r>
              <a:rPr lang="en-US" sz="2400" err="1"/>
              <a:t>báo</a:t>
            </a:r>
            <a:endParaRPr lang="en-US" sz="2400"/>
          </a:p>
          <a:p>
            <a:pPr marL="457200" lvl="0" indent="-381000">
              <a:spcBef>
                <a:spcPts val="0"/>
              </a:spcBef>
              <a:buSzPct val="100000"/>
              <a:buChar char="❖"/>
            </a:pPr>
            <a:r>
              <a:rPr lang="en-US" sz="2400" err="1"/>
              <a:t>Dấu</a:t>
            </a:r>
            <a:r>
              <a:rPr lang="en-US" sz="2400"/>
              <a:t> </a:t>
            </a:r>
            <a:r>
              <a:rPr lang="en-US" sz="2400" err="1"/>
              <a:t>kép</a:t>
            </a:r>
            <a:r>
              <a:rPr lang="en-US" sz="2400"/>
              <a:t> </a:t>
            </a:r>
            <a:r>
              <a:rPr lang="en-US" sz="2400" err="1"/>
              <a:t>đóng</a:t>
            </a:r>
            <a:r>
              <a:rPr lang="en-US" sz="2400"/>
              <a:t> “}” </a:t>
            </a:r>
            <a:r>
              <a:rPr lang="en-US" sz="2400" err="1"/>
              <a:t>được</a:t>
            </a:r>
            <a:r>
              <a:rPr lang="en-US" sz="2400"/>
              <a:t> </a:t>
            </a:r>
            <a:r>
              <a:rPr lang="en-US" sz="2400" err="1"/>
              <a:t>khai</a:t>
            </a:r>
            <a:r>
              <a:rPr lang="en-US" sz="2400"/>
              <a:t> </a:t>
            </a:r>
            <a:r>
              <a:rPr lang="en-US" sz="2400" err="1"/>
              <a:t>báo</a:t>
            </a:r>
            <a:r>
              <a:rPr lang="en-US" sz="2400"/>
              <a:t> </a:t>
            </a:r>
            <a:r>
              <a:rPr lang="en-US" sz="2400" err="1"/>
              <a:t>một</a:t>
            </a:r>
            <a:r>
              <a:rPr lang="en-US" sz="2400"/>
              <a:t> </a:t>
            </a:r>
            <a:r>
              <a:rPr lang="en-US" sz="2400" err="1"/>
              <a:t>dòng</a:t>
            </a:r>
            <a:r>
              <a:rPr lang="en-US" sz="2400"/>
              <a:t> </a:t>
            </a:r>
            <a:r>
              <a:rPr lang="en-US" sz="2400" err="1"/>
              <a:t>riêng</a:t>
            </a:r>
            <a:r>
              <a:rPr lang="en-US" sz="2400"/>
              <a:t> </a:t>
            </a:r>
            <a:r>
              <a:rPr lang="en-US" sz="2400" err="1"/>
              <a:t>và</a:t>
            </a:r>
            <a:r>
              <a:rPr lang="en-US" sz="2400"/>
              <a:t> </a:t>
            </a:r>
            <a:r>
              <a:rPr lang="en-US" sz="2400" err="1"/>
              <a:t>thụ</a:t>
            </a:r>
            <a:r>
              <a:rPr lang="en-US" sz="2400"/>
              <a:t> </a:t>
            </a:r>
            <a:r>
              <a:rPr lang="en-US" sz="2400" err="1"/>
              <a:t>vào</a:t>
            </a:r>
            <a:r>
              <a:rPr lang="en-US" sz="2400"/>
              <a:t> </a:t>
            </a:r>
            <a:r>
              <a:rPr lang="en-US" sz="2400" err="1"/>
              <a:t>bằng</a:t>
            </a:r>
            <a:r>
              <a:rPr lang="en-US" sz="2400"/>
              <a:t> </a:t>
            </a:r>
            <a:r>
              <a:rPr lang="en-US" sz="2400" err="1"/>
              <a:t>với</a:t>
            </a:r>
            <a:r>
              <a:rPr lang="en-US" sz="2400"/>
              <a:t> </a:t>
            </a:r>
            <a:r>
              <a:rPr lang="en-US" sz="2400" err="1"/>
              <a:t>dòng</a:t>
            </a:r>
            <a:r>
              <a:rPr lang="en-US" sz="2400"/>
              <a:t> </a:t>
            </a:r>
            <a:r>
              <a:rPr lang="en-US" sz="2400" err="1"/>
              <a:t>khai</a:t>
            </a:r>
            <a:r>
              <a:rPr lang="en-US" sz="2400"/>
              <a:t> </a:t>
            </a:r>
            <a:r>
              <a:rPr lang="en-US" sz="2400" err="1"/>
              <a:t>báo</a:t>
            </a:r>
            <a:r>
              <a:rPr lang="en-US" sz="2400"/>
              <a:t> </a:t>
            </a:r>
            <a:r>
              <a:rPr lang="en-US" sz="2400" err="1"/>
              <a:t>của</a:t>
            </a:r>
            <a:r>
              <a:rPr lang="en-US" sz="2400"/>
              <a:t> </a:t>
            </a:r>
            <a:r>
              <a:rPr lang="en-US" sz="2400" err="1"/>
              <a:t>câu</a:t>
            </a:r>
            <a:r>
              <a:rPr lang="en-US" sz="2400"/>
              <a:t> </a:t>
            </a:r>
            <a:r>
              <a:rPr lang="en-US" sz="2400" err="1"/>
              <a:t>lệnh</a:t>
            </a:r>
            <a:r>
              <a:rPr lang="en-US" sz="2400"/>
              <a:t>. </a:t>
            </a:r>
            <a:r>
              <a:rPr lang="en-US" sz="2400" err="1"/>
              <a:t>Ngoại</a:t>
            </a:r>
            <a:r>
              <a:rPr lang="en-US" sz="2400"/>
              <a:t> </a:t>
            </a:r>
            <a:r>
              <a:rPr lang="en-US" sz="2400" err="1"/>
              <a:t>trừ</a:t>
            </a:r>
            <a:r>
              <a:rPr lang="en-US" sz="2400"/>
              <a:t> </a:t>
            </a:r>
            <a:r>
              <a:rPr lang="en-US" sz="2400" err="1"/>
              <a:t>câu</a:t>
            </a:r>
            <a:r>
              <a:rPr lang="en-US" sz="2400"/>
              <a:t> </a:t>
            </a:r>
            <a:r>
              <a:rPr lang="en-US" sz="2400" err="1"/>
              <a:t>lệnh</a:t>
            </a:r>
            <a:r>
              <a:rPr lang="en-US" sz="2400"/>
              <a:t> </a:t>
            </a:r>
            <a:r>
              <a:rPr lang="en-US" sz="2400" err="1"/>
              <a:t>mà</a:t>
            </a:r>
            <a:r>
              <a:rPr lang="en-US" sz="2400"/>
              <a:t> </a:t>
            </a:r>
            <a:r>
              <a:rPr lang="en-US" sz="2400" err="1"/>
              <a:t>bên</a:t>
            </a:r>
            <a:r>
              <a:rPr lang="en-US" sz="2400"/>
              <a:t> </a:t>
            </a:r>
            <a:r>
              <a:rPr lang="en-US" sz="2400" err="1"/>
              <a:t>trong</a:t>
            </a:r>
            <a:r>
              <a:rPr lang="en-US" sz="2400"/>
              <a:t> </a:t>
            </a:r>
            <a:r>
              <a:rPr lang="en-US" sz="2400" err="1"/>
              <a:t>nó</a:t>
            </a:r>
            <a:r>
              <a:rPr lang="en-US" sz="2400"/>
              <a:t> null </a:t>
            </a:r>
            <a:r>
              <a:rPr lang="en-US" sz="2400" err="1"/>
              <a:t>thì</a:t>
            </a:r>
            <a:r>
              <a:rPr lang="en-US" sz="2400"/>
              <a:t> </a:t>
            </a:r>
            <a:r>
              <a:rPr lang="en-US" sz="2400" err="1"/>
              <a:t>dấu</a:t>
            </a:r>
            <a:r>
              <a:rPr lang="en-US" sz="2400"/>
              <a:t> </a:t>
            </a:r>
            <a:r>
              <a:rPr lang="en-US" sz="2400" err="1"/>
              <a:t>kép</a:t>
            </a:r>
            <a:r>
              <a:rPr lang="en-US" sz="2400"/>
              <a:t> </a:t>
            </a:r>
            <a:r>
              <a:rPr lang="en-US" sz="2400" err="1"/>
              <a:t>đóng</a:t>
            </a:r>
            <a:r>
              <a:rPr lang="en-US" sz="2400"/>
              <a:t> “}” </a:t>
            </a:r>
            <a:r>
              <a:rPr lang="en-US" sz="2400" err="1"/>
              <a:t>được</a:t>
            </a:r>
            <a:r>
              <a:rPr lang="en-US" sz="2400"/>
              <a:t> </a:t>
            </a:r>
            <a:r>
              <a:rPr lang="en-US" sz="2400" err="1"/>
              <a:t>đặt</a:t>
            </a:r>
            <a:r>
              <a:rPr lang="en-US" sz="2400"/>
              <a:t> </a:t>
            </a:r>
            <a:r>
              <a:rPr lang="en-US" sz="2400" err="1"/>
              <a:t>ngay</a:t>
            </a:r>
            <a:r>
              <a:rPr lang="en-US" sz="2400"/>
              <a:t> </a:t>
            </a:r>
            <a:r>
              <a:rPr lang="en-US" sz="2400" err="1"/>
              <a:t>sau</a:t>
            </a:r>
            <a:r>
              <a:rPr lang="en-US" sz="2400"/>
              <a:t> </a:t>
            </a:r>
            <a:r>
              <a:rPr lang="en-US" sz="2400" err="1"/>
              <a:t>dấu</a:t>
            </a:r>
            <a:r>
              <a:rPr lang="en-US" sz="2400"/>
              <a:t> </a:t>
            </a:r>
            <a:r>
              <a:rPr lang="en-US" sz="2400" err="1"/>
              <a:t>kép</a:t>
            </a:r>
            <a:r>
              <a:rPr lang="en-US" sz="2400"/>
              <a:t> </a:t>
            </a:r>
            <a:r>
              <a:rPr lang="en-US" sz="2400" err="1"/>
              <a:t>mở</a:t>
            </a:r>
            <a:r>
              <a:rPr lang="en-US" sz="2400"/>
              <a:t> “{“</a:t>
            </a:r>
          </a:p>
        </p:txBody>
      </p:sp>
      <p:sp>
        <p:nvSpPr>
          <p:cNvPr id="4"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13</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2" name="Group 1"/>
          <p:cNvGrpSpPr/>
          <p:nvPr/>
        </p:nvGrpSpPr>
        <p:grpSpPr>
          <a:xfrm>
            <a:off x="381000" y="1066800"/>
            <a:ext cx="7165500" cy="5335800"/>
            <a:chOff x="1061000" y="1076375"/>
            <a:chExt cx="7165500" cy="5335800"/>
          </a:xfrm>
        </p:grpSpPr>
        <p:sp>
          <p:nvSpPr>
            <p:cNvPr id="187" name="Shape 187"/>
            <p:cNvSpPr txBox="1"/>
            <p:nvPr/>
          </p:nvSpPr>
          <p:spPr>
            <a:xfrm>
              <a:off x="1061000" y="1076375"/>
              <a:ext cx="7165500" cy="5335800"/>
            </a:xfrm>
            <a:prstGeom prst="rect">
              <a:avLst/>
            </a:prstGeom>
            <a:noFill/>
            <a:ln>
              <a:noFill/>
            </a:ln>
          </p:spPr>
          <p:txBody>
            <a:bodyPr lIns="91425" tIns="91425" rIns="91425" bIns="91425" anchor="t" anchorCtr="0">
              <a:noAutofit/>
            </a:bodyPr>
            <a:lstStyle/>
            <a:p>
              <a:pPr lvl="0">
                <a:spcBef>
                  <a:spcPts val="0"/>
                </a:spcBef>
                <a:buNone/>
              </a:pPr>
              <a:r>
                <a:rPr lang="en-US" sz="2400"/>
                <a:t>Ví dụ :</a:t>
              </a:r>
            </a:p>
            <a:p>
              <a:pPr lvl="0">
                <a:spcBef>
                  <a:spcPts val="0"/>
                </a:spcBef>
                <a:buNone/>
              </a:pPr>
              <a:endParaRPr sz="2400"/>
            </a:p>
          </p:txBody>
        </p:sp>
        <p:pic>
          <p:nvPicPr>
            <p:cNvPr id="188" name="Shape 188" descr="1.7.PNG"/>
            <p:cNvPicPr preferRelativeResize="0"/>
            <p:nvPr/>
          </p:nvPicPr>
          <p:blipFill>
            <a:blip r:embed="rId3">
              <a:alphaModFix/>
            </a:blip>
            <a:stretch>
              <a:fillRect/>
            </a:stretch>
          </p:blipFill>
          <p:spPr>
            <a:xfrm>
              <a:off x="1735563" y="1817500"/>
              <a:ext cx="6106549" cy="4124424"/>
            </a:xfrm>
            <a:prstGeom prst="rect">
              <a:avLst/>
            </a:prstGeom>
            <a:noFill/>
            <a:ln>
              <a:noFill/>
            </a:ln>
          </p:spPr>
        </p:pic>
      </p:grpSp>
      <p:sp>
        <p:nvSpPr>
          <p:cNvPr id="6"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4" name="Slide Number Placeholder 3"/>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14</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381000" y="381000"/>
            <a:ext cx="283923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a:t>
            </a:r>
            <a:r>
              <a:rPr lang="en-US" sz="2400" err="1">
                <a:solidFill>
                  <a:schemeClr val="dk1"/>
                </a:solidFill>
                <a:latin typeface="Source Sans Pro"/>
                <a:ea typeface="Source Sans Pro"/>
                <a:cs typeface="Source Sans Pro"/>
                <a:sym typeface="Source Sans Pro"/>
              </a:rPr>
              <a:t>Nội</a:t>
            </a:r>
            <a:r>
              <a:rPr lang="en-US" sz="2400">
                <a:solidFill>
                  <a:schemeClr val="dk1"/>
                </a:solidFill>
                <a:latin typeface="Source Sans Pro"/>
                <a:ea typeface="Source Sans Pro"/>
                <a:cs typeface="Source Sans Pro"/>
                <a:sym typeface="Source Sans Pro"/>
              </a:rPr>
              <a:t> dung </a:t>
            </a:r>
            <a:r>
              <a:rPr lang="en-US" sz="2400" err="1">
                <a:solidFill>
                  <a:schemeClr val="dk1"/>
                </a:solidFill>
                <a:latin typeface="Source Sans Pro"/>
                <a:ea typeface="Source Sans Pro"/>
                <a:cs typeface="Source Sans Pro"/>
                <a:sym typeface="Source Sans Pro"/>
              </a:rPr>
              <a:t>ghi</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chú</a:t>
            </a:r>
            <a:endParaRPr lang="en-US" sz="2400">
              <a:solidFill>
                <a:schemeClr val="dk1"/>
              </a:solidFill>
              <a:latin typeface="Source Sans Pro"/>
              <a:ea typeface="Source Sans Pro"/>
              <a:cs typeface="Source Sans Pro"/>
              <a:sym typeface="Source Sans Pro"/>
            </a:endParaRPr>
          </a:p>
        </p:txBody>
      </p:sp>
      <p:sp>
        <p:nvSpPr>
          <p:cNvPr id="194" name="Shape 194"/>
          <p:cNvSpPr txBox="1"/>
          <p:nvPr/>
        </p:nvSpPr>
        <p:spPr>
          <a:xfrm>
            <a:off x="381001" y="1038408"/>
            <a:ext cx="8077199" cy="304698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Trong Java có 2 loại ghi chú: implementation comments và documentation commments.</a:t>
            </a:r>
          </a:p>
          <a:p>
            <a:pPr marL="342900" marR="0" lvl="0" indent="-342900" algn="l"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Implementation commments: thường được thấy trong C++, có ký hiệu /* … */ hay //. Được sử dụng để chú thích ý nghĩa dòng lệnh</a:t>
            </a:r>
          </a:p>
          <a:p>
            <a:pPr marL="342900" marR="0" lvl="0" indent="-342900" algn="l"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Documentation commments: là trích xuất đến một file khác, hay chú thích về toàn một mã lệnh, có ký hiệu /**…/.</a:t>
            </a: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15</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143000"/>
            <a:ext cx="7391400" cy="3416320"/>
          </a:xfrm>
          <a:prstGeom prst="rect">
            <a:avLst/>
          </a:prstGeom>
          <a:noFill/>
        </p:spPr>
        <p:txBody>
          <a:bodyPr wrap="square" rtlCol="0">
            <a:spAutoFit/>
          </a:bodyPr>
          <a:lstStyle/>
          <a:p>
            <a:r>
              <a:rPr lang="en-US" sz="2400" err="1" smtClean="0"/>
              <a:t>Chú</a:t>
            </a:r>
            <a:r>
              <a:rPr lang="en-US" sz="2400" smtClean="0"/>
              <a:t> </a:t>
            </a:r>
            <a:r>
              <a:rPr lang="en-US" sz="2400" err="1" smtClean="0"/>
              <a:t>thích</a:t>
            </a:r>
            <a:r>
              <a:rPr lang="en-US" sz="2400" smtClean="0"/>
              <a:t> </a:t>
            </a:r>
            <a:r>
              <a:rPr lang="en-US" sz="2400" err="1" smtClean="0"/>
              <a:t>thường</a:t>
            </a:r>
            <a:r>
              <a:rPr lang="en-US" sz="2400" smtClean="0"/>
              <a:t> </a:t>
            </a:r>
            <a:r>
              <a:rPr lang="en-US" sz="2400" err="1" smtClean="0"/>
              <a:t>được</a:t>
            </a:r>
            <a:r>
              <a:rPr lang="en-US" sz="2400" smtClean="0"/>
              <a:t> </a:t>
            </a:r>
            <a:r>
              <a:rPr lang="en-US" sz="2400" err="1" smtClean="0"/>
              <a:t>đặt</a:t>
            </a:r>
            <a:r>
              <a:rPr lang="en-US" sz="2400" smtClean="0"/>
              <a:t> ở :</a:t>
            </a:r>
          </a:p>
          <a:p>
            <a:pPr marL="342900" indent="-342900">
              <a:buFont typeface="Wingdings" pitchFamily="2" charset="2"/>
              <a:buChar char="v"/>
            </a:pPr>
            <a:r>
              <a:rPr lang="en-US" sz="2400" err="1" smtClean="0"/>
              <a:t>Đầu</a:t>
            </a:r>
            <a:r>
              <a:rPr lang="en-US" sz="2400" smtClean="0"/>
              <a:t> </a:t>
            </a:r>
            <a:r>
              <a:rPr lang="en-US" sz="2400" err="1" smtClean="0"/>
              <a:t>mỗi</a:t>
            </a:r>
            <a:r>
              <a:rPr lang="en-US" sz="2400" smtClean="0"/>
              <a:t> </a:t>
            </a:r>
            <a:r>
              <a:rPr lang="en-US" sz="2400" err="1" smtClean="0"/>
              <a:t>lớp</a:t>
            </a:r>
            <a:r>
              <a:rPr lang="en-US" sz="2400" smtClean="0"/>
              <a:t> (class)</a:t>
            </a:r>
          </a:p>
          <a:p>
            <a:pPr marL="342900" indent="-342900">
              <a:buFont typeface="Wingdings" pitchFamily="2" charset="2"/>
              <a:buChar char="v"/>
            </a:pPr>
            <a:r>
              <a:rPr lang="en-US" sz="2400" err="1" smtClean="0"/>
              <a:t>Đầu</a:t>
            </a:r>
            <a:r>
              <a:rPr lang="en-US" sz="2400" smtClean="0"/>
              <a:t> </a:t>
            </a:r>
            <a:r>
              <a:rPr lang="en-US" sz="2400" err="1" smtClean="0"/>
              <a:t>mỗi</a:t>
            </a:r>
            <a:r>
              <a:rPr lang="en-US" sz="2400" smtClean="0"/>
              <a:t> </a:t>
            </a:r>
            <a:r>
              <a:rPr lang="en-US" sz="2400" err="1" smtClean="0"/>
              <a:t>phương</a:t>
            </a:r>
            <a:r>
              <a:rPr lang="en-US" sz="2400" smtClean="0"/>
              <a:t> </a:t>
            </a:r>
            <a:r>
              <a:rPr lang="en-US" sz="2400" err="1" smtClean="0"/>
              <a:t>thức</a:t>
            </a:r>
            <a:r>
              <a:rPr lang="en-US" sz="2400" smtClean="0"/>
              <a:t>, </a:t>
            </a:r>
            <a:r>
              <a:rPr lang="en-US" sz="2400" err="1" smtClean="0"/>
              <a:t>hàm</a:t>
            </a:r>
            <a:r>
              <a:rPr lang="en-US" sz="2400" smtClean="0"/>
              <a:t> (method)</a:t>
            </a:r>
          </a:p>
          <a:p>
            <a:pPr marL="342900" indent="-342900">
              <a:buFont typeface="Wingdings" pitchFamily="2" charset="2"/>
              <a:buChar char="v"/>
            </a:pPr>
            <a:r>
              <a:rPr lang="en-US" sz="2400" err="1" smtClean="0"/>
              <a:t>Đầu</a:t>
            </a:r>
            <a:r>
              <a:rPr lang="en-US" sz="2400" smtClean="0"/>
              <a:t> </a:t>
            </a:r>
            <a:r>
              <a:rPr lang="en-US" sz="2400" err="1" smtClean="0"/>
              <a:t>mỗi</a:t>
            </a:r>
            <a:r>
              <a:rPr lang="en-US" sz="2400" smtClean="0"/>
              <a:t> </a:t>
            </a:r>
            <a:r>
              <a:rPr lang="en-US" sz="2400" err="1" smtClean="0"/>
              <a:t>đoạn</a:t>
            </a:r>
            <a:r>
              <a:rPr lang="en-US" sz="2400" smtClean="0"/>
              <a:t> </a:t>
            </a:r>
            <a:r>
              <a:rPr lang="en-US" sz="2400" err="1" smtClean="0"/>
              <a:t>mã</a:t>
            </a:r>
            <a:r>
              <a:rPr lang="en-US" sz="2400" smtClean="0"/>
              <a:t> /code </a:t>
            </a:r>
            <a:r>
              <a:rPr lang="en-US" sz="2400" err="1" smtClean="0"/>
              <a:t>phức</a:t>
            </a:r>
            <a:r>
              <a:rPr lang="en-US" sz="2400" smtClean="0"/>
              <a:t> </a:t>
            </a:r>
            <a:r>
              <a:rPr lang="en-US" sz="2400" err="1" smtClean="0"/>
              <a:t>tạp</a:t>
            </a:r>
            <a:endParaRPr lang="en-US" sz="2400" smtClean="0"/>
          </a:p>
          <a:p>
            <a:pPr marL="342900" indent="-342900">
              <a:buFont typeface="Wingdings" pitchFamily="2" charset="2"/>
              <a:buChar char="v"/>
            </a:pPr>
            <a:r>
              <a:rPr lang="en-US" sz="2400" err="1" smtClean="0"/>
              <a:t>Cuối</a:t>
            </a:r>
            <a:r>
              <a:rPr lang="en-US" sz="2400" smtClean="0"/>
              <a:t> </a:t>
            </a:r>
            <a:r>
              <a:rPr lang="en-US" sz="2400" err="1" smtClean="0"/>
              <a:t>mỗi</a:t>
            </a:r>
            <a:r>
              <a:rPr lang="en-US" sz="2400" smtClean="0"/>
              <a:t> </a:t>
            </a:r>
            <a:r>
              <a:rPr lang="en-US" sz="2400" err="1" smtClean="0"/>
              <a:t>dòng</a:t>
            </a:r>
            <a:r>
              <a:rPr lang="en-US" sz="2400" smtClean="0"/>
              <a:t> (</a:t>
            </a:r>
            <a:r>
              <a:rPr lang="en-US" sz="2400" err="1" smtClean="0"/>
              <a:t>nếu</a:t>
            </a:r>
            <a:r>
              <a:rPr lang="en-US" sz="2400" smtClean="0"/>
              <a:t> </a:t>
            </a:r>
            <a:r>
              <a:rPr lang="en-US" sz="2400" err="1" smtClean="0"/>
              <a:t>cần</a:t>
            </a:r>
            <a:r>
              <a:rPr lang="en-US" sz="2400" smtClean="0"/>
              <a:t> </a:t>
            </a:r>
            <a:r>
              <a:rPr lang="en-US" sz="2400" err="1" smtClean="0"/>
              <a:t>thiết</a:t>
            </a:r>
            <a:r>
              <a:rPr lang="en-US" sz="2400" smtClean="0"/>
              <a:t>)</a:t>
            </a:r>
          </a:p>
          <a:p>
            <a:r>
              <a:rPr lang="en-US" sz="2400" err="1" smtClean="0"/>
              <a:t>Lưu</a:t>
            </a:r>
            <a:r>
              <a:rPr lang="en-US" sz="2400" smtClean="0"/>
              <a:t> ý : </a:t>
            </a:r>
            <a:r>
              <a:rPr lang="en-US" sz="2400" err="1" smtClean="0"/>
              <a:t>Không</a:t>
            </a:r>
            <a:r>
              <a:rPr lang="en-US" sz="2400" smtClean="0"/>
              <a:t> </a:t>
            </a:r>
            <a:r>
              <a:rPr lang="en-US" sz="2400" err="1" smtClean="0"/>
              <a:t>nên</a:t>
            </a:r>
            <a:r>
              <a:rPr lang="en-US" sz="2400" smtClean="0"/>
              <a:t> </a:t>
            </a:r>
            <a:r>
              <a:rPr lang="en-US" sz="2400" err="1" smtClean="0"/>
              <a:t>quá</a:t>
            </a:r>
            <a:r>
              <a:rPr lang="en-US" sz="2400" smtClean="0"/>
              <a:t> </a:t>
            </a:r>
            <a:r>
              <a:rPr lang="en-US" sz="2400" err="1" smtClean="0"/>
              <a:t>lạm</a:t>
            </a:r>
            <a:r>
              <a:rPr lang="en-US" sz="2400" smtClean="0"/>
              <a:t> </a:t>
            </a:r>
            <a:r>
              <a:rPr lang="en-US" sz="2400" err="1" smtClean="0"/>
              <a:t>dụng</a:t>
            </a:r>
            <a:r>
              <a:rPr lang="en-US" sz="2400" smtClean="0"/>
              <a:t> </a:t>
            </a:r>
            <a:r>
              <a:rPr lang="en-US" sz="2400" err="1" smtClean="0"/>
              <a:t>chú</a:t>
            </a:r>
            <a:r>
              <a:rPr lang="en-US" sz="2400" smtClean="0"/>
              <a:t> </a:t>
            </a:r>
            <a:r>
              <a:rPr lang="en-US" sz="2400" err="1" smtClean="0"/>
              <a:t>thích</a:t>
            </a:r>
            <a:endParaRPr lang="en-US" sz="2400" smtClean="0"/>
          </a:p>
          <a:p>
            <a:endParaRPr lang="en-US" sz="2400" smtClean="0"/>
          </a:p>
          <a:p>
            <a:r>
              <a:rPr lang="en-US" sz="2400" err="1" smtClean="0"/>
              <a:t>Ví</a:t>
            </a:r>
            <a:r>
              <a:rPr lang="en-US" sz="2400" smtClean="0"/>
              <a:t> </a:t>
            </a:r>
            <a:r>
              <a:rPr lang="en-US" sz="2400" err="1" smtClean="0"/>
              <a:t>dụ</a:t>
            </a:r>
            <a:r>
              <a:rPr lang="en-US" sz="2400" smtClean="0"/>
              <a:t> :</a:t>
            </a:r>
          </a:p>
          <a:p>
            <a:r>
              <a:rPr lang="en-US" sz="2400"/>
              <a:t>	</a:t>
            </a:r>
            <a:r>
              <a:rPr lang="en-US" sz="2400" smtClean="0"/>
              <a:t>i++; // </a:t>
            </a:r>
            <a:r>
              <a:rPr lang="en-US" sz="2400" err="1" smtClean="0"/>
              <a:t>tăng</a:t>
            </a:r>
            <a:r>
              <a:rPr lang="en-US" sz="2400" smtClean="0"/>
              <a:t> i </a:t>
            </a:r>
            <a:r>
              <a:rPr lang="en-US" sz="2400" err="1" smtClean="0"/>
              <a:t>lên</a:t>
            </a:r>
            <a:r>
              <a:rPr lang="en-US" sz="2400" smtClean="0"/>
              <a:t> 1</a:t>
            </a:r>
            <a:endParaRPr lang="en-US" sz="2400"/>
          </a:p>
        </p:txBody>
      </p:sp>
      <p:sp>
        <p:nvSpPr>
          <p:cNvPr id="6" name="Shape 193"/>
          <p:cNvSpPr txBox="1"/>
          <p:nvPr/>
        </p:nvSpPr>
        <p:spPr>
          <a:xfrm>
            <a:off x="381000" y="381000"/>
            <a:ext cx="283923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a:t>
            </a:r>
            <a:r>
              <a:rPr lang="en-US" sz="2400" err="1">
                <a:solidFill>
                  <a:schemeClr val="dk1"/>
                </a:solidFill>
                <a:latin typeface="Source Sans Pro"/>
                <a:ea typeface="Source Sans Pro"/>
                <a:cs typeface="Source Sans Pro"/>
                <a:sym typeface="Source Sans Pro"/>
              </a:rPr>
              <a:t>Nội</a:t>
            </a:r>
            <a:r>
              <a:rPr lang="en-US" sz="2400">
                <a:solidFill>
                  <a:schemeClr val="dk1"/>
                </a:solidFill>
                <a:latin typeface="Source Sans Pro"/>
                <a:ea typeface="Source Sans Pro"/>
                <a:cs typeface="Source Sans Pro"/>
                <a:sym typeface="Source Sans Pro"/>
              </a:rPr>
              <a:t> dung </a:t>
            </a:r>
            <a:r>
              <a:rPr lang="en-US" sz="2400" err="1">
                <a:solidFill>
                  <a:schemeClr val="dk1"/>
                </a:solidFill>
                <a:latin typeface="Source Sans Pro"/>
                <a:ea typeface="Source Sans Pro"/>
                <a:cs typeface="Source Sans Pro"/>
                <a:sym typeface="Source Sans Pro"/>
              </a:rPr>
              <a:t>ghi</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chú</a:t>
            </a:r>
            <a:endParaRPr lang="en-US" sz="2400">
              <a:solidFill>
                <a:schemeClr val="dk1"/>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16</a:t>
            </a:fld>
            <a:endParaRPr lang="en-US" sz="165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35043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p:nvPr/>
        </p:nvSpPr>
        <p:spPr>
          <a:xfrm>
            <a:off x="381000" y="381000"/>
            <a:ext cx="2132315"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Cấu trúc: IF</a:t>
            </a:r>
          </a:p>
        </p:txBody>
      </p:sp>
      <p:sp>
        <p:nvSpPr>
          <p:cNvPr id="200" name="Shape 200"/>
          <p:cNvSpPr txBox="1"/>
          <p:nvPr/>
        </p:nvSpPr>
        <p:spPr>
          <a:xfrm>
            <a:off x="508518" y="2057400"/>
            <a:ext cx="300594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if (condition)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statements;</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a:t>
            </a:r>
          </a:p>
        </p:txBody>
      </p:sp>
      <p:pic>
        <p:nvPicPr>
          <p:cNvPr id="201" name="Shape 201"/>
          <p:cNvPicPr preferRelativeResize="0"/>
          <p:nvPr/>
        </p:nvPicPr>
        <p:blipFill rotWithShape="1">
          <a:blip r:embed="rId3">
            <a:alphaModFix/>
          </a:blip>
          <a:srcRect/>
          <a:stretch/>
        </p:blipFill>
        <p:spPr>
          <a:xfrm>
            <a:off x="720683" y="3257728"/>
            <a:ext cx="5674958" cy="1787563"/>
          </a:xfrm>
          <a:prstGeom prst="rect">
            <a:avLst/>
          </a:prstGeom>
          <a:noFill/>
          <a:ln>
            <a:noFill/>
          </a:ln>
        </p:spPr>
      </p:pic>
      <p:sp>
        <p:nvSpPr>
          <p:cNvPr id="202" name="Shape 202"/>
          <p:cNvSpPr txBox="1"/>
          <p:nvPr/>
        </p:nvSpPr>
        <p:spPr>
          <a:xfrm>
            <a:off x="508518" y="995065"/>
            <a:ext cx="265008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Cấu trúc rẽ nhánh</a:t>
            </a:r>
          </a:p>
        </p:txBody>
      </p:sp>
      <p:pic>
        <p:nvPicPr>
          <p:cNvPr id="203" name="Shape 203"/>
          <p:cNvPicPr preferRelativeResize="0"/>
          <p:nvPr/>
        </p:nvPicPr>
        <p:blipFill rotWithShape="1">
          <a:blip r:embed="rId4">
            <a:alphaModFix/>
          </a:blip>
          <a:srcRect/>
          <a:stretch/>
        </p:blipFill>
        <p:spPr>
          <a:xfrm>
            <a:off x="720683" y="5105400"/>
            <a:ext cx="7419174" cy="1524000"/>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17</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381000" y="381000"/>
            <a:ext cx="30219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Cấu trúc: IF-ELSE</a:t>
            </a:r>
          </a:p>
        </p:txBody>
      </p:sp>
      <p:sp>
        <p:nvSpPr>
          <p:cNvPr id="209" name="Shape 209"/>
          <p:cNvSpPr txBox="1"/>
          <p:nvPr/>
        </p:nvSpPr>
        <p:spPr>
          <a:xfrm>
            <a:off x="554425" y="1630951"/>
            <a:ext cx="3005949" cy="193899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if (condition)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statements;</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else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statements;</a:t>
            </a:r>
            <a:br>
              <a:rPr lang="en-US" sz="2400">
                <a:solidFill>
                  <a:schemeClr val="dk1"/>
                </a:solidFill>
                <a:latin typeface="Source Sans Pro"/>
                <a:ea typeface="Source Sans Pro"/>
                <a:cs typeface="Source Sans Pro"/>
                <a:sym typeface="Source Sans Pro"/>
              </a:rPr>
            </a:br>
            <a:r>
              <a:rPr lang="en-US" sz="2400">
                <a:solidFill>
                  <a:schemeClr val="dk1"/>
                </a:solidFill>
                <a:latin typeface="Source Sans Pro"/>
                <a:ea typeface="Source Sans Pro"/>
                <a:cs typeface="Source Sans Pro"/>
                <a:sym typeface="Source Sans Pro"/>
              </a:rPr>
              <a:t>}</a:t>
            </a:r>
          </a:p>
        </p:txBody>
      </p:sp>
      <p:pic>
        <p:nvPicPr>
          <p:cNvPr id="210" name="Shape 210"/>
          <p:cNvPicPr preferRelativeResize="0"/>
          <p:nvPr/>
        </p:nvPicPr>
        <p:blipFill rotWithShape="1">
          <a:blip r:embed="rId3">
            <a:alphaModFix/>
          </a:blip>
          <a:srcRect/>
          <a:stretch/>
        </p:blipFill>
        <p:spPr>
          <a:xfrm>
            <a:off x="3350666" y="2088151"/>
            <a:ext cx="5793334" cy="2636247"/>
          </a:xfrm>
          <a:prstGeom prst="rect">
            <a:avLst/>
          </a:prstGeom>
          <a:noFill/>
          <a:ln>
            <a:noFill/>
          </a:ln>
        </p:spPr>
      </p:pic>
      <p:sp>
        <p:nvSpPr>
          <p:cNvPr id="211" name="Shape 211"/>
          <p:cNvSpPr txBox="1"/>
          <p:nvPr/>
        </p:nvSpPr>
        <p:spPr>
          <a:xfrm>
            <a:off x="508518" y="995065"/>
            <a:ext cx="265008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Cấu trúc rẽ nhánh</a:t>
            </a:r>
          </a:p>
        </p:txBody>
      </p:sp>
      <p:pic>
        <p:nvPicPr>
          <p:cNvPr id="212" name="Shape 212"/>
          <p:cNvPicPr preferRelativeResize="0"/>
          <p:nvPr/>
        </p:nvPicPr>
        <p:blipFill rotWithShape="1">
          <a:blip r:embed="rId4">
            <a:alphaModFix/>
          </a:blip>
          <a:srcRect/>
          <a:stretch/>
        </p:blipFill>
        <p:spPr>
          <a:xfrm>
            <a:off x="195468" y="4724400"/>
            <a:ext cx="6051863" cy="1943524"/>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18</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381000" y="381000"/>
            <a:ext cx="250902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Cấu trúc: FOR</a:t>
            </a:r>
          </a:p>
        </p:txBody>
      </p:sp>
      <p:sp>
        <p:nvSpPr>
          <p:cNvPr id="218" name="Shape 218"/>
          <p:cNvSpPr txBox="1"/>
          <p:nvPr/>
        </p:nvSpPr>
        <p:spPr>
          <a:xfrm>
            <a:off x="538872" y="1905000"/>
            <a:ext cx="5617774"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for (initialization; condition; update) {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statements;</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a:t>
            </a:r>
          </a:p>
        </p:txBody>
      </p:sp>
      <p:pic>
        <p:nvPicPr>
          <p:cNvPr id="219" name="Shape 219"/>
          <p:cNvPicPr preferRelativeResize="0"/>
          <p:nvPr/>
        </p:nvPicPr>
        <p:blipFill rotWithShape="1">
          <a:blip r:embed="rId3">
            <a:alphaModFix/>
          </a:blip>
          <a:srcRect/>
          <a:stretch/>
        </p:blipFill>
        <p:spPr>
          <a:xfrm>
            <a:off x="508518" y="5548530"/>
            <a:ext cx="6476999" cy="1018663"/>
          </a:xfrm>
          <a:prstGeom prst="rect">
            <a:avLst/>
          </a:prstGeom>
          <a:noFill/>
          <a:ln>
            <a:noFill/>
          </a:ln>
        </p:spPr>
      </p:pic>
      <p:sp>
        <p:nvSpPr>
          <p:cNvPr id="220" name="Shape 220"/>
          <p:cNvSpPr txBox="1"/>
          <p:nvPr/>
        </p:nvSpPr>
        <p:spPr>
          <a:xfrm>
            <a:off x="508518" y="995065"/>
            <a:ext cx="259878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Cấu trúc vòng lặp</a:t>
            </a:r>
          </a:p>
        </p:txBody>
      </p:sp>
      <p:pic>
        <p:nvPicPr>
          <p:cNvPr id="221" name="Shape 221"/>
          <p:cNvPicPr preferRelativeResize="0"/>
          <p:nvPr/>
        </p:nvPicPr>
        <p:blipFill>
          <a:blip r:embed="rId4">
            <a:alphaModFix/>
          </a:blip>
          <a:stretch>
            <a:fillRect/>
          </a:stretch>
        </p:blipFill>
        <p:spPr>
          <a:xfrm>
            <a:off x="1905477" y="3671999"/>
            <a:ext cx="6648798" cy="1212774"/>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19</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381000" y="381000"/>
            <a:ext cx="418896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1. Phong cách lập trình là gì?</a:t>
            </a:r>
          </a:p>
        </p:txBody>
      </p:sp>
      <p:sp>
        <p:nvSpPr>
          <p:cNvPr id="101" name="Shape 101"/>
          <p:cNvSpPr txBox="1"/>
          <p:nvPr/>
        </p:nvSpPr>
        <p:spPr>
          <a:xfrm>
            <a:off x="609600" y="826716"/>
            <a:ext cx="7873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Ví dụ:</a:t>
            </a:r>
          </a:p>
        </p:txBody>
      </p:sp>
      <p:pic>
        <p:nvPicPr>
          <p:cNvPr id="102" name="Shape 102"/>
          <p:cNvPicPr preferRelativeResize="0"/>
          <p:nvPr/>
        </p:nvPicPr>
        <p:blipFill rotWithShape="1">
          <a:blip r:embed="rId3">
            <a:alphaModFix/>
          </a:blip>
          <a:srcRect/>
          <a:stretch/>
        </p:blipFill>
        <p:spPr>
          <a:xfrm>
            <a:off x="609600" y="1291129"/>
            <a:ext cx="2725711" cy="2694911"/>
          </a:xfrm>
          <a:prstGeom prst="rect">
            <a:avLst/>
          </a:prstGeom>
          <a:noFill/>
          <a:ln>
            <a:noFill/>
          </a:ln>
        </p:spPr>
      </p:pic>
      <p:pic>
        <p:nvPicPr>
          <p:cNvPr id="103" name="Shape 103"/>
          <p:cNvPicPr preferRelativeResize="0"/>
          <p:nvPr/>
        </p:nvPicPr>
        <p:blipFill rotWithShape="1">
          <a:blip r:embed="rId4">
            <a:alphaModFix/>
          </a:blip>
          <a:srcRect/>
          <a:stretch/>
        </p:blipFill>
        <p:spPr>
          <a:xfrm>
            <a:off x="5334000" y="1291129"/>
            <a:ext cx="2016376" cy="2694911"/>
          </a:xfrm>
          <a:prstGeom prst="rect">
            <a:avLst/>
          </a:prstGeom>
          <a:noFill/>
          <a:ln>
            <a:noFill/>
          </a:ln>
        </p:spPr>
      </p:pic>
      <p:sp>
        <p:nvSpPr>
          <p:cNvPr id="104" name="Shape 104"/>
          <p:cNvSpPr txBox="1"/>
          <p:nvPr/>
        </p:nvSpPr>
        <p:spPr>
          <a:xfrm>
            <a:off x="609600" y="4419600"/>
            <a:ext cx="3430747"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chemeClr val="dk1"/>
                </a:solidFill>
                <a:latin typeface="Source Sans Pro"/>
                <a:ea typeface="Source Sans Pro"/>
                <a:cs typeface="Source Sans Pro"/>
                <a:sym typeface="Source Sans Pro"/>
              </a:rPr>
              <a:t>Đoạn code nào dễ đọc hơn?</a:t>
            </a:r>
          </a:p>
        </p:txBody>
      </p:sp>
      <p:sp>
        <p:nvSpPr>
          <p:cNvPr id="105" name="Shape 105"/>
          <p:cNvSpPr txBox="1"/>
          <p:nvPr/>
        </p:nvSpPr>
        <p:spPr>
          <a:xfrm>
            <a:off x="600364" y="5105400"/>
            <a:ext cx="7954818" cy="16312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chemeClr val="lt1"/>
                </a:solidFill>
                <a:latin typeface="Source Sans Pro"/>
                <a:ea typeface="Source Sans Pro"/>
                <a:cs typeface="Source Sans Pro"/>
                <a:sym typeface="Source Sans Pro"/>
              </a:rPr>
              <a:t>Trả lời: Đoạn code bên trái dễ đọc hơn! Vì nó phân chia rõ ràng theo từng vùng ảnh hưởng của dòng lệnh con.  Dòng lệnh có quyền truy cập thấp hơn sẽ thụt vào bên trong. Còn đoạn code bên phải được trình bày ngang hàng từ trên xuống dưới, khó để phân biệt được dòng lệnh nào thuộc phạm vi ảnh hưởng nào.</a:t>
            </a: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381000" y="381000"/>
            <a:ext cx="283442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Cấu trúc: WHILE</a:t>
            </a:r>
          </a:p>
        </p:txBody>
      </p:sp>
      <p:sp>
        <p:nvSpPr>
          <p:cNvPr id="227" name="Shape 227"/>
          <p:cNvSpPr txBox="1"/>
          <p:nvPr/>
        </p:nvSpPr>
        <p:spPr>
          <a:xfrm>
            <a:off x="508518" y="995065"/>
            <a:ext cx="259878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Cấu trúc vòng lặp</a:t>
            </a:r>
          </a:p>
        </p:txBody>
      </p:sp>
      <p:sp>
        <p:nvSpPr>
          <p:cNvPr id="228" name="Shape 228"/>
          <p:cNvSpPr txBox="1"/>
          <p:nvPr/>
        </p:nvSpPr>
        <p:spPr>
          <a:xfrm>
            <a:off x="538872" y="1905000"/>
            <a:ext cx="5617774"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while (condition) {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statements;</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a:t>
            </a:r>
          </a:p>
        </p:txBody>
      </p:sp>
      <p:pic>
        <p:nvPicPr>
          <p:cNvPr id="229" name="Shape 229"/>
          <p:cNvPicPr preferRelativeResize="0"/>
          <p:nvPr/>
        </p:nvPicPr>
        <p:blipFill rotWithShape="1">
          <a:blip r:embed="rId3">
            <a:alphaModFix/>
          </a:blip>
          <a:srcRect/>
          <a:stretch/>
        </p:blipFill>
        <p:spPr>
          <a:xfrm>
            <a:off x="825350" y="4855700"/>
            <a:ext cx="4273800" cy="1741500"/>
          </a:xfrm>
          <a:prstGeom prst="rect">
            <a:avLst/>
          </a:prstGeom>
          <a:noFill/>
          <a:ln>
            <a:noFill/>
          </a:ln>
        </p:spPr>
      </p:pic>
      <p:pic>
        <p:nvPicPr>
          <p:cNvPr id="230" name="Shape 230"/>
          <p:cNvPicPr preferRelativeResize="0"/>
          <p:nvPr/>
        </p:nvPicPr>
        <p:blipFill>
          <a:blip r:embed="rId4">
            <a:alphaModFix/>
          </a:blip>
          <a:stretch>
            <a:fillRect/>
          </a:stretch>
        </p:blipFill>
        <p:spPr>
          <a:xfrm>
            <a:off x="2303275" y="2874075"/>
            <a:ext cx="6840725" cy="1644125"/>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20</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p:nvPr/>
        </p:nvSpPr>
        <p:spPr>
          <a:xfrm>
            <a:off x="381000" y="381000"/>
            <a:ext cx="339868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Cấu trúc: DO-WHILE</a:t>
            </a:r>
          </a:p>
        </p:txBody>
      </p:sp>
      <p:sp>
        <p:nvSpPr>
          <p:cNvPr id="236" name="Shape 236"/>
          <p:cNvSpPr txBox="1"/>
          <p:nvPr/>
        </p:nvSpPr>
        <p:spPr>
          <a:xfrm>
            <a:off x="508518" y="995065"/>
            <a:ext cx="259878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Cấu trúc vòng lặp</a:t>
            </a:r>
          </a:p>
        </p:txBody>
      </p:sp>
      <p:sp>
        <p:nvSpPr>
          <p:cNvPr id="237" name="Shape 237"/>
          <p:cNvSpPr txBox="1"/>
          <p:nvPr/>
        </p:nvSpPr>
        <p:spPr>
          <a:xfrm>
            <a:off x="538872" y="1905000"/>
            <a:ext cx="5617774"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do {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statements; </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while (condition);</a:t>
            </a:r>
          </a:p>
        </p:txBody>
      </p:sp>
      <p:pic>
        <p:nvPicPr>
          <p:cNvPr id="238" name="Shape 238"/>
          <p:cNvPicPr preferRelativeResize="0"/>
          <p:nvPr/>
        </p:nvPicPr>
        <p:blipFill rotWithShape="1">
          <a:blip r:embed="rId3">
            <a:alphaModFix/>
          </a:blip>
          <a:srcRect/>
          <a:stretch/>
        </p:blipFill>
        <p:spPr>
          <a:xfrm>
            <a:off x="258326" y="4905474"/>
            <a:ext cx="4487400" cy="1802399"/>
          </a:xfrm>
          <a:prstGeom prst="rect">
            <a:avLst/>
          </a:prstGeom>
          <a:noFill/>
          <a:ln>
            <a:noFill/>
          </a:ln>
        </p:spPr>
      </p:pic>
      <p:pic>
        <p:nvPicPr>
          <p:cNvPr id="239" name="Shape 239"/>
          <p:cNvPicPr preferRelativeResize="0"/>
          <p:nvPr/>
        </p:nvPicPr>
        <p:blipFill>
          <a:blip r:embed="rId4">
            <a:alphaModFix/>
          </a:blip>
          <a:stretch>
            <a:fillRect/>
          </a:stretch>
        </p:blipFill>
        <p:spPr>
          <a:xfrm>
            <a:off x="2475825" y="3259687"/>
            <a:ext cx="6126243" cy="1425412"/>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21</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p:nvPr/>
        </p:nvSpPr>
        <p:spPr>
          <a:xfrm>
            <a:off x="381000" y="381000"/>
            <a:ext cx="401424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4. </a:t>
            </a:r>
            <a:r>
              <a:rPr lang="en-US" sz="2400" err="1">
                <a:solidFill>
                  <a:schemeClr val="dk1"/>
                </a:solidFill>
                <a:latin typeface="Source Sans Pro"/>
                <a:ea typeface="Source Sans Pro"/>
                <a:cs typeface="Source Sans Pro"/>
                <a:sym typeface="Source Sans Pro"/>
              </a:rPr>
              <a:t>Cấu</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trúc</a:t>
            </a:r>
            <a:r>
              <a:rPr lang="en-US" sz="2400">
                <a:solidFill>
                  <a:schemeClr val="dk1"/>
                </a:solidFill>
                <a:latin typeface="Source Sans Pro"/>
                <a:ea typeface="Source Sans Pro"/>
                <a:cs typeface="Source Sans Pro"/>
                <a:sym typeface="Source Sans Pro"/>
              </a:rPr>
              <a:t>: SWITCH-CASE</a:t>
            </a:r>
          </a:p>
        </p:txBody>
      </p:sp>
      <p:sp>
        <p:nvSpPr>
          <p:cNvPr id="245" name="Shape 245"/>
          <p:cNvSpPr txBox="1"/>
          <p:nvPr/>
        </p:nvSpPr>
        <p:spPr>
          <a:xfrm>
            <a:off x="508518" y="995065"/>
            <a:ext cx="265008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Cấu trúc rẽ nhánh</a:t>
            </a:r>
          </a:p>
        </p:txBody>
      </p:sp>
      <p:sp>
        <p:nvSpPr>
          <p:cNvPr id="246" name="Shape 246"/>
          <p:cNvSpPr txBox="1"/>
          <p:nvPr/>
        </p:nvSpPr>
        <p:spPr>
          <a:xfrm>
            <a:off x="205047" y="1654628"/>
            <a:ext cx="4185527" cy="369331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switch (condition) {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case ABC: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statements; /* falls through */ case DEF: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statements;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break;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case XYZ: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statements;</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break;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default: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statements;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	break; </a:t>
            </a:r>
          </a:p>
          <a:p>
            <a:pPr marL="0" marR="0" lvl="0" indent="0" algn="l" rtl="0">
              <a:spcBef>
                <a:spcPts val="0"/>
              </a:spcBef>
              <a:buSzPct val="25000"/>
              <a:buNone/>
            </a:pPr>
            <a:r>
              <a:rPr lang="en-US" sz="1800">
                <a:solidFill>
                  <a:schemeClr val="dk1"/>
                </a:solidFill>
                <a:latin typeface="Source Sans Pro"/>
                <a:ea typeface="Source Sans Pro"/>
                <a:cs typeface="Source Sans Pro"/>
                <a:sym typeface="Source Sans Pro"/>
              </a:rPr>
              <a:t>}</a:t>
            </a:r>
          </a:p>
        </p:txBody>
      </p:sp>
      <p:pic>
        <p:nvPicPr>
          <p:cNvPr id="247" name="Shape 247"/>
          <p:cNvPicPr preferRelativeResize="0"/>
          <p:nvPr/>
        </p:nvPicPr>
        <p:blipFill rotWithShape="1">
          <a:blip r:embed="rId3">
            <a:alphaModFix/>
          </a:blip>
          <a:srcRect/>
          <a:stretch/>
        </p:blipFill>
        <p:spPr>
          <a:xfrm>
            <a:off x="1958775" y="4508574"/>
            <a:ext cx="4783200" cy="2349299"/>
          </a:xfrm>
          <a:prstGeom prst="rect">
            <a:avLst/>
          </a:prstGeom>
          <a:noFill/>
          <a:ln>
            <a:noFill/>
          </a:ln>
        </p:spPr>
      </p:pic>
      <p:pic>
        <p:nvPicPr>
          <p:cNvPr id="248" name="Shape 248"/>
          <p:cNvPicPr preferRelativeResize="0"/>
          <p:nvPr/>
        </p:nvPicPr>
        <p:blipFill>
          <a:blip r:embed="rId4">
            <a:alphaModFix/>
          </a:blip>
          <a:stretch>
            <a:fillRect/>
          </a:stretch>
        </p:blipFill>
        <p:spPr>
          <a:xfrm>
            <a:off x="2613325" y="2977924"/>
            <a:ext cx="5024599" cy="1368399"/>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22</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Shape 254"/>
          <p:cNvSpPr txBox="1"/>
          <p:nvPr/>
        </p:nvSpPr>
        <p:spPr>
          <a:xfrm>
            <a:off x="1030250" y="999475"/>
            <a:ext cx="7180800" cy="5550900"/>
          </a:xfrm>
          <a:prstGeom prst="rect">
            <a:avLst/>
          </a:prstGeom>
          <a:noFill/>
          <a:ln>
            <a:noFill/>
          </a:ln>
        </p:spPr>
        <p:txBody>
          <a:bodyPr lIns="91425" tIns="91425" rIns="91425" bIns="91425" anchor="t" anchorCtr="0">
            <a:noAutofit/>
          </a:bodyPr>
          <a:lstStyle/>
          <a:p>
            <a:pPr lvl="0">
              <a:spcBef>
                <a:spcPts val="0"/>
              </a:spcBef>
              <a:buNone/>
            </a:pPr>
            <a:endParaRPr sz="2400"/>
          </a:p>
        </p:txBody>
      </p:sp>
      <p:pic>
        <p:nvPicPr>
          <p:cNvPr id="255" name="Shape 255" descr="1.88.PNG"/>
          <p:cNvPicPr preferRelativeResize="0"/>
          <p:nvPr/>
        </p:nvPicPr>
        <p:blipFill>
          <a:blip r:embed="rId3">
            <a:alphaModFix/>
          </a:blip>
          <a:stretch>
            <a:fillRect/>
          </a:stretch>
        </p:blipFill>
        <p:spPr>
          <a:xfrm>
            <a:off x="1030250" y="999475"/>
            <a:ext cx="7441000" cy="2552224"/>
          </a:xfrm>
          <a:prstGeom prst="rect">
            <a:avLst/>
          </a:prstGeom>
          <a:noFill/>
          <a:ln>
            <a:noFill/>
          </a:ln>
        </p:spPr>
      </p:pic>
      <p:pic>
        <p:nvPicPr>
          <p:cNvPr id="256" name="Shape 256" descr="1.9.PNG"/>
          <p:cNvPicPr preferRelativeResize="0"/>
          <p:nvPr/>
        </p:nvPicPr>
        <p:blipFill>
          <a:blip r:embed="rId4">
            <a:alphaModFix/>
          </a:blip>
          <a:stretch>
            <a:fillRect/>
          </a:stretch>
        </p:blipFill>
        <p:spPr>
          <a:xfrm>
            <a:off x="937974" y="3597752"/>
            <a:ext cx="6488024" cy="1984098"/>
          </a:xfrm>
          <a:prstGeom prst="rect">
            <a:avLst/>
          </a:prstGeom>
          <a:noFill/>
          <a:ln>
            <a:noFill/>
          </a:ln>
        </p:spPr>
      </p:pic>
      <p:sp>
        <p:nvSpPr>
          <p:cNvPr id="257" name="Shape 257"/>
          <p:cNvSpPr txBox="1"/>
          <p:nvPr/>
        </p:nvSpPr>
        <p:spPr>
          <a:xfrm>
            <a:off x="1118800" y="6067325"/>
            <a:ext cx="4389000" cy="483000"/>
          </a:xfrm>
          <a:prstGeom prst="rect">
            <a:avLst/>
          </a:prstGeom>
          <a:noFill/>
          <a:ln>
            <a:noFill/>
          </a:ln>
        </p:spPr>
        <p:txBody>
          <a:bodyPr lIns="91425" tIns="91425" rIns="91425" bIns="91425" anchor="t" anchorCtr="0">
            <a:noAutofit/>
          </a:bodyPr>
          <a:lstStyle/>
          <a:p>
            <a:pPr lvl="0">
              <a:spcBef>
                <a:spcPts val="0"/>
              </a:spcBef>
              <a:buNone/>
            </a:pPr>
            <a:r>
              <a:rPr lang="en-US" sz="2000"/>
              <a:t>Nên viết rõ ràng biểu thức điều kiện.</a:t>
            </a:r>
          </a:p>
        </p:txBody>
      </p:sp>
      <p:sp>
        <p:nvSpPr>
          <p:cNvPr id="7"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23</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030250" y="1122500"/>
            <a:ext cx="7057800" cy="5351100"/>
          </a:xfrm>
          <a:prstGeom prst="rect">
            <a:avLst/>
          </a:prstGeom>
          <a:noFill/>
          <a:ln>
            <a:noFill/>
          </a:ln>
        </p:spPr>
        <p:txBody>
          <a:bodyPr lIns="91425" tIns="91425" rIns="91425" bIns="91425" anchor="t" anchorCtr="0">
            <a:noAutofit/>
          </a:bodyPr>
          <a:lstStyle/>
          <a:p>
            <a:pPr lvl="0">
              <a:spcBef>
                <a:spcPts val="0"/>
              </a:spcBef>
              <a:buNone/>
            </a:pPr>
            <a:endParaRPr sz="2400"/>
          </a:p>
        </p:txBody>
      </p:sp>
      <p:pic>
        <p:nvPicPr>
          <p:cNvPr id="264" name="Shape 264" descr="1.10.PNG"/>
          <p:cNvPicPr preferRelativeResize="0"/>
          <p:nvPr/>
        </p:nvPicPr>
        <p:blipFill>
          <a:blip r:embed="rId3">
            <a:alphaModFix/>
          </a:blip>
          <a:stretch>
            <a:fillRect/>
          </a:stretch>
        </p:blipFill>
        <p:spPr>
          <a:xfrm>
            <a:off x="1134074" y="1122500"/>
            <a:ext cx="5344575" cy="4944824"/>
          </a:xfrm>
          <a:prstGeom prst="rect">
            <a:avLst/>
          </a:prstGeom>
          <a:noFill/>
          <a:ln>
            <a:noFill/>
          </a:ln>
        </p:spPr>
      </p:pic>
      <p:sp>
        <p:nvSpPr>
          <p:cNvPr id="265" name="Shape 265"/>
          <p:cNvSpPr txBox="1"/>
          <p:nvPr/>
        </p:nvSpPr>
        <p:spPr>
          <a:xfrm>
            <a:off x="1140300" y="6217925"/>
            <a:ext cx="7702500" cy="640200"/>
          </a:xfrm>
          <a:prstGeom prst="rect">
            <a:avLst/>
          </a:prstGeom>
          <a:noFill/>
          <a:ln>
            <a:noFill/>
          </a:ln>
        </p:spPr>
        <p:txBody>
          <a:bodyPr lIns="91425" tIns="91425" rIns="91425" bIns="91425" anchor="t" anchorCtr="0">
            <a:noAutofit/>
          </a:bodyPr>
          <a:lstStyle/>
          <a:p>
            <a:pPr lvl="0">
              <a:spcBef>
                <a:spcPts val="0"/>
              </a:spcBef>
              <a:buNone/>
            </a:pPr>
            <a:r>
              <a:rPr lang="en-US" sz="2000"/>
              <a:t>Sử dụng cấu trúc rẽ nhánh một cách rõ ràng, không ngầm định.</a:t>
            </a:r>
          </a:p>
        </p:txBody>
      </p:sp>
      <p:sp>
        <p:nvSpPr>
          <p:cNvPr id="6"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24</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Shape 271"/>
          <p:cNvSpPr txBox="1"/>
          <p:nvPr/>
        </p:nvSpPr>
        <p:spPr>
          <a:xfrm>
            <a:off x="1030250" y="1122500"/>
            <a:ext cx="7057800" cy="5351100"/>
          </a:xfrm>
          <a:prstGeom prst="rect">
            <a:avLst/>
          </a:prstGeom>
          <a:noFill/>
          <a:ln>
            <a:noFill/>
          </a:ln>
        </p:spPr>
        <p:txBody>
          <a:bodyPr lIns="91425" tIns="91425" rIns="91425" bIns="91425" anchor="t" anchorCtr="0">
            <a:noAutofit/>
          </a:bodyPr>
          <a:lstStyle/>
          <a:p>
            <a:pPr lvl="0" rtl="0">
              <a:spcBef>
                <a:spcPts val="0"/>
              </a:spcBef>
              <a:buNone/>
            </a:pPr>
            <a:endParaRPr sz="2400"/>
          </a:p>
        </p:txBody>
      </p:sp>
      <p:sp>
        <p:nvSpPr>
          <p:cNvPr id="272" name="Shape 272"/>
          <p:cNvSpPr txBox="1"/>
          <p:nvPr/>
        </p:nvSpPr>
        <p:spPr>
          <a:xfrm>
            <a:off x="381000" y="1125884"/>
            <a:ext cx="7702500" cy="2707200"/>
          </a:xfrm>
          <a:prstGeom prst="rect">
            <a:avLst/>
          </a:prstGeom>
          <a:noFill/>
          <a:ln>
            <a:noFill/>
          </a:ln>
        </p:spPr>
        <p:txBody>
          <a:bodyPr lIns="91425" tIns="91425" rIns="91425" bIns="91425" anchor="t" anchorCtr="0">
            <a:noAutofit/>
          </a:bodyPr>
          <a:lstStyle/>
          <a:p>
            <a:pPr marL="457200" lvl="0" indent="-355600" rtl="0">
              <a:spcBef>
                <a:spcPts val="0"/>
              </a:spcBef>
              <a:buSzPct val="100000"/>
              <a:buChar char="-"/>
            </a:pPr>
            <a:r>
              <a:rPr lang="en-US" sz="2000" err="1"/>
              <a:t>Sử</a:t>
            </a:r>
            <a:r>
              <a:rPr lang="en-US" sz="2000"/>
              <a:t> </a:t>
            </a:r>
            <a:r>
              <a:rPr lang="en-US" sz="2000" err="1"/>
              <a:t>dụng</a:t>
            </a:r>
            <a:r>
              <a:rPr lang="en-US" sz="2000"/>
              <a:t> </a:t>
            </a:r>
            <a:r>
              <a:rPr lang="en-US" sz="2000" err="1"/>
              <a:t>hàm</a:t>
            </a:r>
            <a:r>
              <a:rPr lang="en-US" sz="2000"/>
              <a:t> </a:t>
            </a:r>
            <a:r>
              <a:rPr lang="en-US" sz="2000" err="1"/>
              <a:t>để</a:t>
            </a:r>
            <a:r>
              <a:rPr lang="en-US" sz="2000"/>
              <a:t> </a:t>
            </a:r>
            <a:r>
              <a:rPr lang="en-US" sz="2000" err="1"/>
              <a:t>tránh</a:t>
            </a:r>
            <a:r>
              <a:rPr lang="en-US" sz="2000"/>
              <a:t> </a:t>
            </a:r>
            <a:r>
              <a:rPr lang="en-US" sz="2000" err="1"/>
              <a:t>viết</a:t>
            </a:r>
            <a:r>
              <a:rPr lang="en-US" sz="2000"/>
              <a:t> </a:t>
            </a:r>
            <a:r>
              <a:rPr lang="en-US" sz="2000" err="1"/>
              <a:t>lại</a:t>
            </a:r>
            <a:r>
              <a:rPr lang="en-US" sz="2000"/>
              <a:t> code </a:t>
            </a:r>
            <a:r>
              <a:rPr lang="en-US" sz="2000" err="1"/>
              <a:t>quá</a:t>
            </a:r>
            <a:r>
              <a:rPr lang="en-US" sz="2000"/>
              <a:t> </a:t>
            </a:r>
            <a:r>
              <a:rPr lang="en-US" sz="2000" err="1"/>
              <a:t>nhiều</a:t>
            </a:r>
            <a:r>
              <a:rPr lang="en-US" sz="2000"/>
              <a:t> </a:t>
            </a:r>
            <a:r>
              <a:rPr lang="en-US" sz="2000" err="1"/>
              <a:t>lần</a:t>
            </a:r>
            <a:r>
              <a:rPr lang="en-US" sz="2000"/>
              <a:t> </a:t>
            </a:r>
            <a:r>
              <a:rPr lang="en-US" sz="2000" err="1"/>
              <a:t>khi</a:t>
            </a:r>
            <a:r>
              <a:rPr lang="en-US" sz="2000"/>
              <a:t> </a:t>
            </a:r>
            <a:r>
              <a:rPr lang="en-US" sz="2000" err="1"/>
              <a:t>muốn</a:t>
            </a:r>
            <a:r>
              <a:rPr lang="en-US" sz="2000"/>
              <a:t> </a:t>
            </a:r>
            <a:r>
              <a:rPr lang="en-US" sz="2000" err="1"/>
              <a:t>sử</a:t>
            </a:r>
            <a:r>
              <a:rPr lang="en-US" sz="2000"/>
              <a:t> </a:t>
            </a:r>
            <a:r>
              <a:rPr lang="en-US" sz="2000" err="1"/>
              <a:t>dụng</a:t>
            </a:r>
            <a:r>
              <a:rPr lang="en-US" sz="2000"/>
              <a:t> </a:t>
            </a:r>
            <a:r>
              <a:rPr lang="en-US" sz="2000" err="1"/>
              <a:t>lại</a:t>
            </a:r>
            <a:r>
              <a:rPr lang="en-US" sz="2000"/>
              <a:t> </a:t>
            </a:r>
            <a:r>
              <a:rPr lang="en-US" sz="2000" err="1"/>
              <a:t>cùng</a:t>
            </a:r>
            <a:r>
              <a:rPr lang="en-US" sz="2000"/>
              <a:t> </a:t>
            </a:r>
            <a:r>
              <a:rPr lang="en-US" sz="2000" err="1"/>
              <a:t>đoạn</a:t>
            </a:r>
            <a:r>
              <a:rPr lang="en-US" sz="2000"/>
              <a:t> </a:t>
            </a:r>
            <a:r>
              <a:rPr lang="en-US" sz="2000" err="1"/>
              <a:t>mã</a:t>
            </a:r>
            <a:r>
              <a:rPr lang="en-US" sz="2000"/>
              <a:t> </a:t>
            </a:r>
            <a:r>
              <a:rPr lang="en-US" sz="2000" err="1"/>
              <a:t>nguồn</a:t>
            </a:r>
            <a:r>
              <a:rPr lang="en-US" sz="2000"/>
              <a:t> </a:t>
            </a:r>
            <a:r>
              <a:rPr lang="en-US" sz="2000" err="1"/>
              <a:t>đó</a:t>
            </a:r>
            <a:r>
              <a:rPr lang="en-US" sz="2000"/>
              <a:t>.</a:t>
            </a:r>
          </a:p>
          <a:p>
            <a:pPr marL="457200" lvl="0" indent="-355600" rtl="0">
              <a:spcBef>
                <a:spcPts val="0"/>
              </a:spcBef>
              <a:buSzPct val="100000"/>
              <a:buChar char="-"/>
            </a:pPr>
            <a:r>
              <a:rPr lang="en-US" sz="2000" err="1"/>
              <a:t>Khi</a:t>
            </a:r>
            <a:r>
              <a:rPr lang="en-US" sz="2000"/>
              <a:t> </a:t>
            </a:r>
            <a:r>
              <a:rPr lang="en-US" sz="2000" err="1"/>
              <a:t>sử</a:t>
            </a:r>
            <a:r>
              <a:rPr lang="en-US" sz="2000"/>
              <a:t> </a:t>
            </a:r>
            <a:r>
              <a:rPr lang="en-US" sz="2000" err="1"/>
              <a:t>dụng</a:t>
            </a:r>
            <a:r>
              <a:rPr lang="en-US" sz="2000"/>
              <a:t> </a:t>
            </a:r>
            <a:r>
              <a:rPr lang="en-US" sz="2000" err="1"/>
              <a:t>cấu</a:t>
            </a:r>
            <a:r>
              <a:rPr lang="en-US" sz="2000"/>
              <a:t> </a:t>
            </a:r>
            <a:r>
              <a:rPr lang="en-US" sz="2000" err="1"/>
              <a:t>trúc</a:t>
            </a:r>
            <a:r>
              <a:rPr lang="en-US" sz="2000"/>
              <a:t> </a:t>
            </a:r>
            <a:r>
              <a:rPr lang="en-US" sz="2000" err="1"/>
              <a:t>điều</a:t>
            </a:r>
            <a:r>
              <a:rPr lang="en-US" sz="2000"/>
              <a:t> </a:t>
            </a:r>
            <a:r>
              <a:rPr lang="en-US" sz="2000" err="1"/>
              <a:t>khiển</a:t>
            </a:r>
            <a:r>
              <a:rPr lang="en-US" sz="2000"/>
              <a:t>, </a:t>
            </a:r>
            <a:r>
              <a:rPr lang="en-US" sz="2000" err="1"/>
              <a:t>nên</a:t>
            </a:r>
            <a:r>
              <a:rPr lang="en-US" sz="2000"/>
              <a:t> </a:t>
            </a:r>
            <a:r>
              <a:rPr lang="en-US" sz="2000" err="1"/>
              <a:t>sử</a:t>
            </a:r>
            <a:r>
              <a:rPr lang="en-US" sz="2000"/>
              <a:t> </a:t>
            </a:r>
            <a:r>
              <a:rPr lang="en-US" sz="2000" err="1"/>
              <a:t>dụng</a:t>
            </a:r>
            <a:r>
              <a:rPr lang="en-US" sz="2000"/>
              <a:t> </a:t>
            </a:r>
            <a:r>
              <a:rPr lang="en-US" sz="2000" err="1"/>
              <a:t>một</a:t>
            </a:r>
            <a:r>
              <a:rPr lang="en-US" sz="2000"/>
              <a:t> </a:t>
            </a:r>
            <a:r>
              <a:rPr lang="en-US" sz="2000" err="1"/>
              <a:t>cách</a:t>
            </a:r>
            <a:r>
              <a:rPr lang="en-US" sz="2000"/>
              <a:t> </a:t>
            </a:r>
            <a:r>
              <a:rPr lang="en-US" sz="2000" err="1"/>
              <a:t>tự</a:t>
            </a:r>
            <a:r>
              <a:rPr lang="en-US" sz="2000"/>
              <a:t> </a:t>
            </a:r>
            <a:r>
              <a:rPr lang="en-US" sz="2000" err="1"/>
              <a:t>nhiên</a:t>
            </a:r>
            <a:r>
              <a:rPr lang="en-US" sz="2000"/>
              <a:t>, </a:t>
            </a:r>
            <a:r>
              <a:rPr lang="en-US" sz="2000" err="1"/>
              <a:t>từ</a:t>
            </a:r>
            <a:r>
              <a:rPr lang="en-US" sz="2000"/>
              <a:t> </a:t>
            </a:r>
            <a:r>
              <a:rPr lang="en-US" sz="2000" err="1"/>
              <a:t>lớn</a:t>
            </a:r>
            <a:r>
              <a:rPr lang="en-US" sz="2000"/>
              <a:t> </a:t>
            </a:r>
            <a:r>
              <a:rPr lang="en-US" sz="2000" err="1"/>
              <a:t>đến</a:t>
            </a:r>
            <a:r>
              <a:rPr lang="en-US" sz="2000"/>
              <a:t> </a:t>
            </a:r>
            <a:r>
              <a:rPr lang="en-US" sz="2000" err="1"/>
              <a:t>bé</a:t>
            </a:r>
            <a:r>
              <a:rPr lang="en-US" sz="2000"/>
              <a:t>, </a:t>
            </a:r>
            <a:r>
              <a:rPr lang="en-US" sz="2000" err="1"/>
              <a:t>từ</a:t>
            </a:r>
            <a:r>
              <a:rPr lang="en-US" sz="2000"/>
              <a:t> </a:t>
            </a:r>
            <a:r>
              <a:rPr lang="en-US" sz="2000" err="1"/>
              <a:t>ngoài</a:t>
            </a:r>
            <a:r>
              <a:rPr lang="en-US" sz="2000"/>
              <a:t> </a:t>
            </a:r>
            <a:r>
              <a:rPr lang="en-US" sz="2000" err="1"/>
              <a:t>vào</a:t>
            </a:r>
            <a:r>
              <a:rPr lang="en-US" sz="2000"/>
              <a:t> </a:t>
            </a:r>
            <a:r>
              <a:rPr lang="en-US" sz="2000" err="1"/>
              <a:t>trong</a:t>
            </a:r>
            <a:r>
              <a:rPr lang="en-US" sz="2000"/>
              <a:t>.</a:t>
            </a:r>
          </a:p>
          <a:p>
            <a:pPr lvl="0" rtl="0">
              <a:spcBef>
                <a:spcPts val="0"/>
              </a:spcBef>
              <a:buNone/>
            </a:pPr>
            <a:r>
              <a:rPr lang="en-US" sz="2000" err="1"/>
              <a:t>ví</a:t>
            </a:r>
            <a:r>
              <a:rPr lang="en-US" sz="2000"/>
              <a:t> </a:t>
            </a:r>
            <a:r>
              <a:rPr lang="en-US" sz="2000" err="1"/>
              <a:t>dụ</a:t>
            </a:r>
            <a:r>
              <a:rPr lang="en-US" sz="2000"/>
              <a:t>: </a:t>
            </a:r>
            <a:r>
              <a:rPr lang="en-US" sz="2000" err="1"/>
              <a:t>Kiểm</a:t>
            </a:r>
            <a:r>
              <a:rPr lang="en-US" sz="2000"/>
              <a:t> </a:t>
            </a:r>
            <a:r>
              <a:rPr lang="en-US" sz="2000" err="1"/>
              <a:t>tra</a:t>
            </a:r>
            <a:r>
              <a:rPr lang="en-US" sz="2000"/>
              <a:t> </a:t>
            </a:r>
            <a:r>
              <a:rPr lang="en-US" sz="2000" err="1"/>
              <a:t>ngày</a:t>
            </a:r>
            <a:r>
              <a:rPr lang="en-US" sz="2000"/>
              <a:t> </a:t>
            </a:r>
            <a:r>
              <a:rPr lang="en-US" sz="2000" err="1"/>
              <a:t>này</a:t>
            </a:r>
            <a:r>
              <a:rPr lang="en-US" sz="2000"/>
              <a:t> </a:t>
            </a:r>
            <a:r>
              <a:rPr lang="en-US" sz="2000" err="1"/>
              <a:t>thuộc</a:t>
            </a:r>
            <a:r>
              <a:rPr lang="en-US" sz="2000"/>
              <a:t> </a:t>
            </a:r>
            <a:r>
              <a:rPr lang="en-US" sz="2000" err="1"/>
              <a:t>tháng</a:t>
            </a:r>
            <a:r>
              <a:rPr lang="en-US" sz="2000"/>
              <a:t> </a:t>
            </a:r>
            <a:r>
              <a:rPr lang="en-US" sz="2000" err="1"/>
              <a:t>nào</a:t>
            </a:r>
            <a:r>
              <a:rPr lang="en-US" sz="2000"/>
              <a:t>, </a:t>
            </a:r>
            <a:r>
              <a:rPr lang="en-US" sz="2000" err="1"/>
              <a:t>hoặc</a:t>
            </a:r>
            <a:r>
              <a:rPr lang="en-US" sz="2000"/>
              <a:t> </a:t>
            </a:r>
            <a:r>
              <a:rPr lang="en-US" sz="2000" err="1"/>
              <a:t>tháng</a:t>
            </a:r>
            <a:r>
              <a:rPr lang="en-US" sz="2000"/>
              <a:t> </a:t>
            </a:r>
            <a:r>
              <a:rPr lang="en-US" sz="2000" err="1"/>
              <a:t>này</a:t>
            </a:r>
            <a:r>
              <a:rPr lang="en-US" sz="2000"/>
              <a:t> </a:t>
            </a:r>
            <a:r>
              <a:rPr lang="en-US" sz="2000" err="1"/>
              <a:t>thuộc</a:t>
            </a:r>
            <a:r>
              <a:rPr lang="en-US" sz="2000"/>
              <a:t> </a:t>
            </a:r>
            <a:r>
              <a:rPr lang="en-US" sz="2000" err="1"/>
              <a:t>năm</a:t>
            </a:r>
            <a:r>
              <a:rPr lang="en-US" sz="2000"/>
              <a:t> </a:t>
            </a:r>
            <a:r>
              <a:rPr lang="en-US" sz="2000" err="1"/>
              <a:t>nào</a:t>
            </a:r>
            <a:r>
              <a:rPr lang="en-US" sz="2000"/>
              <a:t>.</a:t>
            </a:r>
          </a:p>
          <a:p>
            <a:pPr lvl="0" rtl="0">
              <a:spcBef>
                <a:spcPts val="0"/>
              </a:spcBef>
              <a:buNone/>
            </a:pPr>
            <a:r>
              <a:rPr lang="en-US" sz="2000"/>
              <a:t>=&gt; </a:t>
            </a:r>
            <a:r>
              <a:rPr lang="en-US" sz="2000" err="1"/>
              <a:t>Nên</a:t>
            </a:r>
            <a:r>
              <a:rPr lang="en-US" sz="2000"/>
              <a:t> </a:t>
            </a:r>
            <a:r>
              <a:rPr lang="en-US" sz="2000" err="1"/>
              <a:t>rẽ</a:t>
            </a:r>
            <a:r>
              <a:rPr lang="en-US" sz="2000"/>
              <a:t> </a:t>
            </a:r>
            <a:r>
              <a:rPr lang="en-US" sz="2000" err="1"/>
              <a:t>nhánh</a:t>
            </a:r>
            <a:r>
              <a:rPr lang="en-US" sz="2000"/>
              <a:t> </a:t>
            </a:r>
            <a:r>
              <a:rPr lang="en-US" sz="2000" err="1"/>
              <a:t>bắt</a:t>
            </a:r>
            <a:r>
              <a:rPr lang="en-US" sz="2000"/>
              <a:t> </a:t>
            </a:r>
            <a:r>
              <a:rPr lang="en-US" sz="2000" err="1"/>
              <a:t>đầu</a:t>
            </a:r>
            <a:r>
              <a:rPr lang="en-US" sz="2000"/>
              <a:t> </a:t>
            </a:r>
            <a:r>
              <a:rPr lang="en-US" sz="2000" err="1"/>
              <a:t>từ</a:t>
            </a:r>
            <a:r>
              <a:rPr lang="en-US" sz="2000"/>
              <a:t>: </a:t>
            </a:r>
            <a:r>
              <a:rPr lang="en-US" sz="2000" err="1"/>
              <a:t>Năm</a:t>
            </a:r>
            <a:r>
              <a:rPr lang="en-US" sz="2000"/>
              <a:t> (</a:t>
            </a:r>
            <a:r>
              <a:rPr lang="en-US" sz="2000" err="1"/>
              <a:t>nhuận</a:t>
            </a:r>
            <a:r>
              <a:rPr lang="en-US" sz="2000"/>
              <a:t>, </a:t>
            </a:r>
            <a:r>
              <a:rPr lang="en-US" sz="2000" err="1"/>
              <a:t>không</a:t>
            </a:r>
            <a:r>
              <a:rPr lang="en-US" sz="2000"/>
              <a:t> </a:t>
            </a:r>
            <a:r>
              <a:rPr lang="en-US" sz="2000" err="1"/>
              <a:t>nhuận</a:t>
            </a:r>
            <a:r>
              <a:rPr lang="en-US" sz="2000"/>
              <a:t>), </a:t>
            </a:r>
            <a:r>
              <a:rPr lang="en-US" sz="2000" err="1"/>
              <a:t>sau</a:t>
            </a:r>
            <a:r>
              <a:rPr lang="en-US" sz="2000"/>
              <a:t> </a:t>
            </a:r>
            <a:r>
              <a:rPr lang="en-US" sz="2000" err="1"/>
              <a:t>đó</a:t>
            </a:r>
            <a:r>
              <a:rPr lang="en-US" sz="2000"/>
              <a:t> </a:t>
            </a:r>
            <a:r>
              <a:rPr lang="en-US" sz="2000" err="1"/>
              <a:t>đến</a:t>
            </a:r>
            <a:r>
              <a:rPr lang="en-US" sz="2000"/>
              <a:t> </a:t>
            </a:r>
            <a:r>
              <a:rPr lang="en-US" sz="2000" err="1"/>
              <a:t>tháng</a:t>
            </a:r>
            <a:r>
              <a:rPr lang="en-US" sz="2000"/>
              <a:t> (1,2,3…) </a:t>
            </a:r>
            <a:r>
              <a:rPr lang="en-US" sz="2000" err="1"/>
              <a:t>cuối</a:t>
            </a:r>
            <a:r>
              <a:rPr lang="en-US" sz="2000"/>
              <a:t> </a:t>
            </a:r>
            <a:r>
              <a:rPr lang="en-US" sz="2000" err="1"/>
              <a:t>cùng</a:t>
            </a:r>
            <a:r>
              <a:rPr lang="en-US" sz="2000"/>
              <a:t> </a:t>
            </a:r>
            <a:r>
              <a:rPr lang="en-US" sz="2000" err="1"/>
              <a:t>mới</a:t>
            </a:r>
            <a:r>
              <a:rPr lang="en-US" sz="2000"/>
              <a:t> </a:t>
            </a:r>
            <a:r>
              <a:rPr lang="en-US" sz="2000" err="1"/>
              <a:t>xét</a:t>
            </a:r>
            <a:r>
              <a:rPr lang="en-US" sz="2000"/>
              <a:t> </a:t>
            </a:r>
            <a:r>
              <a:rPr lang="en-US" sz="2000" err="1"/>
              <a:t>đến</a:t>
            </a:r>
            <a:r>
              <a:rPr lang="en-US" sz="2000"/>
              <a:t> </a:t>
            </a:r>
            <a:r>
              <a:rPr lang="en-US" sz="2000" err="1"/>
              <a:t>ngày</a:t>
            </a:r>
            <a:r>
              <a:rPr lang="en-US" sz="2000"/>
              <a:t>.</a:t>
            </a:r>
          </a:p>
        </p:txBody>
      </p:sp>
      <p:sp>
        <p:nvSpPr>
          <p:cNvPr id="5"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25</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 y="990600"/>
            <a:ext cx="7666385" cy="5262979"/>
            <a:chOff x="914400" y="990600"/>
            <a:chExt cx="7666385" cy="5262979"/>
          </a:xfrm>
        </p:grpSpPr>
        <p:sp>
          <p:nvSpPr>
            <p:cNvPr id="5" name="TextBox 4"/>
            <p:cNvSpPr txBox="1"/>
            <p:nvPr/>
          </p:nvSpPr>
          <p:spPr>
            <a:xfrm>
              <a:off x="914400" y="990600"/>
              <a:ext cx="7239000" cy="5262979"/>
            </a:xfrm>
            <a:prstGeom prst="rect">
              <a:avLst/>
            </a:prstGeom>
            <a:noFill/>
          </p:spPr>
          <p:txBody>
            <a:bodyPr wrap="square" rtlCol="0">
              <a:spAutoFit/>
            </a:bodyPr>
            <a:lstStyle/>
            <a:p>
              <a:pPr marL="342900" indent="-342900">
                <a:buFont typeface="Wingdings" pitchFamily="2" charset="2"/>
                <a:buChar char="q"/>
              </a:pPr>
              <a:r>
                <a:rPr lang="en-US" sz="2400" smtClean="0"/>
                <a:t>Thu </a:t>
              </a:r>
              <a:r>
                <a:rPr lang="en-US" sz="2400" err="1" smtClean="0"/>
                <a:t>gọn</a:t>
              </a:r>
              <a:r>
                <a:rPr lang="en-US" sz="2400" smtClean="0"/>
                <a:t> </a:t>
              </a:r>
              <a:r>
                <a:rPr lang="en-US" sz="2400" err="1" smtClean="0"/>
                <a:t>nhưng</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dùng</a:t>
              </a:r>
              <a:r>
                <a:rPr lang="en-US" sz="2400" smtClean="0"/>
                <a:t> </a:t>
              </a:r>
              <a:r>
                <a:rPr lang="en-US" sz="2400" err="1" smtClean="0"/>
                <a:t>nhiều</a:t>
              </a:r>
              <a:r>
                <a:rPr lang="en-US" sz="2400" smtClean="0"/>
                <a:t> </a:t>
              </a:r>
              <a:r>
                <a:rPr lang="en-US" sz="2400" err="1" smtClean="0"/>
                <a:t>lần</a:t>
              </a:r>
              <a:r>
                <a:rPr lang="en-US" sz="2400" smtClean="0"/>
                <a:t> :</a:t>
              </a:r>
            </a:p>
            <a:p>
              <a:endParaRPr lang="en-US" sz="2400" smtClean="0"/>
            </a:p>
            <a:p>
              <a:r>
                <a:rPr lang="en-US" sz="2400" err="1" smtClean="0"/>
                <a:t>Nếu</a:t>
              </a:r>
              <a:r>
                <a:rPr lang="en-US" sz="2400" smtClean="0"/>
                <a:t> </a:t>
              </a:r>
              <a:r>
                <a:rPr lang="en-US" sz="2400" err="1" smtClean="0"/>
                <a:t>một</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tính</a:t>
              </a:r>
              <a:r>
                <a:rPr lang="en-US" sz="2400" smtClean="0"/>
                <a:t> </a:t>
              </a:r>
              <a:r>
                <a:rPr lang="en-US" sz="2400" err="1" smtClean="0"/>
                <a:t>toán</a:t>
              </a:r>
              <a:r>
                <a:rPr lang="en-US" sz="2400" smtClean="0"/>
                <a:t> </a:t>
              </a:r>
              <a:r>
                <a:rPr lang="en-US" sz="2400" err="1" smtClean="0"/>
                <a:t>được</a:t>
              </a:r>
              <a:r>
                <a:rPr lang="en-US" sz="2400" smtClean="0"/>
                <a:t> </a:t>
              </a:r>
              <a:r>
                <a:rPr lang="en-US" sz="2400" err="1" smtClean="0"/>
                <a:t>dùng</a:t>
              </a:r>
              <a:r>
                <a:rPr lang="en-US" sz="2400" smtClean="0"/>
                <a:t> </a:t>
              </a:r>
              <a:r>
                <a:rPr lang="en-US" sz="2400" err="1" smtClean="0"/>
                <a:t>nhiều</a:t>
              </a:r>
              <a:r>
                <a:rPr lang="en-US" sz="2400" smtClean="0"/>
                <a:t> </a:t>
              </a:r>
              <a:r>
                <a:rPr lang="en-US" sz="2400" err="1" smtClean="0"/>
                <a:t>lần</a:t>
              </a:r>
              <a:r>
                <a:rPr lang="en-US" sz="2400" smtClean="0"/>
                <a:t> </a:t>
              </a:r>
              <a:r>
                <a:rPr lang="en-US" sz="2400" err="1" smtClean="0"/>
                <a:t>thì</a:t>
              </a:r>
              <a:r>
                <a:rPr lang="en-US" sz="2400" smtClean="0"/>
                <a:t> </a:t>
              </a:r>
              <a:r>
                <a:rPr lang="en-US" sz="2400" err="1" smtClean="0"/>
                <a:t>chúng</a:t>
              </a:r>
              <a:r>
                <a:rPr lang="en-US" sz="2400" smtClean="0"/>
                <a:t> ta </a:t>
              </a:r>
              <a:r>
                <a:rPr lang="en-US" sz="2400" err="1" smtClean="0"/>
                <a:t>nên</a:t>
              </a:r>
              <a:r>
                <a:rPr lang="en-US" sz="2400" smtClean="0"/>
                <a:t> </a:t>
              </a:r>
              <a:r>
                <a:rPr lang="en-US" sz="2400" err="1" smtClean="0"/>
                <a:t>tính</a:t>
              </a:r>
              <a:r>
                <a:rPr lang="en-US" sz="2400" smtClean="0"/>
                <a:t> </a:t>
              </a:r>
              <a:r>
                <a:rPr lang="en-US" sz="2400" err="1" smtClean="0"/>
                <a:t>kết</a:t>
              </a:r>
              <a:r>
                <a:rPr lang="en-US" sz="2400" smtClean="0"/>
                <a:t> </a:t>
              </a:r>
              <a:r>
                <a:rPr lang="en-US" sz="2400" err="1" smtClean="0"/>
                <a:t>quả</a:t>
              </a:r>
              <a:r>
                <a:rPr lang="en-US" sz="2400" smtClean="0"/>
                <a:t> </a:t>
              </a:r>
              <a:r>
                <a:rPr lang="en-US" sz="2400" err="1" smtClean="0"/>
                <a:t>một</a:t>
              </a:r>
              <a:r>
                <a:rPr lang="en-US" sz="2400" smtClean="0"/>
                <a:t> </a:t>
              </a:r>
              <a:r>
                <a:rPr lang="en-US" sz="2400" err="1" smtClean="0"/>
                <a:t>lần</a:t>
              </a:r>
              <a:r>
                <a:rPr lang="en-US" sz="2400" smtClean="0"/>
                <a:t> </a:t>
              </a:r>
              <a:r>
                <a:rPr lang="en-US" sz="2400" err="1" smtClean="0"/>
                <a:t>rồi</a:t>
              </a:r>
              <a:r>
                <a:rPr lang="en-US" sz="2400" smtClean="0"/>
                <a:t> </a:t>
              </a:r>
              <a:r>
                <a:rPr lang="en-US" sz="2400" err="1" smtClean="0"/>
                <a:t>lưu</a:t>
              </a:r>
              <a:r>
                <a:rPr lang="en-US" sz="2400" smtClean="0"/>
                <a:t> </a:t>
              </a:r>
              <a:r>
                <a:rPr lang="en-US" sz="2400" err="1" smtClean="0"/>
                <a:t>vào</a:t>
              </a:r>
              <a:r>
                <a:rPr lang="en-US" sz="2400" smtClean="0"/>
                <a:t> </a:t>
              </a:r>
              <a:r>
                <a:rPr lang="en-US" sz="2400" err="1" smtClean="0"/>
                <a:t>một</a:t>
              </a:r>
              <a:r>
                <a:rPr lang="en-US" sz="2400" smtClean="0"/>
                <a:t> </a:t>
              </a:r>
              <a:r>
                <a:rPr lang="en-US" sz="2400" err="1" smtClean="0"/>
                <a:t>biến</a:t>
              </a:r>
              <a:r>
                <a:rPr lang="en-US" sz="2400" smtClean="0"/>
                <a:t> </a:t>
              </a:r>
              <a:r>
                <a:rPr lang="en-US" sz="2400" err="1" smtClean="0"/>
                <a:t>và</a:t>
              </a:r>
              <a:r>
                <a:rPr lang="en-US" sz="2400" smtClean="0"/>
                <a:t> </a:t>
              </a:r>
              <a:r>
                <a:rPr lang="en-US" sz="2400" err="1" smtClean="0"/>
                <a:t>dùng</a:t>
              </a:r>
              <a:r>
                <a:rPr lang="en-US" sz="2400" smtClean="0"/>
                <a:t> </a:t>
              </a:r>
              <a:r>
                <a:rPr lang="en-US" sz="2400" err="1" smtClean="0"/>
                <a:t>lại</a:t>
              </a:r>
              <a:r>
                <a:rPr lang="en-US" sz="2400" smtClean="0"/>
                <a:t>.</a:t>
              </a:r>
            </a:p>
            <a:p>
              <a:endParaRPr lang="en-US" sz="2400" smtClean="0"/>
            </a:p>
            <a:p>
              <a:r>
                <a:rPr lang="en-US" sz="2400" err="1" smtClean="0"/>
                <a:t>Ví</a:t>
              </a:r>
              <a:r>
                <a:rPr lang="en-US" sz="2400" smtClean="0"/>
                <a:t> </a:t>
              </a:r>
              <a:r>
                <a:rPr lang="en-US" sz="2400" err="1" smtClean="0"/>
                <a:t>dụ</a:t>
              </a:r>
              <a:r>
                <a:rPr lang="en-US" sz="2400" smtClean="0"/>
                <a:t> :</a:t>
              </a:r>
            </a:p>
            <a:p>
              <a:endParaRPr lang="en-US" sz="2400" smtClean="0"/>
            </a:p>
            <a:p>
              <a:endParaRPr lang="en-US" sz="2400"/>
            </a:p>
            <a:p>
              <a:endParaRPr lang="en-US" sz="2400"/>
            </a:p>
            <a:p>
              <a:r>
                <a:rPr lang="en-US" sz="2400" err="1" smtClean="0"/>
                <a:t>Trong</a:t>
              </a:r>
              <a:r>
                <a:rPr lang="en-US" sz="2400" smtClean="0"/>
                <a:t> </a:t>
              </a:r>
              <a:r>
                <a:rPr lang="en-US" sz="2400" err="1" smtClean="0"/>
                <a:t>dãy</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trên</a:t>
              </a:r>
              <a:r>
                <a:rPr lang="en-US" sz="2400" smtClean="0"/>
                <a:t> </a:t>
              </a:r>
              <a:r>
                <a:rPr lang="en-US" sz="2400" err="1" smtClean="0"/>
                <a:t>có</a:t>
              </a:r>
              <a:r>
                <a:rPr lang="en-US" sz="2400" smtClean="0"/>
                <a:t> </a:t>
              </a:r>
              <a:r>
                <a:rPr lang="en-US" sz="2400" err="1" smtClean="0"/>
                <a:t>sqrt</a:t>
              </a:r>
              <a:r>
                <a:rPr lang="en-US" sz="2400" smtClean="0"/>
                <a:t>(dx*</a:t>
              </a:r>
              <a:r>
                <a:rPr lang="en-US" sz="2400" err="1" smtClean="0"/>
                <a:t>dx+dy</a:t>
              </a:r>
              <a:r>
                <a:rPr lang="en-US" sz="2400" smtClean="0"/>
                <a:t>*</a:t>
              </a:r>
              <a:r>
                <a:rPr lang="en-US" sz="2400" err="1" smtClean="0"/>
                <a:t>dy</a:t>
              </a:r>
              <a:r>
                <a:rPr lang="en-US" sz="2400" smtClean="0"/>
                <a:t>) </a:t>
              </a:r>
              <a:r>
                <a:rPr lang="en-US" sz="2400" err="1" smtClean="0"/>
                <a:t>nhiều</a:t>
              </a:r>
              <a:r>
                <a:rPr lang="en-US" sz="2400" smtClean="0"/>
                <a:t> </a:t>
              </a:r>
              <a:r>
                <a:rPr lang="en-US" sz="2400" err="1" smtClean="0"/>
                <a:t>lần</a:t>
              </a:r>
              <a:r>
                <a:rPr lang="en-US" sz="2400" smtClean="0"/>
                <a:t> , ta </a:t>
              </a:r>
              <a:r>
                <a:rPr lang="en-US" sz="2400" err="1" smtClean="0"/>
                <a:t>có</a:t>
              </a:r>
              <a:r>
                <a:rPr lang="en-US" sz="2400" smtClean="0"/>
                <a:t> </a:t>
              </a:r>
              <a:r>
                <a:rPr lang="en-US" sz="2400" err="1" smtClean="0"/>
                <a:t>thể</a:t>
              </a:r>
              <a:r>
                <a:rPr lang="en-US" sz="2400" smtClean="0"/>
                <a:t> </a:t>
              </a:r>
              <a:r>
                <a:rPr lang="en-US" sz="2400" err="1" smtClean="0"/>
                <a:t>tính</a:t>
              </a:r>
              <a:r>
                <a:rPr lang="en-US" sz="2400" smtClean="0"/>
                <a:t> </a:t>
              </a:r>
              <a:r>
                <a:rPr lang="en-US" sz="2400" err="1" smtClean="0"/>
                <a:t>trước</a:t>
              </a:r>
              <a:r>
                <a:rPr lang="en-US" sz="2400" smtClean="0"/>
                <a:t> </a:t>
              </a:r>
              <a:r>
                <a:rPr lang="en-US" sz="2400" err="1" smtClean="0"/>
                <a:t>bên</a:t>
              </a:r>
              <a:r>
                <a:rPr lang="en-US" sz="2400" smtClean="0"/>
                <a:t> </a:t>
              </a:r>
              <a:r>
                <a:rPr lang="en-US" sz="2400" err="1" smtClean="0"/>
                <a:t>ngoài</a:t>
              </a:r>
              <a:r>
                <a:rPr lang="en-US" sz="2400" smtClean="0"/>
                <a:t> </a:t>
              </a:r>
              <a:r>
                <a:rPr lang="en-US" sz="2400" err="1" smtClean="0"/>
                <a:t>và</a:t>
              </a:r>
              <a:r>
                <a:rPr lang="en-US" sz="2400" smtClean="0"/>
                <a:t> </a:t>
              </a:r>
              <a:r>
                <a:rPr lang="en-US" sz="2400" err="1" smtClean="0"/>
                <a:t>lưu</a:t>
              </a:r>
              <a:r>
                <a:rPr lang="en-US" sz="2400" smtClean="0"/>
                <a:t> </a:t>
              </a:r>
              <a:r>
                <a:rPr lang="en-US" sz="2400" err="1" smtClean="0"/>
                <a:t>vào</a:t>
              </a:r>
              <a:r>
                <a:rPr lang="en-US" sz="2400" smtClean="0"/>
                <a:t> </a:t>
              </a:r>
              <a:r>
                <a:rPr lang="en-US" sz="2400" err="1" smtClean="0"/>
                <a:t>biến</a:t>
              </a:r>
              <a:r>
                <a:rPr lang="en-US" sz="2400" smtClean="0"/>
                <a:t> </a:t>
              </a:r>
              <a:r>
                <a:rPr lang="en-US" sz="2400" err="1" smtClean="0"/>
                <a:t>tạm</a:t>
              </a:r>
              <a:r>
                <a:rPr lang="en-US" sz="2400" smtClean="0"/>
                <a:t>. </a:t>
              </a:r>
              <a:r>
                <a:rPr lang="en-US" sz="2400" err="1" smtClean="0"/>
                <a:t>Hạn</a:t>
              </a:r>
              <a:r>
                <a:rPr lang="en-US" sz="2400" smtClean="0"/>
                <a:t> </a:t>
              </a:r>
              <a:r>
                <a:rPr lang="en-US" sz="2400" err="1" smtClean="0"/>
                <a:t>chế</a:t>
              </a:r>
              <a:r>
                <a:rPr lang="en-US" sz="2400" smtClean="0"/>
                <a:t> </a:t>
              </a:r>
              <a:r>
                <a:rPr lang="en-US" sz="2400" err="1" smtClean="0"/>
                <a:t>việc</a:t>
              </a:r>
              <a:r>
                <a:rPr lang="en-US" sz="2400" smtClean="0"/>
                <a:t> </a:t>
              </a:r>
              <a:r>
                <a:rPr lang="en-US" sz="2400" err="1" smtClean="0"/>
                <a:t>tính</a:t>
              </a:r>
              <a:r>
                <a:rPr lang="en-US" sz="2400" smtClean="0"/>
                <a:t> </a:t>
              </a:r>
              <a:r>
                <a:rPr lang="en-US" sz="2400" err="1" smtClean="0"/>
                <a:t>toán</a:t>
              </a:r>
              <a:r>
                <a:rPr lang="en-US" sz="2400" smtClean="0"/>
                <a:t> </a:t>
              </a:r>
              <a:r>
                <a:rPr lang="en-US" sz="2400" err="1" smtClean="0"/>
                <a:t>cùng</a:t>
              </a:r>
              <a:r>
                <a:rPr lang="en-US" sz="2400" smtClean="0"/>
                <a:t> </a:t>
              </a:r>
              <a:r>
                <a:rPr lang="en-US" sz="2400" err="1" smtClean="0"/>
                <a:t>một</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nhiều</a:t>
              </a:r>
              <a:r>
                <a:rPr lang="en-US" sz="2400" smtClean="0"/>
                <a:t> </a:t>
              </a:r>
              <a:r>
                <a:rPr lang="en-US" sz="2400" err="1" smtClean="0"/>
                <a:t>lần</a:t>
              </a:r>
              <a:endParaRPr lang="en-US" sz="240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86200"/>
              <a:ext cx="7209185" cy="609600"/>
            </a:xfrm>
            <a:prstGeom prst="rect">
              <a:avLst/>
            </a:prstGeom>
          </p:spPr>
        </p:pic>
      </p:grpSp>
      <p:sp>
        <p:nvSpPr>
          <p:cNvPr id="7"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8" name="Slide Number Placeholder 7"/>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26</a:t>
            </a:fld>
            <a:endParaRPr lang="en-US" sz="165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415114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990600"/>
            <a:ext cx="7162800" cy="5632311"/>
          </a:xfrm>
          <a:prstGeom prst="rect">
            <a:avLst/>
          </a:prstGeom>
          <a:noFill/>
        </p:spPr>
        <p:txBody>
          <a:bodyPr wrap="square" rtlCol="0">
            <a:spAutoFit/>
          </a:bodyPr>
          <a:lstStyle/>
          <a:p>
            <a:pPr marL="342900" indent="-342900">
              <a:buFont typeface="Wingdings" pitchFamily="2" charset="2"/>
              <a:buChar char="q"/>
            </a:pPr>
            <a:r>
              <a:rPr lang="en-US" sz="2400" err="1" smtClean="0"/>
              <a:t>Đưa</a:t>
            </a:r>
            <a:r>
              <a:rPr lang="en-US" sz="2400" smtClean="0"/>
              <a:t> </a:t>
            </a:r>
            <a:r>
              <a:rPr lang="en-US" sz="2400" err="1" smtClean="0"/>
              <a:t>những</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không</a:t>
            </a:r>
            <a:r>
              <a:rPr lang="en-US" sz="2400" smtClean="0"/>
              <a:t> </a:t>
            </a:r>
            <a:r>
              <a:rPr lang="en-US" sz="2400" err="1" smtClean="0"/>
              <a:t>phụ</a:t>
            </a:r>
            <a:r>
              <a:rPr lang="en-US" sz="2400" smtClean="0"/>
              <a:t> </a:t>
            </a:r>
            <a:r>
              <a:rPr lang="en-US" sz="2400" err="1" smtClean="0"/>
              <a:t>thuôc</a:t>
            </a:r>
            <a:r>
              <a:rPr lang="en-US" sz="2400" smtClean="0"/>
              <a:t> </a:t>
            </a:r>
            <a:r>
              <a:rPr lang="en-US" sz="2400" err="1" smtClean="0"/>
              <a:t>vòng</a:t>
            </a:r>
            <a:r>
              <a:rPr lang="en-US" sz="2400" smtClean="0"/>
              <a:t> </a:t>
            </a:r>
            <a:r>
              <a:rPr lang="en-US" sz="2400" err="1" smtClean="0"/>
              <a:t>lặp</a:t>
            </a:r>
            <a:r>
              <a:rPr lang="en-US" sz="2400" smtClean="0"/>
              <a:t> </a:t>
            </a:r>
            <a:r>
              <a:rPr lang="en-US" sz="2400" err="1" smtClean="0"/>
              <a:t>ra</a:t>
            </a:r>
            <a:r>
              <a:rPr lang="en-US" sz="2400" smtClean="0"/>
              <a:t> </a:t>
            </a:r>
            <a:r>
              <a:rPr lang="en-US" sz="2400" err="1" smtClean="0"/>
              <a:t>ngoài</a:t>
            </a:r>
            <a:endParaRPr lang="en-US" sz="2400" smtClean="0"/>
          </a:p>
          <a:p>
            <a:endParaRPr lang="en-US" sz="2400"/>
          </a:p>
          <a:p>
            <a:r>
              <a:rPr lang="en-US" sz="2400" err="1" smtClean="0"/>
              <a:t>Trong</a:t>
            </a:r>
            <a:r>
              <a:rPr lang="en-US" sz="2400" smtClean="0"/>
              <a:t> </a:t>
            </a:r>
            <a:r>
              <a:rPr lang="en-US" sz="2400" err="1" smtClean="0"/>
              <a:t>một</a:t>
            </a:r>
            <a:r>
              <a:rPr lang="en-US" sz="2400" smtClean="0"/>
              <a:t> </a:t>
            </a:r>
            <a:r>
              <a:rPr lang="en-US" sz="2400" err="1" smtClean="0"/>
              <a:t>số</a:t>
            </a:r>
            <a:r>
              <a:rPr lang="en-US" sz="2400" smtClean="0"/>
              <a:t> </a:t>
            </a:r>
            <a:r>
              <a:rPr lang="en-US" sz="2400" err="1" smtClean="0"/>
              <a:t>vòng</a:t>
            </a:r>
            <a:r>
              <a:rPr lang="en-US" sz="2400" smtClean="0"/>
              <a:t> </a:t>
            </a:r>
            <a:r>
              <a:rPr lang="en-US" sz="2400" err="1" smtClean="0"/>
              <a:t>lặp</a:t>
            </a:r>
            <a:r>
              <a:rPr lang="en-US" sz="2400" smtClean="0"/>
              <a:t> , ta </a:t>
            </a:r>
            <a:r>
              <a:rPr lang="en-US" sz="2400" err="1" smtClean="0"/>
              <a:t>có</a:t>
            </a:r>
            <a:r>
              <a:rPr lang="en-US" sz="2400" smtClean="0"/>
              <a:t> </a:t>
            </a:r>
            <a:r>
              <a:rPr lang="en-US" sz="2400" err="1" smtClean="0"/>
              <a:t>thể</a:t>
            </a:r>
            <a:r>
              <a:rPr lang="en-US" sz="2400" smtClean="0"/>
              <a:t> </a:t>
            </a:r>
            <a:r>
              <a:rPr lang="en-US" sz="2400" err="1" smtClean="0"/>
              <a:t>sử</a:t>
            </a:r>
            <a:r>
              <a:rPr lang="en-US" sz="2400" smtClean="0"/>
              <a:t> </a:t>
            </a:r>
            <a:r>
              <a:rPr lang="en-US" sz="2400" err="1" smtClean="0"/>
              <a:t>dụng</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tính</a:t>
            </a:r>
            <a:r>
              <a:rPr lang="en-US" sz="2400" smtClean="0"/>
              <a:t> </a:t>
            </a:r>
            <a:r>
              <a:rPr lang="en-US" sz="2400" err="1" smtClean="0"/>
              <a:t>toán</a:t>
            </a:r>
            <a:r>
              <a:rPr lang="en-US" sz="2400" smtClean="0"/>
              <a:t> </a:t>
            </a:r>
            <a:r>
              <a:rPr lang="en-US" sz="2400" err="1" smtClean="0"/>
              <a:t>nhưng</a:t>
            </a:r>
            <a:r>
              <a:rPr lang="en-US" sz="2400" smtClean="0"/>
              <a:t> </a:t>
            </a:r>
            <a:r>
              <a:rPr lang="en-US" sz="2400" err="1" smtClean="0"/>
              <a:t>giá</a:t>
            </a:r>
            <a:r>
              <a:rPr lang="en-US" sz="2400" smtClean="0"/>
              <a:t> </a:t>
            </a:r>
            <a:r>
              <a:rPr lang="en-US" sz="2400" err="1" smtClean="0"/>
              <a:t>trị</a:t>
            </a:r>
            <a:r>
              <a:rPr lang="en-US" sz="2400" smtClean="0"/>
              <a:t> </a:t>
            </a:r>
            <a:r>
              <a:rPr lang="en-US" sz="2400" err="1" smtClean="0"/>
              <a:t>của</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không</a:t>
            </a:r>
            <a:r>
              <a:rPr lang="en-US" sz="2400" smtClean="0"/>
              <a:t> </a:t>
            </a:r>
            <a:r>
              <a:rPr lang="en-US" sz="2400" err="1" smtClean="0"/>
              <a:t>phụ</a:t>
            </a:r>
            <a:r>
              <a:rPr lang="en-US" sz="2400" smtClean="0"/>
              <a:t> </a:t>
            </a:r>
            <a:r>
              <a:rPr lang="en-US" sz="2400" err="1" smtClean="0"/>
              <a:t>thuộc</a:t>
            </a:r>
            <a:r>
              <a:rPr lang="en-US" sz="2400" smtClean="0"/>
              <a:t> </a:t>
            </a:r>
            <a:r>
              <a:rPr lang="en-US" sz="2400" err="1" smtClean="0"/>
              <a:t>vào</a:t>
            </a:r>
            <a:r>
              <a:rPr lang="en-US" sz="2400" smtClean="0"/>
              <a:t> </a:t>
            </a:r>
            <a:r>
              <a:rPr lang="en-US" sz="2400" err="1" smtClean="0"/>
              <a:t>sự</a:t>
            </a:r>
            <a:r>
              <a:rPr lang="en-US" sz="2400" smtClean="0"/>
              <a:t> </a:t>
            </a:r>
            <a:r>
              <a:rPr lang="en-US" sz="2400" err="1" smtClean="0"/>
              <a:t>thay</a:t>
            </a:r>
            <a:r>
              <a:rPr lang="en-US" sz="2400" smtClean="0"/>
              <a:t> </a:t>
            </a:r>
            <a:r>
              <a:rPr lang="en-US" sz="2400" err="1" smtClean="0"/>
              <a:t>đổi</a:t>
            </a:r>
            <a:r>
              <a:rPr lang="en-US" sz="2400" smtClean="0"/>
              <a:t> </a:t>
            </a:r>
            <a:r>
              <a:rPr lang="en-US" sz="2400" err="1" smtClean="0"/>
              <a:t>của</a:t>
            </a:r>
            <a:r>
              <a:rPr lang="en-US" sz="2400" smtClean="0"/>
              <a:t> </a:t>
            </a:r>
            <a:r>
              <a:rPr lang="en-US" sz="2400" err="1" smtClean="0"/>
              <a:t>vòng</a:t>
            </a:r>
            <a:r>
              <a:rPr lang="en-US" sz="2400" smtClean="0"/>
              <a:t> </a:t>
            </a:r>
            <a:r>
              <a:rPr lang="en-US" sz="2400" err="1" smtClean="0"/>
              <a:t>lặp</a:t>
            </a:r>
            <a:r>
              <a:rPr lang="en-US" sz="2400" smtClean="0"/>
              <a:t> </a:t>
            </a:r>
            <a:r>
              <a:rPr lang="en-US" sz="2400" err="1" smtClean="0"/>
              <a:t>thì</a:t>
            </a:r>
            <a:r>
              <a:rPr lang="en-US" sz="2400" smtClean="0"/>
              <a:t> </a:t>
            </a:r>
            <a:r>
              <a:rPr lang="en-US" sz="2400" err="1" smtClean="0"/>
              <a:t>có</a:t>
            </a:r>
            <a:r>
              <a:rPr lang="en-US" sz="2400" smtClean="0"/>
              <a:t> </a:t>
            </a:r>
            <a:r>
              <a:rPr lang="en-US" sz="2400" err="1" smtClean="0"/>
              <a:t>thể</a:t>
            </a:r>
            <a:r>
              <a:rPr lang="en-US" sz="2400" smtClean="0"/>
              <a:t> </a:t>
            </a:r>
            <a:r>
              <a:rPr lang="en-US" sz="2400" err="1" smtClean="0"/>
              <a:t>đưa</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này</a:t>
            </a:r>
            <a:r>
              <a:rPr lang="en-US" sz="2400" smtClean="0"/>
              <a:t> </a:t>
            </a:r>
            <a:r>
              <a:rPr lang="en-US" sz="2400" err="1" smtClean="0"/>
              <a:t>ra</a:t>
            </a:r>
            <a:r>
              <a:rPr lang="en-US" sz="2400" smtClean="0"/>
              <a:t> </a:t>
            </a:r>
            <a:r>
              <a:rPr lang="en-US" sz="2400" err="1" smtClean="0"/>
              <a:t>ngoài</a:t>
            </a:r>
            <a:r>
              <a:rPr lang="en-US" sz="2400" smtClean="0"/>
              <a:t> </a:t>
            </a:r>
            <a:r>
              <a:rPr lang="en-US" sz="2400" err="1" smtClean="0"/>
              <a:t>vòng</a:t>
            </a:r>
            <a:r>
              <a:rPr lang="en-US" sz="2400" smtClean="0"/>
              <a:t> </a:t>
            </a:r>
            <a:r>
              <a:rPr lang="en-US" sz="2400" err="1" smtClean="0"/>
              <a:t>lặp</a:t>
            </a:r>
            <a:endParaRPr lang="en-US" sz="2400" smtClean="0"/>
          </a:p>
          <a:p>
            <a:endParaRPr lang="en-US" sz="2400"/>
          </a:p>
          <a:p>
            <a:r>
              <a:rPr lang="en-US" sz="2400" err="1" smtClean="0"/>
              <a:t>Ví</a:t>
            </a:r>
            <a:r>
              <a:rPr lang="en-US" sz="2400" smtClean="0"/>
              <a:t> </a:t>
            </a:r>
            <a:r>
              <a:rPr lang="en-US" sz="2400" err="1" smtClean="0"/>
              <a:t>dụ</a:t>
            </a:r>
            <a:r>
              <a:rPr lang="en-US" sz="2400" smtClean="0"/>
              <a:t>: </a:t>
            </a:r>
          </a:p>
          <a:p>
            <a:endParaRPr lang="en-US" sz="2400"/>
          </a:p>
          <a:p>
            <a:endParaRPr lang="en-US" sz="2400" smtClean="0"/>
          </a:p>
          <a:p>
            <a:endParaRPr lang="en-US" sz="2400"/>
          </a:p>
          <a:p>
            <a:endParaRPr lang="en-US" sz="2400" smtClean="0"/>
          </a:p>
          <a:p>
            <a:endParaRPr lang="en-US" sz="2400"/>
          </a:p>
          <a:p>
            <a:endParaRPr lang="vi-VN" sz="24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962400"/>
            <a:ext cx="2895600" cy="2413524"/>
          </a:xfrm>
          <a:prstGeom prst="rect">
            <a:avLst/>
          </a:prstGeom>
        </p:spPr>
      </p:pic>
      <p:sp>
        <p:nvSpPr>
          <p:cNvPr id="7"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27</a:t>
            </a:fld>
            <a:endParaRPr lang="en-US" sz="165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948646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 y="1143000"/>
            <a:ext cx="7096881" cy="5191371"/>
            <a:chOff x="914400" y="1143000"/>
            <a:chExt cx="7096881" cy="5191371"/>
          </a:xfrm>
        </p:grpSpPr>
        <p:sp>
          <p:nvSpPr>
            <p:cNvPr id="5" name="TextBox 4"/>
            <p:cNvSpPr txBox="1"/>
            <p:nvPr/>
          </p:nvSpPr>
          <p:spPr>
            <a:xfrm>
              <a:off x="914400" y="1143000"/>
              <a:ext cx="7010400" cy="4524315"/>
            </a:xfrm>
            <a:prstGeom prst="rect">
              <a:avLst/>
            </a:prstGeom>
            <a:noFill/>
          </p:spPr>
          <p:txBody>
            <a:bodyPr wrap="square" rtlCol="0">
              <a:spAutoFit/>
            </a:bodyPr>
            <a:lstStyle/>
            <a:p>
              <a:pPr marL="342900" indent="-342900">
                <a:buFont typeface="Wingdings" pitchFamily="2" charset="2"/>
                <a:buChar char="q"/>
              </a:pPr>
              <a:r>
                <a:rPr lang="en-US" sz="2400" err="1" smtClean="0"/>
                <a:t>Thay</a:t>
              </a:r>
              <a:r>
                <a:rPr lang="en-US" sz="2400" smtClean="0"/>
                <a:t> </a:t>
              </a:r>
              <a:r>
                <a:rPr lang="en-US" sz="2400" err="1" smtClean="0"/>
                <a:t>thế</a:t>
              </a:r>
              <a:r>
                <a:rPr lang="en-US" sz="2400" smtClean="0"/>
                <a:t> </a:t>
              </a:r>
              <a:r>
                <a:rPr lang="en-US" sz="2400" err="1" smtClean="0"/>
                <a:t>một</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bằng</a:t>
              </a:r>
              <a:r>
                <a:rPr lang="en-US" sz="2400" smtClean="0"/>
                <a:t> </a:t>
              </a:r>
              <a:r>
                <a:rPr lang="en-US" sz="2400" err="1" smtClean="0"/>
                <a:t>một</a:t>
              </a:r>
              <a:r>
                <a:rPr lang="en-US" sz="2400" smtClean="0"/>
                <a:t> </a:t>
              </a:r>
              <a:r>
                <a:rPr lang="en-US" sz="2400" err="1" smtClean="0"/>
                <a:t>biểu</a:t>
              </a:r>
              <a:r>
                <a:rPr lang="en-US" sz="2400" smtClean="0"/>
                <a:t> </a:t>
              </a:r>
              <a:r>
                <a:rPr lang="en-US" sz="2400" err="1" smtClean="0"/>
                <a:t>thức</a:t>
              </a:r>
              <a:r>
                <a:rPr lang="en-US" sz="2400" smtClean="0"/>
                <a:t> </a:t>
              </a:r>
              <a:r>
                <a:rPr lang="en-US" sz="2400" err="1" smtClean="0"/>
                <a:t>tương</a:t>
              </a:r>
              <a:r>
                <a:rPr lang="en-US" sz="2400" smtClean="0"/>
                <a:t> </a:t>
              </a:r>
              <a:r>
                <a:rPr lang="en-US" sz="2400" err="1" smtClean="0"/>
                <a:t>đương</a:t>
              </a:r>
              <a:r>
                <a:rPr lang="en-US" sz="2400" smtClean="0"/>
                <a:t> </a:t>
              </a:r>
              <a:r>
                <a:rPr lang="en-US" sz="2400" err="1" smtClean="0"/>
                <a:t>nhưng</a:t>
              </a:r>
              <a:r>
                <a:rPr lang="en-US" sz="2400" smtClean="0"/>
                <a:t> </a:t>
              </a:r>
              <a:r>
                <a:rPr lang="en-US" sz="2400" err="1" smtClean="0"/>
                <a:t>có</a:t>
              </a:r>
              <a:r>
                <a:rPr lang="en-US" sz="2400" smtClean="0"/>
                <a:t> </a:t>
              </a:r>
              <a:r>
                <a:rPr lang="en-US" sz="2400" err="1" smtClean="0"/>
                <a:t>lợi</a:t>
              </a:r>
              <a:r>
                <a:rPr lang="en-US" sz="2400" smtClean="0"/>
                <a:t> </a:t>
              </a:r>
              <a:r>
                <a:rPr lang="en-US" sz="2400" err="1" smtClean="0"/>
                <a:t>về</a:t>
              </a:r>
              <a:r>
                <a:rPr lang="en-US" sz="2400" smtClean="0"/>
                <a:t> </a:t>
              </a:r>
              <a:r>
                <a:rPr lang="en-US" sz="2400" err="1" smtClean="0"/>
                <a:t>thực</a:t>
              </a:r>
              <a:r>
                <a:rPr lang="en-US" sz="2400" smtClean="0"/>
                <a:t> </a:t>
              </a:r>
              <a:r>
                <a:rPr lang="en-US" sz="2400" err="1" smtClean="0"/>
                <a:t>thi</a:t>
              </a:r>
              <a:r>
                <a:rPr lang="en-US" sz="2400" smtClean="0"/>
                <a:t> </a:t>
              </a:r>
            </a:p>
            <a:p>
              <a:pPr marL="342900" indent="-342900">
                <a:buFont typeface="Wingdings" pitchFamily="2" charset="2"/>
                <a:buChar char="q"/>
              </a:pPr>
              <a:r>
                <a:rPr lang="en-US" sz="2400" err="1" smtClean="0"/>
                <a:t>Dùng</a:t>
              </a:r>
              <a:r>
                <a:rPr lang="en-US" sz="2400" smtClean="0"/>
                <a:t> </a:t>
              </a:r>
              <a:r>
                <a:rPr lang="en-US" sz="2400" err="1" smtClean="0"/>
                <a:t>số</a:t>
              </a:r>
              <a:r>
                <a:rPr lang="en-US" sz="2400" smtClean="0"/>
                <a:t> </a:t>
              </a:r>
              <a:r>
                <a:rPr lang="en-US" sz="2400" err="1" smtClean="0"/>
                <a:t>nguyên</a:t>
              </a:r>
              <a:r>
                <a:rPr lang="en-US" sz="2400" smtClean="0"/>
                <a:t> </a:t>
              </a:r>
              <a:r>
                <a:rPr lang="en-US" sz="2400" err="1" smtClean="0"/>
                <a:t>thay</a:t>
              </a:r>
              <a:r>
                <a:rPr lang="en-US" sz="2400" smtClean="0"/>
                <a:t> </a:t>
              </a:r>
              <a:r>
                <a:rPr lang="en-US" sz="2400" err="1" smtClean="0"/>
                <a:t>cho</a:t>
              </a:r>
              <a:r>
                <a:rPr lang="en-US" sz="2400" smtClean="0"/>
                <a:t> </a:t>
              </a:r>
              <a:r>
                <a:rPr lang="en-US" sz="2400" err="1" smtClean="0"/>
                <a:t>số</a:t>
              </a:r>
              <a:r>
                <a:rPr lang="en-US" sz="2400" smtClean="0"/>
                <a:t> </a:t>
              </a:r>
              <a:r>
                <a:rPr lang="en-US" sz="2400" err="1" smtClean="0"/>
                <a:t>thực</a:t>
              </a:r>
              <a:r>
                <a:rPr lang="en-US" sz="2400" smtClean="0"/>
                <a:t> : do </a:t>
              </a:r>
              <a:r>
                <a:rPr lang="en-US" sz="2400" err="1" smtClean="0"/>
                <a:t>việc</a:t>
              </a:r>
              <a:r>
                <a:rPr lang="en-US" sz="2400" smtClean="0"/>
                <a:t> </a:t>
              </a:r>
              <a:r>
                <a:rPr lang="en-US" sz="2400" err="1" smtClean="0"/>
                <a:t>xử</a:t>
              </a:r>
              <a:r>
                <a:rPr lang="en-US" sz="2400" smtClean="0"/>
                <a:t> </a:t>
              </a:r>
              <a:r>
                <a:rPr lang="en-US" sz="2400" err="1" smtClean="0"/>
                <a:t>lý</a:t>
              </a:r>
              <a:r>
                <a:rPr lang="en-US" sz="2400" smtClean="0"/>
                <a:t> </a:t>
              </a:r>
              <a:r>
                <a:rPr lang="en-US" sz="2400" err="1" smtClean="0"/>
                <a:t>số</a:t>
              </a:r>
              <a:r>
                <a:rPr lang="en-US" sz="2400" smtClean="0"/>
                <a:t> </a:t>
              </a:r>
              <a:r>
                <a:rPr lang="en-US" sz="2400" err="1" smtClean="0"/>
                <a:t>thực</a:t>
              </a:r>
              <a:r>
                <a:rPr lang="en-US" sz="2400" smtClean="0"/>
                <a:t> </a:t>
              </a:r>
              <a:r>
                <a:rPr lang="en-US" sz="2400" err="1" smtClean="0"/>
                <a:t>chậm</a:t>
              </a:r>
              <a:r>
                <a:rPr lang="en-US" sz="2400" smtClean="0"/>
                <a:t> </a:t>
              </a:r>
              <a:r>
                <a:rPr lang="en-US" sz="2400" err="1" smtClean="0"/>
                <a:t>hơn</a:t>
              </a:r>
              <a:r>
                <a:rPr lang="en-US" sz="2400" smtClean="0"/>
                <a:t> </a:t>
              </a:r>
              <a:r>
                <a:rPr lang="en-US" sz="2400" err="1" smtClean="0"/>
                <a:t>số</a:t>
              </a:r>
              <a:r>
                <a:rPr lang="en-US" sz="2400" smtClean="0"/>
                <a:t> </a:t>
              </a:r>
              <a:r>
                <a:rPr lang="en-US" sz="2400" err="1" smtClean="0"/>
                <a:t>nguyên</a:t>
              </a:r>
              <a:r>
                <a:rPr lang="en-US" sz="2400" smtClean="0"/>
                <a:t> </a:t>
              </a:r>
              <a:r>
                <a:rPr lang="en-US" sz="2400" err="1" smtClean="0"/>
                <a:t>nên</a:t>
              </a:r>
              <a:r>
                <a:rPr lang="en-US" sz="2400" smtClean="0"/>
                <a:t> ta </a:t>
              </a:r>
              <a:r>
                <a:rPr lang="en-US" sz="2400" err="1" smtClean="0"/>
                <a:t>có</a:t>
              </a:r>
              <a:r>
                <a:rPr lang="en-US" sz="2400" smtClean="0"/>
                <a:t> </a:t>
              </a:r>
              <a:r>
                <a:rPr lang="en-US" sz="2400" err="1" smtClean="0"/>
                <a:t>thể</a:t>
              </a:r>
              <a:r>
                <a:rPr lang="en-US" sz="2400" smtClean="0"/>
                <a:t> </a:t>
              </a:r>
              <a:r>
                <a:rPr lang="en-US" sz="2400" err="1" smtClean="0"/>
                <a:t>dùng</a:t>
              </a:r>
              <a:r>
                <a:rPr lang="en-US" sz="2400" smtClean="0"/>
                <a:t> </a:t>
              </a:r>
              <a:r>
                <a:rPr lang="en-US" sz="2400" err="1" smtClean="0"/>
                <a:t>số</a:t>
              </a:r>
              <a:r>
                <a:rPr lang="en-US" sz="2400" smtClean="0"/>
                <a:t> </a:t>
              </a:r>
              <a:r>
                <a:rPr lang="en-US" sz="2400" err="1" smtClean="0"/>
                <a:t>nguyên</a:t>
              </a:r>
              <a:r>
                <a:rPr lang="en-US" sz="2400" smtClean="0"/>
                <a:t> </a:t>
              </a:r>
              <a:r>
                <a:rPr lang="en-US" sz="2400" err="1" smtClean="0"/>
                <a:t>thay</a:t>
              </a:r>
              <a:r>
                <a:rPr lang="en-US" sz="2400" smtClean="0"/>
                <a:t> </a:t>
              </a:r>
              <a:r>
                <a:rPr lang="en-US" sz="2400" err="1" smtClean="0"/>
                <a:t>cho</a:t>
              </a:r>
              <a:r>
                <a:rPr lang="en-US" sz="2400" smtClean="0"/>
                <a:t> </a:t>
              </a:r>
              <a:r>
                <a:rPr lang="en-US" sz="2400" err="1" smtClean="0"/>
                <a:t>số</a:t>
              </a:r>
              <a:r>
                <a:rPr lang="en-US" sz="2400" smtClean="0"/>
                <a:t> </a:t>
              </a:r>
              <a:r>
                <a:rPr lang="en-US" sz="2400" err="1" smtClean="0"/>
                <a:t>thực</a:t>
              </a:r>
              <a:r>
                <a:rPr lang="en-US" sz="2400" smtClean="0"/>
                <a:t> </a:t>
              </a:r>
              <a:r>
                <a:rPr lang="en-US" sz="2400" err="1" smtClean="0"/>
                <a:t>có</a:t>
              </a:r>
              <a:r>
                <a:rPr lang="en-US" sz="2400" smtClean="0"/>
                <a:t> </a:t>
              </a:r>
              <a:r>
                <a:rPr lang="en-US" sz="2400" err="1" smtClean="0"/>
                <a:t>phần</a:t>
              </a:r>
              <a:r>
                <a:rPr lang="en-US" sz="2400" smtClean="0"/>
                <a:t> </a:t>
              </a:r>
              <a:r>
                <a:rPr lang="en-US" sz="2400" err="1" smtClean="0"/>
                <a:t>lẻ</a:t>
              </a:r>
              <a:r>
                <a:rPr lang="en-US" sz="2400" smtClean="0"/>
                <a:t> </a:t>
              </a:r>
              <a:r>
                <a:rPr lang="en-US" sz="2400" err="1" smtClean="0"/>
                <a:t>nhỏ</a:t>
              </a:r>
              <a:r>
                <a:rPr lang="en-US" sz="2400" smtClean="0"/>
                <a:t>.</a:t>
              </a:r>
            </a:p>
            <a:p>
              <a:pPr marL="342900" indent="-342900">
                <a:buFont typeface="Wingdings" pitchFamily="2" charset="2"/>
                <a:buChar char="q"/>
              </a:pPr>
              <a:r>
                <a:rPr lang="en-US" sz="2400" err="1" smtClean="0"/>
                <a:t>Loại</a:t>
              </a:r>
              <a:r>
                <a:rPr lang="en-US" sz="2400" smtClean="0"/>
                <a:t> </a:t>
              </a:r>
              <a:r>
                <a:rPr lang="en-US" sz="2400" err="1" smtClean="0"/>
                <a:t>bỏ</a:t>
              </a:r>
              <a:r>
                <a:rPr lang="en-US" sz="2400" smtClean="0"/>
                <a:t> </a:t>
              </a:r>
              <a:r>
                <a:rPr lang="en-US" sz="2400" err="1" smtClean="0"/>
                <a:t>vòng</a:t>
              </a:r>
              <a:r>
                <a:rPr lang="en-US" sz="2400" smtClean="0"/>
                <a:t> </a:t>
              </a:r>
              <a:r>
                <a:rPr lang="en-US" sz="2400" err="1" smtClean="0"/>
                <a:t>lặp</a:t>
              </a:r>
              <a:r>
                <a:rPr lang="en-US" sz="2400" smtClean="0"/>
                <a:t> : </a:t>
              </a:r>
              <a:r>
                <a:rPr lang="en-US" sz="2400" err="1" smtClean="0"/>
                <a:t>Nếu</a:t>
              </a:r>
              <a:r>
                <a:rPr lang="en-US" sz="2400" smtClean="0"/>
                <a:t> </a:t>
              </a:r>
              <a:r>
                <a:rPr lang="en-US" sz="2400" err="1" smtClean="0"/>
                <a:t>thân</a:t>
              </a:r>
              <a:r>
                <a:rPr lang="en-US" sz="2400" smtClean="0"/>
                <a:t> </a:t>
              </a:r>
              <a:r>
                <a:rPr lang="en-US" sz="2400" err="1" smtClean="0"/>
                <a:t>vòng</a:t>
              </a:r>
              <a:r>
                <a:rPr lang="en-US" sz="2400" smtClean="0"/>
                <a:t> </a:t>
              </a:r>
              <a:r>
                <a:rPr lang="en-US" sz="2400" err="1" smtClean="0"/>
                <a:t>lặp</a:t>
              </a:r>
              <a:r>
                <a:rPr lang="en-US" sz="2400" smtClean="0"/>
                <a:t> </a:t>
              </a:r>
              <a:r>
                <a:rPr lang="en-US" sz="2400" err="1" smtClean="0"/>
                <a:t>đơn</a:t>
              </a:r>
              <a:r>
                <a:rPr lang="en-US" sz="2400" smtClean="0"/>
                <a:t> </a:t>
              </a:r>
              <a:r>
                <a:rPr lang="en-US" sz="2400" err="1" smtClean="0"/>
                <a:t>giản</a:t>
              </a:r>
              <a:r>
                <a:rPr lang="en-US" sz="2400" smtClean="0"/>
                <a:t> </a:t>
              </a:r>
              <a:r>
                <a:rPr lang="en-US" sz="2400" err="1" smtClean="0"/>
                <a:t>và</a:t>
              </a:r>
              <a:r>
                <a:rPr lang="en-US" sz="2400" smtClean="0"/>
                <a:t> </a:t>
              </a:r>
              <a:r>
                <a:rPr lang="en-US" sz="2400" err="1" smtClean="0"/>
                <a:t>số</a:t>
              </a:r>
              <a:r>
                <a:rPr lang="en-US" sz="2400" smtClean="0"/>
                <a:t> </a:t>
              </a:r>
              <a:r>
                <a:rPr lang="en-US" sz="2400" err="1" smtClean="0"/>
                <a:t>lần</a:t>
              </a:r>
              <a:r>
                <a:rPr lang="en-US" sz="2400" smtClean="0"/>
                <a:t> </a:t>
              </a:r>
              <a:r>
                <a:rPr lang="en-US" sz="2400" err="1" smtClean="0"/>
                <a:t>lặp</a:t>
              </a:r>
              <a:r>
                <a:rPr lang="en-US" sz="2400" smtClean="0"/>
                <a:t> </a:t>
              </a:r>
              <a:r>
                <a:rPr lang="en-US" sz="2400" err="1" smtClean="0"/>
                <a:t>không</a:t>
              </a:r>
              <a:r>
                <a:rPr lang="en-US" sz="2400" smtClean="0"/>
                <a:t> </a:t>
              </a:r>
              <a:r>
                <a:rPr lang="en-US" sz="2400" err="1" smtClean="0"/>
                <a:t>nhiều</a:t>
              </a:r>
              <a:r>
                <a:rPr lang="en-US" sz="2400" smtClean="0"/>
                <a:t>, ta </a:t>
              </a:r>
              <a:r>
                <a:rPr lang="en-US" sz="2400" err="1" smtClean="0"/>
                <a:t>có</a:t>
              </a:r>
              <a:r>
                <a:rPr lang="en-US" sz="2400" smtClean="0"/>
                <a:t> </a:t>
              </a:r>
              <a:r>
                <a:rPr lang="en-US" sz="2400" err="1" smtClean="0"/>
                <a:t>thể</a:t>
              </a:r>
              <a:r>
                <a:rPr lang="en-US" sz="2400" smtClean="0"/>
                <a:t> </a:t>
              </a:r>
              <a:r>
                <a:rPr lang="en-US" sz="2400" err="1" smtClean="0"/>
                <a:t>làm</a:t>
              </a:r>
              <a:r>
                <a:rPr lang="en-US" sz="2400" smtClean="0"/>
                <a:t> </a:t>
              </a:r>
              <a:r>
                <a:rPr lang="en-US" sz="2400" err="1" smtClean="0"/>
                <a:t>chương</a:t>
              </a:r>
              <a:r>
                <a:rPr lang="en-US" sz="2400" smtClean="0"/>
                <a:t> </a:t>
              </a:r>
              <a:r>
                <a:rPr lang="en-US" sz="2400" err="1" smtClean="0"/>
                <a:t>trình</a:t>
              </a:r>
              <a:r>
                <a:rPr lang="en-US" sz="2400" smtClean="0"/>
                <a:t> </a:t>
              </a:r>
              <a:r>
                <a:rPr lang="en-US" sz="2400" err="1" smtClean="0"/>
                <a:t>hiệu</a:t>
              </a:r>
              <a:r>
                <a:rPr lang="en-US" sz="2400" smtClean="0"/>
                <a:t> </a:t>
              </a:r>
              <a:r>
                <a:rPr lang="en-US" sz="2400" err="1" smtClean="0"/>
                <a:t>quả</a:t>
              </a:r>
              <a:r>
                <a:rPr lang="en-US" sz="2400" smtClean="0"/>
                <a:t> </a:t>
              </a:r>
              <a:r>
                <a:rPr lang="en-US" sz="2400" err="1" smtClean="0"/>
                <a:t>hơn</a:t>
              </a:r>
              <a:r>
                <a:rPr lang="en-US" sz="2400" smtClean="0"/>
                <a:t> </a:t>
              </a:r>
              <a:r>
                <a:rPr lang="en-US" sz="2400" err="1" smtClean="0"/>
                <a:t>bằng</a:t>
              </a:r>
              <a:r>
                <a:rPr lang="en-US" sz="2400" smtClean="0"/>
                <a:t> </a:t>
              </a:r>
              <a:r>
                <a:rPr lang="en-US" sz="2400" err="1" smtClean="0"/>
                <a:t>cách</a:t>
              </a:r>
              <a:r>
                <a:rPr lang="en-US" sz="2400" smtClean="0"/>
                <a:t> </a:t>
              </a:r>
              <a:r>
                <a:rPr lang="en-US" sz="2400" err="1" smtClean="0"/>
                <a:t>loại</a:t>
              </a:r>
              <a:r>
                <a:rPr lang="en-US" sz="2400" smtClean="0"/>
                <a:t> </a:t>
              </a:r>
              <a:r>
                <a:rPr lang="en-US" sz="2400" err="1" smtClean="0"/>
                <a:t>bỏ</a:t>
              </a:r>
              <a:r>
                <a:rPr lang="en-US" sz="2400" smtClean="0"/>
                <a:t> </a:t>
              </a:r>
              <a:r>
                <a:rPr lang="en-US" sz="2400" err="1" smtClean="0"/>
                <a:t>vòng</a:t>
              </a:r>
              <a:r>
                <a:rPr lang="en-US" sz="2400" smtClean="0"/>
                <a:t> </a:t>
              </a:r>
              <a:r>
                <a:rPr lang="en-US" sz="2400" err="1" smtClean="0"/>
                <a:t>lặp</a:t>
              </a:r>
              <a:endParaRPr lang="en-US" sz="2400" smtClean="0"/>
            </a:p>
            <a:p>
              <a:pPr marL="342900" indent="-342900">
                <a:buFont typeface="Wingdings" pitchFamily="2" charset="2"/>
                <a:buChar char="q"/>
              </a:pPr>
              <a:r>
                <a:rPr lang="en-US" sz="2400" err="1" smtClean="0"/>
                <a:t>Ví</a:t>
              </a:r>
              <a:r>
                <a:rPr lang="en-US" sz="2400" smtClean="0"/>
                <a:t> </a:t>
              </a:r>
              <a:r>
                <a:rPr lang="en-US" sz="2400" err="1" smtClean="0"/>
                <a:t>dụ</a:t>
              </a:r>
              <a:r>
                <a:rPr lang="en-US" sz="2400" smtClean="0"/>
                <a:t>: </a:t>
              </a:r>
            </a:p>
            <a:p>
              <a:endParaRPr lang="en-US" sz="24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572000"/>
              <a:ext cx="5420481" cy="1762371"/>
            </a:xfrm>
            <a:prstGeom prst="rect">
              <a:avLst/>
            </a:prstGeom>
          </p:spPr>
        </p:pic>
      </p:grpSp>
      <p:sp>
        <p:nvSpPr>
          <p:cNvPr id="8"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9" name="Slide Number Placeholder 8"/>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28</a:t>
            </a:fld>
            <a:endParaRPr lang="en-US" sz="165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50321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8725" y="1143000"/>
            <a:ext cx="7162800" cy="5632311"/>
            <a:chOff x="838200" y="1143000"/>
            <a:chExt cx="7162800" cy="5632311"/>
          </a:xfrm>
        </p:grpSpPr>
        <p:sp>
          <p:nvSpPr>
            <p:cNvPr id="5" name="TextBox 4"/>
            <p:cNvSpPr txBox="1"/>
            <p:nvPr/>
          </p:nvSpPr>
          <p:spPr>
            <a:xfrm>
              <a:off x="838200" y="1143000"/>
              <a:ext cx="7162800" cy="5632311"/>
            </a:xfrm>
            <a:prstGeom prst="rect">
              <a:avLst/>
            </a:prstGeom>
            <a:noFill/>
          </p:spPr>
          <p:txBody>
            <a:bodyPr wrap="square" rtlCol="0">
              <a:spAutoFit/>
            </a:bodyPr>
            <a:lstStyle/>
            <a:p>
              <a:pPr marL="342900" indent="-342900">
                <a:buFont typeface="Wingdings" pitchFamily="2" charset="2"/>
                <a:buChar char="q"/>
              </a:pPr>
              <a:r>
                <a:rPr lang="en-US" sz="2400" err="1" smtClean="0"/>
                <a:t>Loại</a:t>
              </a:r>
              <a:r>
                <a:rPr lang="en-US" sz="2400" smtClean="0"/>
                <a:t> </a:t>
              </a:r>
              <a:r>
                <a:rPr lang="en-US" sz="2400" err="1" smtClean="0"/>
                <a:t>bỏ</a:t>
              </a:r>
              <a:r>
                <a:rPr lang="en-US" sz="2400" smtClean="0"/>
                <a:t> </a:t>
              </a:r>
              <a:r>
                <a:rPr lang="en-US" sz="2400" err="1" smtClean="0"/>
                <a:t>câu</a:t>
              </a:r>
              <a:r>
                <a:rPr lang="en-US" sz="2400" smtClean="0"/>
                <a:t> </a:t>
              </a:r>
              <a:r>
                <a:rPr lang="en-US" sz="2400" err="1" smtClean="0"/>
                <a:t>lệnh</a:t>
              </a:r>
              <a:r>
                <a:rPr lang="en-US" sz="2400" smtClean="0"/>
                <a:t> </a:t>
              </a:r>
              <a:r>
                <a:rPr lang="en-US" sz="2400" err="1" smtClean="0"/>
                <a:t>rẻ</a:t>
              </a:r>
              <a:r>
                <a:rPr lang="en-US" sz="2400" smtClean="0"/>
                <a:t> </a:t>
              </a:r>
              <a:r>
                <a:rPr lang="en-US" sz="2400" err="1" smtClean="0"/>
                <a:t>nhánh</a:t>
              </a:r>
              <a:r>
                <a:rPr lang="en-US" sz="2400" smtClean="0"/>
                <a:t> </a:t>
              </a:r>
              <a:r>
                <a:rPr lang="en-US" sz="2400" err="1" smtClean="0"/>
                <a:t>trong</a:t>
              </a:r>
              <a:r>
                <a:rPr lang="en-US" sz="2400" smtClean="0"/>
                <a:t> </a:t>
              </a:r>
              <a:r>
                <a:rPr lang="en-US" sz="2400" err="1" smtClean="0"/>
                <a:t>vòng</a:t>
              </a:r>
              <a:r>
                <a:rPr lang="en-US" sz="2400" smtClean="0"/>
                <a:t> </a:t>
              </a:r>
              <a:r>
                <a:rPr lang="en-US" sz="2400" err="1" smtClean="0"/>
                <a:t>lặp</a:t>
              </a:r>
              <a:endParaRPr lang="en-US" sz="2400" smtClean="0"/>
            </a:p>
            <a:p>
              <a:r>
                <a:rPr lang="en-US" sz="2400" err="1" smtClean="0"/>
                <a:t>Ví</a:t>
              </a:r>
              <a:r>
                <a:rPr lang="en-US" sz="2400" smtClean="0"/>
                <a:t> </a:t>
              </a:r>
              <a:r>
                <a:rPr lang="en-US" sz="2400" err="1" smtClean="0"/>
                <a:t>dụ</a:t>
              </a:r>
              <a:r>
                <a:rPr lang="en-US" sz="2400" smtClean="0"/>
                <a:t> :</a:t>
              </a:r>
            </a:p>
            <a:p>
              <a:endParaRPr lang="en-US" sz="2400"/>
            </a:p>
            <a:p>
              <a:endParaRPr lang="en-US" sz="2400" smtClean="0"/>
            </a:p>
            <a:p>
              <a:endParaRPr lang="en-US" sz="2400"/>
            </a:p>
            <a:p>
              <a:endParaRPr lang="en-US" sz="2400" smtClean="0"/>
            </a:p>
            <a:p>
              <a:endParaRPr lang="en-US" sz="2400"/>
            </a:p>
            <a:p>
              <a:endParaRPr lang="en-US" sz="2400" smtClean="0"/>
            </a:p>
            <a:p>
              <a:endParaRPr lang="en-US" sz="2400"/>
            </a:p>
            <a:p>
              <a:endParaRPr lang="en-US" sz="2400" smtClean="0"/>
            </a:p>
            <a:p>
              <a:endParaRPr lang="en-US" sz="2400"/>
            </a:p>
            <a:p>
              <a:r>
                <a:rPr lang="en-US" sz="2400" err="1" smtClean="0"/>
                <a:t>Trong</a:t>
              </a:r>
              <a:r>
                <a:rPr lang="en-US" sz="2400" smtClean="0"/>
                <a:t> </a:t>
              </a:r>
              <a:r>
                <a:rPr lang="en-US" sz="2400" err="1" smtClean="0"/>
                <a:t>chương</a:t>
              </a:r>
              <a:r>
                <a:rPr lang="en-US" sz="2400" smtClean="0"/>
                <a:t> </a:t>
              </a:r>
              <a:r>
                <a:rPr lang="en-US" sz="2400" err="1" smtClean="0"/>
                <a:t>trình</a:t>
              </a:r>
              <a:r>
                <a:rPr lang="en-US" sz="2400" smtClean="0"/>
                <a:t> A, </a:t>
              </a:r>
              <a:r>
                <a:rPr lang="en-US" sz="2400" err="1" smtClean="0"/>
                <a:t>mỗi</a:t>
              </a:r>
              <a:r>
                <a:rPr lang="en-US" sz="2400" smtClean="0"/>
                <a:t> </a:t>
              </a:r>
              <a:r>
                <a:rPr lang="en-US" sz="2400" err="1" smtClean="0"/>
                <a:t>lần</a:t>
              </a:r>
              <a:r>
                <a:rPr lang="en-US" sz="2400" smtClean="0"/>
                <a:t> </a:t>
              </a:r>
              <a:r>
                <a:rPr lang="en-US" sz="2400" err="1" smtClean="0"/>
                <a:t>lặp</a:t>
              </a:r>
              <a:r>
                <a:rPr lang="en-US" sz="2400" smtClean="0"/>
                <a:t> </a:t>
              </a:r>
              <a:r>
                <a:rPr lang="en-US" sz="2400" err="1" smtClean="0"/>
                <a:t>đều</a:t>
              </a:r>
              <a:r>
                <a:rPr lang="en-US" sz="2400" smtClean="0"/>
                <a:t> </a:t>
              </a:r>
              <a:r>
                <a:rPr lang="en-US" sz="2400" err="1" smtClean="0"/>
                <a:t>phải</a:t>
              </a:r>
              <a:r>
                <a:rPr lang="en-US" sz="2400" smtClean="0"/>
                <a:t> </a:t>
              </a:r>
              <a:r>
                <a:rPr lang="en-US" sz="2400" err="1" smtClean="0"/>
                <a:t>kiểm</a:t>
              </a:r>
              <a:r>
                <a:rPr lang="en-US" sz="2400" smtClean="0"/>
                <a:t> </a:t>
              </a:r>
              <a:r>
                <a:rPr lang="en-US" sz="2400" err="1" smtClean="0"/>
                <a:t>tra</a:t>
              </a:r>
              <a:r>
                <a:rPr lang="en-US" sz="2400" smtClean="0"/>
                <a:t> </a:t>
              </a:r>
              <a:r>
                <a:rPr lang="en-US" sz="2400" err="1" smtClean="0"/>
                <a:t>lại</a:t>
              </a:r>
              <a:r>
                <a:rPr lang="en-US" sz="2400" smtClean="0"/>
                <a:t> </a:t>
              </a:r>
              <a:r>
                <a:rPr lang="en-US" sz="2400" err="1" smtClean="0"/>
                <a:t>điều</a:t>
              </a:r>
              <a:r>
                <a:rPr lang="en-US" sz="2400" smtClean="0"/>
                <a:t> </a:t>
              </a:r>
              <a:r>
                <a:rPr lang="en-US" sz="2400" err="1" smtClean="0"/>
                <a:t>kiện</a:t>
              </a:r>
              <a:r>
                <a:rPr lang="en-US" sz="2400" smtClean="0"/>
                <a:t> </a:t>
              </a:r>
              <a:r>
                <a:rPr lang="en-US" sz="2400" err="1" smtClean="0"/>
                <a:t>w,trong</a:t>
              </a:r>
              <a:r>
                <a:rPr lang="en-US" sz="2400" smtClean="0"/>
                <a:t> </a:t>
              </a:r>
              <a:r>
                <a:rPr lang="en-US" sz="2400" err="1" smtClean="0"/>
                <a:t>khi</a:t>
              </a:r>
              <a:r>
                <a:rPr lang="en-US" sz="2400" smtClean="0"/>
                <a:t> </a:t>
              </a:r>
              <a:r>
                <a:rPr lang="en-US" sz="2400" err="1" smtClean="0"/>
                <a:t>đó</a:t>
              </a:r>
              <a:r>
                <a:rPr lang="en-US" sz="2400" smtClean="0"/>
                <a:t> B </a:t>
              </a:r>
              <a:r>
                <a:rPr lang="en-US" sz="2400" err="1" smtClean="0"/>
                <a:t>thì</a:t>
              </a:r>
              <a:r>
                <a:rPr lang="en-US" sz="2400" smtClean="0"/>
                <a:t> </a:t>
              </a:r>
              <a:r>
                <a:rPr lang="en-US" sz="2400" err="1" smtClean="0"/>
                <a:t>chỉ</a:t>
              </a:r>
              <a:r>
                <a:rPr lang="en-US" sz="2400" smtClean="0"/>
                <a:t> </a:t>
              </a:r>
              <a:r>
                <a:rPr lang="en-US" sz="2400" err="1" smtClean="0"/>
                <a:t>kiểm</a:t>
              </a:r>
              <a:r>
                <a:rPr lang="en-US" sz="2400" smtClean="0"/>
                <a:t> </a:t>
              </a:r>
              <a:r>
                <a:rPr lang="en-US" sz="2400" err="1" smtClean="0"/>
                <a:t>tra</a:t>
              </a:r>
              <a:r>
                <a:rPr lang="en-US" sz="2400" smtClean="0"/>
                <a:t> w 1 </a:t>
              </a:r>
              <a:r>
                <a:rPr lang="en-US" sz="2400" err="1" smtClean="0"/>
                <a:t>lần</a:t>
              </a:r>
              <a:r>
                <a:rPr lang="en-US" sz="2400" smtClean="0"/>
                <a:t>. B </a:t>
              </a:r>
              <a:r>
                <a:rPr lang="en-US" sz="2400" err="1" smtClean="0"/>
                <a:t>tối</a:t>
              </a:r>
              <a:r>
                <a:rPr lang="en-US" sz="2400" smtClean="0"/>
                <a:t> </a:t>
              </a:r>
              <a:r>
                <a:rPr lang="en-US" sz="2400" err="1" smtClean="0"/>
                <a:t>ưu</a:t>
              </a:r>
              <a:r>
                <a:rPr lang="en-US" sz="2400" smtClean="0"/>
                <a:t> </a:t>
              </a:r>
              <a:r>
                <a:rPr lang="en-US" sz="2400" err="1" smtClean="0"/>
                <a:t>hơn</a:t>
              </a:r>
              <a:endParaRPr lang="en-US" sz="2400" smtClean="0"/>
            </a:p>
            <a:p>
              <a:endParaRPr lang="vi-VN" sz="24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98708"/>
              <a:ext cx="6163535" cy="3610479"/>
            </a:xfrm>
            <a:prstGeom prst="rect">
              <a:avLst/>
            </a:prstGeom>
          </p:spPr>
        </p:pic>
      </p:grpSp>
      <p:sp>
        <p:nvSpPr>
          <p:cNvPr id="7"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8" name="Slide Number Placeholder 7"/>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29</a:t>
            </a:fld>
            <a:endParaRPr lang="en-US" sz="165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234464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p:nvPr/>
        </p:nvSpPr>
        <p:spPr>
          <a:xfrm>
            <a:off x="381000" y="381000"/>
            <a:ext cx="418896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1. Phong cách lập trình là gì?</a:t>
            </a:r>
          </a:p>
        </p:txBody>
      </p:sp>
      <p:sp>
        <p:nvSpPr>
          <p:cNvPr id="111" name="Shape 111"/>
          <p:cNvSpPr/>
          <p:nvPr/>
        </p:nvSpPr>
        <p:spPr>
          <a:xfrm>
            <a:off x="355786" y="5072896"/>
            <a:ext cx="8305799"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chemeClr val="lt1"/>
                </a:solidFill>
                <a:latin typeface="Source Sans Pro"/>
                <a:ea typeface="Source Sans Pro"/>
                <a:cs typeface="Source Sans Pro"/>
                <a:sym typeface="Source Sans Pro"/>
              </a:rPr>
              <a:t>Nếu chương trình có hàng ngàn dòng lệnh và được viết ngang hàng từ trên xuống dưới, thì việc đọc hiểu hay bảo trì nó rất khó khăn. Đó cũng là lý do mà những người lập trình hình thành một phong cách viết mã nguồn để dễ dàng trong việc trao đổi, bảo trì, phát triển…</a:t>
            </a:r>
          </a:p>
        </p:txBody>
      </p:sp>
      <p:pic>
        <p:nvPicPr>
          <p:cNvPr id="112" name="Shape 112"/>
          <p:cNvPicPr preferRelativeResize="0"/>
          <p:nvPr/>
        </p:nvPicPr>
        <p:blipFill rotWithShape="1">
          <a:blip r:embed="rId3">
            <a:alphaModFix/>
          </a:blip>
          <a:srcRect/>
          <a:stretch/>
        </p:blipFill>
        <p:spPr>
          <a:xfrm>
            <a:off x="228598" y="1475838"/>
            <a:ext cx="4280087" cy="2791360"/>
          </a:xfrm>
          <a:prstGeom prst="rect">
            <a:avLst/>
          </a:prstGeom>
          <a:noFill/>
          <a:ln>
            <a:noFill/>
          </a:ln>
        </p:spPr>
      </p:pic>
      <p:pic>
        <p:nvPicPr>
          <p:cNvPr id="113" name="Shape 113" descr="http://img.zing.vn/upload/ks3d/source/baotri-ava.jpg"/>
          <p:cNvPicPr preferRelativeResize="0"/>
          <p:nvPr/>
        </p:nvPicPr>
        <p:blipFill rotWithShape="1">
          <a:blip r:embed="rId4">
            <a:alphaModFix/>
          </a:blip>
          <a:srcRect/>
          <a:stretch/>
        </p:blipFill>
        <p:spPr>
          <a:xfrm>
            <a:off x="4711700" y="1600200"/>
            <a:ext cx="4267199" cy="2666999"/>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3</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 y="1066800"/>
            <a:ext cx="7239000" cy="4893647"/>
            <a:chOff x="838200" y="1066800"/>
            <a:chExt cx="7239000" cy="4893647"/>
          </a:xfrm>
        </p:grpSpPr>
        <p:sp>
          <p:nvSpPr>
            <p:cNvPr id="5" name="TextBox 4"/>
            <p:cNvSpPr txBox="1"/>
            <p:nvPr/>
          </p:nvSpPr>
          <p:spPr>
            <a:xfrm>
              <a:off x="838200" y="1066800"/>
              <a:ext cx="7239000" cy="4893647"/>
            </a:xfrm>
            <a:prstGeom prst="rect">
              <a:avLst/>
            </a:prstGeom>
            <a:noFill/>
          </p:spPr>
          <p:txBody>
            <a:bodyPr wrap="square" rtlCol="0">
              <a:spAutoFit/>
            </a:bodyPr>
            <a:lstStyle/>
            <a:p>
              <a:pPr marL="342900" indent="-342900">
                <a:buFont typeface="Wingdings" pitchFamily="2" charset="2"/>
                <a:buChar char="q"/>
              </a:pPr>
              <a:r>
                <a:rPr lang="en-US" sz="2400" err="1" smtClean="0"/>
                <a:t>Gom</a:t>
              </a:r>
              <a:r>
                <a:rPr lang="en-US" sz="2400" smtClean="0"/>
                <a:t> </a:t>
              </a:r>
              <a:r>
                <a:rPr lang="en-US" sz="2400" err="1" smtClean="0"/>
                <a:t>các</a:t>
              </a:r>
              <a:r>
                <a:rPr lang="en-US" sz="2400" smtClean="0"/>
                <a:t> </a:t>
              </a:r>
              <a:r>
                <a:rPr lang="en-US" sz="2400" err="1" smtClean="0"/>
                <a:t>vòng</a:t>
              </a:r>
              <a:r>
                <a:rPr lang="en-US" sz="2400" smtClean="0"/>
                <a:t> </a:t>
              </a:r>
              <a:r>
                <a:rPr lang="en-US" sz="2400" err="1" smtClean="0"/>
                <a:t>lặp</a:t>
              </a:r>
              <a:r>
                <a:rPr lang="en-US" sz="2400" smtClean="0"/>
                <a:t> </a:t>
              </a:r>
              <a:r>
                <a:rPr lang="en-US" sz="2400" err="1" smtClean="0"/>
                <a:t>lại</a:t>
              </a:r>
              <a:r>
                <a:rPr lang="en-US" sz="2400" smtClean="0"/>
                <a:t> : </a:t>
              </a:r>
              <a:r>
                <a:rPr lang="en-US" sz="2400" err="1" smtClean="0"/>
                <a:t>các</a:t>
              </a:r>
              <a:r>
                <a:rPr lang="en-US" sz="2400" smtClean="0"/>
                <a:t> </a:t>
              </a:r>
              <a:r>
                <a:rPr lang="en-US" sz="2400" err="1" smtClean="0"/>
                <a:t>vòng</a:t>
              </a:r>
              <a:r>
                <a:rPr lang="en-US" sz="2400" smtClean="0"/>
                <a:t> </a:t>
              </a:r>
              <a:r>
                <a:rPr lang="en-US" sz="2400" err="1" smtClean="0"/>
                <a:t>lặp</a:t>
              </a:r>
              <a:r>
                <a:rPr lang="en-US" sz="2400" smtClean="0"/>
                <a:t> </a:t>
              </a:r>
              <a:r>
                <a:rPr lang="en-US" sz="2400" err="1" smtClean="0"/>
                <a:t>cùng</a:t>
              </a:r>
              <a:r>
                <a:rPr lang="en-US" sz="2400" smtClean="0"/>
                <a:t> </a:t>
              </a:r>
              <a:r>
                <a:rPr lang="en-US" sz="2400" err="1" smtClean="0"/>
                <a:t>số</a:t>
              </a:r>
              <a:r>
                <a:rPr lang="en-US" sz="2400" smtClean="0"/>
                <a:t> </a:t>
              </a:r>
              <a:r>
                <a:rPr lang="en-US" sz="2400" err="1" smtClean="0"/>
                <a:t>lần</a:t>
              </a:r>
              <a:r>
                <a:rPr lang="en-US" sz="2400" smtClean="0"/>
                <a:t> </a:t>
              </a:r>
              <a:r>
                <a:rPr lang="en-US" sz="2400" err="1" smtClean="0"/>
                <a:t>lặp</a:t>
              </a:r>
              <a:r>
                <a:rPr lang="en-US" sz="2400" smtClean="0"/>
                <a:t> </a:t>
              </a:r>
              <a:r>
                <a:rPr lang="en-US" sz="2400" err="1" smtClean="0"/>
                <a:t>thì</a:t>
              </a:r>
              <a:r>
                <a:rPr lang="en-US" sz="2400" smtClean="0"/>
                <a:t> </a:t>
              </a:r>
              <a:r>
                <a:rPr lang="en-US" sz="2400" err="1" smtClean="0"/>
                <a:t>nên</a:t>
              </a:r>
              <a:r>
                <a:rPr lang="en-US" sz="2400" smtClean="0"/>
                <a:t> </a:t>
              </a:r>
              <a:r>
                <a:rPr lang="en-US" sz="2400" err="1" smtClean="0"/>
                <a:t>gom</a:t>
              </a:r>
              <a:r>
                <a:rPr lang="en-US" sz="2400" smtClean="0"/>
                <a:t> </a:t>
              </a:r>
              <a:r>
                <a:rPr lang="en-US" sz="2400" err="1" smtClean="0"/>
                <a:t>lại</a:t>
              </a:r>
              <a:endParaRPr lang="en-US" sz="2400" smtClean="0"/>
            </a:p>
            <a:p>
              <a:pPr marL="342900" indent="-342900">
                <a:buFont typeface="Wingdings" pitchFamily="2" charset="2"/>
                <a:buChar char="q"/>
              </a:pPr>
              <a:r>
                <a:rPr lang="en-US" sz="2400" err="1" smtClean="0"/>
                <a:t>Ví</a:t>
              </a:r>
              <a:r>
                <a:rPr lang="en-US" sz="2400" smtClean="0"/>
                <a:t> </a:t>
              </a:r>
              <a:r>
                <a:rPr lang="en-US" sz="2400" err="1" smtClean="0"/>
                <a:t>dụ</a:t>
              </a:r>
              <a:r>
                <a:rPr lang="en-US" sz="2400" smtClean="0"/>
                <a:t> :</a:t>
              </a:r>
            </a:p>
            <a:p>
              <a:endParaRPr lang="en-US" sz="2400"/>
            </a:p>
            <a:p>
              <a:pPr marL="342900" indent="-342900">
                <a:buFont typeface="Wingdings" pitchFamily="2" charset="2"/>
                <a:buChar char="q"/>
              </a:pPr>
              <a:endParaRPr lang="en-US" sz="2400" smtClean="0"/>
            </a:p>
            <a:p>
              <a:pPr marL="342900" indent="-342900">
                <a:buFont typeface="Wingdings" pitchFamily="2" charset="2"/>
                <a:buChar char="q"/>
              </a:pPr>
              <a:endParaRPr lang="en-US" sz="2400"/>
            </a:p>
            <a:p>
              <a:pPr marL="342900" indent="-342900">
                <a:buFont typeface="Wingdings" pitchFamily="2" charset="2"/>
                <a:buChar char="q"/>
              </a:pPr>
              <a:endParaRPr lang="en-US" sz="2400" smtClean="0"/>
            </a:p>
            <a:p>
              <a:pPr marL="342900" indent="-342900">
                <a:buFont typeface="Wingdings" pitchFamily="2" charset="2"/>
                <a:buChar char="q"/>
              </a:pPr>
              <a:endParaRPr lang="en-US" sz="2400"/>
            </a:p>
            <a:p>
              <a:pPr marL="342900" indent="-342900">
                <a:buFont typeface="Wingdings" pitchFamily="2" charset="2"/>
                <a:buChar char="q"/>
              </a:pPr>
              <a:endParaRPr lang="en-US" sz="2400" smtClean="0"/>
            </a:p>
            <a:p>
              <a:pPr marL="342900" indent="-342900">
                <a:buFont typeface="Wingdings" pitchFamily="2" charset="2"/>
                <a:buChar char="q"/>
              </a:pPr>
              <a:endParaRPr lang="en-US" sz="2400"/>
            </a:p>
            <a:p>
              <a:pPr marL="342900" indent="-342900">
                <a:buFont typeface="Wingdings" pitchFamily="2" charset="2"/>
                <a:buChar char="q"/>
              </a:pPr>
              <a:endParaRPr lang="en-US" sz="2400" smtClean="0"/>
            </a:p>
            <a:p>
              <a:pPr marL="342900" indent="-342900">
                <a:buFont typeface="Wingdings" pitchFamily="2" charset="2"/>
                <a:buChar char="q"/>
              </a:pPr>
              <a:endParaRPr lang="en-US" sz="2400"/>
            </a:p>
            <a:p>
              <a:endParaRPr lang="en-US" sz="240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09800"/>
              <a:ext cx="2590800" cy="3659043"/>
            </a:xfrm>
            <a:prstGeom prst="rect">
              <a:avLst/>
            </a:prstGeom>
          </p:spPr>
        </p:pic>
      </p:grpSp>
      <p:sp>
        <p:nvSpPr>
          <p:cNvPr id="7"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5</a:t>
            </a:r>
            <a:r>
              <a:rPr lang="en-US" sz="2400" smtClean="0"/>
              <a:t>. Code </a:t>
            </a:r>
            <a:r>
              <a:rPr lang="en-US" sz="2400" err="1"/>
              <a:t>như</a:t>
            </a:r>
            <a:r>
              <a:rPr lang="en-US" sz="2400"/>
              <a:t> </a:t>
            </a:r>
            <a:r>
              <a:rPr lang="en-US" sz="2400" err="1"/>
              <a:t>thế</a:t>
            </a:r>
            <a:r>
              <a:rPr lang="en-US" sz="2400"/>
              <a:t> </a:t>
            </a:r>
            <a:r>
              <a:rPr lang="en-US" sz="2400" err="1"/>
              <a:t>nào</a:t>
            </a:r>
            <a:r>
              <a:rPr lang="en-US" sz="2400"/>
              <a:t> </a:t>
            </a:r>
            <a:r>
              <a:rPr lang="en-US" sz="2400" err="1"/>
              <a:t>để</a:t>
            </a:r>
            <a:r>
              <a:rPr lang="en-US" sz="2400"/>
              <a:t> </a:t>
            </a:r>
            <a:r>
              <a:rPr lang="en-US" sz="2400" err="1"/>
              <a:t>văn</a:t>
            </a:r>
            <a:r>
              <a:rPr lang="en-US" sz="2400"/>
              <a:t> minh </a:t>
            </a:r>
            <a:r>
              <a:rPr lang="en-US" sz="2400" err="1"/>
              <a:t>hơn</a:t>
            </a:r>
            <a:endParaRPr lang="en-US" sz="2400"/>
          </a:p>
        </p:txBody>
      </p:sp>
      <p:sp>
        <p:nvSpPr>
          <p:cNvPr id="8" name="Slide Number Placeholder 7"/>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30</a:t>
            </a:fld>
            <a:endParaRPr lang="en-US" sz="165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529468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Shape 278"/>
          <p:cNvSpPr txBox="1"/>
          <p:nvPr/>
        </p:nvSpPr>
        <p:spPr>
          <a:xfrm>
            <a:off x="381000" y="1143000"/>
            <a:ext cx="8098375" cy="4515625"/>
          </a:xfrm>
          <a:prstGeom prst="rect">
            <a:avLst/>
          </a:prstGeom>
          <a:noFill/>
          <a:ln>
            <a:noFill/>
          </a:ln>
        </p:spPr>
        <p:txBody>
          <a:bodyPr lIns="91425" tIns="91425" rIns="91425" bIns="91425" anchor="t" anchorCtr="0">
            <a:noAutofit/>
          </a:bodyPr>
          <a:lstStyle/>
          <a:p>
            <a:pPr lvl="0" rtl="0">
              <a:spcBef>
                <a:spcPts val="0"/>
              </a:spcBef>
              <a:buNone/>
            </a:pPr>
            <a:r>
              <a:rPr lang="en-US" sz="2400" err="1"/>
              <a:t>Nguồn</a:t>
            </a:r>
            <a:r>
              <a:rPr lang="en-US" sz="2400"/>
              <a:t> Oracle :</a:t>
            </a:r>
          </a:p>
          <a:p>
            <a:pPr marL="457200" lvl="0" indent="-381000" rtl="0">
              <a:spcBef>
                <a:spcPts val="0"/>
              </a:spcBef>
              <a:buSzPct val="100000"/>
              <a:buChar char="➢"/>
            </a:pPr>
            <a:r>
              <a:rPr lang="en-US" sz="1800">
                <a:hlinkClick r:id="rId3"/>
              </a:rPr>
              <a:t>http://www.oracle.com/technetwork/java/codeconvtoc-136057.html</a:t>
            </a:r>
            <a:endParaRPr lang="en-US" sz="1800"/>
          </a:p>
          <a:p>
            <a:pPr lvl="0" rtl="0">
              <a:spcBef>
                <a:spcPts val="0"/>
              </a:spcBef>
              <a:buNone/>
            </a:pPr>
            <a:endParaRPr lang="en-US" sz="2400" smtClean="0"/>
          </a:p>
          <a:p>
            <a:pPr lvl="0" rtl="0">
              <a:spcBef>
                <a:spcPts val="0"/>
              </a:spcBef>
              <a:buNone/>
            </a:pPr>
            <a:r>
              <a:rPr lang="en-US" sz="2400" err="1" smtClean="0"/>
              <a:t>Nguồn</a:t>
            </a:r>
            <a:r>
              <a:rPr lang="en-US" sz="2400" smtClean="0"/>
              <a:t> </a:t>
            </a:r>
            <a:r>
              <a:rPr lang="en-US" sz="2400" err="1"/>
              <a:t>GitHub</a:t>
            </a:r>
            <a:r>
              <a:rPr lang="en-US" sz="2400"/>
              <a:t> (Google java style guide</a:t>
            </a:r>
            <a:r>
              <a:rPr lang="en-US" sz="2400" smtClean="0"/>
              <a:t>):</a:t>
            </a:r>
            <a:endParaRPr lang="en-US" sz="2400"/>
          </a:p>
          <a:p>
            <a:pPr marL="457200" lvl="0" indent="-381000">
              <a:spcBef>
                <a:spcPts val="0"/>
              </a:spcBef>
              <a:buSzPct val="100000"/>
              <a:buChar char="➢"/>
            </a:pPr>
            <a:r>
              <a:rPr lang="en-US" sz="1800">
                <a:hlinkClick r:id="rId4"/>
              </a:rPr>
              <a:t>https://google.github.io/styleguide/javaguide.html</a:t>
            </a:r>
            <a:endParaRPr lang="en-US" sz="1800"/>
          </a:p>
        </p:txBody>
      </p:sp>
      <p:sp>
        <p:nvSpPr>
          <p:cNvPr id="5" name="Shape 244"/>
          <p:cNvSpPr txBox="1"/>
          <p:nvPr/>
        </p:nvSpPr>
        <p:spPr>
          <a:xfrm>
            <a:off x="381000" y="381000"/>
            <a:ext cx="7239000" cy="461664"/>
          </a:xfrm>
          <a:prstGeom prst="rect">
            <a:avLst/>
          </a:prstGeom>
          <a:noFill/>
          <a:ln>
            <a:noFill/>
          </a:ln>
        </p:spPr>
        <p:txBody>
          <a:bodyPr lIns="91425" tIns="45700" rIns="91425" bIns="45700" anchor="t" anchorCtr="0">
            <a:noAutofit/>
          </a:bodyPr>
          <a:lstStyle/>
          <a:p>
            <a:pPr lvl="0"/>
            <a:r>
              <a:rPr lang="en-US" sz="2400"/>
              <a:t>6. </a:t>
            </a:r>
            <a:r>
              <a:rPr lang="en-US" sz="2400" err="1"/>
              <a:t>Tài</a:t>
            </a:r>
            <a:r>
              <a:rPr lang="en-US" sz="2400"/>
              <a:t> </a:t>
            </a:r>
            <a:r>
              <a:rPr lang="en-US" sz="2400" err="1"/>
              <a:t>liệu</a:t>
            </a:r>
            <a:r>
              <a:rPr lang="en-US" sz="2400"/>
              <a:t> </a:t>
            </a:r>
            <a:r>
              <a:rPr lang="en-US" sz="2400" err="1"/>
              <a:t>tham</a:t>
            </a:r>
            <a:r>
              <a:rPr lang="en-US" sz="2400"/>
              <a:t> </a:t>
            </a:r>
            <a:r>
              <a:rPr lang="en-US" sz="2400" err="1"/>
              <a:t>khảo</a:t>
            </a:r>
            <a:endParaRPr lang="en-US" sz="2400"/>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31</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381000" y="381000"/>
            <a:ext cx="418896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1. Phong cách lập trình là gì?</a:t>
            </a:r>
          </a:p>
        </p:txBody>
      </p:sp>
      <p:sp>
        <p:nvSpPr>
          <p:cNvPr id="119" name="Shape 119"/>
          <p:cNvSpPr/>
          <p:nvPr/>
        </p:nvSpPr>
        <p:spPr>
          <a:xfrm>
            <a:off x="328166" y="5105400"/>
            <a:ext cx="8458200"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chemeClr val="lt1"/>
                </a:solidFill>
                <a:latin typeface="Source Sans Pro"/>
                <a:ea typeface="Source Sans Pro"/>
                <a:cs typeface="Source Sans Pro"/>
                <a:sym typeface="Source Sans Pro"/>
              </a:rPr>
              <a:t>Là những chuẩn và quy ước trong việc  viết mã nguồn của chương trình. Nó tạo nên một thói quen tốt để người đọc, người học có thể dễ dàng đọc và hiểu mã nguồn một cách rõ ràng, không nhẫm lẫn, giúp phát huy sức mạnh của nhóm…</a:t>
            </a:r>
          </a:p>
        </p:txBody>
      </p:sp>
      <p:pic>
        <p:nvPicPr>
          <p:cNvPr id="120" name="Shape 120" descr="http://genknews.genkcdn.vn/thumb_w/650/2013/8277029918_0901a6ab76_c-e8026.jpg"/>
          <p:cNvPicPr preferRelativeResize="0"/>
          <p:nvPr/>
        </p:nvPicPr>
        <p:blipFill rotWithShape="1">
          <a:blip r:embed="rId3">
            <a:alphaModFix/>
          </a:blip>
          <a:srcRect/>
          <a:stretch/>
        </p:blipFill>
        <p:spPr>
          <a:xfrm>
            <a:off x="685800" y="798235"/>
            <a:ext cx="7299324" cy="4256068"/>
          </a:xfrm>
          <a:prstGeom prst="rect">
            <a:avLst/>
          </a:prstGeom>
          <a:noFill/>
          <a:ln>
            <a:noFill/>
          </a:ln>
        </p:spPr>
      </p:pic>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4</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2. Một số quy ước đặt tên trong lập trình</a:t>
            </a:r>
          </a:p>
        </p:txBody>
      </p:sp>
      <p:sp>
        <p:nvSpPr>
          <p:cNvPr id="126" name="Shape 126"/>
          <p:cNvSpPr txBox="1"/>
          <p:nvPr/>
        </p:nvSpPr>
        <p:spPr>
          <a:xfrm>
            <a:off x="381001" y="1038408"/>
            <a:ext cx="8077199" cy="5632310"/>
          </a:xfrm>
          <a:prstGeom prst="rect">
            <a:avLst/>
          </a:prstGeom>
          <a:noFill/>
          <a:ln>
            <a:noFill/>
          </a:ln>
        </p:spPr>
        <p:txBody>
          <a:bodyPr lIns="91425" tIns="45700" rIns="91425" bIns="45700" anchor="t" anchorCtr="0">
            <a:noAutofit/>
          </a:bodyPr>
          <a:lstStyle/>
          <a:p>
            <a:pPr marL="457200" marR="0" lvl="0" indent="-381000" algn="l"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Class: là danh từ. Trong trường hợp là một danh từ ghép thì chữ cái đầu tiên của mỗi từ là chữ in hoa.</a:t>
            </a:r>
          </a:p>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		Vd: class ImageSprite;</a:t>
            </a:r>
          </a:p>
          <a:p>
            <a:pPr marL="0" marR="0" lvl="0" indent="0" algn="l" rtl="0">
              <a:spcBef>
                <a:spcPts val="0"/>
              </a:spcBef>
              <a:buNone/>
            </a:pPr>
            <a:endParaRPr sz="2400">
              <a:solidFill>
                <a:schemeClr val="dk1"/>
              </a:solidFill>
              <a:latin typeface="Source Sans Pro"/>
              <a:ea typeface="Source Sans Pro"/>
              <a:cs typeface="Source Sans Pro"/>
              <a:sym typeface="Source Sans Pro"/>
            </a:endParaRPr>
          </a:p>
          <a:p>
            <a:pPr marL="457200" marR="0" lvl="0" indent="-381000" algn="l"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Interface: tên được đặt là chữ in hoa.</a:t>
            </a:r>
          </a:p>
          <a:p>
            <a:pPr marL="457200" marR="0" lvl="1" indent="0" algn="l" rtl="0">
              <a:spcBef>
                <a:spcPts val="0"/>
              </a:spcBef>
              <a:buSzPct val="25000"/>
              <a:buNone/>
            </a:pPr>
            <a:r>
              <a:rPr lang="en-US" sz="2400" b="0" i="0" u="none" strike="noStrike" cap="none">
                <a:solidFill>
                  <a:schemeClr val="dk1"/>
                </a:solidFill>
                <a:latin typeface="Source Sans Pro"/>
                <a:ea typeface="Source Sans Pro"/>
                <a:cs typeface="Source Sans Pro"/>
                <a:sym typeface="Source Sans Pro"/>
              </a:rPr>
              <a:t>	Vd: interface RasterDelegate;	</a:t>
            </a:r>
          </a:p>
          <a:p>
            <a:pPr marL="457200" marR="0" lvl="1" indent="0" algn="l" rtl="0">
              <a:spcBef>
                <a:spcPts val="0"/>
              </a:spcBef>
              <a:buNone/>
            </a:pPr>
            <a:endParaRPr sz="2400">
              <a:solidFill>
                <a:schemeClr val="dk1"/>
              </a:solidFill>
              <a:latin typeface="Source Sans Pro"/>
              <a:ea typeface="Source Sans Pro"/>
              <a:cs typeface="Source Sans Pro"/>
              <a:sym typeface="Source Sans Pro"/>
            </a:endParaRPr>
          </a:p>
          <a:p>
            <a:pPr marL="457200" marR="0" lvl="0" indent="-381000" algn="l"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Methods: nên được đặt là động từ. Trong trường hợp phương thức gồm nhiều từ, thì chữ cái đầu tiên của từ đầu tiên viết thường, các từ tiếp theo có chữ cái đầu là chữ in hoa. </a:t>
            </a:r>
          </a:p>
          <a:p>
            <a:pPr marL="457200" marR="0" lvl="0" indent="457200" algn="l" rtl="0">
              <a:spcBef>
                <a:spcPts val="0"/>
              </a:spcBef>
              <a:buNone/>
            </a:pPr>
            <a:r>
              <a:rPr lang="en-US" sz="2400">
                <a:solidFill>
                  <a:schemeClr val="dk1"/>
                </a:solidFill>
                <a:latin typeface="Source Sans Pro"/>
                <a:ea typeface="Source Sans Pro"/>
                <a:cs typeface="Source Sans Pro"/>
                <a:sym typeface="Source Sans Pro"/>
              </a:rPr>
              <a:t>Vd: runFast(); </a:t>
            </a:r>
          </a:p>
          <a:p>
            <a:pPr marL="342900" marR="0" lvl="0" indent="-342900" algn="l" rtl="0">
              <a:spcBef>
                <a:spcPts val="0"/>
              </a:spcBef>
              <a:buClr>
                <a:schemeClr val="dk1"/>
              </a:buClr>
              <a:buFont typeface="Source Sans Pro"/>
              <a:buNone/>
            </a:pPr>
            <a:endParaRPr sz="2400">
              <a:solidFill>
                <a:schemeClr val="dk1"/>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5</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Shape 132"/>
          <p:cNvSpPr txBox="1"/>
          <p:nvPr/>
        </p:nvSpPr>
        <p:spPr>
          <a:xfrm>
            <a:off x="417394" y="990600"/>
            <a:ext cx="7257900" cy="3982500"/>
          </a:xfrm>
          <a:prstGeom prst="rect">
            <a:avLst/>
          </a:prstGeom>
          <a:noFill/>
          <a:ln>
            <a:noFill/>
          </a:ln>
        </p:spPr>
        <p:txBody>
          <a:bodyPr lIns="91425" tIns="91425" rIns="91425" bIns="91425" anchor="t" anchorCtr="0">
            <a:noAutofit/>
          </a:bodyPr>
          <a:lstStyle/>
          <a:p>
            <a:pPr marL="457200" lvl="0" indent="-381000"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Variables: </a:t>
            </a:r>
            <a:r>
              <a:rPr lang="en-US" sz="2400" err="1">
                <a:solidFill>
                  <a:schemeClr val="dk1"/>
                </a:solidFill>
                <a:latin typeface="Source Sans Pro"/>
                <a:ea typeface="Source Sans Pro"/>
                <a:cs typeface="Source Sans Pro"/>
                <a:sym typeface="Source Sans Pro"/>
              </a:rPr>
              <a:t>từ</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đầu</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tiên</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viết</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thường</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chữ</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cái</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đầu</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tiên</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của</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từ</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tiếp</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theo</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viết</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hoa</a:t>
            </a:r>
            <a:r>
              <a:rPr lang="en-US" sz="2400">
                <a:solidFill>
                  <a:schemeClr val="dk1"/>
                </a:solidFill>
                <a:latin typeface="Source Sans Pro"/>
                <a:ea typeface="Source Sans Pro"/>
                <a:cs typeface="Source Sans Pro"/>
                <a:sym typeface="Source Sans Pro"/>
              </a:rPr>
              <a:t>. </a:t>
            </a:r>
          </a:p>
          <a:p>
            <a:pPr marL="457200" lvl="0" indent="457200" rtl="0">
              <a:spcBef>
                <a:spcPts val="0"/>
              </a:spcBef>
              <a:buNone/>
            </a:pPr>
            <a:r>
              <a:rPr lang="en-US" sz="2400" err="1">
                <a:solidFill>
                  <a:schemeClr val="dk1"/>
                </a:solidFill>
                <a:latin typeface="Source Sans Pro"/>
                <a:ea typeface="Source Sans Pro"/>
                <a:cs typeface="Source Sans Pro"/>
                <a:sym typeface="Source Sans Pro"/>
              </a:rPr>
              <a:t>Vd</a:t>
            </a:r>
            <a:r>
              <a:rPr lang="en-US" sz="2400">
                <a:solidFill>
                  <a:schemeClr val="dk1"/>
                </a:solidFill>
                <a:latin typeface="Source Sans Pro"/>
                <a:ea typeface="Source Sans Pro"/>
                <a:cs typeface="Source Sans Pro"/>
                <a:sym typeface="Source Sans Pro"/>
              </a:rPr>
              <a:t>: float </a:t>
            </a:r>
            <a:r>
              <a:rPr lang="en-US" sz="2400" err="1">
                <a:solidFill>
                  <a:schemeClr val="dk1"/>
                </a:solidFill>
                <a:latin typeface="Source Sans Pro"/>
                <a:ea typeface="Source Sans Pro"/>
                <a:cs typeface="Source Sans Pro"/>
                <a:sym typeface="Source Sans Pro"/>
              </a:rPr>
              <a:t>myWidth</a:t>
            </a:r>
            <a:r>
              <a:rPr lang="en-US" sz="2400">
                <a:solidFill>
                  <a:schemeClr val="dk1"/>
                </a:solidFill>
                <a:latin typeface="Source Sans Pro"/>
                <a:ea typeface="Source Sans Pro"/>
                <a:cs typeface="Source Sans Pro"/>
                <a:sym typeface="Source Sans Pro"/>
              </a:rPr>
              <a:t>;</a:t>
            </a:r>
          </a:p>
          <a:p>
            <a:pPr marL="457200" lvl="0" indent="457200" rtl="0">
              <a:spcBef>
                <a:spcPts val="0"/>
              </a:spcBef>
              <a:buNone/>
            </a:pPr>
            <a:endParaRPr sz="2400">
              <a:solidFill>
                <a:schemeClr val="dk1"/>
              </a:solidFill>
              <a:latin typeface="Source Sans Pro"/>
              <a:ea typeface="Source Sans Pro"/>
              <a:cs typeface="Source Sans Pro"/>
              <a:sym typeface="Source Sans Pro"/>
            </a:endParaRPr>
          </a:p>
          <a:p>
            <a:pPr marL="457200" lvl="0" indent="-381000" rtl="0">
              <a:spcBef>
                <a:spcPts val="0"/>
              </a:spcBef>
              <a:buClr>
                <a:schemeClr val="dk1"/>
              </a:buClr>
              <a:buSzPct val="100000"/>
              <a:buFont typeface="Source Sans Pro"/>
              <a:buChar char="❏"/>
            </a:pPr>
            <a:r>
              <a:rPr lang="en-US" sz="2400">
                <a:solidFill>
                  <a:schemeClr val="dk1"/>
                </a:solidFill>
                <a:latin typeface="Source Sans Pro"/>
                <a:ea typeface="Source Sans Pro"/>
                <a:cs typeface="Source Sans Pro"/>
                <a:sym typeface="Source Sans Pro"/>
              </a:rPr>
              <a:t>Constant: </a:t>
            </a:r>
            <a:r>
              <a:rPr lang="en-US" sz="2400" err="1">
                <a:solidFill>
                  <a:schemeClr val="dk1"/>
                </a:solidFill>
                <a:latin typeface="Source Sans Pro"/>
                <a:ea typeface="Source Sans Pro"/>
                <a:cs typeface="Source Sans Pro"/>
                <a:sym typeface="Source Sans Pro"/>
              </a:rPr>
              <a:t>viết</a:t>
            </a:r>
            <a:r>
              <a:rPr lang="en-US" sz="2400">
                <a:solidFill>
                  <a:schemeClr val="dk1"/>
                </a:solidFill>
                <a:latin typeface="Source Sans Pro"/>
                <a:ea typeface="Source Sans Pro"/>
                <a:cs typeface="Source Sans Pro"/>
                <a:sym typeface="Source Sans Pro"/>
              </a:rPr>
              <a:t> in </a:t>
            </a:r>
            <a:r>
              <a:rPr lang="en-US" sz="2400" err="1">
                <a:solidFill>
                  <a:schemeClr val="dk1"/>
                </a:solidFill>
                <a:latin typeface="Source Sans Pro"/>
                <a:ea typeface="Source Sans Pro"/>
                <a:cs typeface="Source Sans Pro"/>
                <a:sym typeface="Source Sans Pro"/>
              </a:rPr>
              <a:t>hoa</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cho</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cả</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từ</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Trong</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trường</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hợp</a:t>
            </a:r>
            <a:r>
              <a:rPr lang="en-US" sz="2400">
                <a:solidFill>
                  <a:schemeClr val="dk1"/>
                </a:solidFill>
                <a:latin typeface="Source Sans Pro"/>
                <a:ea typeface="Source Sans Pro"/>
                <a:cs typeface="Source Sans Pro"/>
                <a:sym typeface="Source Sans Pro"/>
              </a:rPr>
              <a:t> constant </a:t>
            </a:r>
            <a:r>
              <a:rPr lang="en-US" sz="2400" err="1">
                <a:solidFill>
                  <a:schemeClr val="dk1"/>
                </a:solidFill>
                <a:latin typeface="Source Sans Pro"/>
                <a:ea typeface="Source Sans Pro"/>
                <a:cs typeface="Source Sans Pro"/>
                <a:sym typeface="Source Sans Pro"/>
              </a:rPr>
              <a:t>gồm</a:t>
            </a:r>
            <a:r>
              <a:rPr lang="en-US" sz="2400">
                <a:solidFill>
                  <a:schemeClr val="dk1"/>
                </a:solidFill>
                <a:latin typeface="Source Sans Pro"/>
                <a:ea typeface="Source Sans Pro"/>
                <a:cs typeface="Source Sans Pro"/>
                <a:sym typeface="Source Sans Pro"/>
              </a:rPr>
              <a:t> 2 </a:t>
            </a:r>
            <a:r>
              <a:rPr lang="en-US" sz="2400" err="1">
                <a:solidFill>
                  <a:schemeClr val="dk1"/>
                </a:solidFill>
                <a:latin typeface="Source Sans Pro"/>
                <a:ea typeface="Source Sans Pro"/>
                <a:cs typeface="Source Sans Pro"/>
                <a:sym typeface="Source Sans Pro"/>
              </a:rPr>
              <a:t>từ</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thì</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được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cách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nhau</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bởi</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dấu</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gạch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dưới</a:t>
            </a:r>
            <a:r>
              <a:rPr lang="en-US" sz="2400">
                <a:solidFill>
                  <a:schemeClr val="dk1"/>
                </a:solidFill>
                <a:latin typeface="Source Sans Pro"/>
                <a:ea typeface="Source Sans Pro"/>
                <a:cs typeface="Source Sans Pro"/>
                <a:sym typeface="Source Sans Pro"/>
              </a:rPr>
              <a:t>. </a:t>
            </a:r>
          </a:p>
          <a:p>
            <a:pPr marL="457200" lvl="0" indent="457200" rtl="0">
              <a:spcBef>
                <a:spcPts val="0"/>
              </a:spcBef>
              <a:buNone/>
            </a:pPr>
            <a:r>
              <a:rPr lang="en-US" sz="2400" err="1">
                <a:solidFill>
                  <a:schemeClr val="dk1"/>
                </a:solidFill>
                <a:latin typeface="Source Sans Pro"/>
                <a:ea typeface="Source Sans Pro"/>
                <a:cs typeface="Source Sans Pro"/>
                <a:sym typeface="Source Sans Pro"/>
              </a:rPr>
              <a:t>Vd</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int</a:t>
            </a:r>
            <a:r>
              <a:rPr lang="en-US" sz="2400">
                <a:solidFill>
                  <a:schemeClr val="dk1"/>
                </a:solidFill>
                <a:latin typeface="Source Sans Pro"/>
                <a:ea typeface="Source Sans Pro"/>
                <a:cs typeface="Source Sans Pro"/>
                <a:sym typeface="Source Sans Pro"/>
              </a:rPr>
              <a:t> GET_THE_CPU = 1;</a:t>
            </a:r>
          </a:p>
          <a:p>
            <a:pPr lvl="0">
              <a:spcBef>
                <a:spcPts val="0"/>
              </a:spcBef>
              <a:buNone/>
            </a:pPr>
            <a:endParaRPr sz="2400"/>
          </a:p>
        </p:txBody>
      </p:sp>
      <p:sp>
        <p:nvSpPr>
          <p:cNvPr id="4"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Source Sans Pro"/>
                <a:ea typeface="Source Sans Pro"/>
                <a:cs typeface="Source Sans Pro"/>
                <a:sym typeface="Source Sans Pro"/>
              </a:rPr>
              <a:t>2. Một số quy ước đặt tên trong lập trình</a:t>
            </a: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6</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4571997" y="6019800"/>
            <a:ext cx="4059600" cy="569100"/>
          </a:xfrm>
          <a:prstGeom prst="rect">
            <a:avLst/>
          </a:prstGeom>
          <a:noFill/>
          <a:ln>
            <a:noFill/>
          </a:ln>
        </p:spPr>
        <p:txBody>
          <a:bodyPr lIns="91425" tIns="91425" rIns="91425" bIns="91425" anchor="t" anchorCtr="0">
            <a:noAutofit/>
          </a:bodyPr>
          <a:lstStyle/>
          <a:p>
            <a:pPr lvl="0">
              <a:spcBef>
                <a:spcPts val="0"/>
              </a:spcBef>
              <a:buNone/>
            </a:pPr>
            <a:endParaRPr lang="en-US" sz="2400"/>
          </a:p>
        </p:txBody>
      </p:sp>
      <p:sp>
        <p:nvSpPr>
          <p:cNvPr id="138" name="Shape 138"/>
          <p:cNvSpPr txBox="1"/>
          <p:nvPr/>
        </p:nvSpPr>
        <p:spPr>
          <a:xfrm>
            <a:off x="381000" y="990600"/>
            <a:ext cx="7842000" cy="3921000"/>
          </a:xfrm>
          <a:prstGeom prst="rect">
            <a:avLst/>
          </a:prstGeom>
          <a:noFill/>
          <a:ln>
            <a:noFill/>
          </a:ln>
        </p:spPr>
        <p:txBody>
          <a:bodyPr lIns="91425" tIns="91425" rIns="91425" bIns="91425" anchor="t" anchorCtr="0">
            <a:noAutofit/>
          </a:bodyPr>
          <a:lstStyle/>
          <a:p>
            <a:pPr marL="457200" lvl="0" indent="-381000" rtl="0">
              <a:spcBef>
                <a:spcPts val="0"/>
              </a:spcBef>
              <a:buSzPct val="100000"/>
              <a:buAutoNum type="alphaLcPeriod"/>
            </a:pPr>
            <a:r>
              <a:rPr lang="en-US" sz="2400" err="1"/>
              <a:t>Khoảng</a:t>
            </a:r>
            <a:r>
              <a:rPr lang="en-US" sz="2400"/>
              <a:t> </a:t>
            </a:r>
            <a:r>
              <a:rPr lang="en-US" sz="2400" err="1"/>
              <a:t>trắng</a:t>
            </a:r>
            <a:r>
              <a:rPr lang="en-US" sz="2400"/>
              <a:t> :</a:t>
            </a:r>
          </a:p>
          <a:p>
            <a:pPr lvl="0" rtl="0">
              <a:spcBef>
                <a:spcPts val="0"/>
              </a:spcBef>
              <a:buNone/>
            </a:pPr>
            <a:r>
              <a:rPr lang="en-US" sz="2400" err="1"/>
              <a:t>Khoảng</a:t>
            </a:r>
            <a:r>
              <a:rPr lang="en-US" sz="2400"/>
              <a:t> </a:t>
            </a:r>
            <a:r>
              <a:rPr lang="en-US" sz="2400" err="1"/>
              <a:t>trắng</a:t>
            </a:r>
            <a:r>
              <a:rPr lang="en-US" sz="2400"/>
              <a:t> </a:t>
            </a:r>
            <a:r>
              <a:rPr lang="en-US" sz="2400" err="1"/>
              <a:t>được</a:t>
            </a:r>
            <a:r>
              <a:rPr lang="en-US" sz="2400"/>
              <a:t> </a:t>
            </a:r>
            <a:r>
              <a:rPr lang="en-US" sz="2400" err="1"/>
              <a:t>sử</a:t>
            </a:r>
            <a:r>
              <a:rPr lang="en-US" sz="2400"/>
              <a:t> </a:t>
            </a:r>
            <a:r>
              <a:rPr lang="en-US" sz="2400" err="1"/>
              <a:t>dụng</a:t>
            </a:r>
            <a:r>
              <a:rPr lang="en-US" sz="2400"/>
              <a:t> </a:t>
            </a:r>
            <a:r>
              <a:rPr lang="en-US" sz="2400" err="1"/>
              <a:t>trong</a:t>
            </a:r>
            <a:r>
              <a:rPr lang="en-US" sz="2400"/>
              <a:t> </a:t>
            </a:r>
            <a:r>
              <a:rPr lang="en-US" sz="2400" err="1"/>
              <a:t>các</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err="1"/>
              <a:t>đây</a:t>
            </a:r>
            <a:r>
              <a:rPr lang="en-US" sz="2400"/>
              <a:t> :</a:t>
            </a:r>
          </a:p>
          <a:p>
            <a:pPr marL="457200" lvl="0" indent="-381000" rtl="0">
              <a:spcBef>
                <a:spcPts val="0"/>
              </a:spcBef>
              <a:buSzPct val="100000"/>
              <a:buChar char="❏"/>
            </a:pPr>
            <a:r>
              <a:rPr lang="en-US" sz="2400" err="1"/>
              <a:t>Một</a:t>
            </a:r>
            <a:r>
              <a:rPr lang="en-US" sz="2400"/>
              <a:t> </a:t>
            </a:r>
            <a:r>
              <a:rPr lang="en-US" sz="2400" err="1"/>
              <a:t>từ</a:t>
            </a:r>
            <a:r>
              <a:rPr lang="en-US" sz="2400"/>
              <a:t> </a:t>
            </a:r>
            <a:r>
              <a:rPr lang="en-US" sz="2400" err="1"/>
              <a:t>khóa</a:t>
            </a:r>
            <a:r>
              <a:rPr lang="en-US" sz="2400"/>
              <a:t>, </a:t>
            </a:r>
            <a:r>
              <a:rPr lang="en-US" sz="2400" err="1"/>
              <a:t>theo</a:t>
            </a:r>
            <a:r>
              <a:rPr lang="en-US" sz="2400"/>
              <a:t> </a:t>
            </a:r>
            <a:r>
              <a:rPr lang="en-US" sz="2400" err="1"/>
              <a:t>sau</a:t>
            </a:r>
            <a:r>
              <a:rPr lang="en-US" sz="2400"/>
              <a:t> </a:t>
            </a:r>
            <a:r>
              <a:rPr lang="en-US" sz="2400" err="1"/>
              <a:t>nó</a:t>
            </a:r>
            <a:r>
              <a:rPr lang="en-US" sz="2400"/>
              <a:t> </a:t>
            </a:r>
            <a:r>
              <a:rPr lang="en-US" sz="2400" err="1"/>
              <a:t>là</a:t>
            </a:r>
            <a:r>
              <a:rPr lang="en-US" sz="2400"/>
              <a:t> 1 </a:t>
            </a:r>
            <a:r>
              <a:rPr lang="en-US" sz="2400" err="1"/>
              <a:t>cặp</a:t>
            </a:r>
            <a:r>
              <a:rPr lang="en-US" sz="2400"/>
              <a:t> </a:t>
            </a:r>
            <a:r>
              <a:rPr lang="en-US" sz="2400" err="1"/>
              <a:t>ngoặt</a:t>
            </a:r>
            <a:r>
              <a:rPr lang="en-US" sz="2400"/>
              <a:t> </a:t>
            </a:r>
            <a:r>
              <a:rPr lang="en-US" sz="2400" err="1"/>
              <a:t>thì</a:t>
            </a:r>
            <a:r>
              <a:rPr lang="en-US" sz="2400"/>
              <a:t> </a:t>
            </a:r>
            <a:r>
              <a:rPr lang="en-US" sz="2400" err="1"/>
              <a:t>nên</a:t>
            </a:r>
            <a:r>
              <a:rPr lang="en-US" sz="2400"/>
              <a:t> </a:t>
            </a:r>
            <a:r>
              <a:rPr lang="en-US" sz="2400" err="1"/>
              <a:t>được</a:t>
            </a:r>
            <a:r>
              <a:rPr lang="en-US" sz="2400"/>
              <a:t> </a:t>
            </a:r>
            <a:r>
              <a:rPr lang="en-US" sz="2400" err="1"/>
              <a:t>cách</a:t>
            </a:r>
            <a:r>
              <a:rPr lang="en-US" sz="2400"/>
              <a:t> </a:t>
            </a:r>
            <a:r>
              <a:rPr lang="en-US" sz="2400" err="1"/>
              <a:t>nhau</a:t>
            </a:r>
            <a:r>
              <a:rPr lang="en-US" sz="2400"/>
              <a:t> </a:t>
            </a:r>
            <a:r>
              <a:rPr lang="en-US" sz="2400" err="1"/>
              <a:t>bởi</a:t>
            </a:r>
            <a:r>
              <a:rPr lang="en-US" sz="2400"/>
              <a:t> </a:t>
            </a:r>
            <a:r>
              <a:rPr lang="en-US" sz="2400" err="1"/>
              <a:t>một</a:t>
            </a:r>
            <a:r>
              <a:rPr lang="en-US" sz="2400"/>
              <a:t> </a:t>
            </a:r>
            <a:r>
              <a:rPr lang="en-US" sz="2400" err="1"/>
              <a:t>khoảng</a:t>
            </a:r>
            <a:r>
              <a:rPr lang="en-US" sz="2400"/>
              <a:t> </a:t>
            </a:r>
            <a:r>
              <a:rPr lang="en-US" sz="2400" err="1"/>
              <a:t>trắng</a:t>
            </a:r>
            <a:endParaRPr lang="en-US" sz="2400"/>
          </a:p>
          <a:p>
            <a:pPr lvl="0" rtl="0">
              <a:spcBef>
                <a:spcPts val="0"/>
              </a:spcBef>
              <a:buNone/>
            </a:pPr>
            <a:r>
              <a:rPr lang="en-US" sz="2400" err="1"/>
              <a:t>Ví</a:t>
            </a:r>
            <a:r>
              <a:rPr lang="en-US" sz="2400"/>
              <a:t> </a:t>
            </a:r>
            <a:r>
              <a:rPr lang="en-US" sz="2400" err="1"/>
              <a:t>dụ</a:t>
            </a:r>
            <a:r>
              <a:rPr lang="en-US" sz="2400"/>
              <a:t> : </a:t>
            </a:r>
          </a:p>
          <a:p>
            <a:pPr lvl="0">
              <a:spcBef>
                <a:spcPts val="0"/>
              </a:spcBef>
              <a:buNone/>
            </a:pPr>
            <a:endParaRPr sz="2400"/>
          </a:p>
        </p:txBody>
      </p:sp>
      <p:pic>
        <p:nvPicPr>
          <p:cNvPr id="139" name="Shape 139" descr="1.1.PNG"/>
          <p:cNvPicPr preferRelativeResize="0"/>
          <p:nvPr/>
        </p:nvPicPr>
        <p:blipFill>
          <a:blip r:embed="rId3">
            <a:alphaModFix/>
          </a:blip>
          <a:stretch>
            <a:fillRect/>
          </a:stretch>
        </p:blipFill>
        <p:spPr>
          <a:xfrm>
            <a:off x="2695847" y="3222325"/>
            <a:ext cx="3752300" cy="1482950"/>
          </a:xfrm>
          <a:prstGeom prst="rect">
            <a:avLst/>
          </a:prstGeom>
          <a:noFill/>
          <a:ln>
            <a:noFill/>
          </a:ln>
        </p:spPr>
      </p:pic>
      <p:sp>
        <p:nvSpPr>
          <p:cNvPr id="7"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7</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Shape 145"/>
          <p:cNvSpPr txBox="1"/>
          <p:nvPr/>
        </p:nvSpPr>
        <p:spPr>
          <a:xfrm>
            <a:off x="381000" y="1066800"/>
            <a:ext cx="7134900" cy="55509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US" sz="2400" err="1"/>
              <a:t>Một</a:t>
            </a:r>
            <a:r>
              <a:rPr lang="en-US" sz="2400"/>
              <a:t> </a:t>
            </a:r>
            <a:r>
              <a:rPr lang="en-US" sz="2400" err="1"/>
              <a:t>khoảng</a:t>
            </a:r>
            <a:r>
              <a:rPr lang="en-US" sz="2400"/>
              <a:t> </a:t>
            </a:r>
            <a:r>
              <a:rPr lang="en-US" sz="2400" err="1"/>
              <a:t>trắng</a:t>
            </a:r>
            <a:r>
              <a:rPr lang="en-US" sz="2400"/>
              <a:t> </a:t>
            </a:r>
            <a:r>
              <a:rPr lang="en-US" sz="2400" err="1"/>
              <a:t>nên</a:t>
            </a:r>
            <a:r>
              <a:rPr lang="en-US" sz="2400"/>
              <a:t> </a:t>
            </a:r>
            <a:r>
              <a:rPr lang="en-US" sz="2400" err="1"/>
              <a:t>được</a:t>
            </a:r>
            <a:r>
              <a:rPr lang="en-US" sz="2400"/>
              <a:t> </a:t>
            </a:r>
            <a:r>
              <a:rPr lang="en-US" sz="2400" err="1"/>
              <a:t>sử</a:t>
            </a:r>
            <a:r>
              <a:rPr lang="en-US" sz="2400"/>
              <a:t> </a:t>
            </a:r>
            <a:r>
              <a:rPr lang="en-US" sz="2400" err="1"/>
              <a:t>dụng</a:t>
            </a:r>
            <a:r>
              <a:rPr lang="en-US" sz="2400"/>
              <a:t> </a:t>
            </a:r>
            <a:r>
              <a:rPr lang="en-US" sz="2400" err="1"/>
              <a:t>sau</a:t>
            </a:r>
            <a:r>
              <a:rPr lang="en-US" sz="2400"/>
              <a:t> </a:t>
            </a:r>
            <a:r>
              <a:rPr lang="en-US" sz="2400" err="1"/>
              <a:t>dấu</a:t>
            </a:r>
            <a:r>
              <a:rPr lang="en-US" sz="2400"/>
              <a:t> </a:t>
            </a:r>
            <a:r>
              <a:rPr lang="en-US" sz="2400" err="1"/>
              <a:t>phẩy</a:t>
            </a:r>
            <a:r>
              <a:rPr lang="en-US" sz="2400"/>
              <a:t> </a:t>
            </a:r>
            <a:r>
              <a:rPr lang="en-US" sz="2400" err="1"/>
              <a:t>khi</a:t>
            </a:r>
            <a:r>
              <a:rPr lang="en-US" sz="2400"/>
              <a:t> </a:t>
            </a:r>
            <a:r>
              <a:rPr lang="en-US" sz="2400" err="1"/>
              <a:t>khai</a:t>
            </a:r>
            <a:r>
              <a:rPr lang="en-US" sz="2400"/>
              <a:t> </a:t>
            </a:r>
            <a:r>
              <a:rPr lang="en-US" sz="2400" err="1"/>
              <a:t>báo</a:t>
            </a:r>
            <a:r>
              <a:rPr lang="en-US" sz="2400"/>
              <a:t> </a:t>
            </a:r>
            <a:r>
              <a:rPr lang="en-US" sz="2400" err="1"/>
              <a:t>danh</a:t>
            </a:r>
            <a:r>
              <a:rPr lang="en-US" sz="2400"/>
              <a:t> </a:t>
            </a:r>
            <a:r>
              <a:rPr lang="en-US" sz="2400" err="1"/>
              <a:t>sách</a:t>
            </a:r>
            <a:r>
              <a:rPr lang="en-US" sz="2400"/>
              <a:t> </a:t>
            </a:r>
            <a:r>
              <a:rPr lang="en-US" sz="2400" err="1"/>
              <a:t>các</a:t>
            </a:r>
            <a:r>
              <a:rPr lang="en-US" sz="2400"/>
              <a:t> </a:t>
            </a:r>
            <a:r>
              <a:rPr lang="en-US" sz="2400" err="1"/>
              <a:t>đối</a:t>
            </a:r>
            <a:r>
              <a:rPr lang="en-US" sz="2400"/>
              <a:t> </a:t>
            </a:r>
            <a:r>
              <a:rPr lang="en-US" sz="2400" err="1"/>
              <a:t>số</a:t>
            </a:r>
            <a:r>
              <a:rPr lang="en-US" sz="2400"/>
              <a:t> (arguments)</a:t>
            </a:r>
          </a:p>
          <a:p>
            <a:pPr marL="457200" lvl="0" indent="-381000" rtl="0">
              <a:spcBef>
                <a:spcPts val="0"/>
              </a:spcBef>
              <a:buSzPct val="100000"/>
              <a:buChar char="❏"/>
            </a:pPr>
            <a:r>
              <a:rPr lang="en-US" sz="2400" err="1"/>
              <a:t>Tất</a:t>
            </a:r>
            <a:r>
              <a:rPr lang="en-US" sz="2400"/>
              <a:t> </a:t>
            </a:r>
            <a:r>
              <a:rPr lang="en-US" sz="2400" err="1"/>
              <a:t>cả</a:t>
            </a:r>
            <a:r>
              <a:rPr lang="en-US" sz="2400"/>
              <a:t> </a:t>
            </a:r>
            <a:r>
              <a:rPr lang="en-US" sz="2400" err="1"/>
              <a:t>các</a:t>
            </a:r>
            <a:r>
              <a:rPr lang="en-US" sz="2400"/>
              <a:t> </a:t>
            </a:r>
            <a:r>
              <a:rPr lang="en-US" sz="2400" err="1"/>
              <a:t>toán</a:t>
            </a:r>
            <a:r>
              <a:rPr lang="en-US" sz="2400"/>
              <a:t> </a:t>
            </a:r>
            <a:r>
              <a:rPr lang="en-US" sz="2400" err="1"/>
              <a:t>tử</a:t>
            </a:r>
            <a:r>
              <a:rPr lang="en-US" sz="2400"/>
              <a:t> </a:t>
            </a:r>
            <a:r>
              <a:rPr lang="en-US" sz="2400" err="1"/>
              <a:t>hai</a:t>
            </a:r>
            <a:r>
              <a:rPr lang="en-US" sz="2400"/>
              <a:t> </a:t>
            </a:r>
            <a:r>
              <a:rPr lang="en-US" sz="2400" err="1"/>
              <a:t>ngôi</a:t>
            </a:r>
            <a:r>
              <a:rPr lang="en-US" sz="2400"/>
              <a:t> ,</a:t>
            </a:r>
            <a:r>
              <a:rPr lang="en-US" sz="2400" err="1"/>
              <a:t>giữa</a:t>
            </a:r>
            <a:r>
              <a:rPr lang="en-US" sz="2400"/>
              <a:t> </a:t>
            </a:r>
            <a:r>
              <a:rPr lang="en-US" sz="2400" err="1"/>
              <a:t>các</a:t>
            </a:r>
            <a:r>
              <a:rPr lang="en-US" sz="2400"/>
              <a:t> </a:t>
            </a:r>
            <a:r>
              <a:rPr lang="en-US" sz="2400" err="1"/>
              <a:t>toán</a:t>
            </a:r>
            <a:r>
              <a:rPr lang="en-US" sz="2400"/>
              <a:t> </a:t>
            </a:r>
            <a:r>
              <a:rPr lang="en-US" sz="2400" err="1"/>
              <a:t>hạng</a:t>
            </a:r>
            <a:r>
              <a:rPr lang="en-US" sz="2400"/>
              <a:t> </a:t>
            </a:r>
            <a:r>
              <a:rPr lang="en-US" sz="2400" err="1"/>
              <a:t>nên</a:t>
            </a:r>
            <a:r>
              <a:rPr lang="en-US" sz="2400"/>
              <a:t> </a:t>
            </a:r>
            <a:r>
              <a:rPr lang="en-US" sz="2400" err="1"/>
              <a:t>được</a:t>
            </a:r>
            <a:r>
              <a:rPr lang="en-US" sz="2400"/>
              <a:t> </a:t>
            </a:r>
            <a:r>
              <a:rPr lang="en-US" sz="2400" err="1"/>
              <a:t>tách</a:t>
            </a:r>
            <a:r>
              <a:rPr lang="en-US" sz="2400"/>
              <a:t> </a:t>
            </a:r>
            <a:r>
              <a:rPr lang="en-US" sz="2400" err="1"/>
              <a:t>ra</a:t>
            </a:r>
            <a:r>
              <a:rPr lang="en-US" sz="2400"/>
              <a:t> </a:t>
            </a:r>
            <a:r>
              <a:rPr lang="en-US" sz="2400" err="1"/>
              <a:t>bởi</a:t>
            </a:r>
            <a:r>
              <a:rPr lang="en-US" sz="2400"/>
              <a:t> </a:t>
            </a:r>
            <a:r>
              <a:rPr lang="en-US" sz="2400" err="1"/>
              <a:t>khoảng</a:t>
            </a:r>
            <a:r>
              <a:rPr lang="en-US" sz="2400"/>
              <a:t> </a:t>
            </a:r>
            <a:r>
              <a:rPr lang="en-US" sz="2400" err="1"/>
              <a:t>trắng.Nhưng</a:t>
            </a:r>
            <a:r>
              <a:rPr lang="en-US" sz="2400"/>
              <a:t> ở </a:t>
            </a:r>
            <a:r>
              <a:rPr lang="en-US" sz="2400" err="1"/>
              <a:t>toán</a:t>
            </a:r>
            <a:r>
              <a:rPr lang="en-US" sz="2400"/>
              <a:t> </a:t>
            </a:r>
            <a:r>
              <a:rPr lang="en-US" sz="2400" err="1"/>
              <a:t>tử</a:t>
            </a:r>
            <a:r>
              <a:rPr lang="en-US" sz="2400"/>
              <a:t> </a:t>
            </a:r>
            <a:r>
              <a:rPr lang="en-US" sz="2400" err="1"/>
              <a:t>môt</a:t>
            </a:r>
            <a:r>
              <a:rPr lang="en-US" sz="2400"/>
              <a:t> </a:t>
            </a:r>
            <a:r>
              <a:rPr lang="en-US" sz="2400" err="1"/>
              <a:t>ngôi</a:t>
            </a:r>
            <a:r>
              <a:rPr lang="en-US" sz="2400"/>
              <a:t> </a:t>
            </a:r>
            <a:r>
              <a:rPr lang="en-US" sz="2400" err="1"/>
              <a:t>thì</a:t>
            </a:r>
            <a:r>
              <a:rPr lang="en-US" sz="2400"/>
              <a:t> </a:t>
            </a:r>
            <a:r>
              <a:rPr lang="en-US" sz="2400" err="1"/>
              <a:t>không</a:t>
            </a:r>
            <a:r>
              <a:rPr lang="en-US" sz="2400"/>
              <a:t> </a:t>
            </a:r>
            <a:r>
              <a:rPr lang="en-US" sz="2400" err="1"/>
              <a:t>nên</a:t>
            </a:r>
            <a:r>
              <a:rPr lang="en-US" sz="2400"/>
              <a:t> </a:t>
            </a:r>
            <a:r>
              <a:rPr lang="en-US" sz="2400" err="1"/>
              <a:t>sử</a:t>
            </a:r>
            <a:r>
              <a:rPr lang="en-US" sz="2400"/>
              <a:t> </a:t>
            </a:r>
            <a:r>
              <a:rPr lang="en-US" sz="2400" err="1"/>
              <a:t>dụng</a:t>
            </a:r>
            <a:r>
              <a:rPr lang="en-US" sz="2400"/>
              <a:t> </a:t>
            </a:r>
            <a:r>
              <a:rPr lang="en-US" sz="2400" err="1"/>
              <a:t>khoảng</a:t>
            </a:r>
            <a:r>
              <a:rPr lang="en-US" sz="2400"/>
              <a:t> </a:t>
            </a:r>
            <a:r>
              <a:rPr lang="en-US" sz="2400" err="1"/>
              <a:t>trắng</a:t>
            </a:r>
            <a:r>
              <a:rPr lang="en-US" sz="2400"/>
              <a:t> </a:t>
            </a:r>
          </a:p>
          <a:p>
            <a:pPr lvl="0" rtl="0">
              <a:spcBef>
                <a:spcPts val="0"/>
              </a:spcBef>
              <a:buNone/>
            </a:pPr>
            <a:r>
              <a:rPr lang="en-US" sz="2400" err="1"/>
              <a:t>Ví</a:t>
            </a:r>
            <a:r>
              <a:rPr lang="en-US" sz="2400"/>
              <a:t> </a:t>
            </a:r>
            <a:r>
              <a:rPr lang="en-US" sz="2400" err="1"/>
              <a:t>dụ</a:t>
            </a:r>
            <a:r>
              <a:rPr lang="en-US" sz="2400"/>
              <a:t> :</a:t>
            </a:r>
          </a:p>
          <a:p>
            <a:pPr lvl="0" rtl="0">
              <a:spcBef>
                <a:spcPts val="0"/>
              </a:spcBef>
              <a:buNone/>
            </a:pPr>
            <a:endParaRPr sz="2400"/>
          </a:p>
          <a:p>
            <a:pPr lvl="0" rtl="0">
              <a:spcBef>
                <a:spcPts val="0"/>
              </a:spcBef>
              <a:buNone/>
            </a:pPr>
            <a:endParaRPr sz="2400"/>
          </a:p>
          <a:p>
            <a:pPr lvl="0" rtl="0">
              <a:spcBef>
                <a:spcPts val="0"/>
              </a:spcBef>
              <a:buNone/>
            </a:pPr>
            <a:endParaRPr sz="2400"/>
          </a:p>
          <a:p>
            <a:pPr lvl="0">
              <a:spcBef>
                <a:spcPts val="0"/>
              </a:spcBef>
              <a:buNone/>
            </a:pPr>
            <a:endParaRPr sz="2400"/>
          </a:p>
        </p:txBody>
      </p:sp>
      <p:pic>
        <p:nvPicPr>
          <p:cNvPr id="146" name="Shape 146" descr="1.1.PNG"/>
          <p:cNvPicPr preferRelativeResize="0"/>
          <p:nvPr/>
        </p:nvPicPr>
        <p:blipFill>
          <a:blip r:embed="rId3">
            <a:alphaModFix/>
          </a:blip>
          <a:stretch>
            <a:fillRect/>
          </a:stretch>
        </p:blipFill>
        <p:spPr>
          <a:xfrm>
            <a:off x="2397850" y="4216500"/>
            <a:ext cx="5193525" cy="2057174"/>
          </a:xfrm>
          <a:prstGeom prst="rect">
            <a:avLst/>
          </a:prstGeom>
          <a:noFill/>
          <a:ln>
            <a:noFill/>
          </a:ln>
        </p:spPr>
      </p:pic>
      <p:sp>
        <p:nvSpPr>
          <p:cNvPr id="6"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8</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2" name="Group 1"/>
          <p:cNvGrpSpPr/>
          <p:nvPr/>
        </p:nvGrpSpPr>
        <p:grpSpPr>
          <a:xfrm>
            <a:off x="381000" y="1143000"/>
            <a:ext cx="7259047" cy="5274300"/>
            <a:chOff x="1014850" y="1153250"/>
            <a:chExt cx="7259047" cy="5274300"/>
          </a:xfrm>
        </p:grpSpPr>
        <p:sp>
          <p:nvSpPr>
            <p:cNvPr id="152" name="Shape 152"/>
            <p:cNvSpPr txBox="1"/>
            <p:nvPr/>
          </p:nvSpPr>
          <p:spPr>
            <a:xfrm>
              <a:off x="1014850" y="1153250"/>
              <a:ext cx="7134900" cy="52743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US" sz="2400" err="1"/>
                <a:t>Giữa</a:t>
              </a:r>
              <a:r>
                <a:rPr lang="en-US" sz="2400"/>
                <a:t> </a:t>
              </a:r>
              <a:r>
                <a:rPr lang="en-US" sz="2400" err="1"/>
                <a:t>các</a:t>
              </a:r>
              <a:r>
                <a:rPr lang="en-US" sz="2400"/>
                <a:t> </a:t>
              </a:r>
              <a:r>
                <a:rPr lang="en-US" sz="2400" err="1"/>
                <a:t>biểu</a:t>
              </a:r>
              <a:r>
                <a:rPr lang="en-US" sz="2400"/>
                <a:t> </a:t>
              </a:r>
              <a:r>
                <a:rPr lang="en-US" sz="2400" err="1"/>
                <a:t>thức</a:t>
              </a:r>
              <a:r>
                <a:rPr lang="en-US" sz="2400"/>
                <a:t> </a:t>
              </a:r>
              <a:r>
                <a:rPr lang="en-US" sz="2400" err="1"/>
                <a:t>trong</a:t>
              </a:r>
              <a:r>
                <a:rPr lang="en-US" sz="2400"/>
                <a:t> </a:t>
              </a:r>
              <a:r>
                <a:rPr lang="en-US" sz="2400" err="1"/>
                <a:t>câu</a:t>
              </a:r>
              <a:r>
                <a:rPr lang="en-US" sz="2400"/>
                <a:t> </a:t>
              </a:r>
              <a:r>
                <a:rPr lang="en-US" sz="2400" err="1"/>
                <a:t>lệnh</a:t>
              </a:r>
              <a:r>
                <a:rPr lang="en-US" sz="2400"/>
                <a:t> for </a:t>
              </a:r>
              <a:r>
                <a:rPr lang="en-US" sz="2400" err="1"/>
                <a:t>thì</a:t>
              </a:r>
              <a:r>
                <a:rPr lang="en-US" sz="2400"/>
                <a:t> </a:t>
              </a:r>
              <a:r>
                <a:rPr lang="en-US" sz="2400" err="1"/>
                <a:t>nên</a:t>
              </a:r>
              <a:r>
                <a:rPr lang="en-US" sz="2400"/>
                <a:t> </a:t>
              </a:r>
              <a:r>
                <a:rPr lang="en-US" sz="2400" err="1"/>
                <a:t>được</a:t>
              </a:r>
              <a:r>
                <a:rPr lang="en-US" sz="2400"/>
                <a:t> </a:t>
              </a:r>
              <a:r>
                <a:rPr lang="en-US" sz="2400" err="1"/>
                <a:t>tách</a:t>
              </a:r>
              <a:r>
                <a:rPr lang="en-US" sz="2400"/>
                <a:t> </a:t>
              </a:r>
              <a:r>
                <a:rPr lang="en-US" sz="2400" err="1"/>
                <a:t>ra</a:t>
              </a:r>
              <a:r>
                <a:rPr lang="en-US" sz="2400"/>
                <a:t> </a:t>
              </a:r>
              <a:r>
                <a:rPr lang="en-US" sz="2400" err="1"/>
                <a:t>bằng</a:t>
              </a:r>
              <a:r>
                <a:rPr lang="en-US" sz="2400"/>
                <a:t> </a:t>
              </a:r>
              <a:r>
                <a:rPr lang="en-US" sz="2400" err="1"/>
                <a:t>dấu</a:t>
              </a:r>
              <a:r>
                <a:rPr lang="en-US" sz="2400"/>
                <a:t> </a:t>
              </a:r>
              <a:r>
                <a:rPr lang="en-US" sz="2400" err="1"/>
                <a:t>khoảng</a:t>
              </a:r>
              <a:r>
                <a:rPr lang="en-US" sz="2400"/>
                <a:t> </a:t>
              </a:r>
              <a:r>
                <a:rPr lang="en-US" sz="2400" err="1"/>
                <a:t>trắng</a:t>
              </a:r>
              <a:endParaRPr lang="en-US" sz="2400"/>
            </a:p>
            <a:p>
              <a:pPr lvl="0" rtl="0">
                <a:spcBef>
                  <a:spcPts val="0"/>
                </a:spcBef>
                <a:buNone/>
              </a:pPr>
              <a:r>
                <a:rPr lang="en-US" sz="2400" err="1"/>
                <a:t>Ví</a:t>
              </a:r>
              <a:r>
                <a:rPr lang="en-US" sz="2400"/>
                <a:t> </a:t>
              </a:r>
              <a:r>
                <a:rPr lang="en-US" sz="2400" err="1"/>
                <a:t>dụ</a:t>
              </a:r>
              <a:r>
                <a:rPr lang="en-US" sz="2400"/>
                <a:t> :</a:t>
              </a:r>
            </a:p>
            <a:p>
              <a:pPr lvl="0" rtl="0">
                <a:spcBef>
                  <a:spcPts val="0"/>
                </a:spcBef>
                <a:buNone/>
              </a:pPr>
              <a:endParaRPr sz="2400"/>
            </a:p>
            <a:p>
              <a:pPr lvl="0" rtl="0">
                <a:spcBef>
                  <a:spcPts val="0"/>
                </a:spcBef>
                <a:buNone/>
              </a:pPr>
              <a:endParaRPr sz="2400"/>
            </a:p>
            <a:p>
              <a:pPr lvl="0" rtl="0">
                <a:spcBef>
                  <a:spcPts val="0"/>
                </a:spcBef>
                <a:buNone/>
              </a:pPr>
              <a:endParaRPr sz="2400"/>
            </a:p>
            <a:p>
              <a:pPr marL="457200" lvl="0" indent="-381000" rtl="0">
                <a:spcBef>
                  <a:spcPts val="0"/>
                </a:spcBef>
                <a:buSzPct val="100000"/>
                <a:buChar char="❏"/>
              </a:pPr>
              <a:r>
                <a:rPr lang="en-US" sz="2400" err="1"/>
                <a:t>Ép</a:t>
              </a:r>
              <a:r>
                <a:rPr lang="en-US" sz="2400"/>
                <a:t> </a:t>
              </a:r>
              <a:r>
                <a:rPr lang="en-US" sz="2400" err="1"/>
                <a:t>kiểu</a:t>
              </a:r>
              <a:r>
                <a:rPr lang="en-US" sz="2400"/>
                <a:t> </a:t>
              </a:r>
              <a:r>
                <a:rPr lang="en-US" sz="2400" err="1"/>
                <a:t>thì</a:t>
              </a:r>
              <a:r>
                <a:rPr lang="en-US" sz="2400"/>
                <a:t> </a:t>
              </a:r>
              <a:r>
                <a:rPr lang="en-US" sz="2400" err="1"/>
                <a:t>theo</a:t>
              </a:r>
              <a:r>
                <a:rPr lang="en-US" sz="2400"/>
                <a:t> </a:t>
              </a:r>
              <a:r>
                <a:rPr lang="en-US" sz="2400" err="1"/>
                <a:t>sau</a:t>
              </a:r>
              <a:r>
                <a:rPr lang="en-US" sz="2400"/>
                <a:t> </a:t>
              </a:r>
              <a:r>
                <a:rPr lang="en-US" sz="2400" err="1"/>
                <a:t>nó</a:t>
              </a:r>
              <a:r>
                <a:rPr lang="en-US" sz="2400"/>
                <a:t> </a:t>
              </a:r>
              <a:r>
                <a:rPr lang="en-US" sz="2400" err="1"/>
                <a:t>nên</a:t>
              </a:r>
              <a:r>
                <a:rPr lang="en-US" sz="2400"/>
                <a:t> </a:t>
              </a:r>
              <a:r>
                <a:rPr lang="en-US" sz="2400" err="1"/>
                <a:t>có</a:t>
              </a:r>
              <a:r>
                <a:rPr lang="en-US" sz="2400"/>
                <a:t> </a:t>
              </a:r>
              <a:r>
                <a:rPr lang="en-US" sz="2400" err="1"/>
                <a:t>khoảng</a:t>
              </a:r>
              <a:r>
                <a:rPr lang="en-US" sz="2400"/>
                <a:t> </a:t>
              </a:r>
              <a:r>
                <a:rPr lang="en-US" sz="2400" err="1"/>
                <a:t>trắng</a:t>
              </a:r>
              <a:endParaRPr lang="en-US" sz="2400"/>
            </a:p>
            <a:p>
              <a:pPr lvl="0" rtl="0">
                <a:spcBef>
                  <a:spcPts val="0"/>
                </a:spcBef>
                <a:buNone/>
              </a:pPr>
              <a:r>
                <a:rPr lang="en-US" sz="2400" err="1"/>
                <a:t>Ví</a:t>
              </a:r>
              <a:r>
                <a:rPr lang="en-US" sz="2400"/>
                <a:t> </a:t>
              </a:r>
              <a:r>
                <a:rPr lang="en-US" sz="2400" err="1"/>
                <a:t>dụ</a:t>
              </a:r>
              <a:r>
                <a:rPr lang="en-US" sz="2400"/>
                <a:t> :</a:t>
              </a:r>
            </a:p>
            <a:p>
              <a:pPr lvl="0">
                <a:spcBef>
                  <a:spcPts val="0"/>
                </a:spcBef>
                <a:buNone/>
              </a:pPr>
              <a:endParaRPr sz="2400"/>
            </a:p>
          </p:txBody>
        </p:sp>
        <p:pic>
          <p:nvPicPr>
            <p:cNvPr id="153" name="Shape 153" descr="1.2.PNG"/>
            <p:cNvPicPr preferRelativeResize="0"/>
            <p:nvPr/>
          </p:nvPicPr>
          <p:blipFill>
            <a:blip r:embed="rId3">
              <a:alphaModFix/>
            </a:blip>
            <a:stretch>
              <a:fillRect/>
            </a:stretch>
          </p:blipFill>
          <p:spPr>
            <a:xfrm>
              <a:off x="2404775" y="2314867"/>
              <a:ext cx="4530100" cy="838050"/>
            </a:xfrm>
            <a:prstGeom prst="rect">
              <a:avLst/>
            </a:prstGeom>
            <a:noFill/>
            <a:ln>
              <a:noFill/>
            </a:ln>
          </p:spPr>
        </p:pic>
        <p:pic>
          <p:nvPicPr>
            <p:cNvPr id="154" name="Shape 154" descr="1.3.PNG"/>
            <p:cNvPicPr preferRelativeResize="0"/>
            <p:nvPr/>
          </p:nvPicPr>
          <p:blipFill>
            <a:blip r:embed="rId4">
              <a:alphaModFix/>
            </a:blip>
            <a:stretch>
              <a:fillRect/>
            </a:stretch>
          </p:blipFill>
          <p:spPr>
            <a:xfrm>
              <a:off x="1616897" y="4545250"/>
              <a:ext cx="6657000" cy="1344000"/>
            </a:xfrm>
            <a:prstGeom prst="rect">
              <a:avLst/>
            </a:prstGeom>
            <a:noFill/>
            <a:ln>
              <a:noFill/>
            </a:ln>
          </p:spPr>
        </p:pic>
      </p:grpSp>
      <p:sp>
        <p:nvSpPr>
          <p:cNvPr id="6" name="Shape 125"/>
          <p:cNvSpPr txBox="1"/>
          <p:nvPr/>
        </p:nvSpPr>
        <p:spPr>
          <a:xfrm>
            <a:off x="381000" y="381000"/>
            <a:ext cx="5689378" cy="461664"/>
          </a:xfrm>
          <a:prstGeom prst="rect">
            <a:avLst/>
          </a:prstGeom>
          <a:noFill/>
          <a:ln>
            <a:noFill/>
          </a:ln>
        </p:spPr>
        <p:txBody>
          <a:bodyPr lIns="91425" tIns="45700" rIns="91425" bIns="45700" anchor="t" anchorCtr="0">
            <a:noAutofit/>
          </a:bodyPr>
          <a:lstStyle/>
          <a:p>
            <a:pPr lvl="0">
              <a:buSzPct val="25000"/>
            </a:pPr>
            <a:r>
              <a:rPr lang="en-US" sz="2400">
                <a:solidFill>
                  <a:schemeClr val="dk1"/>
                </a:solidFill>
                <a:latin typeface="Source Sans Pro"/>
                <a:ea typeface="Source Sans Pro"/>
                <a:cs typeface="Source Sans Pro"/>
                <a:sym typeface="Source Sans Pro"/>
              </a:rPr>
              <a:t>3. </a:t>
            </a:r>
            <a:r>
              <a:rPr lang="en-US" sz="2400" err="1">
                <a:solidFill>
                  <a:schemeClr val="dk1"/>
                </a:solidFill>
                <a:latin typeface="Source Sans Pro"/>
                <a:ea typeface="Source Sans Pro"/>
                <a:cs typeface="Source Sans Pro"/>
                <a:sym typeface="Source Sans Pro"/>
              </a:rPr>
              <a:t>Các</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định</a:t>
            </a:r>
            <a:r>
              <a:rPr lang="en-US" sz="2400">
                <a:solidFill>
                  <a:schemeClr val="dk1"/>
                </a:solidFill>
                <a:latin typeface="Source Sans Pro"/>
                <a:ea typeface="Source Sans Pro"/>
                <a:cs typeface="Source Sans Pro"/>
                <a:sym typeface="Source Sans Pro"/>
              </a:rPr>
              <a:t> </a:t>
            </a:r>
            <a:r>
              <a:rPr lang="en-US" sz="2400" err="1">
                <a:solidFill>
                  <a:schemeClr val="dk1"/>
                </a:solidFill>
                <a:latin typeface="Source Sans Pro"/>
                <a:ea typeface="Source Sans Pro"/>
                <a:cs typeface="Source Sans Pro"/>
                <a:sym typeface="Source Sans Pro"/>
              </a:rPr>
              <a:t>dạng</a:t>
            </a:r>
            <a:endParaRPr lang="en-US" sz="2400">
              <a:solidFill>
                <a:schemeClr val="dk1"/>
              </a:solidFill>
              <a:latin typeface="Source Sans Pro"/>
              <a:ea typeface="Source Sans Pro"/>
              <a:cs typeface="Source Sans Pro"/>
              <a:sym typeface="Source Sans Pro"/>
            </a:endParaRPr>
          </a:p>
        </p:txBody>
      </p:sp>
      <p:sp>
        <p:nvSpPr>
          <p:cNvPr id="4" name="Slide Number Placeholder 3"/>
          <p:cNvSpPr>
            <a:spLocks noGrp="1"/>
          </p:cNvSpPr>
          <p:nvPr>
            <p:ph type="sldNum" idx="12"/>
          </p:nvPr>
        </p:nvSpPr>
        <p:spPr/>
        <p:txBody>
          <a:bodyPr/>
          <a:lstStyle/>
          <a:p>
            <a:pPr marL="0" marR="0" lvl="0" indent="0" algn="ctr" rtl="0">
              <a:spcBef>
                <a:spcPts val="0"/>
              </a:spcBef>
              <a:buSzPct val="25000"/>
              <a:buNone/>
            </a:pPr>
            <a:fld id="{00000000-1234-1234-1234-123412341234}" type="slidenum">
              <a:rPr lang="en-US" sz="1650" smtClean="0">
                <a:solidFill>
                  <a:srgbClr val="FFFFFF"/>
                </a:solidFill>
                <a:latin typeface="Source Sans Pro"/>
                <a:ea typeface="Source Sans Pro"/>
                <a:cs typeface="Source Sans Pro"/>
                <a:sym typeface="Source Sans Pro"/>
              </a:rPr>
              <a:t>9</a:t>
            </a:fld>
            <a:endParaRPr lang="en-US" sz="1650">
              <a:solidFill>
                <a:srgbClr val="FFFFFF"/>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1445</Words>
  <Application>Microsoft Office PowerPoint</Application>
  <PresentationFormat>On-screen Show (4:3)</PresentationFormat>
  <Paragraphs>215</Paragraphs>
  <Slides>31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Source Sans Pro</vt:lpstr>
      <vt:lpstr>Arial</vt:lpstr>
      <vt:lpstr>Noto Sans Symbols</vt:lpstr>
      <vt:lpstr>Wingdings</vt: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snow</cp:lastModifiedBy>
  <cp:revision>23</cp:revision>
  <dcterms:modified xsi:type="dcterms:W3CDTF">2016-07-24T07:50:01Z</dcterms:modified>
</cp:coreProperties>
</file>