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a8f65fa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a8f65fa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b6cc99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b6cc99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b6cc9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b6cc9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b6cc99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b6cc99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Profile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52775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Thanh Dao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Live Demo</a:t>
            </a:r>
            <a:endParaRPr sz="36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(two columns, ridge borders, align center,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Fonts (‘Open Sans’ - headings, ‘Poppins’ - para, PT Sans Narrow - lists)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Colors (lightgoldenyellow, lightskyblue, darkblue)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Things I thought about adding but decided not to</a:t>
            </a:r>
            <a:endParaRPr sz="36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Adding a ‘back to top’ button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Navigation bar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Favourite/Worst Parts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CSS animations (shake, spin, scale)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Responsive for phone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