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24384000" cy="13716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680" userDrawn="1">
          <p15:clr>
            <a:srgbClr val="A4A3A4"/>
          </p15:clr>
        </p15:guide>
        <p15:guide id="2" orient="horz" pos="4320" userDrawn="1">
          <p15:clr>
            <a:srgbClr val="A4A3A4"/>
          </p15:clr>
        </p15:guide>
        <p15:guide id="3" pos="876" userDrawn="1">
          <p15:clr>
            <a:srgbClr val="A4A3A4"/>
          </p15:clr>
        </p15:guide>
        <p15:guide id="4" pos="14484" userDrawn="1">
          <p15:clr>
            <a:srgbClr val="A4A3A4"/>
          </p15:clr>
        </p15:guide>
        <p15:guide id="5" pos="4279" userDrawn="1">
          <p15:clr>
            <a:srgbClr val="A4A3A4"/>
          </p15:clr>
        </p15:guide>
        <p15:guide id="6" pos="5027" userDrawn="1">
          <p15:clr>
            <a:srgbClr val="A4A3A4"/>
          </p15:clr>
        </p15:guide>
        <p15:guide id="8" pos="10311" userDrawn="1">
          <p15:clr>
            <a:srgbClr val="A4A3A4"/>
          </p15:clr>
        </p15:guide>
        <p15:guide id="9" pos="5593" userDrawn="1">
          <p15:clr>
            <a:srgbClr val="A4A3A4"/>
          </p15:clr>
        </p15:guide>
        <p15:guide id="10" pos="2963" userDrawn="1">
          <p15:clr>
            <a:srgbClr val="A4A3A4"/>
          </p15:clr>
        </p15:guide>
        <p15:guide id="11" pos="12397" userDrawn="1">
          <p15:clr>
            <a:srgbClr val="A4A3A4"/>
          </p15:clr>
        </p15:guide>
        <p15:guide id="13" pos="9427" userDrawn="1">
          <p15:clr>
            <a:srgbClr val="A4A3A4"/>
          </p15:clr>
        </p15:guide>
        <p15:guide id="14" pos="9767" userDrawn="1">
          <p15:clr>
            <a:srgbClr val="A4A3A4"/>
          </p15:clr>
        </p15:guide>
        <p15:guide id="15" pos="8814" userDrawn="1">
          <p15:clr>
            <a:srgbClr val="A4A3A4"/>
          </p15:clr>
        </p15:guide>
        <p15:guide id="16" pos="11083" userDrawn="1">
          <p15:clr>
            <a:srgbClr val="A4A3A4"/>
          </p15:clr>
        </p15:guide>
        <p15:guide id="17" pos="1579" userDrawn="1">
          <p15:clr>
            <a:srgbClr val="A4A3A4"/>
          </p15:clr>
        </p15:guide>
        <p15:guide id="18" orient="horz" pos="4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2E7"/>
    <a:srgbClr val="91B3C1"/>
    <a:srgbClr val="5B7183"/>
    <a:srgbClr val="2B3045"/>
    <a:srgbClr val="F9A554"/>
    <a:srgbClr val="1B1D23"/>
    <a:srgbClr val="24294C"/>
    <a:srgbClr val="5E97CA"/>
    <a:srgbClr val="BA3E62"/>
    <a:srgbClr val="4BC1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8" autoAdjust="0"/>
    <p:restoredTop sz="94660"/>
  </p:normalViewPr>
  <p:slideViewPr>
    <p:cSldViewPr snapToGrid="0">
      <p:cViewPr varScale="1">
        <p:scale>
          <a:sx n="38" d="100"/>
          <a:sy n="38" d="100"/>
        </p:scale>
        <p:origin x="540" y="60"/>
      </p:cViewPr>
      <p:guideLst>
        <p:guide pos="7680"/>
        <p:guide orient="horz" pos="4320"/>
        <p:guide pos="876"/>
        <p:guide pos="14484"/>
        <p:guide pos="4279"/>
        <p:guide pos="5027"/>
        <p:guide pos="10311"/>
        <p:guide pos="5593"/>
        <p:guide pos="2963"/>
        <p:guide pos="12397"/>
        <p:guide pos="9427"/>
        <p:guide pos="9767"/>
        <p:guide pos="8814"/>
        <p:guide pos="11083"/>
        <p:guide pos="1579"/>
        <p:guide orient="horz" pos="4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C809DD-C6E4-4F11-9A83-6997680F1DCC}" type="datetimeFigureOut">
              <a:rPr lang="ru-RU" smtClean="0"/>
              <a:t>30.01.2018</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E20CF2-69E4-4069-BE78-187E5181E221}" type="slidenum">
              <a:rPr lang="ru-RU" smtClean="0"/>
              <a:t>‹#›</a:t>
            </a:fld>
            <a:endParaRPr lang="ru-RU" dirty="0"/>
          </a:p>
        </p:txBody>
      </p:sp>
    </p:spTree>
    <p:extLst>
      <p:ext uri="{BB962C8B-B14F-4D97-AF65-F5344CB8AC3E}">
        <p14:creationId xmlns:p14="http://schemas.microsoft.com/office/powerpoint/2010/main" val="4244630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Пользовательский макет">
    <p:spTree>
      <p:nvGrpSpPr>
        <p:cNvPr id="1" name=""/>
        <p:cNvGrpSpPr/>
        <p:nvPr/>
      </p:nvGrpSpPr>
      <p:grpSpPr>
        <a:xfrm>
          <a:off x="0" y="0"/>
          <a:ext cx="0" cy="0"/>
          <a:chOff x="0" y="0"/>
          <a:chExt cx="0" cy="0"/>
        </a:xfrm>
      </p:grpSpPr>
      <p:sp>
        <p:nvSpPr>
          <p:cNvPr id="3" name="TextBox 2"/>
          <p:cNvSpPr txBox="1"/>
          <p:nvPr/>
        </p:nvSpPr>
        <p:spPr>
          <a:xfrm>
            <a:off x="19718373" y="12811862"/>
            <a:ext cx="3274979" cy="400110"/>
          </a:xfrm>
          <a:prstGeom prst="rect">
            <a:avLst/>
          </a:prstGeom>
          <a:noFill/>
        </p:spPr>
        <p:txBody>
          <a:bodyPr wrap="square" lIns="0" tIns="0" rIns="0" bIns="0" rtlCol="0">
            <a:spAutoFit/>
          </a:bodyPr>
          <a:lstStyle/>
          <a:p>
            <a:pPr algn="r"/>
            <a:r>
              <a:rPr lang="en-US" sz="2600" dirty="0" smtClean="0">
                <a:solidFill>
                  <a:srgbClr val="4BC1EB"/>
                </a:solidFill>
                <a:latin typeface="Fira Sans" panose="020B0503050000020004" pitchFamily="34" charset="0"/>
                <a:ea typeface="Fira Sans" panose="020B0503050000020004" pitchFamily="34" charset="0"/>
              </a:rPr>
              <a:t>www.startup.com</a:t>
            </a:r>
          </a:p>
        </p:txBody>
      </p:sp>
      <p:sp>
        <p:nvSpPr>
          <p:cNvPr id="5" name="TextBox 4"/>
          <p:cNvSpPr txBox="1"/>
          <p:nvPr/>
        </p:nvSpPr>
        <p:spPr>
          <a:xfrm>
            <a:off x="20944907" y="721157"/>
            <a:ext cx="2048445" cy="738664"/>
          </a:xfrm>
          <a:prstGeom prst="rect">
            <a:avLst/>
          </a:prstGeom>
          <a:noFill/>
          <a:ln>
            <a:noFill/>
          </a:ln>
        </p:spPr>
        <p:txBody>
          <a:bodyPr wrap="none" lIns="0" tIns="0" rIns="0" bIns="0" rtlCol="0" anchor="ctr" anchorCtr="0">
            <a:spAutoFit/>
          </a:bodyPr>
          <a:lstStyle/>
          <a:p>
            <a:pPr algn="r"/>
            <a:r>
              <a:rPr lang="en-US" sz="2400" spc="0" dirty="0" smtClean="0">
                <a:solidFill>
                  <a:srgbClr val="4BC1EB"/>
                </a:solidFill>
                <a:latin typeface="Fira Sans" panose="020B0503050000020004" pitchFamily="34" charset="0"/>
                <a:ea typeface="Fira Sans" panose="020B0503050000020004" pitchFamily="34" charset="0"/>
              </a:rPr>
              <a:t>MARKETING</a:t>
            </a:r>
          </a:p>
          <a:p>
            <a:pPr algn="r"/>
            <a:r>
              <a:rPr lang="en-US" sz="2400" spc="0" dirty="0" smtClean="0">
                <a:solidFill>
                  <a:srgbClr val="4BC1EB"/>
                </a:solidFill>
                <a:latin typeface="Fira Sans" panose="020B0503050000020004" pitchFamily="34" charset="0"/>
                <a:ea typeface="Fira Sans" panose="020B0503050000020004" pitchFamily="34" charset="0"/>
              </a:rPr>
              <a:t>PRESENTATION</a:t>
            </a:r>
            <a:endParaRPr lang="ru-RU" sz="2400" spc="0" dirty="0">
              <a:solidFill>
                <a:srgbClr val="4BC1EB"/>
              </a:solidFill>
              <a:latin typeface="Fira Sans" panose="020B0503050000020004" pitchFamily="34" charset="0"/>
              <a:ea typeface="Fira Sans" panose="020B0503050000020004" pitchFamily="34" charset="0"/>
            </a:endParaRPr>
          </a:p>
        </p:txBody>
      </p:sp>
      <p:sp>
        <p:nvSpPr>
          <p:cNvPr id="7" name="Номер слайда 5"/>
          <p:cNvSpPr txBox="1">
            <a:spLocks/>
          </p:cNvSpPr>
          <p:nvPr/>
        </p:nvSpPr>
        <p:spPr>
          <a:xfrm>
            <a:off x="20174859" y="1600756"/>
            <a:ext cx="2818492" cy="730250"/>
          </a:xfrm>
          <a:prstGeom prst="rect">
            <a:avLst/>
          </a:prstGeom>
        </p:spPr>
        <p:txBody>
          <a:bodyPr vert="horz" lIns="0" tIns="0" rIns="0" bIns="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844D7-84D1-4DBF-BC8A-2A673C7BFB69}" type="slidenum">
              <a:rPr lang="ru-RU" sz="8000" smtClean="0">
                <a:solidFill>
                  <a:srgbClr val="4BC1EB"/>
                </a:solidFill>
                <a:latin typeface="Fira Sans ExtraBold" panose="020B0903050000020004" pitchFamily="34" charset="0"/>
                <a:ea typeface="Fira Sans ExtraBold" panose="020B0903050000020004" pitchFamily="34" charset="0"/>
              </a:rPr>
              <a:pPr/>
              <a:t>‹#›</a:t>
            </a:fld>
            <a:endParaRPr lang="ru-RU" sz="8000" dirty="0">
              <a:solidFill>
                <a:srgbClr val="4BC1EB"/>
              </a:solidFill>
              <a:latin typeface="Fira Sans ExtraBold" panose="020B0903050000020004" pitchFamily="34" charset="0"/>
              <a:ea typeface="Fira Sans ExtraBold" panose="020B0903050000020004" pitchFamily="34" charset="0"/>
            </a:endParaRPr>
          </a:p>
        </p:txBody>
      </p:sp>
      <p:sp>
        <p:nvSpPr>
          <p:cNvPr id="4" name="Рисунок 3"/>
          <p:cNvSpPr>
            <a:spLocks noGrp="1"/>
          </p:cNvSpPr>
          <p:nvPr>
            <p:ph type="pic" sz="quarter" idx="10"/>
          </p:nvPr>
        </p:nvSpPr>
        <p:spPr>
          <a:xfrm>
            <a:off x="2238683" y="1436961"/>
            <a:ext cx="3296267" cy="3295016"/>
          </a:xfrm>
          <a:prstGeom prst="ellipse">
            <a:avLst/>
          </a:prstGeom>
        </p:spPr>
        <p:txBody>
          <a:bodyPr/>
          <a:lstStyle>
            <a:lvl1pPr>
              <a:defRPr>
                <a:noFill/>
              </a:defRPr>
            </a:lvl1pPr>
          </a:lstStyle>
          <a:p>
            <a:endParaRPr lang="ru-RU"/>
          </a:p>
        </p:txBody>
      </p:sp>
      <p:sp>
        <p:nvSpPr>
          <p:cNvPr id="8" name="Рисунок 3"/>
          <p:cNvSpPr>
            <a:spLocks noGrp="1"/>
          </p:cNvSpPr>
          <p:nvPr>
            <p:ph type="pic" sz="quarter" idx="11"/>
          </p:nvPr>
        </p:nvSpPr>
        <p:spPr>
          <a:xfrm>
            <a:off x="2238681" y="5241404"/>
            <a:ext cx="3296267" cy="3295016"/>
          </a:xfrm>
          <a:prstGeom prst="ellipse">
            <a:avLst/>
          </a:prstGeom>
        </p:spPr>
        <p:txBody>
          <a:bodyPr/>
          <a:lstStyle>
            <a:lvl1pPr>
              <a:defRPr>
                <a:noFill/>
              </a:defRPr>
            </a:lvl1pPr>
          </a:lstStyle>
          <a:p>
            <a:endParaRPr lang="ru-RU"/>
          </a:p>
        </p:txBody>
      </p:sp>
      <p:sp>
        <p:nvSpPr>
          <p:cNvPr id="9" name="Рисунок 3"/>
          <p:cNvSpPr>
            <a:spLocks noGrp="1"/>
          </p:cNvSpPr>
          <p:nvPr>
            <p:ph type="pic" sz="quarter" idx="12"/>
          </p:nvPr>
        </p:nvSpPr>
        <p:spPr>
          <a:xfrm>
            <a:off x="2238683" y="9045847"/>
            <a:ext cx="3296267" cy="3295016"/>
          </a:xfrm>
          <a:prstGeom prst="ellipse">
            <a:avLst/>
          </a:prstGeom>
        </p:spPr>
        <p:txBody>
          <a:bodyPr/>
          <a:lstStyle>
            <a:lvl1pPr>
              <a:defRPr>
                <a:noFill/>
              </a:defRPr>
            </a:lvl1pPr>
          </a:lstStyle>
          <a:p>
            <a:endParaRPr lang="ru-RU"/>
          </a:p>
        </p:txBody>
      </p:sp>
      <p:sp>
        <p:nvSpPr>
          <p:cNvPr id="10" name="Рисунок 3"/>
          <p:cNvSpPr>
            <a:spLocks noGrp="1"/>
          </p:cNvSpPr>
          <p:nvPr>
            <p:ph type="pic" sz="quarter" idx="13"/>
          </p:nvPr>
        </p:nvSpPr>
        <p:spPr>
          <a:xfrm>
            <a:off x="12214860" y="1406049"/>
            <a:ext cx="3296267" cy="3295016"/>
          </a:xfrm>
          <a:prstGeom prst="ellipse">
            <a:avLst/>
          </a:prstGeom>
        </p:spPr>
        <p:txBody>
          <a:bodyPr/>
          <a:lstStyle>
            <a:lvl1pPr>
              <a:defRPr>
                <a:noFill/>
              </a:defRPr>
            </a:lvl1pPr>
          </a:lstStyle>
          <a:p>
            <a:endParaRPr lang="ru-RU"/>
          </a:p>
        </p:txBody>
      </p:sp>
      <p:sp>
        <p:nvSpPr>
          <p:cNvPr id="11" name="Рисунок 3"/>
          <p:cNvSpPr>
            <a:spLocks noGrp="1"/>
          </p:cNvSpPr>
          <p:nvPr>
            <p:ph type="pic" sz="quarter" idx="14"/>
          </p:nvPr>
        </p:nvSpPr>
        <p:spPr>
          <a:xfrm>
            <a:off x="12214859" y="5210492"/>
            <a:ext cx="3296267" cy="3295016"/>
          </a:xfrm>
          <a:prstGeom prst="ellipse">
            <a:avLst/>
          </a:prstGeom>
        </p:spPr>
        <p:txBody>
          <a:bodyPr/>
          <a:lstStyle>
            <a:lvl1pPr>
              <a:defRPr>
                <a:noFill/>
              </a:defRPr>
            </a:lvl1pPr>
          </a:lstStyle>
          <a:p>
            <a:endParaRPr lang="ru-RU"/>
          </a:p>
        </p:txBody>
      </p:sp>
      <p:sp>
        <p:nvSpPr>
          <p:cNvPr id="12" name="Рисунок 3"/>
          <p:cNvSpPr>
            <a:spLocks noGrp="1"/>
          </p:cNvSpPr>
          <p:nvPr>
            <p:ph type="pic" sz="quarter" idx="15"/>
          </p:nvPr>
        </p:nvSpPr>
        <p:spPr>
          <a:xfrm>
            <a:off x="12214860" y="9014935"/>
            <a:ext cx="3296267" cy="3295016"/>
          </a:xfrm>
          <a:prstGeom prst="ellipse">
            <a:avLst/>
          </a:prstGeom>
        </p:spPr>
        <p:txBody>
          <a:bodyPr/>
          <a:lstStyle>
            <a:lvl1pPr>
              <a:defRPr>
                <a:noFill/>
              </a:defRPr>
            </a:lvl1pPr>
          </a:lstStyle>
          <a:p>
            <a:endParaRPr lang="ru-RU"/>
          </a:p>
        </p:txBody>
      </p:sp>
    </p:spTree>
    <p:extLst>
      <p:ext uri="{BB962C8B-B14F-4D97-AF65-F5344CB8AC3E}">
        <p14:creationId xmlns:p14="http://schemas.microsoft.com/office/powerpoint/2010/main" val="2076435469"/>
      </p:ext>
    </p:extLst>
  </p:cSld>
  <p:clrMapOvr>
    <a:masterClrMapping/>
  </p:clrMapOvr>
  <p:transition spd="med" advClick="0" advTm="2000">
    <p:push dir="d"/>
  </p:transition>
  <p:timing>
    <p:tnLst>
      <p:par>
        <p:cTn id="1" dur="indefinite" restart="never" nodeType="tmRoot"/>
      </p:par>
    </p:tnLst>
  </p:timing>
  <p:extLst mod="1">
    <p:ext uri="{DCECCB84-F9BA-43D5-87BE-67443E8EF086}">
      <p15:sldGuideLst xmlns:p15="http://schemas.microsoft.com/office/powerpoint/2012/main">
        <p15:guide id="1" pos="7680" userDrawn="1">
          <p15:clr>
            <a:srgbClr val="FBAE40"/>
          </p15:clr>
        </p15:guide>
        <p15:guide id="2" orient="horz" pos="4320" userDrawn="1">
          <p15:clr>
            <a:srgbClr val="FBAE40"/>
          </p15:clr>
        </p15:guide>
        <p15:guide id="3" pos="14484" userDrawn="1">
          <p15:clr>
            <a:srgbClr val="FBAE40"/>
          </p15:clr>
        </p15:guide>
        <p15:guide id="4" pos="8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Пользовательский макет">
    <p:spTree>
      <p:nvGrpSpPr>
        <p:cNvPr id="1" name=""/>
        <p:cNvGrpSpPr/>
        <p:nvPr/>
      </p:nvGrpSpPr>
      <p:grpSpPr>
        <a:xfrm>
          <a:off x="0" y="0"/>
          <a:ext cx="0" cy="0"/>
          <a:chOff x="0" y="0"/>
          <a:chExt cx="0" cy="0"/>
        </a:xfrm>
      </p:grpSpPr>
      <p:sp>
        <p:nvSpPr>
          <p:cNvPr id="3" name="TextBox 2"/>
          <p:cNvSpPr txBox="1"/>
          <p:nvPr/>
        </p:nvSpPr>
        <p:spPr>
          <a:xfrm>
            <a:off x="19718373" y="12811862"/>
            <a:ext cx="3274979" cy="400110"/>
          </a:xfrm>
          <a:prstGeom prst="rect">
            <a:avLst/>
          </a:prstGeom>
          <a:noFill/>
        </p:spPr>
        <p:txBody>
          <a:bodyPr wrap="square" lIns="0" tIns="0" rIns="0" bIns="0" rtlCol="0">
            <a:spAutoFit/>
          </a:bodyPr>
          <a:lstStyle/>
          <a:p>
            <a:pPr algn="r"/>
            <a:r>
              <a:rPr lang="en-US" sz="2600" dirty="0" smtClean="0">
                <a:solidFill>
                  <a:srgbClr val="4BC1EB"/>
                </a:solidFill>
                <a:latin typeface="Fira Sans" panose="020B0503050000020004" pitchFamily="34" charset="0"/>
                <a:ea typeface="Fira Sans" panose="020B0503050000020004" pitchFamily="34" charset="0"/>
              </a:rPr>
              <a:t>www.startup.com</a:t>
            </a:r>
          </a:p>
        </p:txBody>
      </p:sp>
      <p:sp>
        <p:nvSpPr>
          <p:cNvPr id="5" name="TextBox 4"/>
          <p:cNvSpPr txBox="1"/>
          <p:nvPr/>
        </p:nvSpPr>
        <p:spPr>
          <a:xfrm>
            <a:off x="20944907" y="721157"/>
            <a:ext cx="2048445" cy="738664"/>
          </a:xfrm>
          <a:prstGeom prst="rect">
            <a:avLst/>
          </a:prstGeom>
          <a:noFill/>
          <a:ln>
            <a:noFill/>
          </a:ln>
        </p:spPr>
        <p:txBody>
          <a:bodyPr wrap="none" lIns="0" tIns="0" rIns="0" bIns="0" rtlCol="0" anchor="ctr" anchorCtr="0">
            <a:spAutoFit/>
          </a:bodyPr>
          <a:lstStyle/>
          <a:p>
            <a:pPr algn="r"/>
            <a:r>
              <a:rPr lang="en-US" sz="2400" spc="0" dirty="0" smtClean="0">
                <a:solidFill>
                  <a:srgbClr val="4BC1EB"/>
                </a:solidFill>
                <a:latin typeface="Fira Sans" panose="020B0503050000020004" pitchFamily="34" charset="0"/>
                <a:ea typeface="Fira Sans" panose="020B0503050000020004" pitchFamily="34" charset="0"/>
              </a:rPr>
              <a:t>MARKETING</a:t>
            </a:r>
          </a:p>
          <a:p>
            <a:pPr algn="r"/>
            <a:r>
              <a:rPr lang="en-US" sz="2400" spc="0" dirty="0" smtClean="0">
                <a:solidFill>
                  <a:srgbClr val="4BC1EB"/>
                </a:solidFill>
                <a:latin typeface="Fira Sans" panose="020B0503050000020004" pitchFamily="34" charset="0"/>
                <a:ea typeface="Fira Sans" panose="020B0503050000020004" pitchFamily="34" charset="0"/>
              </a:rPr>
              <a:t>PRESENTATION</a:t>
            </a:r>
            <a:endParaRPr lang="ru-RU" sz="2400" spc="0" dirty="0">
              <a:solidFill>
                <a:srgbClr val="4BC1EB"/>
              </a:solidFill>
              <a:latin typeface="Fira Sans" panose="020B0503050000020004" pitchFamily="34" charset="0"/>
              <a:ea typeface="Fira Sans" panose="020B0503050000020004" pitchFamily="34" charset="0"/>
            </a:endParaRPr>
          </a:p>
        </p:txBody>
      </p:sp>
      <p:sp>
        <p:nvSpPr>
          <p:cNvPr id="7" name="Номер слайда 5"/>
          <p:cNvSpPr txBox="1">
            <a:spLocks/>
          </p:cNvSpPr>
          <p:nvPr/>
        </p:nvSpPr>
        <p:spPr>
          <a:xfrm>
            <a:off x="20174859" y="1600756"/>
            <a:ext cx="2818492" cy="730250"/>
          </a:xfrm>
          <a:prstGeom prst="rect">
            <a:avLst/>
          </a:prstGeom>
        </p:spPr>
        <p:txBody>
          <a:bodyPr vert="horz" lIns="0" tIns="0" rIns="0" bIns="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844D7-84D1-4DBF-BC8A-2A673C7BFB69}" type="slidenum">
              <a:rPr lang="ru-RU" sz="8000" smtClean="0">
                <a:solidFill>
                  <a:srgbClr val="4BC1EB"/>
                </a:solidFill>
                <a:latin typeface="Fira Sans ExtraBold" panose="020B0903050000020004" pitchFamily="34" charset="0"/>
                <a:ea typeface="Fira Sans ExtraBold" panose="020B0903050000020004" pitchFamily="34" charset="0"/>
              </a:rPr>
              <a:pPr/>
              <a:t>‹#›</a:t>
            </a:fld>
            <a:endParaRPr lang="ru-RU" sz="8000" dirty="0">
              <a:solidFill>
                <a:srgbClr val="4BC1EB"/>
              </a:solidFill>
              <a:latin typeface="Fira Sans ExtraBold" panose="020B0903050000020004" pitchFamily="34" charset="0"/>
              <a:ea typeface="Fira Sans ExtraBold" panose="020B0903050000020004" pitchFamily="34" charset="0"/>
            </a:endParaRPr>
          </a:p>
        </p:txBody>
      </p:sp>
      <p:sp>
        <p:nvSpPr>
          <p:cNvPr id="10" name="Рисунок 3"/>
          <p:cNvSpPr>
            <a:spLocks noGrp="1"/>
          </p:cNvSpPr>
          <p:nvPr>
            <p:ph type="pic" sz="quarter" idx="10"/>
          </p:nvPr>
        </p:nvSpPr>
        <p:spPr>
          <a:xfrm>
            <a:off x="3276601" y="4895850"/>
            <a:ext cx="3924300" cy="3924300"/>
          </a:xfrm>
          <a:prstGeom prst="rect">
            <a:avLst/>
          </a:prstGeom>
        </p:spPr>
        <p:txBody>
          <a:bodyPr/>
          <a:lstStyle>
            <a:lvl1pPr>
              <a:defRPr>
                <a:noFill/>
              </a:defRPr>
            </a:lvl1pPr>
          </a:lstStyle>
          <a:p>
            <a:r>
              <a:rPr lang="ru-RU" smtClean="0"/>
              <a:t>Вставка рисунка</a:t>
            </a:r>
            <a:endParaRPr lang="ru-RU" dirty="0"/>
          </a:p>
        </p:txBody>
      </p:sp>
      <p:sp>
        <p:nvSpPr>
          <p:cNvPr id="11" name="Рисунок 3"/>
          <p:cNvSpPr>
            <a:spLocks noGrp="1"/>
          </p:cNvSpPr>
          <p:nvPr>
            <p:ph type="pic" sz="quarter" idx="11"/>
          </p:nvPr>
        </p:nvSpPr>
        <p:spPr>
          <a:xfrm>
            <a:off x="7200901" y="4895850"/>
            <a:ext cx="3924300" cy="3924300"/>
          </a:xfrm>
          <a:prstGeom prst="rect">
            <a:avLst/>
          </a:prstGeom>
        </p:spPr>
        <p:txBody>
          <a:bodyPr/>
          <a:lstStyle>
            <a:lvl1pPr>
              <a:defRPr>
                <a:noFill/>
              </a:defRPr>
            </a:lvl1pPr>
          </a:lstStyle>
          <a:p>
            <a:r>
              <a:rPr lang="ru-RU" smtClean="0"/>
              <a:t>Вставка рисунка</a:t>
            </a:r>
            <a:endParaRPr lang="ru-RU" dirty="0"/>
          </a:p>
        </p:txBody>
      </p:sp>
      <p:sp>
        <p:nvSpPr>
          <p:cNvPr id="12" name="Рисунок 3"/>
          <p:cNvSpPr>
            <a:spLocks noGrp="1"/>
          </p:cNvSpPr>
          <p:nvPr>
            <p:ph type="pic" sz="quarter" idx="12"/>
          </p:nvPr>
        </p:nvSpPr>
        <p:spPr>
          <a:xfrm>
            <a:off x="11125201" y="4895850"/>
            <a:ext cx="3924300" cy="3924300"/>
          </a:xfrm>
          <a:prstGeom prst="rect">
            <a:avLst/>
          </a:prstGeom>
        </p:spPr>
        <p:txBody>
          <a:bodyPr/>
          <a:lstStyle>
            <a:lvl1pPr>
              <a:defRPr>
                <a:noFill/>
              </a:defRPr>
            </a:lvl1pPr>
          </a:lstStyle>
          <a:p>
            <a:r>
              <a:rPr lang="ru-RU" smtClean="0"/>
              <a:t>Вставка рисунка</a:t>
            </a:r>
            <a:endParaRPr lang="ru-RU" dirty="0"/>
          </a:p>
        </p:txBody>
      </p:sp>
      <p:sp>
        <p:nvSpPr>
          <p:cNvPr id="13" name="Рисунок 3"/>
          <p:cNvSpPr>
            <a:spLocks noGrp="1"/>
          </p:cNvSpPr>
          <p:nvPr>
            <p:ph type="pic" sz="quarter" idx="13"/>
          </p:nvPr>
        </p:nvSpPr>
        <p:spPr>
          <a:xfrm>
            <a:off x="15049501" y="4895850"/>
            <a:ext cx="3924300" cy="3924300"/>
          </a:xfrm>
          <a:prstGeom prst="rect">
            <a:avLst/>
          </a:prstGeom>
        </p:spPr>
        <p:txBody>
          <a:bodyPr/>
          <a:lstStyle>
            <a:lvl1pPr>
              <a:defRPr>
                <a:noFill/>
              </a:defRPr>
            </a:lvl1pPr>
          </a:lstStyle>
          <a:p>
            <a:r>
              <a:rPr lang="ru-RU" smtClean="0"/>
              <a:t>Вставка рисунка</a:t>
            </a:r>
            <a:endParaRPr lang="ru-RU" dirty="0"/>
          </a:p>
        </p:txBody>
      </p:sp>
    </p:spTree>
    <p:extLst>
      <p:ext uri="{BB962C8B-B14F-4D97-AF65-F5344CB8AC3E}">
        <p14:creationId xmlns:p14="http://schemas.microsoft.com/office/powerpoint/2010/main" val="3159768031"/>
      </p:ext>
    </p:extLst>
  </p:cSld>
  <p:clrMapOvr>
    <a:masterClrMapping/>
  </p:clrMapOvr>
  <p:transition spd="med" advClick="0" advTm="2000">
    <p:push dir="d"/>
  </p:transition>
  <p:timing>
    <p:tnLst>
      <p:par>
        <p:cTn id="1" dur="indefinite" restart="never" nodeType="tmRoot"/>
      </p:par>
    </p:tnLst>
  </p:timing>
  <p:extLst mod="1">
    <p:ext uri="{DCECCB84-F9BA-43D5-87BE-67443E8EF086}">
      <p15:sldGuideLst xmlns:p15="http://schemas.microsoft.com/office/powerpoint/2012/main">
        <p15:guide id="1" pos="7680" userDrawn="1">
          <p15:clr>
            <a:srgbClr val="FBAE40"/>
          </p15:clr>
        </p15:guide>
        <p15:guide id="2" orient="horz" pos="4320" userDrawn="1">
          <p15:clr>
            <a:srgbClr val="FBAE40"/>
          </p15:clr>
        </p15:guide>
        <p15:guide id="3" pos="14484" userDrawn="1">
          <p15:clr>
            <a:srgbClr val="FBAE40"/>
          </p15:clr>
        </p15:guide>
        <p15:guide id="4" pos="87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Пользовательский макет">
    <p:spTree>
      <p:nvGrpSpPr>
        <p:cNvPr id="1" name=""/>
        <p:cNvGrpSpPr/>
        <p:nvPr/>
      </p:nvGrpSpPr>
      <p:grpSpPr>
        <a:xfrm>
          <a:off x="0" y="0"/>
          <a:ext cx="0" cy="0"/>
          <a:chOff x="0" y="0"/>
          <a:chExt cx="0" cy="0"/>
        </a:xfrm>
      </p:grpSpPr>
      <p:sp>
        <p:nvSpPr>
          <p:cNvPr id="63" name="Рисунок 61"/>
          <p:cNvSpPr>
            <a:spLocks noGrp="1"/>
          </p:cNvSpPr>
          <p:nvPr>
            <p:ph type="pic" sz="quarter" idx="10"/>
          </p:nvPr>
        </p:nvSpPr>
        <p:spPr>
          <a:xfrm>
            <a:off x="0" y="0"/>
            <a:ext cx="6096000" cy="4572000"/>
          </a:xfrm>
          <a:prstGeom prst="rect">
            <a:avLst/>
          </a:prstGeom>
          <a:noFill/>
        </p:spPr>
        <p:txBody>
          <a:bodyPr/>
          <a:lstStyle>
            <a:lvl1pPr>
              <a:defRPr>
                <a:noFill/>
              </a:defRPr>
            </a:lvl1pPr>
          </a:lstStyle>
          <a:p>
            <a:endParaRPr lang="ru-RU"/>
          </a:p>
        </p:txBody>
      </p:sp>
      <p:sp>
        <p:nvSpPr>
          <p:cNvPr id="64" name="Рисунок 61"/>
          <p:cNvSpPr>
            <a:spLocks noGrp="1"/>
          </p:cNvSpPr>
          <p:nvPr>
            <p:ph type="pic" sz="quarter" idx="11"/>
          </p:nvPr>
        </p:nvSpPr>
        <p:spPr>
          <a:xfrm>
            <a:off x="6096000" y="0"/>
            <a:ext cx="6096000" cy="4572000"/>
          </a:xfrm>
          <a:prstGeom prst="rect">
            <a:avLst/>
          </a:prstGeom>
          <a:noFill/>
        </p:spPr>
        <p:txBody>
          <a:bodyPr/>
          <a:lstStyle>
            <a:lvl1pPr>
              <a:defRPr>
                <a:noFill/>
              </a:defRPr>
            </a:lvl1pPr>
          </a:lstStyle>
          <a:p>
            <a:endParaRPr lang="ru-RU"/>
          </a:p>
        </p:txBody>
      </p:sp>
      <p:sp>
        <p:nvSpPr>
          <p:cNvPr id="65" name="Рисунок 61"/>
          <p:cNvSpPr>
            <a:spLocks noGrp="1"/>
          </p:cNvSpPr>
          <p:nvPr>
            <p:ph type="pic" sz="quarter" idx="12"/>
          </p:nvPr>
        </p:nvSpPr>
        <p:spPr>
          <a:xfrm>
            <a:off x="12192000" y="0"/>
            <a:ext cx="6096000" cy="4572000"/>
          </a:xfrm>
          <a:prstGeom prst="rect">
            <a:avLst/>
          </a:prstGeom>
          <a:noFill/>
        </p:spPr>
        <p:txBody>
          <a:bodyPr/>
          <a:lstStyle>
            <a:lvl1pPr>
              <a:defRPr>
                <a:noFill/>
              </a:defRPr>
            </a:lvl1pPr>
          </a:lstStyle>
          <a:p>
            <a:endParaRPr lang="ru-RU"/>
          </a:p>
        </p:txBody>
      </p:sp>
      <p:sp>
        <p:nvSpPr>
          <p:cNvPr id="66" name="Рисунок 61"/>
          <p:cNvSpPr>
            <a:spLocks noGrp="1"/>
          </p:cNvSpPr>
          <p:nvPr>
            <p:ph type="pic" sz="quarter" idx="13"/>
          </p:nvPr>
        </p:nvSpPr>
        <p:spPr>
          <a:xfrm>
            <a:off x="18288000" y="0"/>
            <a:ext cx="6096000" cy="4572000"/>
          </a:xfrm>
          <a:prstGeom prst="rect">
            <a:avLst/>
          </a:prstGeom>
          <a:noFill/>
        </p:spPr>
        <p:txBody>
          <a:bodyPr/>
          <a:lstStyle>
            <a:lvl1pPr>
              <a:defRPr>
                <a:noFill/>
              </a:defRPr>
            </a:lvl1pPr>
          </a:lstStyle>
          <a:p>
            <a:endParaRPr lang="ru-RU"/>
          </a:p>
        </p:txBody>
      </p:sp>
      <p:sp>
        <p:nvSpPr>
          <p:cNvPr id="67" name="Рисунок 61"/>
          <p:cNvSpPr>
            <a:spLocks noGrp="1"/>
          </p:cNvSpPr>
          <p:nvPr>
            <p:ph type="pic" sz="quarter" idx="14"/>
          </p:nvPr>
        </p:nvSpPr>
        <p:spPr>
          <a:xfrm>
            <a:off x="0" y="4572000"/>
            <a:ext cx="6096000" cy="4572000"/>
          </a:xfrm>
          <a:prstGeom prst="rect">
            <a:avLst/>
          </a:prstGeom>
          <a:noFill/>
        </p:spPr>
        <p:txBody>
          <a:bodyPr/>
          <a:lstStyle>
            <a:lvl1pPr>
              <a:defRPr>
                <a:noFill/>
              </a:defRPr>
            </a:lvl1pPr>
          </a:lstStyle>
          <a:p>
            <a:endParaRPr lang="ru-RU"/>
          </a:p>
        </p:txBody>
      </p:sp>
      <p:sp>
        <p:nvSpPr>
          <p:cNvPr id="68" name="Рисунок 61"/>
          <p:cNvSpPr>
            <a:spLocks noGrp="1"/>
          </p:cNvSpPr>
          <p:nvPr>
            <p:ph type="pic" sz="quarter" idx="15"/>
          </p:nvPr>
        </p:nvSpPr>
        <p:spPr>
          <a:xfrm>
            <a:off x="6096000" y="4572000"/>
            <a:ext cx="6096000" cy="4572000"/>
          </a:xfrm>
          <a:prstGeom prst="rect">
            <a:avLst/>
          </a:prstGeom>
          <a:noFill/>
        </p:spPr>
        <p:txBody>
          <a:bodyPr/>
          <a:lstStyle>
            <a:lvl1pPr>
              <a:defRPr>
                <a:noFill/>
              </a:defRPr>
            </a:lvl1pPr>
          </a:lstStyle>
          <a:p>
            <a:endParaRPr lang="ru-RU"/>
          </a:p>
        </p:txBody>
      </p:sp>
      <p:sp>
        <p:nvSpPr>
          <p:cNvPr id="69" name="Рисунок 61"/>
          <p:cNvSpPr>
            <a:spLocks noGrp="1"/>
          </p:cNvSpPr>
          <p:nvPr>
            <p:ph type="pic" sz="quarter" idx="16"/>
          </p:nvPr>
        </p:nvSpPr>
        <p:spPr>
          <a:xfrm>
            <a:off x="12192000" y="4572000"/>
            <a:ext cx="6096000" cy="4572000"/>
          </a:xfrm>
          <a:prstGeom prst="rect">
            <a:avLst/>
          </a:prstGeom>
          <a:noFill/>
        </p:spPr>
        <p:txBody>
          <a:bodyPr/>
          <a:lstStyle>
            <a:lvl1pPr>
              <a:defRPr>
                <a:noFill/>
              </a:defRPr>
            </a:lvl1pPr>
          </a:lstStyle>
          <a:p>
            <a:endParaRPr lang="ru-RU"/>
          </a:p>
        </p:txBody>
      </p:sp>
      <p:sp>
        <p:nvSpPr>
          <p:cNvPr id="70" name="Рисунок 61"/>
          <p:cNvSpPr>
            <a:spLocks noGrp="1"/>
          </p:cNvSpPr>
          <p:nvPr>
            <p:ph type="pic" sz="quarter" idx="17"/>
          </p:nvPr>
        </p:nvSpPr>
        <p:spPr>
          <a:xfrm>
            <a:off x="18288000" y="4572000"/>
            <a:ext cx="6096000" cy="4572000"/>
          </a:xfrm>
          <a:prstGeom prst="rect">
            <a:avLst/>
          </a:prstGeom>
          <a:noFill/>
        </p:spPr>
        <p:txBody>
          <a:bodyPr/>
          <a:lstStyle>
            <a:lvl1pPr>
              <a:defRPr>
                <a:noFill/>
              </a:defRPr>
            </a:lvl1pPr>
          </a:lstStyle>
          <a:p>
            <a:endParaRPr lang="ru-RU"/>
          </a:p>
        </p:txBody>
      </p:sp>
      <p:sp>
        <p:nvSpPr>
          <p:cNvPr id="71" name="Рисунок 61"/>
          <p:cNvSpPr>
            <a:spLocks noGrp="1"/>
          </p:cNvSpPr>
          <p:nvPr>
            <p:ph type="pic" sz="quarter" idx="18"/>
          </p:nvPr>
        </p:nvSpPr>
        <p:spPr>
          <a:xfrm>
            <a:off x="0" y="9144000"/>
            <a:ext cx="6096000" cy="4572000"/>
          </a:xfrm>
          <a:prstGeom prst="rect">
            <a:avLst/>
          </a:prstGeom>
          <a:noFill/>
        </p:spPr>
        <p:txBody>
          <a:bodyPr/>
          <a:lstStyle>
            <a:lvl1pPr>
              <a:defRPr>
                <a:noFill/>
              </a:defRPr>
            </a:lvl1pPr>
          </a:lstStyle>
          <a:p>
            <a:endParaRPr lang="ru-RU"/>
          </a:p>
        </p:txBody>
      </p:sp>
      <p:sp>
        <p:nvSpPr>
          <p:cNvPr id="72" name="Рисунок 61"/>
          <p:cNvSpPr>
            <a:spLocks noGrp="1"/>
          </p:cNvSpPr>
          <p:nvPr>
            <p:ph type="pic" sz="quarter" idx="19"/>
          </p:nvPr>
        </p:nvSpPr>
        <p:spPr>
          <a:xfrm>
            <a:off x="6096000" y="9144000"/>
            <a:ext cx="6096000" cy="4572000"/>
          </a:xfrm>
          <a:prstGeom prst="rect">
            <a:avLst/>
          </a:prstGeom>
          <a:noFill/>
        </p:spPr>
        <p:txBody>
          <a:bodyPr/>
          <a:lstStyle>
            <a:lvl1pPr>
              <a:defRPr>
                <a:noFill/>
              </a:defRPr>
            </a:lvl1pPr>
          </a:lstStyle>
          <a:p>
            <a:endParaRPr lang="ru-RU"/>
          </a:p>
        </p:txBody>
      </p:sp>
      <p:sp>
        <p:nvSpPr>
          <p:cNvPr id="73" name="Рисунок 61"/>
          <p:cNvSpPr>
            <a:spLocks noGrp="1"/>
          </p:cNvSpPr>
          <p:nvPr>
            <p:ph type="pic" sz="quarter" idx="20"/>
          </p:nvPr>
        </p:nvSpPr>
        <p:spPr>
          <a:xfrm>
            <a:off x="12192000" y="9144000"/>
            <a:ext cx="6096000" cy="4572000"/>
          </a:xfrm>
          <a:prstGeom prst="rect">
            <a:avLst/>
          </a:prstGeom>
          <a:noFill/>
        </p:spPr>
        <p:txBody>
          <a:bodyPr/>
          <a:lstStyle>
            <a:lvl1pPr>
              <a:defRPr>
                <a:noFill/>
              </a:defRPr>
            </a:lvl1pPr>
          </a:lstStyle>
          <a:p>
            <a:endParaRPr lang="ru-RU"/>
          </a:p>
        </p:txBody>
      </p:sp>
      <p:sp>
        <p:nvSpPr>
          <p:cNvPr id="74" name="Рисунок 61"/>
          <p:cNvSpPr>
            <a:spLocks noGrp="1"/>
          </p:cNvSpPr>
          <p:nvPr>
            <p:ph type="pic" sz="quarter" idx="21"/>
          </p:nvPr>
        </p:nvSpPr>
        <p:spPr>
          <a:xfrm>
            <a:off x="18288000" y="9144000"/>
            <a:ext cx="6096000" cy="4572000"/>
          </a:xfrm>
          <a:prstGeom prst="rect">
            <a:avLst/>
          </a:prstGeom>
          <a:noFill/>
        </p:spPr>
        <p:txBody>
          <a:bodyPr/>
          <a:lstStyle>
            <a:lvl1pPr>
              <a:defRPr>
                <a:noFill/>
              </a:defRPr>
            </a:lvl1pPr>
          </a:lstStyle>
          <a:p>
            <a:endParaRPr lang="ru-RU"/>
          </a:p>
        </p:txBody>
      </p:sp>
    </p:spTree>
    <p:extLst>
      <p:ext uri="{BB962C8B-B14F-4D97-AF65-F5344CB8AC3E}">
        <p14:creationId xmlns:p14="http://schemas.microsoft.com/office/powerpoint/2010/main" val="3254253719"/>
      </p:ext>
    </p:extLst>
  </p:cSld>
  <p:clrMapOvr>
    <a:masterClrMapping/>
  </p:clrMapOvr>
  <p:transition spd="med" advClick="0" advTm="2000">
    <p:push dir="d"/>
  </p:transition>
  <p:timing>
    <p:tnLst>
      <p:par>
        <p:cTn id="1" dur="indefinite" restart="never" nodeType="tmRoot"/>
      </p:par>
    </p:tnLst>
  </p:timing>
  <p:extLst mod="1">
    <p:ext uri="{DCECCB84-F9BA-43D5-87BE-67443E8EF086}">
      <p15:sldGuideLst xmlns:p15="http://schemas.microsoft.com/office/powerpoint/2012/main">
        <p15:guide id="1" pos="7680" userDrawn="1">
          <p15:clr>
            <a:srgbClr val="FBAE40"/>
          </p15:clr>
        </p15:guide>
        <p15:guide id="2" orient="horz" pos="4320" userDrawn="1">
          <p15:clr>
            <a:srgbClr val="FBAE40"/>
          </p15:clr>
        </p15:guide>
        <p15:guide id="3" pos="14484" userDrawn="1">
          <p15:clr>
            <a:srgbClr val="FBAE40"/>
          </p15:clr>
        </p15:guide>
        <p15:guide id="4" pos="87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Пользовательский макет">
    <p:spTree>
      <p:nvGrpSpPr>
        <p:cNvPr id="1" name=""/>
        <p:cNvGrpSpPr/>
        <p:nvPr/>
      </p:nvGrpSpPr>
      <p:grpSpPr>
        <a:xfrm>
          <a:off x="0" y="0"/>
          <a:ext cx="0" cy="0"/>
          <a:chOff x="0" y="0"/>
          <a:chExt cx="0" cy="0"/>
        </a:xfrm>
      </p:grpSpPr>
      <p:sp>
        <p:nvSpPr>
          <p:cNvPr id="63" name="Рисунок 61"/>
          <p:cNvSpPr>
            <a:spLocks noGrp="1"/>
          </p:cNvSpPr>
          <p:nvPr>
            <p:ph type="pic" sz="quarter" idx="10"/>
          </p:nvPr>
        </p:nvSpPr>
        <p:spPr>
          <a:xfrm>
            <a:off x="0" y="0"/>
            <a:ext cx="12192000" cy="13716000"/>
          </a:xfrm>
          <a:prstGeom prst="rect">
            <a:avLst/>
          </a:prstGeom>
          <a:noFill/>
        </p:spPr>
        <p:txBody>
          <a:bodyPr/>
          <a:lstStyle>
            <a:lvl1pPr>
              <a:defRPr>
                <a:noFill/>
              </a:defRPr>
            </a:lvl1pPr>
          </a:lstStyle>
          <a:p>
            <a:endParaRPr lang="ru-RU"/>
          </a:p>
        </p:txBody>
      </p:sp>
    </p:spTree>
    <p:extLst>
      <p:ext uri="{BB962C8B-B14F-4D97-AF65-F5344CB8AC3E}">
        <p14:creationId xmlns:p14="http://schemas.microsoft.com/office/powerpoint/2010/main" val="1655967515"/>
      </p:ext>
    </p:extLst>
  </p:cSld>
  <p:clrMapOvr>
    <a:masterClrMapping/>
  </p:clrMapOvr>
  <p:transition spd="med" advClick="0" advTm="2000">
    <p:push dir="d"/>
  </p:transition>
  <p:timing>
    <p:tnLst>
      <p:par>
        <p:cTn id="1" dur="indefinite" restart="never" nodeType="tmRoot"/>
      </p:par>
    </p:tnLst>
  </p:timing>
  <p:extLst mod="1">
    <p:ext uri="{DCECCB84-F9BA-43D5-87BE-67443E8EF086}">
      <p15:sldGuideLst xmlns:p15="http://schemas.microsoft.com/office/powerpoint/2012/main">
        <p15:guide id="1" pos="7680" userDrawn="1">
          <p15:clr>
            <a:srgbClr val="FBAE40"/>
          </p15:clr>
        </p15:guide>
        <p15:guide id="2" orient="horz" pos="4320" userDrawn="1">
          <p15:clr>
            <a:srgbClr val="FBAE40"/>
          </p15:clr>
        </p15:guide>
        <p15:guide id="3" pos="14484" userDrawn="1">
          <p15:clr>
            <a:srgbClr val="FBAE40"/>
          </p15:clr>
        </p15:guide>
        <p15:guide id="4" pos="87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Пользовательский макет">
    <p:spTree>
      <p:nvGrpSpPr>
        <p:cNvPr id="1" name=""/>
        <p:cNvGrpSpPr/>
        <p:nvPr/>
      </p:nvGrpSpPr>
      <p:grpSpPr>
        <a:xfrm>
          <a:off x="0" y="0"/>
          <a:ext cx="0" cy="0"/>
          <a:chOff x="0" y="0"/>
          <a:chExt cx="0" cy="0"/>
        </a:xfrm>
      </p:grpSpPr>
      <p:sp>
        <p:nvSpPr>
          <p:cNvPr id="63" name="Рисунок 61"/>
          <p:cNvSpPr>
            <a:spLocks noGrp="1"/>
          </p:cNvSpPr>
          <p:nvPr>
            <p:ph type="pic" sz="quarter" idx="10"/>
          </p:nvPr>
        </p:nvSpPr>
        <p:spPr>
          <a:xfrm>
            <a:off x="0" y="0"/>
            <a:ext cx="24384000" cy="13716000"/>
          </a:xfrm>
          <a:prstGeom prst="rect">
            <a:avLst/>
          </a:prstGeom>
          <a:noFill/>
        </p:spPr>
        <p:txBody>
          <a:bodyPr/>
          <a:lstStyle>
            <a:lvl1pPr>
              <a:defRPr>
                <a:noFill/>
              </a:defRPr>
            </a:lvl1pPr>
          </a:lstStyle>
          <a:p>
            <a:endParaRPr lang="ru-RU"/>
          </a:p>
        </p:txBody>
      </p:sp>
    </p:spTree>
    <p:extLst>
      <p:ext uri="{BB962C8B-B14F-4D97-AF65-F5344CB8AC3E}">
        <p14:creationId xmlns:p14="http://schemas.microsoft.com/office/powerpoint/2010/main" val="77196257"/>
      </p:ext>
    </p:extLst>
  </p:cSld>
  <p:clrMapOvr>
    <a:masterClrMapping/>
  </p:clrMapOvr>
  <p:transition spd="med" advClick="0" advTm="2000">
    <p:push dir="d"/>
  </p:transition>
  <p:timing>
    <p:tnLst>
      <p:par>
        <p:cTn id="1" dur="indefinite" restart="never" nodeType="tmRoot"/>
      </p:par>
    </p:tnLst>
  </p:timing>
  <p:extLst mod="1">
    <p:ext uri="{DCECCB84-F9BA-43D5-87BE-67443E8EF086}">
      <p15:sldGuideLst xmlns:p15="http://schemas.microsoft.com/office/powerpoint/2012/main">
        <p15:guide id="1" pos="7680" userDrawn="1">
          <p15:clr>
            <a:srgbClr val="FBAE40"/>
          </p15:clr>
        </p15:guide>
        <p15:guide id="2" orient="horz" pos="4320" userDrawn="1">
          <p15:clr>
            <a:srgbClr val="FBAE40"/>
          </p15:clr>
        </p15:guide>
        <p15:guide id="3" pos="14484" userDrawn="1">
          <p15:clr>
            <a:srgbClr val="FBAE40"/>
          </p15:clr>
        </p15:guide>
        <p15:guide id="4" pos="876"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B304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753502"/>
      </p:ext>
    </p:extLst>
  </p:cSld>
  <p:clrMap bg1="lt1" tx1="dk1" bg2="lt2" tx2="dk2" accent1="accent1" accent2="accent2" accent3="accent3" accent4="accent4" accent5="accent5" accent6="accent6" hlink="hlink" folHlink="folHlink"/>
  <p:sldLayoutIdLst>
    <p:sldLayoutId id="2147483843" r:id="rId1"/>
    <p:sldLayoutId id="2147483839" r:id="rId2"/>
    <p:sldLayoutId id="2147483840" r:id="rId3"/>
    <p:sldLayoutId id="2147483841" r:id="rId4"/>
    <p:sldLayoutId id="2147483842" r:id="rId5"/>
  </p:sldLayoutIdLst>
  <p:transition spd="med" advClick="0" advTm="2000">
    <p:push dir="d"/>
  </p:transition>
  <p:timing>
    <p:tnLst>
      <p:par>
        <p:cTn id="1" dur="indefinite" restart="never" nodeType="tmRoot"/>
      </p:par>
    </p:tnLst>
  </p:timing>
  <p:hf hdr="0" ftr="0" dt="0"/>
  <p:txStyles>
    <p:titleStyle>
      <a:lvl1pPr algn="l" defTabSz="1828754"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89" indent="-457189" algn="l" defTabSz="1828754"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66" indent="-457189" algn="l" defTabSz="1828754"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943" indent="-457189" algn="l" defTabSz="1828754"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320"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697"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074"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451"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829"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206"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54" rtl="0" eaLnBrk="1" latinLnBrk="0" hangingPunct="1">
        <a:defRPr sz="3600" kern="1200">
          <a:solidFill>
            <a:schemeClr val="tx1"/>
          </a:solidFill>
          <a:latin typeface="+mn-lt"/>
          <a:ea typeface="+mn-ea"/>
          <a:cs typeface="+mn-cs"/>
        </a:defRPr>
      </a:lvl1pPr>
      <a:lvl2pPr marL="914377" algn="l" defTabSz="1828754" rtl="0" eaLnBrk="1" latinLnBrk="0" hangingPunct="1">
        <a:defRPr sz="3600" kern="1200">
          <a:solidFill>
            <a:schemeClr val="tx1"/>
          </a:solidFill>
          <a:latin typeface="+mn-lt"/>
          <a:ea typeface="+mn-ea"/>
          <a:cs typeface="+mn-cs"/>
        </a:defRPr>
      </a:lvl2pPr>
      <a:lvl3pPr marL="1828754" algn="l" defTabSz="1828754" rtl="0" eaLnBrk="1" latinLnBrk="0" hangingPunct="1">
        <a:defRPr sz="3600" kern="1200">
          <a:solidFill>
            <a:schemeClr val="tx1"/>
          </a:solidFill>
          <a:latin typeface="+mn-lt"/>
          <a:ea typeface="+mn-ea"/>
          <a:cs typeface="+mn-cs"/>
        </a:defRPr>
      </a:lvl3pPr>
      <a:lvl4pPr marL="2743131" algn="l" defTabSz="1828754" rtl="0" eaLnBrk="1" latinLnBrk="0" hangingPunct="1">
        <a:defRPr sz="3600" kern="1200">
          <a:solidFill>
            <a:schemeClr val="tx1"/>
          </a:solidFill>
          <a:latin typeface="+mn-lt"/>
          <a:ea typeface="+mn-ea"/>
          <a:cs typeface="+mn-cs"/>
        </a:defRPr>
      </a:lvl4pPr>
      <a:lvl5pPr marL="3657509" algn="l" defTabSz="1828754" rtl="0" eaLnBrk="1" latinLnBrk="0" hangingPunct="1">
        <a:defRPr sz="3600" kern="1200">
          <a:solidFill>
            <a:schemeClr val="tx1"/>
          </a:solidFill>
          <a:latin typeface="+mn-lt"/>
          <a:ea typeface="+mn-ea"/>
          <a:cs typeface="+mn-cs"/>
        </a:defRPr>
      </a:lvl5pPr>
      <a:lvl6pPr marL="4571886" algn="l" defTabSz="1828754" rtl="0" eaLnBrk="1" latinLnBrk="0" hangingPunct="1">
        <a:defRPr sz="3600" kern="1200">
          <a:solidFill>
            <a:schemeClr val="tx1"/>
          </a:solidFill>
          <a:latin typeface="+mn-lt"/>
          <a:ea typeface="+mn-ea"/>
          <a:cs typeface="+mn-cs"/>
        </a:defRPr>
      </a:lvl6pPr>
      <a:lvl7pPr marL="5486263" algn="l" defTabSz="1828754" rtl="0" eaLnBrk="1" latinLnBrk="0" hangingPunct="1">
        <a:defRPr sz="3600" kern="1200">
          <a:solidFill>
            <a:schemeClr val="tx1"/>
          </a:solidFill>
          <a:latin typeface="+mn-lt"/>
          <a:ea typeface="+mn-ea"/>
          <a:cs typeface="+mn-cs"/>
        </a:defRPr>
      </a:lvl7pPr>
      <a:lvl8pPr marL="6400640" algn="l" defTabSz="1828754" rtl="0" eaLnBrk="1" latinLnBrk="0" hangingPunct="1">
        <a:defRPr sz="3600" kern="1200">
          <a:solidFill>
            <a:schemeClr val="tx1"/>
          </a:solidFill>
          <a:latin typeface="+mn-lt"/>
          <a:ea typeface="+mn-ea"/>
          <a:cs typeface="+mn-cs"/>
        </a:defRPr>
      </a:lvl8pPr>
      <a:lvl9pPr marL="7315017" algn="l" defTabSz="182875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168642" y="3130640"/>
            <a:ext cx="10093232" cy="1107996"/>
          </a:xfrm>
          <a:prstGeom prst="rect">
            <a:avLst/>
          </a:prstGeom>
          <a:noFill/>
        </p:spPr>
        <p:txBody>
          <a:bodyPr wrap="square" lIns="0" tIns="0" rIns="0" bIns="0" rtlCol="0" anchor="ctr" anchorCtr="0">
            <a:spAutoFit/>
          </a:bodyPr>
          <a:lstStyle/>
          <a:p>
            <a:r>
              <a:rPr lang="en-US" sz="7200" b="1" spc="-151" dirty="0" smtClean="0">
                <a:solidFill>
                  <a:srgbClr val="4BC1EB"/>
                </a:solidFill>
                <a:latin typeface="Times New Roman" panose="02020603050405020304" pitchFamily="18" charset="0"/>
                <a:ea typeface="Fira Sans ExtraBold" panose="020B0903050000020004" pitchFamily="34" charset="0"/>
                <a:cs typeface="Times New Roman" panose="02020603050405020304" pitchFamily="18" charset="0"/>
              </a:rPr>
              <a:t>Tiểu Luận Môn Học</a:t>
            </a:r>
            <a:endParaRPr lang="ru-RU" sz="7200" b="1" spc="-151" dirty="0">
              <a:solidFill>
                <a:srgbClr val="4BC1EB"/>
              </a:solidFill>
              <a:latin typeface="Times New Roman" panose="02020603050405020304" pitchFamily="18" charset="0"/>
              <a:ea typeface="Fira Sans ExtraBold" panose="020B0903050000020004" pitchFamily="34" charset="0"/>
              <a:cs typeface="Times New Roman" panose="02020603050405020304" pitchFamily="18" charset="0"/>
            </a:endParaRPr>
          </a:p>
        </p:txBody>
      </p:sp>
      <p:sp>
        <p:nvSpPr>
          <p:cNvPr id="6" name="TextBox 5"/>
          <p:cNvSpPr txBox="1"/>
          <p:nvPr/>
        </p:nvSpPr>
        <p:spPr>
          <a:xfrm>
            <a:off x="5804275" y="4709905"/>
            <a:ext cx="13506967" cy="2215991"/>
          </a:xfrm>
          <a:prstGeom prst="rect">
            <a:avLst/>
          </a:prstGeom>
          <a:noFill/>
        </p:spPr>
        <p:txBody>
          <a:bodyPr wrap="none" lIns="0" tIns="0" rIns="0" bIns="0" rtlCol="0" anchor="ctr" anchorCtr="0">
            <a:spAutoFit/>
          </a:bodyPr>
          <a:lstStyle/>
          <a:p>
            <a:pPr algn="ctr"/>
            <a:r>
              <a:rPr lang="vi-VN" sz="4800" b="1" dirty="0">
                <a:solidFill>
                  <a:srgbClr val="D5E2E7"/>
                </a:solidFill>
                <a:latin typeface="Times New Roman" panose="02020603050405020304" pitchFamily="18" charset="0"/>
                <a:ea typeface="Fira Sans SemiBold" panose="020B0703050000020004" pitchFamily="34" charset="0"/>
                <a:cs typeface="Times New Roman" panose="02020603050405020304" pitchFamily="18" charset="0"/>
              </a:rPr>
              <a:t>LẬP TRÌNH TRÒ CHƠI VÀ MÔ PHỎNG GAME </a:t>
            </a:r>
          </a:p>
          <a:p>
            <a:pPr algn="ctr"/>
            <a:r>
              <a:rPr lang="vi-VN" sz="4800" b="1" dirty="0">
                <a:solidFill>
                  <a:srgbClr val="D5E2E7"/>
                </a:solidFill>
                <a:latin typeface="Times New Roman" panose="02020603050405020304" pitchFamily="18" charset="0"/>
                <a:ea typeface="Fira Sans SemiBold" panose="020B0703050000020004" pitchFamily="34" charset="0"/>
                <a:cs typeface="Times New Roman" panose="02020603050405020304" pitchFamily="18" charset="0"/>
              </a:rPr>
              <a:t>PAC-MAN</a:t>
            </a:r>
          </a:p>
          <a:p>
            <a:endParaRPr lang="en-US" sz="4800" dirty="0">
              <a:solidFill>
                <a:srgbClr val="D5E2E7"/>
              </a:solidFill>
              <a:latin typeface="Fira Sans SemiBold" panose="020B0703050000020004" pitchFamily="34" charset="0"/>
              <a:ea typeface="Fira Sans SemiBold" panose="020B0703050000020004" pitchFamily="34" charset="0"/>
            </a:endParaRPr>
          </a:p>
        </p:txBody>
      </p:sp>
      <p:sp>
        <p:nvSpPr>
          <p:cNvPr id="3" name="TextBox 2"/>
          <p:cNvSpPr txBox="1"/>
          <p:nvPr/>
        </p:nvSpPr>
        <p:spPr>
          <a:xfrm>
            <a:off x="4510199" y="597457"/>
            <a:ext cx="15363600" cy="1754326"/>
          </a:xfrm>
          <a:prstGeom prst="rect">
            <a:avLst/>
          </a:prstGeom>
          <a:noFill/>
        </p:spPr>
        <p:txBody>
          <a:bodyPr wrap="square" rtlCol="0">
            <a:spAutoFit/>
          </a:bodyPr>
          <a:lstStyle/>
          <a:p>
            <a:r>
              <a:rPr lang="vi-VN" sz="5400" b="1" dirty="0">
                <a:solidFill>
                  <a:schemeClr val="bg1"/>
                </a:solidFill>
                <a:latin typeface="Times New Roman" panose="02020603050405020304" pitchFamily="18" charset="0"/>
                <a:cs typeface="Times New Roman" panose="02020603050405020304" pitchFamily="18" charset="0"/>
              </a:rPr>
              <a:t>TRƯỜNG ĐẠI HỌC THÔNG TIN LIÊN </a:t>
            </a:r>
            <a:r>
              <a:rPr lang="vi-VN" sz="5400" b="1" dirty="0" smtClean="0">
                <a:solidFill>
                  <a:schemeClr val="bg1"/>
                </a:solidFill>
                <a:latin typeface="Times New Roman" panose="02020603050405020304" pitchFamily="18" charset="0"/>
                <a:cs typeface="Times New Roman" panose="02020603050405020304" pitchFamily="18" charset="0"/>
              </a:rPr>
              <a:t>LẠC</a:t>
            </a:r>
            <a:endParaRPr lang="en-US" sz="5400" b="1" dirty="0" smtClean="0">
              <a:solidFill>
                <a:schemeClr val="bg1"/>
              </a:solidFill>
              <a:latin typeface="Times New Roman" panose="02020603050405020304" pitchFamily="18" charset="0"/>
              <a:cs typeface="Times New Roman" panose="02020603050405020304" pitchFamily="18" charset="0"/>
            </a:endParaRPr>
          </a:p>
          <a:p>
            <a:pPr algn="ctr"/>
            <a:r>
              <a:rPr lang="en-US" sz="5400" b="1" dirty="0" smtClean="0">
                <a:solidFill>
                  <a:schemeClr val="bg1"/>
                </a:solidFill>
                <a:latin typeface="Times New Roman" panose="02020603050405020304" pitchFamily="18" charset="0"/>
                <a:cs typeface="Times New Roman" panose="02020603050405020304" pitchFamily="18" charset="0"/>
              </a:rPr>
              <a:t>Khoa Công Nghệ Thông Tin</a:t>
            </a:r>
            <a:endParaRPr lang="en-US" sz="5400" b="1"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744786" y="6954603"/>
            <a:ext cx="10894426" cy="3477875"/>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Sinh viên thực hiện:  </a:t>
            </a:r>
          </a:p>
          <a:p>
            <a:r>
              <a:rPr lang="en-US" sz="4400" dirty="0">
                <a:solidFill>
                  <a:schemeClr val="bg1"/>
                </a:solidFill>
                <a:latin typeface="Times New Roman" panose="02020603050405020304" pitchFamily="18" charset="0"/>
                <a:cs typeface="Times New Roman" panose="02020603050405020304" pitchFamily="18" charset="0"/>
              </a:rPr>
              <a:t>1. Bùi Thị Thanh Thủy (</a:t>
            </a:r>
            <a:r>
              <a:rPr lang="en-US" sz="4400" dirty="0" smtClean="0">
                <a:solidFill>
                  <a:schemeClr val="bg1"/>
                </a:solidFill>
                <a:latin typeface="Times New Roman" panose="02020603050405020304" pitchFamily="18" charset="0"/>
                <a:cs typeface="Times New Roman" panose="02020603050405020304" pitchFamily="18" charset="0"/>
              </a:rPr>
              <a:t>TN) MSSV:14DC175</a:t>
            </a:r>
            <a:endParaRPr lang="en-US" sz="4400" dirty="0">
              <a:solidFill>
                <a:schemeClr val="bg1"/>
              </a:solidFill>
              <a:latin typeface="Times New Roman" panose="02020603050405020304" pitchFamily="18" charset="0"/>
              <a:cs typeface="Times New Roman" panose="02020603050405020304" pitchFamily="18" charset="0"/>
            </a:endParaRPr>
          </a:p>
          <a:p>
            <a:r>
              <a:rPr lang="en-US" sz="4400" dirty="0">
                <a:solidFill>
                  <a:schemeClr val="bg1"/>
                </a:solidFill>
                <a:latin typeface="Times New Roman" panose="02020603050405020304" pitchFamily="18" charset="0"/>
                <a:cs typeface="Times New Roman" panose="02020603050405020304" pitchFamily="18" charset="0"/>
              </a:rPr>
              <a:t>3. Trần Duy Quang                 MSSV:14DC160</a:t>
            </a:r>
          </a:p>
          <a:p>
            <a:r>
              <a:rPr lang="en-US" sz="4400" dirty="0">
                <a:solidFill>
                  <a:schemeClr val="bg1"/>
                </a:solidFill>
                <a:latin typeface="Times New Roman" panose="02020603050405020304" pitchFamily="18" charset="0"/>
                <a:cs typeface="Times New Roman" panose="02020603050405020304" pitchFamily="18" charset="0"/>
              </a:rPr>
              <a:t>5. Phan Xuân Tuấn                 MSSV:14DC183</a:t>
            </a:r>
          </a:p>
          <a:p>
            <a:endParaRPr lang="en-US" sz="4400"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744786" y="10432478"/>
            <a:ext cx="10894426" cy="769441"/>
          </a:xfrm>
          <a:prstGeom prst="rect">
            <a:avLst/>
          </a:prstGeom>
          <a:noFill/>
        </p:spPr>
        <p:txBody>
          <a:bodyPr wrap="square" rtlCol="0">
            <a:spAutoFit/>
          </a:bodyPr>
          <a:lstStyle/>
          <a:p>
            <a:r>
              <a:rPr lang="en-US" sz="4400" b="1" dirty="0" smtClean="0">
                <a:solidFill>
                  <a:schemeClr val="bg1"/>
                </a:solidFill>
                <a:latin typeface="Times New Roman" panose="02020603050405020304" pitchFamily="18" charset="0"/>
                <a:cs typeface="Times New Roman" panose="02020603050405020304" pitchFamily="18" charset="0"/>
              </a:rPr>
              <a:t>Giảng viên hướng dẫn </a:t>
            </a:r>
            <a:r>
              <a:rPr lang="en-US" sz="4400" dirty="0" smtClean="0">
                <a:solidFill>
                  <a:schemeClr val="bg1"/>
                </a:solidFill>
                <a:latin typeface="Times New Roman" panose="02020603050405020304" pitchFamily="18" charset="0"/>
                <a:cs typeface="Times New Roman" panose="02020603050405020304" pitchFamily="18" charset="0"/>
              </a:rPr>
              <a:t>: </a:t>
            </a:r>
            <a:r>
              <a:rPr lang="en-US" sz="4400" b="1" dirty="0" smtClean="0">
                <a:solidFill>
                  <a:schemeClr val="bg1"/>
                </a:solidFill>
                <a:latin typeface="Times New Roman" panose="02020603050405020304" pitchFamily="18" charset="0"/>
                <a:cs typeface="Times New Roman" panose="02020603050405020304" pitchFamily="18" charset="0"/>
              </a:rPr>
              <a:t>Nguyễn Việt Hùng</a:t>
            </a:r>
            <a:endParaRPr lang="en-US" sz="4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656355"/>
      </p:ext>
    </p:extLst>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pic>
        <p:nvPicPr>
          <p:cNvPr id="3" name="Picture 2" descr="26913411_1223564891108169_915782621_n.png"/>
          <p:cNvPicPr/>
          <p:nvPr/>
        </p:nvPicPr>
        <p:blipFill>
          <a:blip r:embed="rId2"/>
          <a:stretch>
            <a:fillRect/>
          </a:stretch>
        </p:blipFill>
        <p:spPr>
          <a:xfrm>
            <a:off x="5773784" y="0"/>
            <a:ext cx="12566468" cy="13716000"/>
          </a:xfrm>
          <a:prstGeom prst="rect">
            <a:avLst/>
          </a:prstGeom>
        </p:spPr>
      </p:pic>
    </p:spTree>
    <p:extLst>
      <p:ext uri="{BB962C8B-B14F-4D97-AF65-F5344CB8AC3E}">
        <p14:creationId xmlns:p14="http://schemas.microsoft.com/office/powerpoint/2010/main" val="3332782710"/>
      </p:ext>
    </p:extLst>
  </p:cSld>
  <p:clrMapOvr>
    <a:masterClrMapping/>
  </p:clrMapOvr>
  <p:transition spd="med">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pic>
        <p:nvPicPr>
          <p:cNvPr id="3" name="Picture 2" descr="26940408_1223566034441388_552131726_n.png"/>
          <p:cNvPicPr/>
          <p:nvPr/>
        </p:nvPicPr>
        <p:blipFill>
          <a:blip r:embed="rId2"/>
          <a:stretch>
            <a:fillRect/>
          </a:stretch>
        </p:blipFill>
        <p:spPr>
          <a:xfrm>
            <a:off x="6557554" y="0"/>
            <a:ext cx="11260183" cy="13716000"/>
          </a:xfrm>
          <a:prstGeom prst="rect">
            <a:avLst/>
          </a:prstGeom>
        </p:spPr>
      </p:pic>
    </p:spTree>
    <p:extLst>
      <p:ext uri="{BB962C8B-B14F-4D97-AF65-F5344CB8AC3E}">
        <p14:creationId xmlns:p14="http://schemas.microsoft.com/office/powerpoint/2010/main" val="3511707135"/>
      </p:ext>
    </p:extLst>
  </p:cSld>
  <p:clrMapOvr>
    <a:masterClrMapping/>
  </p:clrMapOvr>
  <p:transition spd="med">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pic>
        <p:nvPicPr>
          <p:cNvPr id="3074" name="Picture 2"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5563" y="0"/>
            <a:ext cx="11516677" cy="13581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1465890"/>
      </p:ext>
    </p:extLst>
  </p:cSld>
  <p:clrMapOvr>
    <a:masterClrMapping/>
  </p:clrMapOvr>
  <p:transition spd="med">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pic>
        <p:nvPicPr>
          <p:cNvPr id="3" name="Picture 2" descr="12.PNG"/>
          <p:cNvPicPr/>
          <p:nvPr/>
        </p:nvPicPr>
        <p:blipFill>
          <a:blip r:embed="rId2"/>
          <a:stretch>
            <a:fillRect/>
          </a:stretch>
        </p:blipFill>
        <p:spPr>
          <a:xfrm>
            <a:off x="5826034" y="0"/>
            <a:ext cx="11861075" cy="13716000"/>
          </a:xfrm>
          <a:prstGeom prst="rect">
            <a:avLst/>
          </a:prstGeom>
        </p:spPr>
      </p:pic>
    </p:spTree>
    <p:extLst>
      <p:ext uri="{BB962C8B-B14F-4D97-AF65-F5344CB8AC3E}">
        <p14:creationId xmlns:p14="http://schemas.microsoft.com/office/powerpoint/2010/main" val="1596612264"/>
      </p:ext>
    </p:extLst>
  </p:cSld>
  <p:clrMapOvr>
    <a:masterClrMapping/>
  </p:clrMapOvr>
  <p:transition spd="med">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pic>
        <p:nvPicPr>
          <p:cNvPr id="3" name="Picture 2" descr="1313.PNG"/>
          <p:cNvPicPr/>
          <p:nvPr/>
        </p:nvPicPr>
        <p:blipFill>
          <a:blip r:embed="rId2"/>
          <a:stretch>
            <a:fillRect/>
          </a:stretch>
        </p:blipFill>
        <p:spPr>
          <a:xfrm>
            <a:off x="5617030" y="0"/>
            <a:ext cx="12827724" cy="13716000"/>
          </a:xfrm>
          <a:prstGeom prst="rect">
            <a:avLst/>
          </a:prstGeom>
        </p:spPr>
      </p:pic>
    </p:spTree>
    <p:extLst>
      <p:ext uri="{BB962C8B-B14F-4D97-AF65-F5344CB8AC3E}">
        <p14:creationId xmlns:p14="http://schemas.microsoft.com/office/powerpoint/2010/main" val="1243031693"/>
      </p:ext>
    </p:extLst>
  </p:cSld>
  <p:clrMapOvr>
    <a:masterClrMapping/>
  </p:clrMapOvr>
  <p:transition spd="med">
    <p:push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0" y="0"/>
            <a:ext cx="24384000" cy="13716000"/>
          </a:xfrm>
        </p:spPr>
      </p:sp>
      <p:sp>
        <p:nvSpPr>
          <p:cNvPr id="3" name="TextBox 2"/>
          <p:cNvSpPr txBox="1"/>
          <p:nvPr/>
        </p:nvSpPr>
        <p:spPr>
          <a:xfrm>
            <a:off x="3352800" y="2133600"/>
            <a:ext cx="17830800" cy="2308324"/>
          </a:xfrm>
          <a:prstGeom prst="rect">
            <a:avLst/>
          </a:prstGeom>
          <a:noFill/>
        </p:spPr>
        <p:txBody>
          <a:bodyPr wrap="square" rtlCol="0">
            <a:spAutoFit/>
          </a:bodyPr>
          <a:lstStyle/>
          <a:p>
            <a:pPr algn="ctr"/>
            <a:r>
              <a:rPr lang="en-US" sz="7200" smtClean="0">
                <a:solidFill>
                  <a:schemeClr val="bg1"/>
                </a:solidFill>
                <a:latin typeface="Times New Roman" panose="02020603050405020304" pitchFamily="18" charset="0"/>
                <a:cs typeface="Times New Roman" panose="02020603050405020304" pitchFamily="18" charset="0"/>
              </a:rPr>
              <a:t>CẢM ƠN THẦY CÔ CÙNG CÁC BẠN ĐÃ LẮNG NGHE</a:t>
            </a:r>
            <a:endParaRPr lang="en-GB" sz="72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579806"/>
      </p:ext>
    </p:extLst>
  </p:cSld>
  <p:clrMapOvr>
    <a:masterClrMapping/>
  </p:clrMapOvr>
  <p:transition spd="med">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Oval 2"/>
          <p:cNvSpPr/>
          <p:nvPr/>
        </p:nvSpPr>
        <p:spPr>
          <a:xfrm>
            <a:off x="1672046" y="4676502"/>
            <a:ext cx="3605348" cy="3474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tx1"/>
                </a:solidFill>
                <a:latin typeface="Times New Roman" panose="02020603050405020304" pitchFamily="18" charset="0"/>
                <a:cs typeface="Times New Roman" panose="02020603050405020304" pitchFamily="18" charset="0"/>
              </a:rPr>
              <a:t>Lời Mở Đầu</a:t>
            </a:r>
            <a:endParaRPr lang="en-US" sz="5400" b="1" dirty="0">
              <a:solidFill>
                <a:schemeClr val="tx1"/>
              </a:solidFill>
              <a:latin typeface="Times New Roman" panose="02020603050405020304" pitchFamily="18" charset="0"/>
              <a:cs typeface="Times New Roman" panose="02020603050405020304" pitchFamily="18" charset="0"/>
            </a:endParaRPr>
          </a:p>
        </p:txBody>
      </p:sp>
      <p:sp>
        <p:nvSpPr>
          <p:cNvPr id="5" name="Oval 4"/>
          <p:cNvSpPr/>
          <p:nvPr/>
        </p:nvSpPr>
        <p:spPr>
          <a:xfrm>
            <a:off x="6187440" y="4676502"/>
            <a:ext cx="3605348" cy="3474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solidFill>
                <a:latin typeface="Times New Roman" panose="02020603050405020304" pitchFamily="18" charset="0"/>
                <a:cs typeface="Times New Roman" panose="02020603050405020304" pitchFamily="18" charset="0"/>
              </a:rPr>
              <a:t>Mục Tiêu Phạm Vi Đề Tài</a:t>
            </a:r>
            <a:endParaRPr lang="en-US" sz="4800" b="1" dirty="0">
              <a:solidFill>
                <a:schemeClr val="tx1"/>
              </a:solidFill>
              <a:latin typeface="Times New Roman" panose="02020603050405020304" pitchFamily="18" charset="0"/>
              <a:cs typeface="Times New Roman" panose="02020603050405020304" pitchFamily="18" charset="0"/>
            </a:endParaRPr>
          </a:p>
        </p:txBody>
      </p:sp>
      <p:sp>
        <p:nvSpPr>
          <p:cNvPr id="6" name="Oval 5"/>
          <p:cNvSpPr/>
          <p:nvPr/>
        </p:nvSpPr>
        <p:spPr>
          <a:xfrm>
            <a:off x="10389326" y="4676502"/>
            <a:ext cx="3605348" cy="3474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tx1"/>
                </a:solidFill>
                <a:latin typeface="Times New Roman" panose="02020603050405020304" pitchFamily="18" charset="0"/>
                <a:cs typeface="Times New Roman" panose="02020603050405020304" pitchFamily="18" charset="0"/>
              </a:rPr>
              <a:t>Phân Tích</a:t>
            </a:r>
            <a:endParaRPr lang="en-US" sz="5400" b="1" dirty="0">
              <a:solidFill>
                <a:schemeClr val="tx1"/>
              </a:solidFill>
              <a:latin typeface="Times New Roman" panose="02020603050405020304" pitchFamily="18" charset="0"/>
              <a:cs typeface="Times New Roman" panose="02020603050405020304" pitchFamily="18" charset="0"/>
            </a:endParaRPr>
          </a:p>
        </p:txBody>
      </p:sp>
      <p:sp>
        <p:nvSpPr>
          <p:cNvPr id="7" name="Oval 6"/>
          <p:cNvSpPr/>
          <p:nvPr/>
        </p:nvSpPr>
        <p:spPr>
          <a:xfrm>
            <a:off x="14591212" y="4676502"/>
            <a:ext cx="3605348" cy="3474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solidFill>
                <a:latin typeface="Times New Roman" panose="02020603050405020304" pitchFamily="18" charset="0"/>
                <a:cs typeface="Times New Roman" panose="02020603050405020304" pitchFamily="18" charset="0"/>
              </a:rPr>
              <a:t>Thiết Kế Giao Diện Trò Chơi</a:t>
            </a:r>
            <a:endParaRPr lang="en-US" sz="4800" b="1" dirty="0">
              <a:solidFill>
                <a:schemeClr val="tx1"/>
              </a:solidFill>
              <a:latin typeface="Times New Roman" panose="02020603050405020304" pitchFamily="18" charset="0"/>
              <a:cs typeface="Times New Roman" panose="02020603050405020304" pitchFamily="18" charset="0"/>
            </a:endParaRPr>
          </a:p>
        </p:txBody>
      </p:sp>
      <p:sp>
        <p:nvSpPr>
          <p:cNvPr id="8" name="Oval 7"/>
          <p:cNvSpPr/>
          <p:nvPr/>
        </p:nvSpPr>
        <p:spPr>
          <a:xfrm>
            <a:off x="18793098" y="4676502"/>
            <a:ext cx="3605348" cy="3474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tx1"/>
                </a:solidFill>
                <a:latin typeface="Times New Roman" panose="02020603050405020304" pitchFamily="18" charset="0"/>
                <a:cs typeface="Times New Roman" panose="02020603050405020304" pitchFamily="18" charset="0"/>
              </a:rPr>
              <a:t>Demo</a:t>
            </a:r>
            <a:endParaRPr lang="en-US"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780399"/>
      </p:ext>
    </p:extLst>
  </p:cSld>
  <p:clrMapOvr>
    <a:masterClrMapping/>
  </p:clrMapOvr>
  <p:transition spd="med">
    <p:push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Box 2"/>
          <p:cNvSpPr txBox="1"/>
          <p:nvPr/>
        </p:nvSpPr>
        <p:spPr>
          <a:xfrm>
            <a:off x="1672046" y="1045029"/>
            <a:ext cx="6400800" cy="1200329"/>
          </a:xfrm>
          <a:prstGeom prst="rect">
            <a:avLst/>
          </a:prstGeom>
          <a:noFill/>
        </p:spPr>
        <p:txBody>
          <a:bodyPr wrap="square" rtlCol="0">
            <a:spAutoFit/>
          </a:bodyPr>
          <a:lstStyle/>
          <a:p>
            <a:r>
              <a:rPr lang="en-US" sz="7200" b="1" dirty="0" smtClean="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LỜI MỞ ĐẦU</a:t>
            </a:r>
            <a:endParaRPr lang="en-US" sz="72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1506582" y="3549402"/>
            <a:ext cx="21370835" cy="6617196"/>
          </a:xfrm>
          <a:prstGeom prst="rect">
            <a:avLst/>
          </a:prstGeom>
          <a:noFill/>
        </p:spPr>
        <p:txBody>
          <a:bodyPr wrap="square" rtlCol="0">
            <a:spAutoFit/>
          </a:bodyPr>
          <a:lstStyle/>
          <a:p>
            <a:pPr marL="571500" indent="-571500">
              <a:buFont typeface="Wingdings" panose="05000000000000000000" pitchFamily="2" charset="2"/>
              <a:buChar char="q"/>
            </a:pPr>
            <a:r>
              <a:rPr lang="en-US" sz="4400" dirty="0">
                <a:solidFill>
                  <a:schemeClr val="bg1"/>
                </a:solidFill>
                <a:latin typeface="Times New Roman" panose="02020603050405020304" pitchFamily="18" charset="0"/>
                <a:cs typeface="Times New Roman" panose="02020603050405020304" pitchFamily="18" charset="0"/>
              </a:rPr>
              <a:t>Ngày nay, công nghệ thông tin được xem là ngành mũi nhọn, là động lực quan trọng thúc đẩy sự phát triển của các lĩnh vực khác của đời sống kinh thế , văn hóa, xã hội</a:t>
            </a:r>
            <a:r>
              <a:rPr lang="en-US" sz="4400" dirty="0" smtClean="0">
                <a:solidFill>
                  <a:schemeClr val="bg1"/>
                </a:solidFill>
                <a:latin typeface="Times New Roman" panose="02020603050405020304" pitchFamily="18" charset="0"/>
                <a:cs typeface="Times New Roman" panose="02020603050405020304" pitchFamily="18" charset="0"/>
              </a:rPr>
              <a:t>…</a:t>
            </a:r>
          </a:p>
          <a:p>
            <a:pPr marL="571500" indent="-571500">
              <a:buFont typeface="Wingdings" panose="05000000000000000000" pitchFamily="2" charset="2"/>
              <a:buChar char="q"/>
            </a:pPr>
            <a:r>
              <a:rPr lang="vi-VN" sz="4400" dirty="0">
                <a:solidFill>
                  <a:schemeClr val="bg1"/>
                </a:solidFill>
                <a:latin typeface="Times New Roman" panose="02020603050405020304" pitchFamily="18" charset="0"/>
                <a:cs typeface="Times New Roman" panose="02020603050405020304" pitchFamily="18" charset="0"/>
              </a:rPr>
              <a:t>Nhu cầu giải trí game đang là sự quan tâm hàng đầu của các bạn trẻ. Những người có khả năng nhanh nhẹn, sáng tạo tốt. Việc tạo ra nhiều trò chơi hay, bổ ích là điều rất cần thiết</a:t>
            </a:r>
            <a:r>
              <a:rPr lang="vi-VN" sz="4400" dirty="0" smtClean="0">
                <a:solidFill>
                  <a:schemeClr val="bg1"/>
                </a:solidFill>
                <a:latin typeface="Times New Roman" panose="02020603050405020304" pitchFamily="18" charset="0"/>
                <a:cs typeface="Times New Roman" panose="02020603050405020304" pitchFamily="18" charset="0"/>
              </a:rPr>
              <a:t>.</a:t>
            </a:r>
            <a:endParaRPr lang="en-US" sz="4400" dirty="0" smtClean="0">
              <a:solidFill>
                <a:schemeClr val="bg1"/>
              </a:solidFill>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en-US" sz="4400" dirty="0">
                <a:solidFill>
                  <a:schemeClr val="bg1"/>
                </a:solidFill>
                <a:latin typeface="Times New Roman" panose="02020603050405020304" pitchFamily="18" charset="0"/>
                <a:cs typeface="Times New Roman" panose="02020603050405020304" pitchFamily="18" charset="0"/>
              </a:rPr>
              <a:t>Nổi trong số đó là là các game trí tuệ nhanh tay nhanh mắt.Nó tạo sự nhanh nhẹn, khéo léo, không bạo lực, tinh thần vui vẻ. </a:t>
            </a:r>
            <a:endParaRPr lang="en-US" sz="4400" dirty="0" smtClean="0">
              <a:solidFill>
                <a:schemeClr val="bg1"/>
              </a:solidFill>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vi-VN" sz="4400" dirty="0">
                <a:solidFill>
                  <a:schemeClr val="bg1"/>
                </a:solidFill>
                <a:latin typeface="Times New Roman" panose="02020603050405020304" pitchFamily="18" charset="0"/>
                <a:cs typeface="Times New Roman" panose="02020603050405020304" pitchFamily="18" charset="0"/>
              </a:rPr>
              <a:t>Hôm nay nhóm mình sẽ cùng các bạn thiết kế lập trình trò chơi và mô phỏng game </a:t>
            </a:r>
            <a:r>
              <a:rPr lang="vi-VN" sz="4400" dirty="0" smtClean="0">
                <a:solidFill>
                  <a:schemeClr val="bg1"/>
                </a:solidFill>
                <a:latin typeface="Times New Roman" panose="02020603050405020304" pitchFamily="18" charset="0"/>
                <a:cs typeface="Times New Roman" panose="02020603050405020304" pitchFamily="18" charset="0"/>
              </a:rPr>
              <a:t>PAC-MAN</a:t>
            </a:r>
            <a:r>
              <a:rPr lang="en-US" sz="4400" dirty="0">
                <a:solidFill>
                  <a:schemeClr val="bg1"/>
                </a:solidFill>
                <a:latin typeface="Times New Roman" panose="02020603050405020304" pitchFamily="18" charset="0"/>
                <a:cs typeface="Times New Roman" panose="02020603050405020304" pitchFamily="18" charset="0"/>
              </a:rPr>
              <a:t>.</a:t>
            </a:r>
            <a:endParaRPr lang="en-US" sz="4400" dirty="0" smtClean="0">
              <a:solidFill>
                <a:schemeClr val="bg1"/>
              </a:solidFill>
              <a:latin typeface="Times New Roman" panose="02020603050405020304" pitchFamily="18" charset="0"/>
              <a:cs typeface="Times New Roman" panose="02020603050405020304" pitchFamily="18" charset="0"/>
            </a:endParaRPr>
          </a:p>
          <a:p>
            <a:endParaRPr lang="en-US" sz="7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154040"/>
      </p:ext>
    </p:extLst>
  </p:cSld>
  <p:clrMapOvr>
    <a:masterClrMapping/>
  </p:clrMapOvr>
  <p:transition spd="med">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Rectangle 2"/>
          <p:cNvSpPr/>
          <p:nvPr/>
        </p:nvSpPr>
        <p:spPr>
          <a:xfrm>
            <a:off x="1337249" y="1349039"/>
            <a:ext cx="14804053" cy="1263103"/>
          </a:xfrm>
          <a:prstGeom prst="rect">
            <a:avLst/>
          </a:prstGeom>
        </p:spPr>
        <p:txBody>
          <a:bodyPr wrap="none">
            <a:spAutoFit/>
          </a:bodyPr>
          <a:lstStyle/>
          <a:p>
            <a:pPr>
              <a:lnSpc>
                <a:spcPct val="115000"/>
              </a:lnSpc>
              <a:spcBef>
                <a:spcPts val="1200"/>
              </a:spcBef>
            </a:pPr>
            <a:r>
              <a:rPr lang="en-US" sz="7200" b="1" kern="0"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MỤC TIÊU PHẠM VI CỦA ĐỀ TÀI</a:t>
            </a:r>
            <a:endParaRPr lang="en-US" sz="7200" b="1" kern="0" dirty="0">
              <a:solidFill>
                <a:schemeClr val="accent1">
                  <a:lumMod val="7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4" name="TextBox 3"/>
          <p:cNvSpPr txBox="1"/>
          <p:nvPr/>
        </p:nvSpPr>
        <p:spPr>
          <a:xfrm>
            <a:off x="1337249" y="3317966"/>
            <a:ext cx="21888511" cy="9571851"/>
          </a:xfrm>
          <a:prstGeom prst="rect">
            <a:avLst/>
          </a:prstGeom>
          <a:noFill/>
        </p:spPr>
        <p:txBody>
          <a:bodyPr wrap="square" rtlCol="0">
            <a:spAutoFit/>
          </a:bodyPr>
          <a:lstStyle/>
          <a:p>
            <a:pPr marL="571500" indent="-571500">
              <a:buFont typeface="Arial" panose="020B0604020202020204" pitchFamily="34" charset="0"/>
              <a:buChar char="•"/>
            </a:pPr>
            <a:r>
              <a:rPr lang="en-US" sz="4400" b="1" u="sng" dirty="0" smtClean="0">
                <a:solidFill>
                  <a:schemeClr val="accent1">
                    <a:lumMod val="75000"/>
                  </a:schemeClr>
                </a:solidFill>
                <a:latin typeface="Times New Roman" panose="02020603050405020304" pitchFamily="18" charset="0"/>
                <a:cs typeface="Times New Roman" panose="02020603050405020304" pitchFamily="18" charset="0"/>
              </a:rPr>
              <a:t>Mục Tiêu</a:t>
            </a:r>
            <a:r>
              <a:rPr lang="en-US" sz="4400" dirty="0" smtClean="0">
                <a:solidFill>
                  <a:schemeClr val="bg1"/>
                </a:solidFill>
                <a:latin typeface="Times New Roman" panose="02020603050405020304" pitchFamily="18" charset="0"/>
                <a:cs typeface="Times New Roman" panose="02020603050405020304" pitchFamily="18" charset="0"/>
              </a:rPr>
              <a:t>: </a:t>
            </a:r>
            <a:r>
              <a:rPr lang="vi-VN" sz="4400" dirty="0" smtClean="0">
                <a:solidFill>
                  <a:schemeClr val="bg1"/>
                </a:solidFill>
                <a:latin typeface="Times New Roman" panose="02020603050405020304" pitchFamily="18" charset="0"/>
                <a:cs typeface="Times New Roman" panose="02020603050405020304" pitchFamily="18" charset="0"/>
              </a:rPr>
              <a:t>nhằm </a:t>
            </a:r>
            <a:r>
              <a:rPr lang="vi-VN" sz="4400" dirty="0">
                <a:solidFill>
                  <a:schemeClr val="bg1"/>
                </a:solidFill>
                <a:latin typeface="Times New Roman" panose="02020603050405020304" pitchFamily="18" charset="0"/>
                <a:cs typeface="Times New Roman" panose="02020603050405020304" pitchFamily="18" charset="0"/>
              </a:rPr>
              <a:t>tạo ra một phần mềm chò chơi game trí tuệ PAC-MAN. Đáp ứng nhu cầu giải trí cao của người dùng, giao diện đẹp, thân thiện, rễ sử dụng. Một trò chơi yêu cầu vận dụng nhiều kỹ năng: chuẩn đoán, nhanh nhen, nhanh tay, nhanh mắt... Người chơi sẽ được hòa mình vào những cuộc thi đấu, đọ tài với các ghost trong thế giới ảo với nhiều mức độ khó khác nhau...Game sẽ thu hút được người chơi, mang đậm chất game trí tuệ rất cao</a:t>
            </a:r>
            <a:r>
              <a:rPr lang="vi-VN" sz="4400" dirty="0" smtClean="0">
                <a:solidFill>
                  <a:schemeClr val="bg1"/>
                </a:solidFill>
                <a:latin typeface="Times New Roman" panose="02020603050405020304" pitchFamily="18" charset="0"/>
                <a:cs typeface="Times New Roman" panose="02020603050405020304" pitchFamily="18" charset="0"/>
              </a:rPr>
              <a:t>.</a:t>
            </a:r>
            <a:endParaRPr lang="en-US" sz="4400" dirty="0" smtClean="0">
              <a:solidFill>
                <a:schemeClr val="bg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400" b="1" u="sng" dirty="0" smtClean="0">
                <a:solidFill>
                  <a:schemeClr val="accent1">
                    <a:lumMod val="75000"/>
                  </a:schemeClr>
                </a:solidFill>
                <a:latin typeface="Times New Roman" panose="02020603050405020304" pitchFamily="18" charset="0"/>
                <a:cs typeface="Times New Roman" panose="02020603050405020304" pitchFamily="18" charset="0"/>
              </a:rPr>
              <a:t>Phạm Vi</a:t>
            </a:r>
            <a:r>
              <a:rPr lang="en-US" sz="4400" b="1" dirty="0" smtClean="0">
                <a:solidFill>
                  <a:schemeClr val="bg1"/>
                </a:solidFill>
                <a:latin typeface="Times New Roman" panose="02020603050405020304" pitchFamily="18" charset="0"/>
                <a:cs typeface="Times New Roman" panose="02020603050405020304" pitchFamily="18" charset="0"/>
              </a:rPr>
              <a:t>: </a:t>
            </a:r>
            <a:r>
              <a:rPr lang="vi-VN" sz="4400" dirty="0" smtClean="0">
                <a:solidFill>
                  <a:schemeClr val="bg1"/>
                </a:solidFill>
                <a:latin typeface="Times New Roman" panose="02020603050405020304" pitchFamily="18" charset="0"/>
                <a:cs typeface="Times New Roman" panose="02020603050405020304" pitchFamily="18" charset="0"/>
              </a:rPr>
              <a:t>-</a:t>
            </a:r>
            <a:r>
              <a:rPr lang="vi-VN" sz="4400" dirty="0">
                <a:solidFill>
                  <a:schemeClr val="bg1"/>
                </a:solidFill>
                <a:latin typeface="Times New Roman" panose="02020603050405020304" pitchFamily="18" charset="0"/>
                <a:cs typeface="Times New Roman" panose="02020603050405020304" pitchFamily="18" charset="0"/>
              </a:rPr>
              <a:t>	Phân tích thiết kế hệ thống, thiết kế giao diện tương tác giữa máy tính và người chơi.</a:t>
            </a:r>
          </a:p>
          <a:p>
            <a:pPr lvl="6"/>
            <a:r>
              <a:rPr lang="en-US" sz="4400" dirty="0" smtClean="0">
                <a:solidFill>
                  <a:schemeClr val="bg1"/>
                </a:solidFill>
                <a:latin typeface="Times New Roman" panose="02020603050405020304" pitchFamily="18" charset="0"/>
                <a:cs typeface="Times New Roman" panose="02020603050405020304" pitchFamily="18" charset="0"/>
              </a:rPr>
              <a:t>  </a:t>
            </a:r>
            <a:r>
              <a:rPr lang="vi-VN" sz="4400" dirty="0" smtClean="0">
                <a:solidFill>
                  <a:schemeClr val="bg1"/>
                </a:solidFill>
                <a:latin typeface="Times New Roman" panose="02020603050405020304" pitchFamily="18" charset="0"/>
                <a:cs typeface="Times New Roman" panose="02020603050405020304" pitchFamily="18" charset="0"/>
              </a:rPr>
              <a:t>-</a:t>
            </a:r>
            <a:r>
              <a:rPr lang="en-US" sz="4400" dirty="0">
                <a:solidFill>
                  <a:schemeClr val="bg1"/>
                </a:solidFill>
                <a:latin typeface="Times New Roman" panose="02020603050405020304" pitchFamily="18" charset="0"/>
                <a:cs typeface="Times New Roman" panose="02020603050405020304" pitchFamily="18" charset="0"/>
              </a:rPr>
              <a:t>	</a:t>
            </a:r>
            <a:r>
              <a:rPr lang="vi-VN" sz="4400" dirty="0" smtClean="0">
                <a:solidFill>
                  <a:schemeClr val="bg1"/>
                </a:solidFill>
                <a:latin typeface="Times New Roman" panose="02020603050405020304" pitchFamily="18" charset="0"/>
                <a:cs typeface="Times New Roman" panose="02020603050405020304" pitchFamily="18" charset="0"/>
              </a:rPr>
              <a:t>Vận </a:t>
            </a:r>
            <a:r>
              <a:rPr lang="vi-VN" sz="4400" dirty="0">
                <a:solidFill>
                  <a:schemeClr val="bg1"/>
                </a:solidFill>
                <a:latin typeface="Times New Roman" panose="02020603050405020304" pitchFamily="18" charset="0"/>
                <a:cs typeface="Times New Roman" panose="02020603050405020304" pitchFamily="18" charset="0"/>
              </a:rPr>
              <a:t>dụng các kiến thức đã học vào khảo sát thực tế thiết kế đề tài</a:t>
            </a:r>
            <a:r>
              <a:rPr lang="vi-VN" sz="4400" dirty="0" smtClean="0">
                <a:solidFill>
                  <a:schemeClr val="bg1"/>
                </a:solidFill>
                <a:latin typeface="Times New Roman" panose="02020603050405020304" pitchFamily="18" charset="0"/>
                <a:cs typeface="Times New Roman" panose="02020603050405020304" pitchFamily="18" charset="0"/>
              </a:rPr>
              <a:t>.</a:t>
            </a:r>
            <a:endParaRPr lang="en-US" sz="4400" dirty="0">
              <a:solidFill>
                <a:schemeClr val="bg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400" b="1" u="sng" dirty="0" smtClean="0">
                <a:solidFill>
                  <a:schemeClr val="accent1">
                    <a:lumMod val="75000"/>
                  </a:schemeClr>
                </a:solidFill>
                <a:latin typeface="Times New Roman" panose="02020603050405020304" pitchFamily="18" charset="0"/>
                <a:cs typeface="Times New Roman" panose="02020603050405020304" pitchFamily="18" charset="0"/>
              </a:rPr>
              <a:t>Khảo Sát</a:t>
            </a:r>
            <a:r>
              <a:rPr lang="en-US" sz="4400" b="1" dirty="0" smtClean="0">
                <a:solidFill>
                  <a:schemeClr val="bg1"/>
                </a:solidFill>
                <a:latin typeface="Times New Roman" panose="02020603050405020304" pitchFamily="18" charset="0"/>
                <a:cs typeface="Times New Roman" panose="02020603050405020304" pitchFamily="18" charset="0"/>
              </a:rPr>
              <a:t>: </a:t>
            </a:r>
            <a:r>
              <a:rPr lang="vi-VN" sz="4400" dirty="0" smtClean="0">
                <a:solidFill>
                  <a:schemeClr val="bg1"/>
                </a:solidFill>
                <a:latin typeface="Times New Roman" panose="02020603050405020304" pitchFamily="18" charset="0"/>
                <a:cs typeface="Times New Roman" panose="02020603050405020304" pitchFamily="18" charset="0"/>
              </a:rPr>
              <a:t>-</a:t>
            </a:r>
            <a:r>
              <a:rPr lang="vi-VN" sz="4400" dirty="0">
                <a:solidFill>
                  <a:schemeClr val="bg1"/>
                </a:solidFill>
                <a:latin typeface="Times New Roman" panose="02020603050405020304" pitchFamily="18" charset="0"/>
                <a:cs typeface="Times New Roman" panose="02020603050405020304" pitchFamily="18" charset="0"/>
              </a:rPr>
              <a:t>	Qua các trận thi đấu với ghost, tìm hiểu luật thi đấu, cách thức thi đấu và các </a:t>
            </a:r>
            <a:r>
              <a:rPr lang="en-US" sz="4400" dirty="0" smtClean="0">
                <a:solidFill>
                  <a:schemeClr val="bg1"/>
                </a:solidFill>
                <a:latin typeface="Times New Roman" panose="02020603050405020304" pitchFamily="18" charset="0"/>
                <a:cs typeface="Times New Roman" panose="02020603050405020304" pitchFamily="18" charset="0"/>
              </a:rPr>
              <a:t>					</a:t>
            </a:r>
            <a:r>
              <a:rPr lang="vi-VN" sz="4400" dirty="0" smtClean="0">
                <a:solidFill>
                  <a:schemeClr val="bg1"/>
                </a:solidFill>
                <a:latin typeface="Times New Roman" panose="02020603050405020304" pitchFamily="18" charset="0"/>
                <a:cs typeface="Times New Roman" panose="02020603050405020304" pitchFamily="18" charset="0"/>
              </a:rPr>
              <a:t>phương </a:t>
            </a:r>
            <a:r>
              <a:rPr lang="vi-VN" sz="4400" dirty="0">
                <a:solidFill>
                  <a:schemeClr val="bg1"/>
                </a:solidFill>
                <a:latin typeface="Times New Roman" panose="02020603050405020304" pitchFamily="18" charset="0"/>
                <a:cs typeface="Times New Roman" panose="02020603050405020304" pitchFamily="18" charset="0"/>
              </a:rPr>
              <a:t>pháp, kỹ thuật thi đấu.</a:t>
            </a:r>
          </a:p>
          <a:p>
            <a:pPr lvl="6"/>
            <a:r>
              <a:rPr lang="en-US" sz="4400" dirty="0">
                <a:solidFill>
                  <a:schemeClr val="bg1"/>
                </a:solidFill>
                <a:latin typeface="Times New Roman" panose="02020603050405020304" pitchFamily="18" charset="0"/>
                <a:cs typeface="Times New Roman" panose="02020603050405020304" pitchFamily="18" charset="0"/>
              </a:rPr>
              <a:t> </a:t>
            </a:r>
            <a:r>
              <a:rPr lang="en-US" sz="4400" dirty="0" smtClean="0">
                <a:solidFill>
                  <a:schemeClr val="bg1"/>
                </a:solidFill>
                <a:latin typeface="Times New Roman" panose="02020603050405020304" pitchFamily="18" charset="0"/>
                <a:cs typeface="Times New Roman" panose="02020603050405020304" pitchFamily="18" charset="0"/>
              </a:rPr>
              <a:t>  </a:t>
            </a:r>
            <a:r>
              <a:rPr lang="vi-VN" sz="4400" dirty="0" smtClean="0">
                <a:solidFill>
                  <a:schemeClr val="bg1"/>
                </a:solidFill>
                <a:latin typeface="Times New Roman" panose="02020603050405020304" pitchFamily="18" charset="0"/>
                <a:cs typeface="Times New Roman" panose="02020603050405020304" pitchFamily="18" charset="0"/>
              </a:rPr>
              <a:t>-</a:t>
            </a:r>
            <a:r>
              <a:rPr lang="vi-VN" sz="4400" dirty="0">
                <a:solidFill>
                  <a:schemeClr val="bg1"/>
                </a:solidFill>
                <a:latin typeface="Times New Roman" panose="02020603050405020304" pitchFamily="18" charset="0"/>
                <a:cs typeface="Times New Roman" panose="02020603050405020304" pitchFamily="18" charset="0"/>
              </a:rPr>
              <a:t>	Khảo sát các quán game, thăm dò ý kiến người chơi game theo các độ tuổi khác nhau. Nhận định và đưa ra phương án tối ưu nhất.</a:t>
            </a:r>
          </a:p>
          <a:p>
            <a:pPr marL="571500" indent="-571500">
              <a:buFont typeface="Arial" panose="020B0604020202020204" pitchFamily="34" charset="0"/>
              <a:buChar char="•"/>
            </a:pPr>
            <a:endParaRPr lang="vi-VN" sz="4400"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643879"/>
      </p:ext>
    </p:extLst>
  </p:cSld>
  <p:clrMapOvr>
    <a:masterClrMapping/>
  </p:clrMapOvr>
  <p:transition spd="med">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4" name="Rectangle 3"/>
          <p:cNvSpPr/>
          <p:nvPr/>
        </p:nvSpPr>
        <p:spPr>
          <a:xfrm>
            <a:off x="1555662" y="925677"/>
            <a:ext cx="7620997" cy="1200329"/>
          </a:xfrm>
          <a:prstGeom prst="rect">
            <a:avLst/>
          </a:prstGeom>
        </p:spPr>
        <p:txBody>
          <a:bodyPr wrap="none">
            <a:spAutoFit/>
          </a:bodyPr>
          <a:lstStyle/>
          <a:p>
            <a:r>
              <a:rPr lang="en-US" sz="7200" b="1" dirty="0">
                <a:solidFill>
                  <a:schemeClr val="accent1">
                    <a:lumMod val="75000"/>
                  </a:schemeClr>
                </a:solidFill>
                <a:latin typeface="Times New Roman" panose="02020603050405020304" pitchFamily="18" charset="0"/>
                <a:ea typeface="Calibri" panose="020F0502020204030204" pitchFamily="34" charset="0"/>
              </a:rPr>
              <a:t>Cấu trúc, luật chơi</a:t>
            </a:r>
            <a:endParaRPr lang="en-US" sz="7200" dirty="0">
              <a:solidFill>
                <a:schemeClr val="accent1">
                  <a:lumMod val="75000"/>
                </a:schemeClr>
              </a:solidFill>
            </a:endParaRPr>
          </a:p>
        </p:txBody>
      </p:sp>
      <p:sp>
        <p:nvSpPr>
          <p:cNvPr id="5" name="Rectangle 4"/>
          <p:cNvSpPr/>
          <p:nvPr/>
        </p:nvSpPr>
        <p:spPr>
          <a:xfrm>
            <a:off x="1555662" y="3051683"/>
            <a:ext cx="21774601" cy="6186309"/>
          </a:xfrm>
          <a:prstGeom prst="rect">
            <a:avLst/>
          </a:prstGeom>
        </p:spPr>
        <p:txBody>
          <a:bodyPr wrap="square">
            <a:spAutoFit/>
          </a:bodyPr>
          <a:lstStyle/>
          <a:p>
            <a:r>
              <a:rPr lang="en-US" sz="4400" dirty="0">
                <a:solidFill>
                  <a:schemeClr val="bg1"/>
                </a:solidFill>
                <a:latin typeface="Times New Roman" panose="02020603050405020304" pitchFamily="18" charset="0"/>
                <a:ea typeface="Calibri" panose="020F0502020204030204" pitchFamily="34" charset="0"/>
              </a:rPr>
              <a:t>Người chơi điều khiển PAC-MAN trong một mê cung và ăn các chấm pac (pac-dots). Nếu người chơi ăn hết các chấm pac thì PAC-MAN được đưa qua màn chơi mới. Có 4 đối thủ là Blinky, Pinky, Inky và Clyde đi trong tự do trong mê cung và cố gắng bắt PAC-MAN. Nếu để bị bắt, PAC-MAN sẽ bị mất mạng. Gần 4 góc của mê cung có 4 chấm tròn to và phát sáng có tên là "viên sức mạnh", nếu PAC-MAN ăn được các chấm này sẽ giúp PAC-MAN có khả năng ăn các kẻ địch trong một thời gian ngắn. Khi đó kẻ địch sẽ chuyển sang màu đen viền trắng, di chuyển chậm lại và chạy trốn khỏi PAC-MAN. Khi một kẻ địch bị ăn, chúng sẽ di chuyển về hình chữ nhật trung tâm và sẽ trở lại màu như cũ. Kẻ địch sẽ phát sáng màu trắng khi chuẩn bị trở lại nguyên hình nguy hiểm ban đầu.</a:t>
            </a:r>
            <a:endParaRPr lang="en-US" sz="4400" dirty="0">
              <a:solidFill>
                <a:schemeClr val="bg1"/>
              </a:solidFill>
            </a:endParaRPr>
          </a:p>
        </p:txBody>
      </p:sp>
    </p:spTree>
    <p:extLst>
      <p:ext uri="{BB962C8B-B14F-4D97-AF65-F5344CB8AC3E}">
        <p14:creationId xmlns:p14="http://schemas.microsoft.com/office/powerpoint/2010/main" val="3565669182"/>
      </p:ext>
    </p:extLst>
  </p:cSld>
  <p:clrMapOvr>
    <a:masterClrMapping/>
  </p:clrMapOvr>
  <p:transition spd="med">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Rectangle 2"/>
          <p:cNvSpPr/>
          <p:nvPr/>
        </p:nvSpPr>
        <p:spPr>
          <a:xfrm>
            <a:off x="1598158" y="977929"/>
            <a:ext cx="6237605" cy="1200329"/>
          </a:xfrm>
          <a:prstGeom prst="rect">
            <a:avLst/>
          </a:prstGeom>
        </p:spPr>
        <p:txBody>
          <a:bodyPr wrap="none">
            <a:spAutoFit/>
          </a:bodyPr>
          <a:lstStyle/>
          <a:p>
            <a:r>
              <a:rPr lang="en-US" sz="7200" b="1" dirty="0">
                <a:solidFill>
                  <a:schemeClr val="accent1">
                    <a:lumMod val="75000"/>
                  </a:schemeClr>
                </a:solidFill>
                <a:latin typeface="Times New Roman" panose="02020603050405020304" pitchFamily="18" charset="0"/>
                <a:ea typeface="Calibri" panose="020F0502020204030204" pitchFamily="34" charset="0"/>
              </a:rPr>
              <a:t>Cách tính điểm</a:t>
            </a:r>
            <a:endParaRPr lang="en-US" sz="7200" dirty="0">
              <a:solidFill>
                <a:schemeClr val="accent1">
                  <a:lumMod val="75000"/>
                </a:schemeClr>
              </a:solidFill>
            </a:endParaRPr>
          </a:p>
        </p:txBody>
      </p:sp>
      <p:sp>
        <p:nvSpPr>
          <p:cNvPr id="4" name="Rectangle 3"/>
          <p:cNvSpPr/>
          <p:nvPr/>
        </p:nvSpPr>
        <p:spPr>
          <a:xfrm>
            <a:off x="1574142" y="2738175"/>
            <a:ext cx="21235716" cy="9226115"/>
          </a:xfrm>
          <a:prstGeom prst="rect">
            <a:avLst/>
          </a:prstGeom>
        </p:spPr>
        <p:txBody>
          <a:bodyPr wrap="square">
            <a:spAutoFit/>
          </a:bodyPr>
          <a:lstStyle/>
          <a:p>
            <a:pPr marL="571500" indent="-571500" algn="just">
              <a:lnSpc>
                <a:spcPct val="115000"/>
              </a:lnSpc>
              <a:spcAft>
                <a:spcPts val="1000"/>
              </a:spcAft>
              <a:buFont typeface="Arial" panose="020B0604020202020204" pitchFamily="34" charset="0"/>
              <a:buChar char="•"/>
            </a:pPr>
            <a:r>
              <a:rPr lang="en-US" sz="4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Khi PAC-MAN ăn được 1 chấm pac bạn sẽ nhận đc 10 điểm nếu PAC-MAN ăn đc 1 viên sức mạnh thì bạn cũng được 10 điểm.</a:t>
            </a:r>
            <a:endParaRPr lang="en-US" sz="4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4400" dirty="0">
                <a:solidFill>
                  <a:schemeClr val="bg1"/>
                </a:solidFill>
                <a:latin typeface="Times New Roman" panose="02020603050405020304" pitchFamily="18" charset="0"/>
                <a:ea typeface="Calibri" panose="020F0502020204030204" pitchFamily="34" charset="0"/>
              </a:rPr>
              <a:t>Với trường hợp PAC-MAN ăn viên sức mạnh và đuổi theo các đối thủ ( ở đầy là ghost) ăn đc 1 đối thủ sẽ được 200 điểm ăn thêm đối thủ thứ 2 bạn được nhân đôi số điểm là 400 và ăn thêm đối thủ thứ 3 bạn nhận được 800 điểm con số sẽ không dừng lại đến khi bạn ăn hết các đối thủ. Nhưng rất khó có thể ăn hết và lấy được số điểm tối đa bởi vì các Ghost sẽ hồi sinh và đuổi bắt bạn khi bạn ăn chúng. Và thời gian của viên sức mạnh là hạn chế</a:t>
            </a:r>
            <a:r>
              <a:rPr lang="en-US" sz="4400" dirty="0" smtClean="0">
                <a:solidFill>
                  <a:schemeClr val="bg1"/>
                </a:solidFill>
                <a:latin typeface="Times New Roman" panose="02020603050405020304" pitchFamily="18" charset="0"/>
                <a:ea typeface="Calibri" panose="020F0502020204030204" pitchFamily="34" charset="0"/>
              </a:rPr>
              <a:t>.</a:t>
            </a:r>
          </a:p>
          <a:p>
            <a:endParaRPr lang="en-US" sz="4400" dirty="0" smtClean="0">
              <a:solidFill>
                <a:schemeClr val="bg1"/>
              </a:solidFill>
              <a:latin typeface="Times New Roman" panose="02020603050405020304" pitchFamily="18" charset="0"/>
              <a:ea typeface="Calibri" panose="020F0502020204030204" pitchFamily="34" charset="0"/>
            </a:endParaRPr>
          </a:p>
          <a:p>
            <a:pPr marL="571500" indent="-571500">
              <a:buFont typeface="Arial" panose="020B0604020202020204" pitchFamily="34" charset="0"/>
              <a:buChar char="•"/>
            </a:pPr>
            <a:r>
              <a:rPr lang="vi-VN" sz="4400" dirty="0">
                <a:solidFill>
                  <a:schemeClr val="bg1"/>
                </a:solidFill>
                <a:latin typeface="Times New Roman" panose="02020603050405020304" pitchFamily="18" charset="0"/>
                <a:cs typeface="Times New Roman" panose="02020603050405020304" pitchFamily="18" charset="0"/>
              </a:rPr>
              <a:t>PAC-MAN được thiết kế không có kết thúc - tức là người chơi có thể chơi mãi mãi cho đến khi bị hết mạng. Tuy nhiên, một lỗi kỹ thuật đã dẫn đến việc tới màn chơi 256 thì nửa mê cung bên phải bị lộn xộn với những ký tự bất kỳ, khiến người chơi không thể ăn chấm dot để hoàn thành màn chơi. Vì màn chơi này thường làm kết thúc trò chơi, màn hình ở màn 256 thường được gọi là "màn hình chết chóc".</a:t>
            </a:r>
            <a:endParaRPr lang="en-US" sz="4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547459"/>
      </p:ext>
    </p:extLst>
  </p:cSld>
  <p:clrMapOvr>
    <a:masterClrMapping/>
  </p:clrMapOvr>
  <p:transition spd="med">
    <p:push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8545" y="1140033"/>
            <a:ext cx="14829701" cy="1263103"/>
          </a:xfrm>
          <a:prstGeom prst="rect">
            <a:avLst/>
          </a:prstGeom>
        </p:spPr>
        <p:txBody>
          <a:bodyPr wrap="none">
            <a:spAutoFit/>
          </a:bodyPr>
          <a:lstStyle/>
          <a:p>
            <a:pPr>
              <a:lnSpc>
                <a:spcPct val="115000"/>
              </a:lnSpc>
              <a:spcBef>
                <a:spcPts val="1200"/>
              </a:spcBef>
            </a:pPr>
            <a:r>
              <a:rPr lang="en-US" sz="7200" b="1" kern="0"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THIẾT KẾ GIAO DIỆN TRÒ CHƠI</a:t>
            </a:r>
            <a:endParaRPr lang="en-US" sz="6000" b="1" kern="0" dirty="0">
              <a:solidFill>
                <a:schemeClr val="accent1">
                  <a:lumMod val="7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16" name="Rectangle 15"/>
          <p:cNvSpPr/>
          <p:nvPr/>
        </p:nvSpPr>
        <p:spPr>
          <a:xfrm>
            <a:off x="1438545" y="3543169"/>
            <a:ext cx="21160198" cy="6973832"/>
          </a:xfrm>
          <a:prstGeom prst="rect">
            <a:avLst/>
          </a:prstGeom>
        </p:spPr>
        <p:txBody>
          <a:bodyPr wrap="square">
            <a:spAutoFit/>
          </a:bodyPr>
          <a:lstStyle/>
          <a:p>
            <a:pPr marL="342900" marR="0" lvl="0" indent="-342900">
              <a:lnSpc>
                <a:spcPct val="115000"/>
              </a:lnSpc>
              <a:spcBef>
                <a:spcPts val="0"/>
              </a:spcBef>
              <a:spcAft>
                <a:spcPts val="1000"/>
              </a:spcAft>
              <a:buFont typeface="Symbol" panose="05050102010706020507" pitchFamily="18" charset="2"/>
              <a:buChar char=""/>
            </a:pPr>
            <a:r>
              <a:rPr lang="en-US" sz="4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Thiết kế giao diện nhân vật trong </a:t>
            </a:r>
            <a:r>
              <a:rPr lang="en-US" sz="4400" b="1"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game</a:t>
            </a:r>
          </a:p>
          <a:p>
            <a:pPr marL="1885950" lvl="3" indent="-514350">
              <a:lnSpc>
                <a:spcPct val="115000"/>
              </a:lnSpc>
              <a:spcAft>
                <a:spcPts val="1000"/>
              </a:spcAft>
              <a:buFont typeface="+mj-lt"/>
              <a:buAutoNum type="arabicPeriod"/>
            </a:pPr>
            <a:r>
              <a:rPr lang="en-US" sz="440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PACMAN : </a:t>
            </a:r>
          </a:p>
          <a:p>
            <a:pPr marL="1885950" lvl="3" indent="-514350">
              <a:lnSpc>
                <a:spcPct val="115000"/>
              </a:lnSpc>
              <a:spcAft>
                <a:spcPts val="1000"/>
              </a:spcAft>
              <a:buFont typeface="+mj-lt"/>
              <a:buAutoNum type="arabicPeriod"/>
            </a:pPr>
            <a:r>
              <a:rPr lang="en-US" sz="44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Blinky: Đỏ :</a:t>
            </a:r>
          </a:p>
          <a:p>
            <a:pPr marL="1885950" lvl="3" indent="-514350">
              <a:lnSpc>
                <a:spcPct val="115000"/>
              </a:lnSpc>
              <a:spcAft>
                <a:spcPts val="1000"/>
              </a:spcAft>
              <a:buFont typeface="+mj-lt"/>
              <a:buAutoNum type="arabicPeriod"/>
            </a:pPr>
            <a:r>
              <a:rPr lang="en-US" sz="440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Pinky : Hồng :</a:t>
            </a:r>
          </a:p>
          <a:p>
            <a:pPr marL="1885950" lvl="3" indent="-514350">
              <a:lnSpc>
                <a:spcPct val="115000"/>
              </a:lnSpc>
              <a:spcAft>
                <a:spcPts val="1000"/>
              </a:spcAft>
              <a:buFont typeface="+mj-lt"/>
              <a:buAutoNum type="arabicPeriod"/>
            </a:pPr>
            <a:r>
              <a:rPr lang="en-US" sz="4400" dirty="0">
                <a:solidFill>
                  <a:schemeClr val="bg1"/>
                </a:solidFill>
                <a:latin typeface="Times New Roman" panose="02020603050405020304" pitchFamily="18" charset="0"/>
                <a:cs typeface="Times New Roman" panose="02020603050405020304" pitchFamily="18" charset="0"/>
              </a:rPr>
              <a:t>Inky: Lục </a:t>
            </a:r>
            <a:r>
              <a:rPr lang="en-US" sz="4400" dirty="0" smtClean="0">
                <a:solidFill>
                  <a:schemeClr val="bg1"/>
                </a:solidFill>
                <a:latin typeface="Times New Roman" panose="02020603050405020304" pitchFamily="18" charset="0"/>
                <a:cs typeface="Times New Roman" panose="02020603050405020304" pitchFamily="18" charset="0"/>
              </a:rPr>
              <a:t>lam :</a:t>
            </a:r>
            <a:endParaRPr lang="en-US" sz="4400" dirty="0">
              <a:solidFill>
                <a:schemeClr val="bg1"/>
              </a:solidFill>
              <a:latin typeface="Times New Roman" panose="02020603050405020304" pitchFamily="18" charset="0"/>
              <a:cs typeface="Times New Roman" panose="02020603050405020304" pitchFamily="18" charset="0"/>
            </a:endParaRPr>
          </a:p>
          <a:p>
            <a:pPr marL="1885950" lvl="3" indent="-514350">
              <a:lnSpc>
                <a:spcPct val="115000"/>
              </a:lnSpc>
              <a:spcAft>
                <a:spcPts val="1000"/>
              </a:spcAft>
              <a:buFont typeface="+mj-lt"/>
              <a:buAutoNum type="arabicPeriod"/>
            </a:pPr>
            <a:r>
              <a:rPr lang="en-US" sz="4400" dirty="0">
                <a:solidFill>
                  <a:schemeClr val="bg1"/>
                </a:solidFill>
                <a:latin typeface="Times New Roman" panose="02020603050405020304" pitchFamily="18" charset="0"/>
                <a:cs typeface="Times New Roman" panose="02020603050405020304" pitchFamily="18" charset="0"/>
              </a:rPr>
              <a:t>Clyde: Da </a:t>
            </a:r>
            <a:r>
              <a:rPr lang="en-US" sz="4400" dirty="0" smtClean="0">
                <a:solidFill>
                  <a:schemeClr val="bg1"/>
                </a:solidFill>
                <a:latin typeface="Times New Roman" panose="02020603050405020304" pitchFamily="18" charset="0"/>
                <a:cs typeface="Times New Roman" panose="02020603050405020304" pitchFamily="18" charset="0"/>
              </a:rPr>
              <a:t>cam :</a:t>
            </a:r>
          </a:p>
          <a:p>
            <a:pPr marL="1885950" lvl="3" indent="-514350">
              <a:lnSpc>
                <a:spcPct val="115000"/>
              </a:lnSpc>
              <a:spcAft>
                <a:spcPts val="1000"/>
              </a:spcAft>
              <a:buFont typeface="+mj-lt"/>
              <a:buAutoNum type="arabicPeriod"/>
            </a:pPr>
            <a:r>
              <a:rPr lang="en-US" sz="4400" dirty="0">
                <a:solidFill>
                  <a:schemeClr val="bg1"/>
                </a:solidFill>
                <a:latin typeface="Times New Roman" panose="02020603050405020304" pitchFamily="18" charset="0"/>
                <a:cs typeface="Times New Roman" panose="02020603050405020304" pitchFamily="18" charset="0"/>
              </a:rPr>
              <a:t>Blinky, Pinky, Inky và Clyde khi bị săn đuổi và sắp trở lại trạng thái bình </a:t>
            </a:r>
            <a:r>
              <a:rPr lang="en-US" sz="4400" dirty="0" smtClean="0">
                <a:solidFill>
                  <a:schemeClr val="bg1"/>
                </a:solidFill>
                <a:latin typeface="Times New Roman" panose="02020603050405020304" pitchFamily="18" charset="0"/>
                <a:cs typeface="Times New Roman" panose="02020603050405020304" pitchFamily="18" charset="0"/>
              </a:rPr>
              <a:t>thường </a:t>
            </a:r>
            <a:endParaRPr lang="en-US" sz="4400" dirty="0">
              <a:solidFill>
                <a:schemeClr val="bg1"/>
              </a:solidFill>
              <a:latin typeface="Times New Roman" panose="02020603050405020304" pitchFamily="18" charset="0"/>
              <a:cs typeface="Times New Roman" panose="02020603050405020304" pitchFamily="18" charset="0"/>
            </a:endParaRPr>
          </a:p>
          <a:p>
            <a:pPr marL="1885950" lvl="3" indent="-514350">
              <a:lnSpc>
                <a:spcPct val="115000"/>
              </a:lnSpc>
              <a:spcAft>
                <a:spcPts val="1000"/>
              </a:spcAft>
              <a:buFont typeface="+mj-lt"/>
              <a:buAutoNum type="arabicPeriod"/>
            </a:pP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682" y="9796375"/>
            <a:ext cx="2668038" cy="939876"/>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296" y="4302377"/>
            <a:ext cx="3240967" cy="834020"/>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848" y="5267263"/>
            <a:ext cx="2248392" cy="757423"/>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6560" y="6134393"/>
            <a:ext cx="2220685" cy="778599"/>
          </a:xfrm>
          <a:prstGeom prst="rect">
            <a:avLst/>
          </a:prstGeom>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2686" y="7043858"/>
            <a:ext cx="2194560" cy="737624"/>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1691" y="7912348"/>
            <a:ext cx="2194560" cy="743994"/>
          </a:xfrm>
          <a:prstGeom prst="rect">
            <a:avLst/>
          </a:prstGeom>
        </p:spPr>
      </p:pic>
    </p:spTree>
    <p:extLst>
      <p:ext uri="{BB962C8B-B14F-4D97-AF65-F5344CB8AC3E}">
        <p14:creationId xmlns:p14="http://schemas.microsoft.com/office/powerpoint/2010/main" val="2737103071"/>
      </p:ext>
    </p:extLst>
  </p:cSld>
  <p:clrMapOvr>
    <a:masterClrMapping/>
  </p:clrMapOvr>
  <p:transition spd="med">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pic>
        <p:nvPicPr>
          <p:cNvPr id="7" name="Picture 6" descr="26941267_1223564741108184_1997997495_n.png"/>
          <p:cNvPicPr/>
          <p:nvPr/>
        </p:nvPicPr>
        <p:blipFill>
          <a:blip r:embed="rId2"/>
          <a:stretch>
            <a:fillRect/>
          </a:stretch>
        </p:blipFill>
        <p:spPr>
          <a:xfrm>
            <a:off x="5355772" y="0"/>
            <a:ext cx="13036731" cy="13716000"/>
          </a:xfrm>
          <a:prstGeom prst="rect">
            <a:avLst/>
          </a:prstGeom>
        </p:spPr>
      </p:pic>
    </p:spTree>
    <p:extLst>
      <p:ext uri="{BB962C8B-B14F-4D97-AF65-F5344CB8AC3E}">
        <p14:creationId xmlns:p14="http://schemas.microsoft.com/office/powerpoint/2010/main" val="649710439"/>
      </p:ext>
    </p:extLst>
  </p:cSld>
  <p:clrMapOvr>
    <a:masterClrMapping/>
  </p:clrMapOvr>
  <p:transition spd="med">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pic>
        <p:nvPicPr>
          <p:cNvPr id="2051" name="Picture 3" descr="26803952_1223566097774715_609414780_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526" y="-7057"/>
            <a:ext cx="12581504" cy="1372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7824773"/>
      </p:ext>
    </p:extLst>
  </p:cSld>
  <p:clrMapOvr>
    <a:masterClrMapping/>
  </p:clrMapOvr>
  <p:transition spd="med">
    <p:push dir="d"/>
  </p:transition>
  <p:timing>
    <p:tnLst>
      <p:par>
        <p:cTn id="1" dur="indefinite" restart="never" nodeType="tmRoot"/>
      </p:par>
    </p:tnLst>
  </p:timing>
</p:sld>
</file>

<file path=ppt/theme/theme1.xml><?xml version="1.0" encoding="utf-8"?>
<a:theme xmlns:a="http://schemas.openxmlformats.org/drawingml/2006/main" name="Main">
  <a:themeElements>
    <a:clrScheme name="Simple presentation">
      <a:dk1>
        <a:sysClr val="windowText" lastClr="000000"/>
      </a:dk1>
      <a:lt1>
        <a:sysClr val="window" lastClr="FFFFFF"/>
      </a:lt1>
      <a:dk2>
        <a:srgbClr val="44546A"/>
      </a:dk2>
      <a:lt2>
        <a:srgbClr val="E7E6E6"/>
      </a:lt2>
      <a:accent1>
        <a:srgbClr val="4BC1EB"/>
      </a:accent1>
      <a:accent2>
        <a:srgbClr val="C5D620"/>
      </a:accent2>
      <a:accent3>
        <a:srgbClr val="F9A554"/>
      </a:accent3>
      <a:accent4>
        <a:srgbClr val="E36D5F"/>
      </a:accent4>
      <a:accent5>
        <a:srgbClr val="BA3E62"/>
      </a:accent5>
      <a:accent6>
        <a:srgbClr val="8155A2"/>
      </a:accent6>
      <a:hlink>
        <a:srgbClr val="0563C1"/>
      </a:hlink>
      <a:folHlink>
        <a:srgbClr val="954F72"/>
      </a:folHlink>
    </a:clrScheme>
    <a:fontScheme name="Simple theme">
      <a:majorFont>
        <a:latin typeface="Fira Sans ExtraBold"/>
        <a:ea typeface=""/>
        <a:cs typeface=""/>
      </a:majorFont>
      <a:minorFont>
        <a:latin typeface="Fira Sans Light"/>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in" id="{FDC63A8C-D3B8-4A34-9E94-C1354D725DEB}" vid="{76227ED4-8EF9-4666-837A-0F4D570546E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6770</TotalTime>
  <Words>823</Words>
  <Application>Microsoft Office PowerPoint</Application>
  <PresentationFormat>Custom</PresentationFormat>
  <Paragraphs>42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Cambria</vt:lpstr>
      <vt:lpstr>Fira Sans</vt:lpstr>
      <vt:lpstr>Fira Sans ExtraBold</vt:lpstr>
      <vt:lpstr>Fira Sans Light</vt:lpstr>
      <vt:lpstr>Fira Sans SemiBold</vt:lpstr>
      <vt:lpstr>Symbol</vt:lpstr>
      <vt:lpstr>Times New Roman</vt:lpstr>
      <vt:lpstr>Wingdings</vt:lpstr>
      <vt:lpstr>Main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Uno</dc:creator>
  <cp:lastModifiedBy>Windows User</cp:lastModifiedBy>
  <cp:revision>332</cp:revision>
  <dcterms:created xsi:type="dcterms:W3CDTF">2015-09-30T09:48:45Z</dcterms:created>
  <dcterms:modified xsi:type="dcterms:W3CDTF">2018-01-30T01:56:19Z</dcterms:modified>
</cp:coreProperties>
</file>