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1"/>
  </p:sldMasterIdLst>
  <p:notesMasterIdLst>
    <p:notesMasterId r:id="rId43"/>
  </p:notesMasterIdLst>
  <p:sldIdLst>
    <p:sldId id="316" r:id="rId2"/>
    <p:sldId id="345" r:id="rId3"/>
    <p:sldId id="346" r:id="rId4"/>
    <p:sldId id="319" r:id="rId5"/>
    <p:sldId id="347" r:id="rId6"/>
    <p:sldId id="348" r:id="rId7"/>
    <p:sldId id="321" r:id="rId8"/>
    <p:sldId id="349" r:id="rId9"/>
    <p:sldId id="350" r:id="rId10"/>
    <p:sldId id="351" r:id="rId11"/>
    <p:sldId id="352" r:id="rId12"/>
    <p:sldId id="322" r:id="rId13"/>
    <p:sldId id="353" r:id="rId14"/>
    <p:sldId id="354" r:id="rId15"/>
    <p:sldId id="355" r:id="rId16"/>
    <p:sldId id="356" r:id="rId17"/>
    <p:sldId id="357" r:id="rId18"/>
    <p:sldId id="358" r:id="rId19"/>
    <p:sldId id="359" r:id="rId20"/>
    <p:sldId id="360" r:id="rId21"/>
    <p:sldId id="361" r:id="rId22"/>
    <p:sldId id="362" r:id="rId23"/>
    <p:sldId id="323" r:id="rId24"/>
    <p:sldId id="363" r:id="rId25"/>
    <p:sldId id="364" r:id="rId26"/>
    <p:sldId id="365" r:id="rId27"/>
    <p:sldId id="366" r:id="rId28"/>
    <p:sldId id="367" r:id="rId29"/>
    <p:sldId id="368" r:id="rId30"/>
    <p:sldId id="370" r:id="rId31"/>
    <p:sldId id="372" r:id="rId32"/>
    <p:sldId id="373" r:id="rId33"/>
    <p:sldId id="374" r:id="rId34"/>
    <p:sldId id="375" r:id="rId35"/>
    <p:sldId id="376" r:id="rId36"/>
    <p:sldId id="377" r:id="rId37"/>
    <p:sldId id="378" r:id="rId38"/>
    <p:sldId id="379" r:id="rId39"/>
    <p:sldId id="380" r:id="rId40"/>
    <p:sldId id="381" r:id="rId41"/>
    <p:sldId id="309" r:id="rId42"/>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819">
          <p15:clr>
            <a:srgbClr val="A4A3A4"/>
          </p15:clr>
        </p15:guide>
        <p15:guide id="4" orient="horz" pos="3014">
          <p15:clr>
            <a:srgbClr val="A4A3A4"/>
          </p15:clr>
        </p15:guide>
        <p15:guide id="5" orient="horz" pos="279">
          <p15:clr>
            <a:srgbClr val="A4A3A4"/>
          </p15:clr>
        </p15:guide>
        <p15:guide id="6" orient="horz" pos="1730">
          <p15:clr>
            <a:srgbClr val="A4A3A4"/>
          </p15:clr>
        </p15:guide>
        <p15:guide id="7" orient="horz" pos="536">
          <p15:clr>
            <a:srgbClr val="A4A3A4"/>
          </p15:clr>
        </p15:guide>
        <p15:guide id="8" orient="horz" pos="325">
          <p15:clr>
            <a:srgbClr val="A4A3A4"/>
          </p15:clr>
        </p15:guide>
        <p15:guide id="9" pos="5536">
          <p15:clr>
            <a:srgbClr val="A4A3A4"/>
          </p15:clr>
        </p15:guide>
        <p15:guide id="10" pos="5168">
          <p15:clr>
            <a:srgbClr val="A4A3A4"/>
          </p15:clr>
        </p15:guide>
        <p15:guide id="11" pos="226">
          <p15:clr>
            <a:srgbClr val="A4A3A4"/>
          </p15:clr>
        </p15:guide>
        <p15:guide id="12" pos="587">
          <p15:clr>
            <a:srgbClr val="A4A3A4"/>
          </p15:clr>
        </p15:guide>
        <p15:guide id="13" pos="675">
          <p15:clr>
            <a:srgbClr val="A4A3A4"/>
          </p15:clr>
        </p15:guide>
        <p15:guide id="14" pos="1037">
          <p15:clr>
            <a:srgbClr val="A4A3A4"/>
          </p15:clr>
        </p15:guide>
        <p15:guide id="15" pos="1122">
          <p15:clr>
            <a:srgbClr val="A4A3A4"/>
          </p15:clr>
        </p15:guide>
        <p15:guide id="16" pos="1482">
          <p15:clr>
            <a:srgbClr val="A4A3A4"/>
          </p15:clr>
        </p15:guide>
        <p15:guide id="17" pos="1582">
          <p15:clr>
            <a:srgbClr val="A4A3A4"/>
          </p15:clr>
        </p15:guide>
        <p15:guide id="18" pos="1932">
          <p15:clr>
            <a:srgbClr val="A4A3A4"/>
          </p15:clr>
        </p15:guide>
        <p15:guide id="19" pos="2015">
          <p15:clr>
            <a:srgbClr val="A4A3A4"/>
          </p15:clr>
        </p15:guide>
        <p15:guide id="20" pos="2393">
          <p15:clr>
            <a:srgbClr val="A4A3A4"/>
          </p15:clr>
        </p15:guide>
        <p15:guide id="21" pos="2469">
          <p15:clr>
            <a:srgbClr val="A4A3A4"/>
          </p15:clr>
        </p15:guide>
        <p15:guide id="22" pos="2808" userDrawn="1">
          <p15:clr>
            <a:srgbClr val="A4A3A4"/>
          </p15:clr>
        </p15:guide>
        <p15:guide id="23" pos="2952" userDrawn="1">
          <p15:clr>
            <a:srgbClr val="A4A3A4"/>
          </p15:clr>
        </p15:guide>
        <p15:guide id="24" pos="3282">
          <p15:clr>
            <a:srgbClr val="A4A3A4"/>
          </p15:clr>
        </p15:guide>
        <p15:guide id="25" pos="3363">
          <p15:clr>
            <a:srgbClr val="A4A3A4"/>
          </p15:clr>
        </p15:guide>
        <p15:guide id="26" pos="3734">
          <p15:clr>
            <a:srgbClr val="A4A3A4"/>
          </p15:clr>
        </p15:guide>
        <p15:guide id="27" pos="3817">
          <p15:clr>
            <a:srgbClr val="A4A3A4"/>
          </p15:clr>
        </p15:guide>
        <p15:guide id="28" pos="4182">
          <p15:clr>
            <a:srgbClr val="A4A3A4"/>
          </p15:clr>
        </p15:guide>
        <p15:guide id="29" pos="4717">
          <p15:clr>
            <a:srgbClr val="A4A3A4"/>
          </p15:clr>
        </p15:guide>
        <p15:guide id="30" pos="4632">
          <p15:clr>
            <a:srgbClr val="A4A3A4"/>
          </p15:clr>
        </p15:guide>
        <p15:guide id="31" pos="4272">
          <p15:clr>
            <a:srgbClr val="A4A3A4"/>
          </p15:clr>
        </p15:guide>
        <p15:guide id="32" pos="5083">
          <p15:clr>
            <a:srgbClr val="A4A3A4"/>
          </p15:clr>
        </p15:guide>
        <p15:guide id="33" orient="horz" pos="1710">
          <p15:clr>
            <a:srgbClr val="A4A3A4"/>
          </p15:clr>
        </p15:guide>
        <p15:guide id="34" orient="horz" pos="1314">
          <p15:clr>
            <a:srgbClr val="A4A3A4"/>
          </p15:clr>
        </p15:guide>
        <p15:guide id="35" orient="horz" pos="2299">
          <p15:clr>
            <a:srgbClr val="A4A3A4"/>
          </p15:clr>
        </p15:guide>
        <p15:guide id="36" orient="horz" pos="2167">
          <p15:clr>
            <a:srgbClr val="A4A3A4"/>
          </p15:clr>
        </p15:guide>
        <p15:guide id="37" orient="horz" pos="1436">
          <p15:clr>
            <a:srgbClr val="A4A3A4"/>
          </p15:clr>
        </p15:guide>
        <p15:guide id="38" pos="517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Wales-McGrath" initials="SW" lastIdx="1" clrIdx="0">
    <p:extLst/>
  </p:cmAuthor>
  <p:cmAuthor id="2" name="Sarah Wales-McGrath" initials="SW [2]" lastIdx="1" clrIdx="1">
    <p:extLst/>
  </p:cmAuthor>
  <p:cmAuthor id="3" name="Molnar, Julie M" initials="MJM" lastIdx="1" clrIdx="2">
    <p:extLst/>
  </p:cmAuthor>
  <p:cmAuthor id="4" name="Pearson Inc." initials="" lastIdx="47" clrIdx="3"/>
  <p:cmAuthor id="5" name="David Clark" initials="DC" lastIdx="135" clrIdx="4">
    <p:extLst/>
  </p:cmAuthor>
  <p:cmAuthor id="6" name="Seth Ditchcreek" initials="SD" lastIdx="6" clrIdx="5">
    <p:extLst/>
  </p:cmAuthor>
  <p:cmAuthor id="7" name="Microsoft Office User" initials="MOU" lastIdx="3" clrIdx="6">
    <p:extLst/>
  </p:cmAuthor>
  <p:cmAuthor id="8" name="Microsoft Office User" initials="MOU [2]" lastIdx="1" clrIdx="7">
    <p:extLst/>
  </p:cmAuthor>
  <p:cmAuthor id="9" name="Microsoft Office User" initials="MOU [3]" lastIdx="1" clrIdx="8">
    <p:extLst/>
  </p:cmAuthor>
  <p:cmAuthor id="10" name="Microsoft Office User" initials="MOU [4]" lastIdx="1" clrIdx="9">
    <p:extLst/>
  </p:cmAuthor>
  <p:cmAuthor id="11" name="Microsoft Office User" initials="MOU [5]" lastIdx="1" clrIdx="10">
    <p:extLst/>
  </p:cmAuthor>
  <p:cmAuthor id="12" name="Microsoft Office User" initials="MOU [6]" lastIdx="1" clrIdx="11">
    <p:extLst/>
  </p:cmAuthor>
  <p:cmAuthor id="13" name="Microsoft Office User" initials="MOU [7]" lastIdx="1" clrIdx="12">
    <p:extLst/>
  </p:cmAuthor>
  <p:cmAuthor id="14" name="Microsoft Office User" initials="MOU [8]" lastIdx="1" clrIdx="13">
    <p:extLst/>
  </p:cmAuthor>
  <p:cmAuthor id="15" name="Microsoft Office User" initials="MOU [9]" lastIdx="1" clrIdx="14">
    <p:extLst/>
  </p:cmAuthor>
  <p:cmAuthor id="16" name="Microsoft Office User" initials="MOU [10]" lastIdx="1" clrIdx="15">
    <p:extLst/>
  </p:cmAuthor>
  <p:cmAuthor id="17" name="Microsoft Office User" initials="MOU [11]" lastIdx="1" clrIdx="16">
    <p:extLst/>
  </p:cmAuthor>
  <p:cmAuthor id="18" name="Microsoft Office User" initials="MOU [12]" lastIdx="1" clrIdx="17">
    <p:extLst/>
  </p:cmAuthor>
  <p:cmAuthor id="19" name="Microsoft Office User" initials="MOU [13]" lastIdx="1" clrIdx="18">
    <p:extLst/>
  </p:cmAuthor>
  <p:cmAuthor id="20" name="Microsoft Office User" initials="MOU [14]" lastIdx="1" clrIdx="19">
    <p:extLst/>
  </p:cmAuthor>
  <p:cmAuthor id="21" name="Microsoft Office User" initials="MOU [15]" lastIdx="1" clrIdx="20">
    <p:extLst/>
  </p:cmAuthor>
  <p:cmAuthor id="22" name="Microsoft Office User" initials="MOU [16]" lastIdx="1" clrIdx="21">
    <p:extLst/>
  </p:cmAuthor>
  <p:cmAuthor id="23" name="Jeremy Schaar" initials="" lastIdx="2" clrIdx="22"/>
  <p:cmAuthor id="24" name="Sanjeev Sharma" initials="SS" lastIdx="2" clrIdx="2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59"/>
    <a:srgbClr val="000000"/>
    <a:srgbClr val="253551"/>
    <a:srgbClr val="FF8E7E"/>
    <a:srgbClr val="C7EDF6"/>
    <a:srgbClr val="E0F4F8"/>
    <a:srgbClr val="FFFFFF"/>
    <a:srgbClr val="001559"/>
    <a:srgbClr val="F12C3E"/>
    <a:srgbClr val="F7A0A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23" autoAdjust="0"/>
    <p:restoredTop sz="50073" autoAdjust="0"/>
  </p:normalViewPr>
  <p:slideViewPr>
    <p:cSldViewPr snapToGrid="0" showGuides="1">
      <p:cViewPr varScale="1">
        <p:scale>
          <a:sx n="129" d="100"/>
          <a:sy n="129" d="100"/>
        </p:scale>
        <p:origin x="624" y="120"/>
      </p:cViewPr>
      <p:guideLst>
        <p:guide orient="horz" pos="1620"/>
        <p:guide pos="2880"/>
        <p:guide orient="horz" pos="1819"/>
        <p:guide orient="horz" pos="3014"/>
        <p:guide orient="horz" pos="279"/>
        <p:guide orient="horz" pos="1730"/>
        <p:guide orient="horz" pos="536"/>
        <p:guide orient="horz" pos="325"/>
        <p:guide pos="5536"/>
        <p:guide pos="5168"/>
        <p:guide pos="226"/>
        <p:guide pos="587"/>
        <p:guide pos="675"/>
        <p:guide pos="1037"/>
        <p:guide pos="1122"/>
        <p:guide pos="1482"/>
        <p:guide pos="1582"/>
        <p:guide pos="1932"/>
        <p:guide pos="2015"/>
        <p:guide pos="2393"/>
        <p:guide pos="2469"/>
        <p:guide pos="2808"/>
        <p:guide pos="2952"/>
        <p:guide pos="3282"/>
        <p:guide pos="3363"/>
        <p:guide pos="3734"/>
        <p:guide pos="3817"/>
        <p:guide pos="4182"/>
        <p:guide pos="4717"/>
        <p:guide pos="4632"/>
        <p:guide pos="4272"/>
        <p:guide pos="5083"/>
        <p:guide orient="horz" pos="1710"/>
        <p:guide orient="horz" pos="1314"/>
        <p:guide orient="horz" pos="2299"/>
        <p:guide orient="horz" pos="2167"/>
        <p:guide orient="horz" pos="1436"/>
        <p:guide pos="51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1" d="100"/>
        <a:sy n="171" d="100"/>
      </p:scale>
      <p:origin x="0" y="0"/>
    </p:cViewPr>
  </p:sorterViewPr>
  <p:notesViewPr>
    <p:cSldViewPr snapToGrid="0" snapToObjects="1">
      <p:cViewPr varScale="1">
        <p:scale>
          <a:sx n="156" d="100"/>
          <a:sy n="156" d="100"/>
        </p:scale>
        <p:origin x="-640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812A7-FDF3-634D-BDAE-C5CF0D77B04D}" type="datetimeFigureOut">
              <a:rPr lang="en-US" smtClean="0"/>
              <a:t>5/12/2017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40642-D2FD-D046-87EF-349296A3D9A8}" type="slidenum">
              <a:rPr lang="en-US" smtClean="0"/>
              <a:t>‹#›</a:t>
            </a:fld>
            <a:endParaRPr lang="en-US"/>
          </a:p>
        </p:txBody>
      </p:sp>
    </p:spTree>
    <p:extLst>
      <p:ext uri="{BB962C8B-B14F-4D97-AF65-F5344CB8AC3E}">
        <p14:creationId xmlns:p14="http://schemas.microsoft.com/office/powerpoint/2010/main" val="871425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ENCOUNTER 15</a:t>
            </a:r>
          </a:p>
          <a:p>
            <a:pPr eaLnBrk="1" fontAlgn="auto" hangingPunct="1">
              <a:spcBef>
                <a:spcPct val="0"/>
              </a:spcBef>
              <a:spcAft>
                <a:spcPts val="0"/>
              </a:spcAft>
              <a:defRPr/>
            </a:pPr>
            <a:endParaRPr lang="en-US" b="1" dirty="0" smtClean="0"/>
          </a:p>
          <a:p>
            <a:pPr eaLnBrk="1" fontAlgn="auto" hangingPunct="1">
              <a:spcBef>
                <a:spcPts val="0"/>
              </a:spcBef>
              <a:spcAft>
                <a:spcPts val="0"/>
              </a:spcAft>
              <a:defRPr/>
            </a:pPr>
            <a:r>
              <a:rPr lang="en-GB" dirty="0" smtClean="0"/>
              <a:t>REVIEW STUDENT </a:t>
            </a:r>
            <a:r>
              <a:rPr lang="en-US" dirty="0" smtClean="0"/>
              <a:t>PROGRESS</a:t>
            </a:r>
          </a:p>
          <a:p>
            <a:pPr marL="171450" indent="-171450" eaLnBrk="1" fontAlgn="auto" hangingPunct="1">
              <a:spcBef>
                <a:spcPts val="0"/>
              </a:spcBef>
              <a:spcAft>
                <a:spcPts val="0"/>
              </a:spcAft>
              <a:buFont typeface="Arial"/>
              <a:buChar char="•"/>
              <a:defRPr/>
            </a:pPr>
            <a:r>
              <a:rPr lang="en-GB" dirty="0" smtClean="0"/>
              <a:t>Check </a:t>
            </a:r>
            <a:r>
              <a:rPr lang="en-US" dirty="0" smtClean="0">
                <a:solidFill>
                  <a:srgbClr val="FF0000"/>
                </a:solidFill>
              </a:rPr>
              <a:t>for last </a:t>
            </a:r>
            <a:r>
              <a:rPr lang="en-US" smtClean="0">
                <a:solidFill>
                  <a:srgbClr val="FF0000"/>
                </a:solidFill>
              </a:rPr>
              <a:t>Encounter attendance.</a:t>
            </a:r>
            <a:endParaRPr lang="en-US" dirty="0" smtClean="0">
              <a:solidFill>
                <a:srgbClr val="FF0000"/>
              </a:solidFill>
            </a:endParaRPr>
          </a:p>
          <a:p>
            <a:pPr marL="171450" indent="-171450" eaLnBrk="1" fontAlgn="auto" hangingPunct="1">
              <a:spcBef>
                <a:spcPts val="0"/>
              </a:spcBef>
              <a:spcAft>
                <a:spcPts val="0"/>
              </a:spcAft>
              <a:buFont typeface="Arial"/>
              <a:buChar char="•"/>
              <a:defRPr/>
            </a:pPr>
            <a:r>
              <a:rPr lang="en-US" dirty="0" smtClean="0">
                <a:solidFill>
                  <a:srgbClr val="FF0000"/>
                </a:solidFill>
              </a:rPr>
              <a:t>Check for last Speaking Center attendance and time spent.</a:t>
            </a:r>
          </a:p>
          <a:p>
            <a:pPr marL="171450" indent="-171450" eaLnBrk="1" fontAlgn="auto" hangingPunct="1">
              <a:spcBef>
                <a:spcPts val="0"/>
              </a:spcBef>
              <a:spcAft>
                <a:spcPts val="0"/>
              </a:spcAft>
              <a:buFont typeface="Arial"/>
              <a:buChar char="•"/>
              <a:defRPr/>
            </a:pPr>
            <a:r>
              <a:rPr lang="en-US" dirty="0" smtClean="0">
                <a:solidFill>
                  <a:srgbClr val="FF0000"/>
                </a:solidFill>
              </a:rPr>
              <a:t>Check that Lesson 3 has been completed.</a:t>
            </a:r>
          </a:p>
          <a:p>
            <a:pPr marL="171450" indent="-171450" eaLnBrk="1" fontAlgn="auto" hangingPunct="1">
              <a:spcBef>
                <a:spcPts val="0"/>
              </a:spcBef>
              <a:spcAft>
                <a:spcPts val="0"/>
              </a:spcAft>
              <a:buFont typeface="Arial"/>
              <a:buChar char="•"/>
              <a:defRPr/>
            </a:pPr>
            <a:r>
              <a:rPr lang="en-US" dirty="0" smtClean="0">
                <a:solidFill>
                  <a:srgbClr val="FF0000"/>
                </a:solidFill>
              </a:rPr>
              <a:t>Prepare general comments on Student attendance, study habits, and overall progress.</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dirty="0" smtClean="0"/>
              <a:t>VIDEO SUMMARY</a:t>
            </a:r>
          </a:p>
          <a:p>
            <a:pPr eaLnBrk="1" fontAlgn="auto" hangingPunct="1">
              <a:spcBef>
                <a:spcPts val="0"/>
              </a:spcBef>
              <a:spcAft>
                <a:spcPts val="0"/>
              </a:spcAft>
              <a:defRPr/>
            </a:pPr>
            <a:r>
              <a:rPr lang="en-US" dirty="0" smtClean="0"/>
              <a:t>Benny is excited about an upcoming football match. While he is waiting for the game to start, he fixes </a:t>
            </a:r>
            <a:r>
              <a:rPr lang="en-US" dirty="0" err="1" smtClean="0"/>
              <a:t>Shen’s</a:t>
            </a:r>
            <a:r>
              <a:rPr lang="en-US" dirty="0" smtClean="0"/>
              <a:t> computer. He and </a:t>
            </a:r>
            <a:r>
              <a:rPr lang="en-US" dirty="0" err="1" smtClean="0"/>
              <a:t>Shen</a:t>
            </a:r>
            <a:r>
              <a:rPr lang="en-US" dirty="0" smtClean="0"/>
              <a:t> talk about their parents. </a:t>
            </a:r>
            <a:r>
              <a:rPr lang="en-US" dirty="0" err="1" smtClean="0"/>
              <a:t>Shen</a:t>
            </a:r>
            <a:r>
              <a:rPr lang="en-US" dirty="0" smtClean="0"/>
              <a:t> then talks to his parents in China. They are worried that </a:t>
            </a:r>
            <a:r>
              <a:rPr lang="en-US" dirty="0" err="1" smtClean="0"/>
              <a:t>Shen</a:t>
            </a:r>
            <a:r>
              <a:rPr lang="en-US" dirty="0" smtClean="0"/>
              <a:t> does not have a job yet and also about whether Benny is a good roommate.</a:t>
            </a:r>
          </a:p>
          <a:p>
            <a:pPr eaLnBrk="1" fontAlgn="auto" hangingPunct="1">
              <a:spcBef>
                <a:spcPts val="0"/>
              </a:spcBef>
              <a:spcAft>
                <a:spcPts val="0"/>
              </a:spcAft>
              <a:defRPr/>
            </a:pPr>
            <a:endParaRPr lang="it-IT" dirty="0" smtClean="0"/>
          </a:p>
          <a:p>
            <a:pPr eaLnBrk="1" fontAlgn="auto" hangingPunct="1">
              <a:spcBef>
                <a:spcPts val="0"/>
              </a:spcBef>
              <a:spcAft>
                <a:spcPts val="0"/>
              </a:spcAft>
              <a:defRPr/>
            </a:pPr>
            <a:r>
              <a:rPr lang="en-US" dirty="0" err="1" smtClean="0"/>
              <a:t>Khae</a:t>
            </a:r>
            <a:r>
              <a:rPr lang="en-US" dirty="0" smtClean="0"/>
              <a:t> and </a:t>
            </a:r>
            <a:r>
              <a:rPr lang="en-US" dirty="0" err="1" smtClean="0"/>
              <a:t>Aanya</a:t>
            </a:r>
            <a:r>
              <a:rPr lang="en-US" dirty="0" smtClean="0"/>
              <a:t> meet at the gym. They talk about their brothers and sisters and what they do. They hear strange noises and go to investigate; Benny is trying to bench press. He tries to lift too much weight and drops the bar on himself, so </a:t>
            </a:r>
            <a:r>
              <a:rPr lang="en-US" dirty="0" err="1" smtClean="0"/>
              <a:t>Aanya</a:t>
            </a:r>
            <a:r>
              <a:rPr lang="en-US" dirty="0" smtClean="0"/>
              <a:t> helps him lift the bar. </a:t>
            </a:r>
            <a:r>
              <a:rPr lang="en-US" dirty="0" err="1" smtClean="0"/>
              <a:t>Khae</a:t>
            </a:r>
            <a:r>
              <a:rPr lang="en-US" dirty="0" smtClean="0"/>
              <a:t> then tries the bench press successfully, much to Benny’s embarrassment.</a:t>
            </a:r>
            <a:endParaRPr lang="it-IT"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err="1" smtClean="0"/>
              <a:t>Sofi</a:t>
            </a:r>
            <a:r>
              <a:rPr lang="en-US" dirty="0" smtClean="0"/>
              <a:t> reminisces about her grandmother’s cooking. </a:t>
            </a:r>
            <a:r>
              <a:rPr lang="en-US" dirty="0" err="1" smtClean="0"/>
              <a:t>Sofi</a:t>
            </a:r>
            <a:r>
              <a:rPr lang="en-US" dirty="0" smtClean="0"/>
              <a:t>, Paz, </a:t>
            </a:r>
            <a:r>
              <a:rPr lang="en-US" dirty="0" err="1" smtClean="0"/>
              <a:t>Shen</a:t>
            </a:r>
            <a:r>
              <a:rPr lang="en-US" dirty="0" smtClean="0"/>
              <a:t>, Benny, and John Berry talk together about their grandparents. </a:t>
            </a:r>
            <a:r>
              <a:rPr lang="en-US" dirty="0" err="1" smtClean="0"/>
              <a:t>Sofi</a:t>
            </a:r>
            <a:r>
              <a:rPr lang="en-US" dirty="0" smtClean="0"/>
              <a:t> makes chicken soup for everyone, but she adds too much mustard, and no one can eat it.</a:t>
            </a:r>
            <a:endParaRPr lang="it-IT" dirty="0" smtClean="0"/>
          </a:p>
          <a:p>
            <a:pPr eaLnBrk="1" fontAlgn="auto" hangingPunct="1">
              <a:spcBef>
                <a:spcPts val="0"/>
              </a:spcBef>
              <a:spcAft>
                <a:spcPts val="0"/>
              </a:spcAft>
              <a:defRPr/>
            </a:pPr>
            <a:r>
              <a:rPr lang="en-US" dirty="0" smtClean="0"/>
              <a:t> </a:t>
            </a:r>
          </a:p>
          <a:p>
            <a:pPr eaLnBrk="1" fontAlgn="auto" hangingPunct="1">
              <a:spcBef>
                <a:spcPts val="0"/>
              </a:spcBef>
              <a:spcAft>
                <a:spcPts val="0"/>
              </a:spcAft>
              <a:defRPr/>
            </a:pPr>
            <a:r>
              <a:rPr lang="en-US" dirty="0" smtClean="0"/>
              <a:t>VOCABULARY OBJECTIVES</a:t>
            </a:r>
          </a:p>
          <a:p>
            <a:pPr marL="171450" indent="-171450" eaLnBrk="1" fontAlgn="auto" hangingPunct="1">
              <a:spcBef>
                <a:spcPts val="0"/>
              </a:spcBef>
              <a:spcAft>
                <a:spcPts val="0"/>
              </a:spcAft>
              <a:buFont typeface="Arial"/>
              <a:buChar char="•"/>
              <a:defRPr/>
            </a:pPr>
            <a:r>
              <a:rPr lang="en-US" dirty="0" smtClean="0"/>
              <a:t>Can use basic language related to themselves and their family relations </a:t>
            </a:r>
            <a:r>
              <a:rPr lang="en-US" i="1" dirty="0" smtClean="0"/>
              <a:t>(children; kid)</a:t>
            </a:r>
          </a:p>
          <a:p>
            <a:pPr marL="171450" indent="-171450" eaLnBrk="1" fontAlgn="auto" hangingPunct="1">
              <a:spcBef>
                <a:spcPts val="0"/>
              </a:spcBef>
              <a:spcAft>
                <a:spcPts val="0"/>
              </a:spcAft>
              <a:buFont typeface="Arial"/>
              <a:buChar char="•"/>
              <a:defRPr/>
            </a:pPr>
            <a:r>
              <a:rPr lang="en-US" dirty="0" smtClean="0"/>
              <a:t>Can name very basic family relations </a:t>
            </a:r>
            <a:r>
              <a:rPr lang="en-US" i="1" dirty="0" smtClean="0"/>
              <a:t>(brother; daughter; father; mother; sister; son; wife)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GRAMMAR OBJECTIVES</a:t>
            </a:r>
          </a:p>
          <a:p>
            <a:pPr marL="171450" indent="-171450" eaLnBrk="1" fontAlgn="auto" hangingPunct="1">
              <a:spcBef>
                <a:spcPts val="0"/>
              </a:spcBef>
              <a:spcAft>
                <a:spcPts val="0"/>
              </a:spcAft>
              <a:buFont typeface="Arial"/>
              <a:buChar char="•"/>
              <a:defRPr/>
            </a:pPr>
            <a:r>
              <a:rPr lang="en-US" dirty="0" smtClean="0"/>
              <a:t>Can use a/an to talk about the names of jobs </a:t>
            </a:r>
            <a:r>
              <a:rPr lang="en-US" i="1" dirty="0" smtClean="0"/>
              <a:t>(He’s an architect.)</a:t>
            </a:r>
          </a:p>
          <a:p>
            <a:pPr marL="171450" indent="-171450" eaLnBrk="1" fontAlgn="auto" hangingPunct="1">
              <a:spcBef>
                <a:spcPts val="0"/>
              </a:spcBef>
              <a:spcAft>
                <a:spcPts val="0"/>
              </a:spcAft>
              <a:buFont typeface="Arial"/>
              <a:buChar char="•"/>
              <a:defRPr/>
            </a:pPr>
            <a:r>
              <a:rPr lang="en-US" dirty="0" smtClean="0"/>
              <a:t>Can name very common job names based on common verbs </a:t>
            </a:r>
            <a:r>
              <a:rPr lang="en-US" i="1" dirty="0" smtClean="0"/>
              <a:t>(He is a teacher.)</a:t>
            </a:r>
          </a:p>
          <a:p>
            <a:pPr marL="171450" indent="-171450" eaLnBrk="1" fontAlgn="auto" hangingPunct="1">
              <a:spcBef>
                <a:spcPts val="0"/>
              </a:spcBef>
              <a:spcAft>
                <a:spcPts val="0"/>
              </a:spcAft>
              <a:buFont typeface="Arial"/>
              <a:buChar char="•"/>
              <a:defRPr/>
            </a:pPr>
            <a:r>
              <a:rPr lang="en-US" dirty="0" smtClean="0"/>
              <a:t>Can ask and answer basic yes/no questions (</a:t>
            </a:r>
            <a:r>
              <a:rPr lang="en-US" i="1" dirty="0" smtClean="0"/>
              <a:t>Do you like the big city?)	</a:t>
            </a:r>
          </a:p>
          <a:p>
            <a:pPr marL="171450" indent="-171450" eaLnBrk="1" fontAlgn="auto" hangingPunct="1">
              <a:spcBef>
                <a:spcPts val="0"/>
              </a:spcBef>
              <a:spcAft>
                <a:spcPts val="0"/>
              </a:spcAft>
              <a:buFont typeface="Arial"/>
              <a:buChar char="•"/>
              <a:defRPr/>
            </a:pPr>
            <a:r>
              <a:rPr lang="en-US" dirty="0" smtClean="0"/>
              <a:t>Can talk about routines with very basic adverbs of frequency and prepositions of time </a:t>
            </a:r>
            <a:r>
              <a:rPr lang="en-US" i="1" dirty="0" smtClean="0"/>
              <a:t>(I work on Mondays.)</a:t>
            </a:r>
          </a:p>
          <a:p>
            <a:pPr eaLnBrk="1" fontAlgn="auto" hangingPunct="1">
              <a:spcBef>
                <a:spcPts val="0"/>
              </a:spcBef>
              <a:spcAft>
                <a:spcPts val="0"/>
              </a:spcAft>
              <a:defRPr/>
            </a:pPr>
            <a:r>
              <a:rPr lang="en-US" dirty="0" smtClean="0"/>
              <a:t> </a:t>
            </a:r>
          </a:p>
          <a:p>
            <a:pPr eaLnBrk="1" fontAlgn="auto" hangingPunct="1">
              <a:spcBef>
                <a:spcPts val="0"/>
              </a:spcBef>
              <a:spcAft>
                <a:spcPts val="0"/>
              </a:spcAft>
              <a:defRPr/>
            </a:pPr>
            <a:r>
              <a:rPr lang="en-US" dirty="0" smtClean="0"/>
              <a:t>SPEAKING OBJECTIVES</a:t>
            </a:r>
          </a:p>
          <a:p>
            <a:pPr marL="171450" indent="-171450" eaLnBrk="1" fontAlgn="auto" hangingPunct="1">
              <a:spcBef>
                <a:spcPts val="0"/>
              </a:spcBef>
              <a:spcAft>
                <a:spcPts val="0"/>
              </a:spcAft>
              <a:buFont typeface="Arial"/>
              <a:buChar char="•"/>
              <a:defRPr/>
            </a:pPr>
            <a:r>
              <a:rPr lang="en-US" dirty="0" smtClean="0"/>
              <a:t>Can give a short, structured description of home, family and job, with support </a:t>
            </a:r>
            <a:r>
              <a:rPr lang="en-US" i="1" dirty="0" smtClean="0"/>
              <a:t>(Her kitchen was warm.)</a:t>
            </a:r>
          </a:p>
          <a:p>
            <a:pPr marL="171450" indent="-171450" eaLnBrk="1" fontAlgn="auto" hangingPunct="1">
              <a:spcBef>
                <a:spcPts val="0"/>
              </a:spcBef>
              <a:spcAft>
                <a:spcPts val="0"/>
              </a:spcAft>
              <a:buFont typeface="Arial"/>
              <a:buChar char="•"/>
              <a:defRPr/>
            </a:pPr>
            <a:r>
              <a:rPr lang="en-US" dirty="0" smtClean="0"/>
              <a:t>Can ask and answer basic questions about family and friends in a limited way </a:t>
            </a:r>
            <a:r>
              <a:rPr lang="en-US" i="1" dirty="0" smtClean="0"/>
              <a:t>(Is your grandmother alive?)</a:t>
            </a:r>
          </a:p>
          <a:p>
            <a:pPr eaLnBrk="1" fontAlgn="auto" hangingPunct="1">
              <a:spcBef>
                <a:spcPts val="0"/>
              </a:spcBef>
              <a:spcAft>
                <a:spcPts val="0"/>
              </a:spcAft>
              <a:defRPr/>
            </a:pPr>
            <a:endParaRPr lang="en-GB"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a:t>
            </a:fld>
            <a:endParaRPr lang="en-US"/>
          </a:p>
        </p:txBody>
      </p:sp>
    </p:spTree>
    <p:extLst>
      <p:ext uri="{BB962C8B-B14F-4D97-AF65-F5344CB8AC3E}">
        <p14:creationId xmlns:p14="http://schemas.microsoft.com/office/powerpoint/2010/main" val="1109241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2.1 Family Quiz</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dirty="0" smtClean="0"/>
              <a:t>FEEDBACK</a:t>
            </a:r>
          </a:p>
          <a:p>
            <a:pPr marL="171450" indent="-171450" eaLnBrk="1" fontAlgn="auto" hangingPunct="1">
              <a:spcBef>
                <a:spcPts val="0"/>
              </a:spcBef>
              <a:spcAft>
                <a:spcPts val="0"/>
              </a:spcAft>
              <a:buFont typeface="Arial"/>
              <a:buChar char="•"/>
              <a:defRPr/>
            </a:pPr>
            <a:r>
              <a:rPr lang="en-US" dirty="0" smtClean="0"/>
              <a:t>Quickly give the Students feedback on the target language they just practiced.</a:t>
            </a:r>
          </a:p>
          <a:p>
            <a:pPr marL="171450" indent="-171450" eaLnBrk="1" fontAlgn="auto" hangingPunct="1">
              <a:spcBef>
                <a:spcPts val="0"/>
              </a:spcBef>
              <a:spcAft>
                <a:spcPts val="0"/>
              </a:spcAft>
              <a:buFont typeface="Arial"/>
              <a:buChar char="•"/>
              <a:defRPr/>
            </a:pPr>
            <a:r>
              <a:rPr lang="en-US" dirty="0" smtClean="0"/>
              <a:t>Remind them of other resources they can take advantage of to improve their English:</a:t>
            </a:r>
          </a:p>
          <a:p>
            <a:pPr marL="628650" lvl="1" indent="-171450" eaLnBrk="1" fontAlgn="auto" hangingPunct="1">
              <a:spcBef>
                <a:spcPts val="0"/>
              </a:spcBef>
              <a:spcAft>
                <a:spcPts val="0"/>
              </a:spcAft>
              <a:buFont typeface="Arial"/>
              <a:buChar char="•"/>
              <a:defRPr/>
            </a:pPr>
            <a:r>
              <a:rPr lang="en-US" dirty="0" smtClean="0"/>
              <a:t>Go to Wall Street World to practice grammar and vocabulary.</a:t>
            </a:r>
          </a:p>
          <a:p>
            <a:pPr marL="628650" lvl="1" indent="-171450" eaLnBrk="1" fontAlgn="auto" hangingPunct="1">
              <a:spcBef>
                <a:spcPts val="0"/>
              </a:spcBef>
              <a:spcAft>
                <a:spcPts val="0"/>
              </a:spcAft>
              <a:buFont typeface="Arial"/>
              <a:buChar char="•"/>
              <a:defRPr/>
            </a:pPr>
            <a:r>
              <a:rPr lang="en-US" dirty="0" smtClean="0"/>
              <a:t>Review the Student Manual or Digital Book to study grammar and vocabulary.</a:t>
            </a:r>
          </a:p>
          <a:p>
            <a:pPr marL="628650" lvl="1" indent="-171450" eaLnBrk="1" fontAlgn="auto" hangingPunct="1">
              <a:spcBef>
                <a:spcPts val="0"/>
              </a:spcBef>
              <a:spcAft>
                <a:spcPts val="0"/>
              </a:spcAft>
              <a:buFont typeface="Arial"/>
              <a:buChar char="•"/>
              <a:defRPr/>
            </a:pPr>
            <a:r>
              <a:rPr lang="en-US" dirty="0" smtClean="0"/>
              <a:t>Attend Complementary Classes to practice using grammar and vocabulary.</a:t>
            </a:r>
          </a:p>
          <a:p>
            <a:pPr marL="628650" lvl="1" indent="-171450" eaLnBrk="1" fontAlgn="auto" hangingPunct="1">
              <a:spcBef>
                <a:spcPts val="0"/>
              </a:spcBef>
              <a:spcAft>
                <a:spcPts val="0"/>
              </a:spcAft>
              <a:buFont typeface="Arial"/>
              <a:buChar char="•"/>
              <a:defRPr/>
            </a:pPr>
            <a:r>
              <a:rPr lang="en-US" dirty="0" smtClean="0"/>
              <a:t>Join Social Clubs to practice speaking skills.</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10</a:t>
            </a:fld>
            <a:endParaRPr lang="en-US"/>
          </a:p>
        </p:txBody>
      </p:sp>
    </p:spTree>
    <p:extLst>
      <p:ext uri="{BB962C8B-B14F-4D97-AF65-F5344CB8AC3E}">
        <p14:creationId xmlns:p14="http://schemas.microsoft.com/office/powerpoint/2010/main" val="3991718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3.1 </a:t>
            </a:r>
            <a:r>
              <a:rPr lang="en-GB" dirty="0" smtClean="0"/>
              <a:t>What Does She Do?</a:t>
            </a:r>
            <a:r>
              <a:rPr lang="en-US" dirty="0" smtClean="0"/>
              <a:t> (10 min)</a:t>
            </a:r>
          </a:p>
          <a:p>
            <a:pPr eaLnBrk="1" fontAlgn="auto" hangingPunct="1">
              <a:spcBef>
                <a:spcPts val="0"/>
              </a:spcBef>
              <a:spcAft>
                <a:spcPts val="0"/>
              </a:spcAft>
              <a:defRPr/>
            </a:pPr>
            <a:r>
              <a:rPr lang="en-US" dirty="0" smtClean="0"/>
              <a:t>Allow one minute for this slide.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OBJECTIVES</a:t>
            </a:r>
          </a:p>
          <a:p>
            <a:pPr marL="171450" indent="-171450" eaLnBrk="1" fontAlgn="auto" hangingPunct="1">
              <a:spcBef>
                <a:spcPts val="0"/>
              </a:spcBef>
              <a:spcAft>
                <a:spcPts val="0"/>
              </a:spcAft>
              <a:buFont typeface="Arial"/>
              <a:buChar char="•"/>
              <a:defRPr/>
            </a:pPr>
            <a:r>
              <a:rPr lang="en-US" dirty="0" smtClean="0"/>
              <a:t>Can use a/an to talk about the names of jobs </a:t>
            </a:r>
            <a:r>
              <a:rPr lang="en-US" i="1" dirty="0" smtClean="0"/>
              <a:t>(He’s an architect.)</a:t>
            </a:r>
          </a:p>
          <a:p>
            <a:pPr marL="171450" indent="-171450" eaLnBrk="1" fontAlgn="auto" hangingPunct="1">
              <a:spcBef>
                <a:spcPts val="0"/>
              </a:spcBef>
              <a:spcAft>
                <a:spcPts val="0"/>
              </a:spcAft>
              <a:buFont typeface="Arial"/>
              <a:buChar char="•"/>
              <a:defRPr/>
            </a:pPr>
            <a:r>
              <a:rPr lang="en-US" dirty="0" smtClean="0"/>
              <a:t>Can name very common job names based on common verbs </a:t>
            </a:r>
            <a:r>
              <a:rPr lang="en-US" i="1" dirty="0" smtClean="0"/>
              <a:t>(He is a teacher.)</a:t>
            </a:r>
          </a:p>
          <a:p>
            <a:pPr eaLnBrk="1" fontAlgn="auto" hangingPunct="1">
              <a:spcBef>
                <a:spcPts val="0"/>
              </a:spcBef>
              <a:spcAft>
                <a:spcPts val="0"/>
              </a:spcAft>
              <a:buFont typeface="Arial"/>
              <a:buNone/>
              <a:defRPr/>
            </a:pPr>
            <a:endParaRPr lang="en-US" dirty="0" smtClean="0"/>
          </a:p>
          <a:p>
            <a:pPr eaLnBrk="1" fontAlgn="auto" hangingPunct="1">
              <a:spcBef>
                <a:spcPts val="0"/>
              </a:spcBef>
              <a:spcAft>
                <a:spcPts val="0"/>
              </a:spcAft>
              <a:buFont typeface="Arial"/>
              <a:buNone/>
              <a:defRPr/>
            </a:pPr>
            <a:r>
              <a:rPr lang="en-US" dirty="0" smtClean="0"/>
              <a:t>INSTRUCTIONS</a:t>
            </a:r>
          </a:p>
          <a:p>
            <a:pPr eaLnBrk="1" fontAlgn="auto" hangingPunct="1">
              <a:spcBef>
                <a:spcPts val="0"/>
              </a:spcBef>
              <a:spcAft>
                <a:spcPts val="0"/>
              </a:spcAft>
              <a:buFont typeface="Arial"/>
              <a:buNone/>
              <a:defRPr/>
            </a:pPr>
            <a:r>
              <a:rPr lang="en-US" dirty="0" smtClean="0"/>
              <a:t>#1. Read the statement and question. [My sister is a doctor. What do doctors do?]</a:t>
            </a:r>
          </a:p>
          <a:p>
            <a:pPr eaLnBrk="1" fontAlgn="auto" hangingPunct="1">
              <a:spcBef>
                <a:spcPts val="0"/>
              </a:spcBef>
              <a:spcAft>
                <a:spcPts val="0"/>
              </a:spcAft>
              <a:buFont typeface="Arial"/>
              <a:buNone/>
              <a:defRPr/>
            </a:pPr>
            <a:r>
              <a:rPr lang="en-US" dirty="0" smtClean="0"/>
              <a:t>#2. Elicit possible answers.</a:t>
            </a:r>
          </a:p>
          <a:p>
            <a:pPr eaLnBrk="1" fontAlgn="auto" hangingPunct="1">
              <a:spcBef>
                <a:spcPts val="0"/>
              </a:spcBef>
              <a:spcAft>
                <a:spcPts val="0"/>
              </a:spcAft>
              <a:buFont typeface="Arial"/>
              <a:buNone/>
              <a:defRPr/>
            </a:pPr>
            <a:r>
              <a:rPr lang="en-US" dirty="0" smtClean="0"/>
              <a:t>#3. Reveal an example answer. [They help sick people.]</a:t>
            </a:r>
          </a:p>
          <a:p>
            <a:pPr eaLnBrk="1" fontAlgn="auto" hangingPunct="1">
              <a:spcBef>
                <a:spcPts val="0"/>
              </a:spcBef>
              <a:spcAft>
                <a:spcPts val="0"/>
              </a:spcAft>
              <a:buFont typeface="Arial"/>
              <a:buNone/>
              <a:defRPr/>
            </a:pPr>
            <a:r>
              <a:rPr lang="en-US" dirty="0" smtClean="0"/>
              <a:t>#4. Read the statement. [Tell me more jobs that you know.]</a:t>
            </a:r>
          </a:p>
          <a:p>
            <a:pPr marL="171450" indent="-171450" eaLnBrk="1" fontAlgn="auto" hangingPunct="1">
              <a:spcBef>
                <a:spcPts val="0"/>
              </a:spcBef>
              <a:spcAft>
                <a:spcPts val="0"/>
              </a:spcAft>
              <a:buFont typeface="Arial"/>
              <a:buChar char="•"/>
              <a:defRPr/>
            </a:pPr>
            <a:r>
              <a:rPr lang="en-US" dirty="0" smtClean="0"/>
              <a:t>Encourage the Students to name jobs that they know.</a:t>
            </a:r>
          </a:p>
          <a:p>
            <a:pPr eaLnBrk="1" fontAlgn="auto" hangingPunct="1">
              <a:spcBef>
                <a:spcPts val="0"/>
              </a:spcBef>
              <a:spcAft>
                <a:spcPts val="0"/>
              </a:spcAft>
              <a:defRPr/>
            </a:pPr>
            <a:endParaRPr lang="en-US" dirty="0" smtClean="0"/>
          </a:p>
          <a:p>
            <a:pPr>
              <a:defRPr/>
            </a:pPr>
            <a:r>
              <a:rPr lang="en-US" dirty="0" smtClean="0"/>
              <a:t>TEACHING TIPS</a:t>
            </a:r>
          </a:p>
          <a:p>
            <a:pPr marL="171450" indent="-171450">
              <a:buFont typeface="Arial" panose="020B0604020202020204" pitchFamily="34" charset="0"/>
              <a:buChar char="•"/>
              <a:defRPr/>
            </a:pPr>
            <a:r>
              <a:rPr lang="en-US" dirty="0" smtClean="0"/>
              <a:t>Elicit examples of the target structure(s).</a:t>
            </a:r>
          </a:p>
          <a:p>
            <a:pPr marL="171450" indent="-171450">
              <a:buFont typeface="Arial" panose="020B0604020202020204" pitchFamily="34" charset="0"/>
              <a:buChar char="•"/>
              <a:defRPr/>
            </a:pPr>
            <a:r>
              <a:rPr lang="en-US" dirty="0" smtClean="0"/>
              <a:t>Elicit from each Student.</a:t>
            </a:r>
          </a:p>
          <a:p>
            <a:pPr marL="171450" indent="-171450">
              <a:buFont typeface="Arial" panose="020B0604020202020204" pitchFamily="34" charset="0"/>
              <a:buChar char="•"/>
              <a:defRPr/>
            </a:pPr>
            <a:r>
              <a:rPr lang="en-US" dirty="0" smtClean="0"/>
              <a:t>It helps to board elicited language.</a:t>
            </a:r>
          </a:p>
          <a:p>
            <a:pPr eaLnBrk="1" fontAlgn="auto" hangingPunct="1">
              <a:spcBef>
                <a:spcPts val="0"/>
              </a:spcBef>
              <a:spcAft>
                <a:spcPts val="0"/>
              </a:spcAft>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11</a:t>
            </a:fld>
            <a:endParaRPr lang="en-US"/>
          </a:p>
        </p:txBody>
      </p:sp>
    </p:spTree>
    <p:extLst>
      <p:ext uri="{BB962C8B-B14F-4D97-AF65-F5344CB8AC3E}">
        <p14:creationId xmlns:p14="http://schemas.microsoft.com/office/powerpoint/2010/main" val="409946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3.1 </a:t>
            </a:r>
            <a:r>
              <a:rPr lang="en-GB" dirty="0" smtClean="0"/>
              <a:t>What Does She Do?</a:t>
            </a:r>
            <a:endParaRPr lang="en-US" dirty="0" smtClean="0"/>
          </a:p>
          <a:p>
            <a:pPr eaLnBrk="1" fontAlgn="auto" hangingPunct="1">
              <a:spcBef>
                <a:spcPts val="0"/>
              </a:spcBef>
              <a:spcAft>
                <a:spcPts val="0"/>
              </a:spcAft>
              <a:defRPr/>
            </a:pPr>
            <a:r>
              <a:rPr lang="en-US" dirty="0" smtClean="0"/>
              <a:t>Allow one minute for this slide.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INSTRUCTIONS</a:t>
            </a:r>
          </a:p>
          <a:p>
            <a:pPr eaLnBrk="1" fontAlgn="auto" hangingPunct="1">
              <a:spcBef>
                <a:spcPts val="0"/>
              </a:spcBef>
              <a:spcAft>
                <a:spcPts val="0"/>
              </a:spcAft>
              <a:defRPr/>
            </a:pPr>
            <a:r>
              <a:rPr lang="en-US" dirty="0" smtClean="0"/>
              <a:t>#1. Encourage the Students to read the text, filling in the missing words to complete the sentence.</a:t>
            </a:r>
          </a:p>
          <a:p>
            <a:pPr eaLnBrk="1" fontAlgn="auto" hangingPunct="1">
              <a:spcBef>
                <a:spcPts val="0"/>
              </a:spcBef>
              <a:spcAft>
                <a:spcPts val="0"/>
              </a:spcAft>
              <a:defRPr/>
            </a:pPr>
            <a:r>
              <a:rPr lang="en-US" dirty="0" smtClean="0"/>
              <a:t>#2. Reveal the answer and have the Students read the sentence. [He’s an actor.]</a:t>
            </a:r>
          </a:p>
          <a:p>
            <a:pPr eaLnBrk="1" fontAlgn="auto" hangingPunct="1">
              <a:spcBef>
                <a:spcPts val="0"/>
              </a:spcBef>
              <a:spcAft>
                <a:spcPts val="0"/>
              </a:spcAft>
              <a:defRPr/>
            </a:pPr>
            <a:r>
              <a:rPr lang="en-US" dirty="0" smtClean="0"/>
              <a:t>#3. Encourage the Students to read the text, filling in the missing words to complete the sentence.</a:t>
            </a:r>
          </a:p>
          <a:p>
            <a:pPr eaLnBrk="1" fontAlgn="auto" hangingPunct="1">
              <a:spcBef>
                <a:spcPts val="0"/>
              </a:spcBef>
              <a:spcAft>
                <a:spcPts val="0"/>
              </a:spcAft>
              <a:defRPr/>
            </a:pPr>
            <a:r>
              <a:rPr lang="en-US" dirty="0" smtClean="0"/>
              <a:t>#4. Reveal the answer and have the Students read the sentence. [She’s a painter.]</a:t>
            </a:r>
          </a:p>
          <a:p>
            <a:pPr marL="171450" indent="-171450" eaLnBrk="1" fontAlgn="auto" hangingPunct="1">
              <a:spcBef>
                <a:spcPts val="0"/>
              </a:spcBef>
              <a:spcAft>
                <a:spcPts val="0"/>
              </a:spcAft>
              <a:buFont typeface="Arial"/>
              <a:buNone/>
              <a:defRPr/>
            </a:pPr>
            <a:endParaRPr lang="en-US" dirty="0" smtClean="0"/>
          </a:p>
          <a:p>
            <a:pPr>
              <a:defRPr/>
            </a:pPr>
            <a:r>
              <a:rPr lang="en-US" dirty="0" smtClean="0"/>
              <a:t>TEACHING TIPS</a:t>
            </a:r>
          </a:p>
          <a:p>
            <a:pPr marL="171450" indent="-171450">
              <a:buFont typeface="Arial" panose="020B0604020202020204" pitchFamily="34" charset="0"/>
              <a:buChar char="•"/>
              <a:defRPr/>
            </a:pPr>
            <a:r>
              <a:rPr lang="en-US" dirty="0" smtClean="0"/>
              <a:t>Elicit examples of the target structure(s).</a:t>
            </a:r>
          </a:p>
          <a:p>
            <a:pPr marL="171450" indent="-171450">
              <a:buFont typeface="Arial" panose="020B0604020202020204" pitchFamily="34" charset="0"/>
              <a:buChar char="•"/>
              <a:defRPr/>
            </a:pPr>
            <a:r>
              <a:rPr lang="en-US" dirty="0" smtClean="0"/>
              <a:t>Elicit from each Student.</a:t>
            </a:r>
          </a:p>
          <a:p>
            <a:pPr marL="171450" indent="-171450">
              <a:buFont typeface="Arial" panose="020B0604020202020204" pitchFamily="34" charset="0"/>
              <a:buChar char="•"/>
              <a:defRPr/>
            </a:pPr>
            <a:r>
              <a:rPr lang="en-US" dirty="0" smtClean="0"/>
              <a:t>It helps to board elicited language.</a:t>
            </a:r>
          </a:p>
          <a:p>
            <a:pPr marL="171450" indent="-171450" eaLnBrk="1" fontAlgn="auto" hangingPunct="1">
              <a:spcBef>
                <a:spcPts val="0"/>
              </a:spcBef>
              <a:spcAft>
                <a:spcPts val="0"/>
              </a:spcAft>
              <a:buFont typeface="Arial"/>
              <a:buNone/>
              <a:defRPr/>
            </a:pPr>
            <a:endParaRPr lang="en-US" dirty="0" smtClean="0"/>
          </a:p>
          <a:p>
            <a:pPr marL="171450" indent="-171450" eaLnBrk="1" fontAlgn="auto" hangingPunct="1">
              <a:spcBef>
                <a:spcPts val="0"/>
              </a:spcBef>
              <a:spcAft>
                <a:spcPts val="0"/>
              </a:spcAft>
              <a:buFont typeface="Arial"/>
              <a:buNone/>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12</a:t>
            </a:fld>
            <a:endParaRPr lang="en-US"/>
          </a:p>
        </p:txBody>
      </p:sp>
    </p:spTree>
    <p:extLst>
      <p:ext uri="{BB962C8B-B14F-4D97-AF65-F5344CB8AC3E}">
        <p14:creationId xmlns:p14="http://schemas.microsoft.com/office/powerpoint/2010/main" val="3303676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3.1 </a:t>
            </a:r>
            <a:r>
              <a:rPr lang="en-GB" dirty="0" smtClean="0"/>
              <a:t>What Does She Do?</a:t>
            </a:r>
            <a:endParaRPr lang="en-US" dirty="0" smtClean="0"/>
          </a:p>
          <a:p>
            <a:pPr eaLnBrk="1" fontAlgn="auto" hangingPunct="1">
              <a:spcBef>
                <a:spcPts val="0"/>
              </a:spcBef>
              <a:spcAft>
                <a:spcPts val="0"/>
              </a:spcAft>
              <a:defRPr/>
            </a:pPr>
            <a:r>
              <a:rPr lang="en-US" dirty="0" smtClean="0"/>
              <a:t>Allow one minute for this slide.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INSTRUCTIONS</a:t>
            </a:r>
          </a:p>
          <a:p>
            <a:pPr marL="171450" indent="-171450" eaLnBrk="1" fontAlgn="auto" hangingPunct="1">
              <a:spcBef>
                <a:spcPts val="0"/>
              </a:spcBef>
              <a:spcAft>
                <a:spcPts val="0"/>
              </a:spcAft>
              <a:buFont typeface="Arial"/>
              <a:buChar char="•"/>
              <a:defRPr/>
            </a:pPr>
            <a:r>
              <a:rPr lang="en-US" dirty="0" smtClean="0"/>
              <a:t>Ask the Students, “Why do we say a painter, but we say an actor?” The Students should respond that “an” is used before the words that begin with a, e, i, o, u.</a:t>
            </a:r>
          </a:p>
          <a:p>
            <a:pPr marL="171450" indent="-171450" eaLnBrk="1" fontAlgn="auto" hangingPunct="1">
              <a:spcBef>
                <a:spcPts val="0"/>
              </a:spcBef>
              <a:spcAft>
                <a:spcPts val="0"/>
              </a:spcAft>
              <a:buFont typeface="Arial"/>
              <a:buChar char="•"/>
              <a:defRPr/>
            </a:pPr>
            <a:r>
              <a:rPr lang="en-US" dirty="0" smtClean="0"/>
              <a:t>Then ask, “What does a painter do?”</a:t>
            </a:r>
          </a:p>
          <a:p>
            <a:pPr marL="171450" indent="-171450" eaLnBrk="1" fontAlgn="auto" hangingPunct="1">
              <a:spcBef>
                <a:spcPts val="0"/>
              </a:spcBef>
              <a:spcAft>
                <a:spcPts val="0"/>
              </a:spcAft>
              <a:buFont typeface="Arial"/>
              <a:buNone/>
              <a:defRPr/>
            </a:pPr>
            <a:r>
              <a:rPr lang="en-US" dirty="0" smtClean="0"/>
              <a:t>#1. Encourage the Students to answer. [She ______.]</a:t>
            </a:r>
          </a:p>
          <a:p>
            <a:pPr marL="171450" indent="-171450" eaLnBrk="1" fontAlgn="auto" hangingPunct="1">
              <a:spcBef>
                <a:spcPts val="0"/>
              </a:spcBef>
              <a:spcAft>
                <a:spcPts val="0"/>
              </a:spcAft>
              <a:buFont typeface="Arial"/>
              <a:buNone/>
              <a:defRPr/>
            </a:pPr>
            <a:r>
              <a:rPr lang="en-US" dirty="0" smtClean="0"/>
              <a:t>#2. Reveal the answer. [She paints.]	</a:t>
            </a:r>
          </a:p>
          <a:p>
            <a:pPr marL="171450" indent="-171450" eaLnBrk="1" fontAlgn="auto" hangingPunct="1">
              <a:spcBef>
                <a:spcPts val="0"/>
              </a:spcBef>
              <a:spcAft>
                <a:spcPts val="0"/>
              </a:spcAft>
              <a:buFont typeface="Arial"/>
              <a:buChar char="•"/>
              <a:defRPr/>
            </a:pPr>
            <a:r>
              <a:rPr lang="en-US" dirty="0" smtClean="0"/>
              <a:t>Say to the Students, </a:t>
            </a:r>
            <a:r>
              <a:rPr lang="it-IT" dirty="0" smtClean="0"/>
              <a:t>“</a:t>
            </a:r>
            <a:r>
              <a:rPr lang="en-US" dirty="0" smtClean="0"/>
              <a:t>Someone who paints is a painter. How about someone who drives?”</a:t>
            </a:r>
          </a:p>
          <a:p>
            <a:pPr marL="171450" indent="-171450" eaLnBrk="1" fontAlgn="auto" hangingPunct="1">
              <a:spcBef>
                <a:spcPts val="0"/>
              </a:spcBef>
              <a:spcAft>
                <a:spcPts val="0"/>
              </a:spcAft>
              <a:buFont typeface="Arial"/>
              <a:buNone/>
              <a:defRPr/>
            </a:pPr>
            <a:r>
              <a:rPr lang="en-US" dirty="0" smtClean="0"/>
              <a:t>#3. Encourage the Students to answer.</a:t>
            </a:r>
          </a:p>
          <a:p>
            <a:pPr marL="171450" indent="-171450" eaLnBrk="1" fontAlgn="auto" hangingPunct="1">
              <a:spcBef>
                <a:spcPts val="0"/>
              </a:spcBef>
              <a:spcAft>
                <a:spcPts val="0"/>
              </a:spcAft>
              <a:buFont typeface="Arial"/>
              <a:buNone/>
              <a:defRPr/>
            </a:pPr>
            <a:r>
              <a:rPr lang="en-US" dirty="0" smtClean="0"/>
              <a:t>#4. Reveal the answer. [A driver.] </a:t>
            </a:r>
          </a:p>
          <a:p>
            <a:pPr>
              <a:defRPr/>
            </a:pPr>
            <a:r>
              <a:rPr lang="en-US" i="1" dirty="0" smtClean="0"/>
              <a:t> </a:t>
            </a:r>
            <a:endParaRPr lang="en-US" dirty="0" smtClean="0"/>
          </a:p>
          <a:p>
            <a:pPr eaLnBrk="1" hangingPunct="1">
              <a:defRPr/>
            </a:pPr>
            <a:r>
              <a:rPr lang="en-US" dirty="0" smtClean="0"/>
              <a:t>TEACHING TIP</a:t>
            </a:r>
          </a:p>
          <a:p>
            <a:pPr marL="171450" indent="-171450" eaLnBrk="1" hangingPunct="1">
              <a:buFont typeface="Arial"/>
              <a:buChar char="•"/>
              <a:defRPr/>
            </a:pPr>
            <a:r>
              <a:rPr lang="en-US" dirty="0" smtClean="0"/>
              <a:t>Elicit target language from each Student.</a:t>
            </a:r>
          </a:p>
          <a:p>
            <a:pPr eaLnBrk="1" fontAlgn="auto" hangingPunct="1">
              <a:spcBef>
                <a:spcPts val="0"/>
              </a:spcBef>
              <a:spcAft>
                <a:spcPts val="0"/>
              </a:spcAft>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13</a:t>
            </a:fld>
            <a:endParaRPr lang="en-US"/>
          </a:p>
        </p:txBody>
      </p:sp>
    </p:spTree>
    <p:extLst>
      <p:ext uri="{BB962C8B-B14F-4D97-AF65-F5344CB8AC3E}">
        <p14:creationId xmlns:p14="http://schemas.microsoft.com/office/powerpoint/2010/main" val="3303676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smtClean="0"/>
              <a:t>3.1 </a:t>
            </a:r>
            <a:r>
              <a:rPr lang="en-GB" altLang="en-US" dirty="0" smtClean="0"/>
              <a:t>What Does She Do?</a:t>
            </a:r>
            <a:endParaRPr lang="en-US" altLang="en-US" dirty="0" smtClean="0"/>
          </a:p>
          <a:p>
            <a:pPr eaLnBrk="1" hangingPunct="1">
              <a:spcBef>
                <a:spcPct val="0"/>
              </a:spcBef>
            </a:pPr>
            <a:r>
              <a:rPr lang="en-US" altLang="en-US" dirty="0" smtClean="0"/>
              <a:t>Allow one minute for this slide.</a:t>
            </a:r>
          </a:p>
          <a:p>
            <a:pPr eaLnBrk="1" hangingPunct="1">
              <a:spcBef>
                <a:spcPct val="0"/>
              </a:spcBef>
            </a:pPr>
            <a:endParaRPr lang="en-US" altLang="en-US" dirty="0" smtClean="0"/>
          </a:p>
          <a:p>
            <a:pPr eaLnBrk="1" hangingPunct="1">
              <a:spcBef>
                <a:spcPct val="0"/>
              </a:spcBef>
            </a:pPr>
            <a:r>
              <a:rPr lang="en-US" altLang="en-US" dirty="0" smtClean="0"/>
              <a:t>INSTRUCTIONS</a:t>
            </a:r>
          </a:p>
          <a:p>
            <a:pPr eaLnBrk="1" hangingPunct="1">
              <a:spcBef>
                <a:spcPct val="0"/>
              </a:spcBef>
            </a:pPr>
            <a:r>
              <a:rPr lang="en-US" altLang="en-US" dirty="0" smtClean="0"/>
              <a:t>#1. Have a Student fill in the missing words to complete the question.</a:t>
            </a:r>
          </a:p>
          <a:p>
            <a:pPr eaLnBrk="1" hangingPunct="1">
              <a:spcBef>
                <a:spcPct val="0"/>
              </a:spcBef>
            </a:pPr>
            <a:r>
              <a:rPr lang="en-US" altLang="en-US" dirty="0" smtClean="0"/>
              <a:t>#2. Reveal the question. [What’s his job?]</a:t>
            </a:r>
          </a:p>
          <a:p>
            <a:pPr eaLnBrk="1" hangingPunct="1">
              <a:spcBef>
                <a:spcPct val="0"/>
              </a:spcBef>
            </a:pPr>
            <a:r>
              <a:rPr lang="en-US" altLang="en-US" dirty="0" smtClean="0"/>
              <a:t>#3. Encourage the Students to answer.</a:t>
            </a:r>
          </a:p>
          <a:p>
            <a:pPr eaLnBrk="1" hangingPunct="1">
              <a:spcBef>
                <a:spcPct val="0"/>
              </a:spcBef>
            </a:pPr>
            <a:r>
              <a:rPr lang="en-US" altLang="en-US" dirty="0" smtClean="0"/>
              <a:t>#4. Reveal the answer. [He’s a farmer.]</a:t>
            </a:r>
          </a:p>
          <a:p>
            <a:pPr eaLnBrk="1" hangingPunct="1">
              <a:spcBef>
                <a:spcPct val="0"/>
              </a:spcBef>
            </a:pPr>
            <a:r>
              <a:rPr lang="en-US" altLang="en-US" dirty="0" smtClean="0"/>
              <a:t>#5. Have a Student read the question. [What does he do?]</a:t>
            </a:r>
          </a:p>
          <a:p>
            <a:pPr eaLnBrk="1" hangingPunct="1">
              <a:spcBef>
                <a:spcPct val="0"/>
              </a:spcBef>
            </a:pPr>
            <a:r>
              <a:rPr lang="en-US" altLang="en-US" dirty="0" smtClean="0"/>
              <a:t>#6. Encourage the Students to answer.</a:t>
            </a:r>
          </a:p>
          <a:p>
            <a:pPr eaLnBrk="1" hangingPunct="1">
              <a:spcBef>
                <a:spcPct val="0"/>
              </a:spcBef>
            </a:pPr>
            <a:r>
              <a:rPr lang="en-US" altLang="en-US" dirty="0" smtClean="0"/>
              <a:t>#7. Reveal the answer. [He farms.]</a:t>
            </a:r>
          </a:p>
          <a:p>
            <a:pPr eaLnBrk="1" hangingPunct="1">
              <a:spcBef>
                <a:spcPct val="0"/>
              </a:spcBef>
            </a:pPr>
            <a:endParaRPr lang="en-US" alt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14</a:t>
            </a:fld>
            <a:endParaRPr lang="en-US"/>
          </a:p>
        </p:txBody>
      </p:sp>
    </p:spTree>
    <p:extLst>
      <p:ext uri="{BB962C8B-B14F-4D97-AF65-F5344CB8AC3E}">
        <p14:creationId xmlns:p14="http://schemas.microsoft.com/office/powerpoint/2010/main" val="409946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defRPr/>
            </a:pPr>
            <a:r>
              <a:rPr lang="en-US" dirty="0" smtClean="0"/>
              <a:t>3.1 </a:t>
            </a:r>
            <a:r>
              <a:rPr lang="en-GB" dirty="0" smtClean="0"/>
              <a:t>What Does She Do?</a:t>
            </a:r>
            <a:endParaRPr lang="en-US" dirty="0" smtClean="0"/>
          </a:p>
          <a:p>
            <a:pPr eaLnBrk="1" hangingPunct="1">
              <a:spcBef>
                <a:spcPct val="0"/>
              </a:spcBef>
              <a:defRPr/>
            </a:pPr>
            <a:r>
              <a:rPr lang="en-US" dirty="0" smtClean="0"/>
              <a:t>Allow two minutes for this slide.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INSTRUCTIONS</a:t>
            </a:r>
          </a:p>
          <a:p>
            <a:pPr eaLnBrk="1" fontAlgn="auto" hangingPunct="1">
              <a:spcBef>
                <a:spcPts val="0"/>
              </a:spcBef>
              <a:spcAft>
                <a:spcPts val="0"/>
              </a:spcAft>
              <a:defRPr/>
            </a:pPr>
            <a:r>
              <a:rPr lang="en-US" dirty="0" smtClean="0"/>
              <a:t>Say to the Students, “For each picture, ask the question ‘What’s his/her job?’ and ‘What does …. do?’”</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ANSWER KEY </a:t>
            </a:r>
          </a:p>
          <a:p>
            <a:pPr eaLnBrk="1" fontAlgn="auto" hangingPunct="1">
              <a:spcBef>
                <a:spcPts val="0"/>
              </a:spcBef>
              <a:spcAft>
                <a:spcPts val="0"/>
              </a:spcAft>
              <a:defRPr/>
            </a:pPr>
            <a:r>
              <a:rPr lang="en-US" dirty="0" smtClean="0"/>
              <a:t>A: What’s his job?</a:t>
            </a:r>
          </a:p>
          <a:p>
            <a:pPr eaLnBrk="1" fontAlgn="auto" hangingPunct="1">
              <a:spcBef>
                <a:spcPts val="0"/>
              </a:spcBef>
              <a:spcAft>
                <a:spcPts val="0"/>
              </a:spcAft>
              <a:defRPr/>
            </a:pPr>
            <a:r>
              <a:rPr lang="en-US" dirty="0" smtClean="0"/>
              <a:t>B: He’s a teacher.</a:t>
            </a:r>
          </a:p>
          <a:p>
            <a:pPr eaLnBrk="1" fontAlgn="auto" hangingPunct="1">
              <a:spcBef>
                <a:spcPts val="0"/>
              </a:spcBef>
              <a:spcAft>
                <a:spcPts val="0"/>
              </a:spcAft>
              <a:defRPr/>
            </a:pPr>
            <a:r>
              <a:rPr lang="en-US" dirty="0" smtClean="0"/>
              <a:t>A: What does he do?</a:t>
            </a:r>
          </a:p>
          <a:p>
            <a:pPr eaLnBrk="1" fontAlgn="auto" hangingPunct="1">
              <a:spcBef>
                <a:spcPts val="0"/>
              </a:spcBef>
              <a:spcAft>
                <a:spcPts val="0"/>
              </a:spcAft>
              <a:defRPr/>
            </a:pPr>
            <a:r>
              <a:rPr lang="en-US" dirty="0" smtClean="0"/>
              <a:t>B: He teaches.</a:t>
            </a:r>
          </a:p>
          <a:p>
            <a:pPr eaLnBrk="1" fontAlgn="auto" hangingPunct="1">
              <a:spcBef>
                <a:spcPts val="0"/>
              </a:spcBef>
              <a:spcAft>
                <a:spcPts val="0"/>
              </a:spcAft>
              <a:buFont typeface="Arial"/>
              <a:buNone/>
              <a:defRPr/>
            </a:pPr>
            <a:endParaRPr lang="en-US" dirty="0" smtClean="0"/>
          </a:p>
          <a:p>
            <a:pPr eaLnBrk="1" hangingPunct="1">
              <a:spcBef>
                <a:spcPct val="0"/>
              </a:spcBef>
              <a:defRPr/>
            </a:pPr>
            <a:r>
              <a:rPr lang="en-US" dirty="0" smtClean="0"/>
              <a:t>A: What’s his job?</a:t>
            </a:r>
          </a:p>
          <a:p>
            <a:pPr eaLnBrk="1" hangingPunct="1">
              <a:spcBef>
                <a:spcPct val="0"/>
              </a:spcBef>
              <a:defRPr/>
            </a:pPr>
            <a:r>
              <a:rPr lang="en-US" dirty="0" smtClean="0"/>
              <a:t>B: He’s an architect.</a:t>
            </a:r>
          </a:p>
          <a:p>
            <a:pPr eaLnBrk="1" hangingPunct="1">
              <a:spcBef>
                <a:spcPct val="0"/>
              </a:spcBef>
              <a:defRPr/>
            </a:pPr>
            <a:r>
              <a:rPr lang="en-US" dirty="0" smtClean="0"/>
              <a:t>A: What does he do?</a:t>
            </a:r>
          </a:p>
          <a:p>
            <a:pPr eaLnBrk="1" hangingPunct="1">
              <a:spcBef>
                <a:spcPct val="0"/>
              </a:spcBef>
              <a:defRPr/>
            </a:pPr>
            <a:r>
              <a:rPr lang="en-US" dirty="0" smtClean="0"/>
              <a:t>B: He designs buildings. [possible answer]</a:t>
            </a:r>
          </a:p>
          <a:p>
            <a:pPr eaLnBrk="1" fontAlgn="auto" hangingPunct="1">
              <a:spcBef>
                <a:spcPts val="0"/>
              </a:spcBef>
              <a:spcAft>
                <a:spcPts val="0"/>
              </a:spcAft>
              <a:buFont typeface="Arial"/>
              <a:buNone/>
              <a:defRPr/>
            </a:pPr>
            <a:endParaRPr lang="en-US" dirty="0" smtClean="0"/>
          </a:p>
          <a:p>
            <a:pPr eaLnBrk="1" fontAlgn="auto" hangingPunct="1">
              <a:spcBef>
                <a:spcPts val="0"/>
              </a:spcBef>
              <a:spcAft>
                <a:spcPts val="0"/>
              </a:spcAft>
              <a:defRPr/>
            </a:pPr>
            <a:r>
              <a:rPr lang="en-US" dirty="0" smtClean="0"/>
              <a:t>TEACHING TIPS</a:t>
            </a:r>
          </a:p>
          <a:p>
            <a:pPr marL="171450" indent="-171450" eaLnBrk="1" fontAlgn="auto" hangingPunct="1">
              <a:spcBef>
                <a:spcPts val="0"/>
              </a:spcBef>
              <a:spcAft>
                <a:spcPts val="0"/>
              </a:spcAft>
              <a:buFont typeface="Arial"/>
              <a:buChar char="•"/>
              <a:defRPr/>
            </a:pPr>
            <a:r>
              <a:rPr lang="en-US" dirty="0" smtClean="0"/>
              <a:t>Make note of any jobs that the Students have difficulties with, and repeat the activity a second time using only those jobs.</a:t>
            </a:r>
          </a:p>
          <a:p>
            <a:pPr marL="171450" indent="-171450" eaLnBrk="1" fontAlgn="auto" hangingPunct="1">
              <a:spcBef>
                <a:spcPts val="0"/>
              </a:spcBef>
              <a:spcAft>
                <a:spcPts val="0"/>
              </a:spcAft>
              <a:buFont typeface="Arial"/>
              <a:buChar char="•"/>
              <a:defRPr/>
            </a:pPr>
            <a:r>
              <a:rPr lang="en-US" dirty="0" smtClean="0"/>
              <a:t>If you have a weaker group, have them write the questions down before starting the activity. For example,</a:t>
            </a:r>
          </a:p>
          <a:p>
            <a:pPr eaLnBrk="1" fontAlgn="auto" hangingPunct="1">
              <a:spcBef>
                <a:spcPts val="0"/>
              </a:spcBef>
              <a:spcAft>
                <a:spcPts val="0"/>
              </a:spcAft>
              <a:defRPr/>
            </a:pPr>
            <a:r>
              <a:rPr lang="en-US" dirty="0" smtClean="0"/>
              <a:t> </a:t>
            </a:r>
          </a:p>
          <a:p>
            <a:pPr eaLnBrk="1" fontAlgn="auto" hangingPunct="1">
              <a:spcBef>
                <a:spcPts val="0"/>
              </a:spcBef>
              <a:spcAft>
                <a:spcPts val="0"/>
              </a:spcAft>
              <a:defRPr/>
            </a:pPr>
            <a:r>
              <a:rPr lang="en-US" dirty="0" smtClean="0"/>
              <a:t>	What’s his job?</a:t>
            </a:r>
          </a:p>
          <a:p>
            <a:pPr eaLnBrk="1" fontAlgn="auto" hangingPunct="1">
              <a:spcBef>
                <a:spcPts val="0"/>
              </a:spcBef>
              <a:spcAft>
                <a:spcPts val="0"/>
              </a:spcAft>
              <a:defRPr/>
            </a:pPr>
            <a:r>
              <a:rPr lang="en-US" dirty="0" smtClean="0"/>
              <a:t>	What’s her job?</a:t>
            </a:r>
          </a:p>
          <a:p>
            <a:pPr eaLnBrk="1" fontAlgn="auto" hangingPunct="1">
              <a:spcBef>
                <a:spcPts val="0"/>
              </a:spcBef>
              <a:spcAft>
                <a:spcPts val="0"/>
              </a:spcAft>
              <a:defRPr/>
            </a:pPr>
            <a:r>
              <a:rPr lang="en-US" dirty="0" smtClean="0"/>
              <a:t>	What does [a teacher] do?</a:t>
            </a:r>
          </a:p>
          <a:p>
            <a:pPr eaLnBrk="1" fontAlgn="auto" hangingPunct="1">
              <a:spcBef>
                <a:spcPts val="0"/>
              </a:spcBef>
              <a:spcAft>
                <a:spcPts val="0"/>
              </a:spcAft>
              <a:defRPr/>
            </a:pP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15</a:t>
            </a:fld>
            <a:endParaRPr lang="en-US"/>
          </a:p>
        </p:txBody>
      </p:sp>
    </p:spTree>
    <p:extLst>
      <p:ext uri="{BB962C8B-B14F-4D97-AF65-F5344CB8AC3E}">
        <p14:creationId xmlns:p14="http://schemas.microsoft.com/office/powerpoint/2010/main" val="409946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smtClean="0"/>
              <a:t>3.1 </a:t>
            </a:r>
            <a:r>
              <a:rPr lang="en-GB" altLang="en-US" dirty="0" smtClean="0"/>
              <a:t>What Does She Do?</a:t>
            </a:r>
            <a:endParaRPr lang="en-US" altLang="en-US" dirty="0" smtClean="0"/>
          </a:p>
          <a:p>
            <a:pPr eaLnBrk="1" hangingPunct="1">
              <a:spcBef>
                <a:spcPct val="0"/>
              </a:spcBef>
            </a:pPr>
            <a:r>
              <a:rPr lang="en-US" altLang="en-US" dirty="0" smtClean="0"/>
              <a:t>Allow two minutes for this slide.</a:t>
            </a:r>
          </a:p>
          <a:p>
            <a:pPr eaLnBrk="1" hangingPunct="1">
              <a:spcBef>
                <a:spcPct val="0"/>
              </a:spcBef>
            </a:pPr>
            <a:endParaRPr lang="en-US" altLang="en-US" dirty="0" smtClean="0"/>
          </a:p>
          <a:p>
            <a:pPr eaLnBrk="1" hangingPunct="1">
              <a:spcBef>
                <a:spcPct val="0"/>
              </a:spcBef>
            </a:pPr>
            <a:r>
              <a:rPr lang="en-US" altLang="en-US" dirty="0" smtClean="0"/>
              <a:t>INSTRUCTIONS</a:t>
            </a:r>
          </a:p>
          <a:p>
            <a:pPr eaLnBrk="1" hangingPunct="1">
              <a:spcBef>
                <a:spcPct val="0"/>
              </a:spcBef>
            </a:pPr>
            <a:r>
              <a:rPr lang="en-US" altLang="en-US" dirty="0" smtClean="0"/>
              <a:t>Have the Students ask and answer the target questions.</a:t>
            </a:r>
          </a:p>
          <a:p>
            <a:pPr eaLnBrk="1" hangingPunct="1">
              <a:spcBef>
                <a:spcPct val="0"/>
              </a:spcBef>
            </a:pPr>
            <a:endParaRPr lang="en-US" altLang="en-US" dirty="0" smtClean="0"/>
          </a:p>
          <a:p>
            <a:pPr eaLnBrk="1" hangingPunct="1">
              <a:spcBef>
                <a:spcPct val="0"/>
              </a:spcBef>
            </a:pPr>
            <a:r>
              <a:rPr lang="en-US" altLang="en-US" dirty="0" smtClean="0"/>
              <a:t>ANSWER KEY </a:t>
            </a:r>
          </a:p>
          <a:p>
            <a:pPr eaLnBrk="1" hangingPunct="1">
              <a:spcBef>
                <a:spcPct val="0"/>
              </a:spcBef>
            </a:pPr>
            <a:r>
              <a:rPr lang="en-US" altLang="en-US" dirty="0" smtClean="0"/>
              <a:t>A: What’s his job?</a:t>
            </a:r>
          </a:p>
          <a:p>
            <a:pPr eaLnBrk="1" hangingPunct="1">
              <a:spcBef>
                <a:spcPct val="0"/>
              </a:spcBef>
            </a:pPr>
            <a:r>
              <a:rPr lang="en-US" altLang="en-US" dirty="0" smtClean="0"/>
              <a:t>B: He’s a pilot.</a:t>
            </a:r>
          </a:p>
          <a:p>
            <a:pPr eaLnBrk="1" hangingPunct="1">
              <a:spcBef>
                <a:spcPct val="0"/>
              </a:spcBef>
            </a:pPr>
            <a:r>
              <a:rPr lang="en-US" altLang="en-US" dirty="0" smtClean="0"/>
              <a:t>A: What does he do?</a:t>
            </a:r>
          </a:p>
          <a:p>
            <a:pPr eaLnBrk="1" hangingPunct="1">
              <a:spcBef>
                <a:spcPct val="0"/>
              </a:spcBef>
            </a:pPr>
            <a:r>
              <a:rPr lang="en-US" altLang="en-US" dirty="0" smtClean="0"/>
              <a:t>B: He flies planes.</a:t>
            </a:r>
          </a:p>
          <a:p>
            <a:pPr eaLnBrk="1" hangingPunct="1">
              <a:spcBef>
                <a:spcPct val="0"/>
              </a:spcBef>
            </a:pPr>
            <a:endParaRPr lang="en-US" altLang="en-US" dirty="0" smtClean="0"/>
          </a:p>
          <a:p>
            <a:pPr eaLnBrk="1" hangingPunct="1">
              <a:spcBef>
                <a:spcPct val="0"/>
              </a:spcBef>
            </a:pPr>
            <a:r>
              <a:rPr lang="en-US" altLang="en-US" dirty="0" smtClean="0"/>
              <a:t>A: What’s his job?</a:t>
            </a:r>
          </a:p>
          <a:p>
            <a:pPr eaLnBrk="1" hangingPunct="1">
              <a:spcBef>
                <a:spcPct val="0"/>
              </a:spcBef>
            </a:pPr>
            <a:r>
              <a:rPr lang="en-US" altLang="en-US" dirty="0" smtClean="0"/>
              <a:t>B: He’s a Student.</a:t>
            </a:r>
          </a:p>
          <a:p>
            <a:pPr eaLnBrk="1" hangingPunct="1">
              <a:spcBef>
                <a:spcPct val="0"/>
              </a:spcBef>
            </a:pPr>
            <a:r>
              <a:rPr lang="en-US" altLang="en-US" dirty="0" smtClean="0"/>
              <a:t>A: What does he do?</a:t>
            </a:r>
          </a:p>
          <a:p>
            <a:pPr eaLnBrk="1" hangingPunct="1">
              <a:spcBef>
                <a:spcPct val="0"/>
              </a:spcBef>
            </a:pPr>
            <a:r>
              <a:rPr lang="en-US" altLang="en-US" dirty="0" smtClean="0"/>
              <a:t>B: He studies.</a:t>
            </a:r>
          </a:p>
          <a:p>
            <a:pPr eaLnBrk="1" hangingPunct="1">
              <a:spcBef>
                <a:spcPct val="0"/>
              </a:spcBef>
            </a:pPr>
            <a:endParaRPr lang="en-US" altLang="en-US" dirty="0" smtClean="0"/>
          </a:p>
          <a:p>
            <a:pPr eaLnBrk="1" hangingPunct="1">
              <a:spcBef>
                <a:spcPct val="0"/>
              </a:spcBef>
            </a:pPr>
            <a:endParaRPr lang="en-US" alt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16</a:t>
            </a:fld>
            <a:endParaRPr lang="en-US"/>
          </a:p>
        </p:txBody>
      </p:sp>
    </p:spTree>
    <p:extLst>
      <p:ext uri="{BB962C8B-B14F-4D97-AF65-F5344CB8AC3E}">
        <p14:creationId xmlns:p14="http://schemas.microsoft.com/office/powerpoint/2010/main" val="409946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smtClean="0"/>
              <a:t>3.1 </a:t>
            </a:r>
            <a:r>
              <a:rPr lang="en-GB" altLang="en-US" dirty="0" smtClean="0"/>
              <a:t>What Does She Do?</a:t>
            </a:r>
            <a:endParaRPr lang="en-US" altLang="en-US" dirty="0" smtClean="0"/>
          </a:p>
          <a:p>
            <a:pPr eaLnBrk="1" hangingPunct="1">
              <a:spcBef>
                <a:spcPct val="0"/>
              </a:spcBef>
            </a:pPr>
            <a:r>
              <a:rPr lang="en-US" altLang="en-US" dirty="0" smtClean="0"/>
              <a:t>Allow one minute for this slide.</a:t>
            </a:r>
          </a:p>
          <a:p>
            <a:pPr eaLnBrk="1" hangingPunct="1">
              <a:spcBef>
                <a:spcPct val="0"/>
              </a:spcBef>
            </a:pPr>
            <a:endParaRPr lang="en-US" altLang="en-US" dirty="0" smtClean="0"/>
          </a:p>
          <a:p>
            <a:pPr eaLnBrk="1" hangingPunct="1">
              <a:spcBef>
                <a:spcPct val="0"/>
              </a:spcBef>
            </a:pPr>
            <a:r>
              <a:rPr lang="en-US" altLang="en-US" dirty="0" smtClean="0"/>
              <a:t>INSTRUCTIONS</a:t>
            </a:r>
          </a:p>
          <a:p>
            <a:pPr eaLnBrk="1" hangingPunct="1">
              <a:spcBef>
                <a:spcPct val="0"/>
              </a:spcBef>
            </a:pPr>
            <a:r>
              <a:rPr lang="en-US" altLang="en-US" dirty="0" smtClean="0"/>
              <a:t>Have the Students ask and answer the target questions.</a:t>
            </a:r>
          </a:p>
          <a:p>
            <a:pPr eaLnBrk="1" hangingPunct="1">
              <a:spcBef>
                <a:spcPct val="0"/>
              </a:spcBef>
            </a:pPr>
            <a:endParaRPr lang="en-US" altLang="en-US" dirty="0" smtClean="0"/>
          </a:p>
          <a:p>
            <a:pPr eaLnBrk="1" hangingPunct="1">
              <a:spcBef>
                <a:spcPct val="0"/>
              </a:spcBef>
            </a:pPr>
            <a:r>
              <a:rPr lang="en-US" altLang="en-US" dirty="0" smtClean="0"/>
              <a:t>ANSWER KEY </a:t>
            </a:r>
          </a:p>
          <a:p>
            <a:pPr eaLnBrk="1" hangingPunct="1">
              <a:spcBef>
                <a:spcPct val="0"/>
              </a:spcBef>
            </a:pPr>
            <a:r>
              <a:rPr lang="en-US" altLang="en-US" dirty="0" smtClean="0"/>
              <a:t>A: What’s his job?</a:t>
            </a:r>
          </a:p>
          <a:p>
            <a:pPr eaLnBrk="1" hangingPunct="1">
              <a:spcBef>
                <a:spcPct val="0"/>
              </a:spcBef>
            </a:pPr>
            <a:r>
              <a:rPr lang="en-US" altLang="en-US" dirty="0" smtClean="0"/>
              <a:t>B: He’s a chef/cook.</a:t>
            </a:r>
          </a:p>
          <a:p>
            <a:pPr eaLnBrk="1" hangingPunct="1">
              <a:spcBef>
                <a:spcPct val="0"/>
              </a:spcBef>
            </a:pPr>
            <a:r>
              <a:rPr lang="en-US" altLang="en-US" dirty="0" smtClean="0"/>
              <a:t>A: What does he do?</a:t>
            </a:r>
          </a:p>
          <a:p>
            <a:pPr eaLnBrk="1" hangingPunct="1">
              <a:spcBef>
                <a:spcPct val="0"/>
              </a:spcBef>
            </a:pPr>
            <a:r>
              <a:rPr lang="en-US" altLang="en-US" dirty="0" smtClean="0"/>
              <a:t>B: He cooks.</a:t>
            </a:r>
          </a:p>
          <a:p>
            <a:pPr eaLnBrk="1" hangingPunct="1">
              <a:spcBef>
                <a:spcPct val="0"/>
              </a:spcBef>
            </a:pPr>
            <a:endParaRPr lang="en-US" altLang="en-US" dirty="0" smtClean="0"/>
          </a:p>
          <a:p>
            <a:pPr eaLnBrk="1" hangingPunct="1">
              <a:spcBef>
                <a:spcPct val="0"/>
              </a:spcBef>
            </a:pPr>
            <a:r>
              <a:rPr lang="en-US" altLang="en-US" dirty="0" smtClean="0"/>
              <a:t>A: What’s her job?</a:t>
            </a:r>
          </a:p>
          <a:p>
            <a:pPr eaLnBrk="1" hangingPunct="1">
              <a:spcBef>
                <a:spcPct val="0"/>
              </a:spcBef>
            </a:pPr>
            <a:r>
              <a:rPr lang="en-US" altLang="en-US" dirty="0" smtClean="0"/>
              <a:t>B: She’s a driver.</a:t>
            </a:r>
          </a:p>
          <a:p>
            <a:pPr eaLnBrk="1" hangingPunct="1">
              <a:spcBef>
                <a:spcPct val="0"/>
              </a:spcBef>
            </a:pPr>
            <a:r>
              <a:rPr lang="en-US" altLang="en-US" dirty="0" smtClean="0"/>
              <a:t>A: What does she do?</a:t>
            </a:r>
          </a:p>
          <a:p>
            <a:pPr eaLnBrk="1" hangingPunct="1">
              <a:spcBef>
                <a:spcPct val="0"/>
              </a:spcBef>
            </a:pPr>
            <a:r>
              <a:rPr lang="en-US" altLang="en-US" dirty="0" smtClean="0"/>
              <a:t>B: She drives.</a:t>
            </a:r>
          </a:p>
          <a:p>
            <a:pPr eaLnBrk="1" hangingPunct="1">
              <a:spcBef>
                <a:spcPct val="0"/>
              </a:spcBef>
            </a:pPr>
            <a:endParaRPr lang="en-US" altLang="en-US" dirty="0" smtClean="0"/>
          </a:p>
          <a:p>
            <a:pPr eaLnBrk="1" hangingPunct="1">
              <a:spcBef>
                <a:spcPct val="0"/>
              </a:spcBef>
            </a:pPr>
            <a:endParaRPr lang="en-US" alt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17</a:t>
            </a:fld>
            <a:endParaRPr lang="en-US"/>
          </a:p>
        </p:txBody>
      </p:sp>
    </p:spTree>
    <p:extLst>
      <p:ext uri="{BB962C8B-B14F-4D97-AF65-F5344CB8AC3E}">
        <p14:creationId xmlns:p14="http://schemas.microsoft.com/office/powerpoint/2010/main" val="409946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smtClean="0"/>
              <a:t>3.1 </a:t>
            </a:r>
            <a:r>
              <a:rPr lang="en-GB" altLang="en-US" dirty="0" smtClean="0"/>
              <a:t>What Does She Do?</a:t>
            </a:r>
            <a:endParaRPr lang="en-US" altLang="en-US" dirty="0" smtClean="0"/>
          </a:p>
          <a:p>
            <a:pPr eaLnBrk="1" hangingPunct="1">
              <a:spcBef>
                <a:spcPct val="0"/>
              </a:spcBef>
            </a:pPr>
            <a:r>
              <a:rPr lang="en-US" altLang="en-US" dirty="0" smtClean="0"/>
              <a:t>Allow one minute for this slide.</a:t>
            </a:r>
          </a:p>
          <a:p>
            <a:pPr eaLnBrk="1" hangingPunct="1">
              <a:spcBef>
                <a:spcPct val="0"/>
              </a:spcBef>
            </a:pPr>
            <a:endParaRPr lang="en-US" altLang="en-US" dirty="0" smtClean="0"/>
          </a:p>
          <a:p>
            <a:pPr eaLnBrk="1" hangingPunct="1">
              <a:spcBef>
                <a:spcPct val="0"/>
              </a:spcBef>
            </a:pPr>
            <a:r>
              <a:rPr lang="en-US" altLang="en-US" dirty="0" smtClean="0"/>
              <a:t>INSTRUCTIONS</a:t>
            </a:r>
          </a:p>
          <a:p>
            <a:pPr eaLnBrk="1" hangingPunct="1">
              <a:spcBef>
                <a:spcPct val="0"/>
              </a:spcBef>
            </a:pPr>
            <a:r>
              <a:rPr lang="en-US" altLang="en-US" dirty="0" smtClean="0"/>
              <a:t>Have the Students ask and answer the target questions.</a:t>
            </a:r>
          </a:p>
          <a:p>
            <a:pPr eaLnBrk="1" hangingPunct="1">
              <a:spcBef>
                <a:spcPct val="0"/>
              </a:spcBef>
            </a:pPr>
            <a:endParaRPr lang="en-US" altLang="en-US" dirty="0" smtClean="0"/>
          </a:p>
          <a:p>
            <a:pPr eaLnBrk="1" hangingPunct="1">
              <a:spcBef>
                <a:spcPct val="0"/>
              </a:spcBef>
            </a:pPr>
            <a:r>
              <a:rPr lang="en-US" altLang="en-US" dirty="0" smtClean="0"/>
              <a:t>ANSWER KEY </a:t>
            </a:r>
          </a:p>
          <a:p>
            <a:pPr eaLnBrk="1" hangingPunct="1">
              <a:spcBef>
                <a:spcPct val="0"/>
              </a:spcBef>
            </a:pPr>
            <a:r>
              <a:rPr lang="en-US" altLang="en-US" dirty="0" smtClean="0"/>
              <a:t>A: What’s her job?</a:t>
            </a:r>
          </a:p>
          <a:p>
            <a:pPr eaLnBrk="1" hangingPunct="1">
              <a:spcBef>
                <a:spcPct val="0"/>
              </a:spcBef>
            </a:pPr>
            <a:r>
              <a:rPr lang="en-US" altLang="en-US" dirty="0" smtClean="0"/>
              <a:t>B: She’s a dancer.</a:t>
            </a:r>
          </a:p>
          <a:p>
            <a:pPr eaLnBrk="1" hangingPunct="1">
              <a:spcBef>
                <a:spcPct val="0"/>
              </a:spcBef>
            </a:pPr>
            <a:r>
              <a:rPr lang="en-US" altLang="en-US" dirty="0" smtClean="0"/>
              <a:t>A: What does she do?</a:t>
            </a:r>
          </a:p>
          <a:p>
            <a:pPr eaLnBrk="1" hangingPunct="1">
              <a:spcBef>
                <a:spcPct val="0"/>
              </a:spcBef>
            </a:pPr>
            <a:r>
              <a:rPr lang="en-US" altLang="en-US" dirty="0" smtClean="0"/>
              <a:t>B: She dances.</a:t>
            </a:r>
          </a:p>
          <a:p>
            <a:pPr eaLnBrk="1" hangingPunct="1">
              <a:spcBef>
                <a:spcPct val="0"/>
              </a:spcBef>
            </a:pPr>
            <a:endParaRPr lang="en-US" altLang="en-US" dirty="0" smtClean="0"/>
          </a:p>
          <a:p>
            <a:pPr eaLnBrk="1" hangingPunct="1">
              <a:spcBef>
                <a:spcPct val="0"/>
              </a:spcBef>
            </a:pPr>
            <a:r>
              <a:rPr lang="en-US" altLang="en-US" dirty="0" smtClean="0"/>
              <a:t>A: What’s his job?</a:t>
            </a:r>
          </a:p>
          <a:p>
            <a:pPr eaLnBrk="1" hangingPunct="1">
              <a:spcBef>
                <a:spcPct val="0"/>
              </a:spcBef>
            </a:pPr>
            <a:r>
              <a:rPr lang="en-US" altLang="en-US" dirty="0" smtClean="0"/>
              <a:t>B: He’s a waiter.</a:t>
            </a:r>
          </a:p>
          <a:p>
            <a:pPr eaLnBrk="1" hangingPunct="1">
              <a:spcBef>
                <a:spcPct val="0"/>
              </a:spcBef>
            </a:pPr>
            <a:r>
              <a:rPr lang="en-US" altLang="en-US" dirty="0" smtClean="0"/>
              <a:t>A: What does he do?</a:t>
            </a:r>
          </a:p>
          <a:p>
            <a:pPr eaLnBrk="1" hangingPunct="1">
              <a:spcBef>
                <a:spcPct val="0"/>
              </a:spcBef>
            </a:pPr>
            <a:r>
              <a:rPr lang="en-US" altLang="en-US" dirty="0" smtClean="0"/>
              <a:t>B: He serves people in a restaurant.</a:t>
            </a:r>
          </a:p>
          <a:p>
            <a:pPr eaLnBrk="1" hangingPunct="1">
              <a:spcBef>
                <a:spcPct val="0"/>
              </a:spcBef>
            </a:pPr>
            <a:endParaRPr lang="en-US" altLang="en-US" dirty="0" smtClean="0"/>
          </a:p>
          <a:p>
            <a:pPr eaLnBrk="1" hangingPunct="1">
              <a:spcBef>
                <a:spcPct val="0"/>
              </a:spcBef>
            </a:pPr>
            <a:endParaRPr lang="en-US" alt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18</a:t>
            </a:fld>
            <a:endParaRPr lang="en-US"/>
          </a:p>
        </p:txBody>
      </p:sp>
    </p:spTree>
    <p:extLst>
      <p:ext uri="{BB962C8B-B14F-4D97-AF65-F5344CB8AC3E}">
        <p14:creationId xmlns:p14="http://schemas.microsoft.com/office/powerpoint/2010/main" val="409946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3.1 What Does She Do?</a:t>
            </a:r>
          </a:p>
          <a:p>
            <a:pPr eaLnBrk="1" fontAlgn="auto" hangingPunct="1">
              <a:spcBef>
                <a:spcPts val="0"/>
              </a:spcBef>
              <a:spcAft>
                <a:spcPts val="0"/>
              </a:spcAft>
              <a:defRPr/>
            </a:pPr>
            <a:endParaRPr lang="en-US" dirty="0" smtClean="0"/>
          </a:p>
          <a:p>
            <a:pPr eaLnBrk="1" hangingPunct="1">
              <a:defRPr/>
            </a:pPr>
            <a:r>
              <a:rPr lang="en-US" dirty="0" smtClean="0"/>
              <a:t>FEEDBACK</a:t>
            </a:r>
          </a:p>
          <a:p>
            <a:pPr marL="171450" indent="-171450" eaLnBrk="1" hangingPunct="1">
              <a:buFont typeface="Arial"/>
              <a:buChar char="•"/>
              <a:defRPr/>
            </a:pPr>
            <a:r>
              <a:rPr lang="en-US" dirty="0" smtClean="0"/>
              <a:t>Quickly give the Students feedback on the target language they just practiced.</a:t>
            </a:r>
          </a:p>
          <a:p>
            <a:pPr marL="171450" indent="-171450" eaLnBrk="1" hangingPunct="1">
              <a:buFont typeface="Arial"/>
              <a:buChar char="•"/>
              <a:defRPr/>
            </a:pPr>
            <a:r>
              <a:rPr lang="en-US" dirty="0" smtClean="0"/>
              <a:t>Remind them of other resources they can take advantage of to improve their English:</a:t>
            </a:r>
          </a:p>
          <a:p>
            <a:pPr marL="628650" lvl="1" indent="-171450" eaLnBrk="1" hangingPunct="1">
              <a:buFont typeface="Arial"/>
              <a:buChar char="•"/>
              <a:defRPr/>
            </a:pPr>
            <a:r>
              <a:rPr lang="en-US" dirty="0" smtClean="0"/>
              <a:t>Go to Wall Street World to practice grammar and vocabulary.</a:t>
            </a:r>
          </a:p>
          <a:p>
            <a:pPr marL="628650" lvl="1" indent="-171450" eaLnBrk="1" hangingPunct="1">
              <a:buFont typeface="Arial"/>
              <a:buChar char="•"/>
              <a:defRPr/>
            </a:pPr>
            <a:r>
              <a:rPr lang="en-US" dirty="0" smtClean="0"/>
              <a:t>Review the Student Manual or Digital Book to study grammar and vocabulary.</a:t>
            </a:r>
          </a:p>
          <a:p>
            <a:pPr marL="628650" lvl="1" indent="-171450" eaLnBrk="1" hangingPunct="1">
              <a:buFont typeface="Arial"/>
              <a:buChar char="•"/>
              <a:defRPr/>
            </a:pPr>
            <a:r>
              <a:rPr lang="en-US" dirty="0" smtClean="0"/>
              <a:t>Attend Complementary Classes to practice using grammar and vocabulary.</a:t>
            </a:r>
          </a:p>
          <a:p>
            <a:pPr marL="628650" lvl="1" indent="-171450" eaLnBrk="1" hangingPunct="1">
              <a:buFont typeface="Arial"/>
              <a:buChar char="•"/>
              <a:defRPr/>
            </a:pPr>
            <a:r>
              <a:rPr lang="en-US" dirty="0" smtClean="0"/>
              <a:t>Join Social Clubs to practice speaking skills.</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19</a:t>
            </a:fld>
            <a:endParaRPr lang="en-US"/>
          </a:p>
        </p:txBody>
      </p:sp>
    </p:spTree>
    <p:extLst>
      <p:ext uri="{BB962C8B-B14F-4D97-AF65-F5344CB8AC3E}">
        <p14:creationId xmlns:p14="http://schemas.microsoft.com/office/powerpoint/2010/main" val="3991718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IN</a:t>
            </a:r>
            <a:r>
              <a:rPr lang="en-US" sz="1200" dirty="0" smtClean="0"/>
              <a:t>STRUCTIONS</a:t>
            </a:r>
            <a:r>
              <a:rPr lang="en-US" sz="1200" b="1" dirty="0" smtClean="0"/>
              <a:t>	</a:t>
            </a:r>
          </a:p>
          <a:p>
            <a:pPr marL="171450" indent="-171450" eaLnBrk="1" fontAlgn="auto" hangingPunct="1">
              <a:spcBef>
                <a:spcPts val="0"/>
              </a:spcBef>
              <a:spcAft>
                <a:spcPts val="0"/>
              </a:spcAft>
              <a:buFont typeface="Arial"/>
              <a:buChar char="•"/>
              <a:defRPr/>
            </a:pPr>
            <a:r>
              <a:rPr lang="en-US" sz="1200" dirty="0" smtClean="0"/>
              <a:t>This is a warm-up activity and should not be assessed.</a:t>
            </a:r>
          </a:p>
          <a:p>
            <a:pPr marL="171450" indent="-171450" eaLnBrk="1" fontAlgn="auto" hangingPunct="1">
              <a:spcBef>
                <a:spcPts val="0"/>
              </a:spcBef>
              <a:spcAft>
                <a:spcPts val="0"/>
              </a:spcAft>
              <a:buFont typeface="Arial"/>
              <a:buChar char="•"/>
              <a:defRPr/>
            </a:pPr>
            <a:r>
              <a:rPr lang="en-US" sz="1200" dirty="0" smtClean="0"/>
              <a:t>Introduce yourself to the Students. Then ask each individual Student what his/her name is. Tell the Students:</a:t>
            </a:r>
          </a:p>
          <a:p>
            <a:pPr eaLnBrk="1" fontAlgn="auto" hangingPunct="1">
              <a:spcBef>
                <a:spcPts val="0"/>
              </a:spcBef>
              <a:spcAft>
                <a:spcPts val="0"/>
              </a:spcAft>
              <a:defRPr/>
            </a:pPr>
            <a:r>
              <a:rPr lang="en-GB" sz="1200" dirty="0" smtClean="0"/>
              <a:t> </a:t>
            </a:r>
            <a:endParaRPr lang="en-US" sz="1200" dirty="0" smtClean="0"/>
          </a:p>
          <a:p>
            <a:pPr eaLnBrk="1" fontAlgn="auto" hangingPunct="1">
              <a:spcBef>
                <a:spcPts val="0"/>
              </a:spcBef>
              <a:spcAft>
                <a:spcPts val="0"/>
              </a:spcAft>
              <a:defRPr/>
            </a:pPr>
            <a:r>
              <a:rPr lang="en-US" sz="1200" dirty="0" smtClean="0"/>
              <a:t>Hello. My name’s _______. What’s your name?</a:t>
            </a:r>
          </a:p>
          <a:p>
            <a:pPr eaLnBrk="1" fontAlgn="auto" hangingPunct="1">
              <a:spcBef>
                <a:spcPts val="0"/>
              </a:spcBef>
              <a:spcAft>
                <a:spcPts val="0"/>
              </a:spcAft>
              <a:defRPr/>
            </a:pPr>
            <a:r>
              <a:rPr lang="en-US" sz="1200" dirty="0" smtClean="0"/>
              <a:t>Sample Responses: My name’s _______./My name is _______.</a:t>
            </a:r>
          </a:p>
          <a:p>
            <a:pPr eaLnBrk="1" fontAlgn="auto" hangingPunct="1">
              <a:spcBef>
                <a:spcPts val="0"/>
              </a:spcBef>
              <a:spcAft>
                <a:spcPts val="0"/>
              </a:spcAft>
              <a:defRPr/>
            </a:pPr>
            <a:endParaRPr lang="en-US" sz="1200" dirty="0" smtClean="0"/>
          </a:p>
          <a:p>
            <a:pPr>
              <a:defRPr/>
            </a:pPr>
            <a:r>
              <a:rPr lang="en-US" sz="1200" dirty="0" smtClean="0"/>
              <a:t>TEACHING TIPS</a:t>
            </a:r>
          </a:p>
          <a:p>
            <a:pPr marL="171450" indent="-171450">
              <a:buFont typeface="Arial" panose="020B0604020202020204" pitchFamily="34" charset="0"/>
              <a:buChar char="•"/>
              <a:defRPr/>
            </a:pPr>
            <a:r>
              <a:rPr lang="en-US" sz="1200" dirty="0" smtClean="0"/>
              <a:t>Ask the Students about their study habits. (i.e. “Have you finished your Speaking Center Lessons? How about your Student Manual or Digital Book?”)</a:t>
            </a:r>
          </a:p>
          <a:p>
            <a:pPr marL="171450" indent="-171450">
              <a:buFont typeface="Arial" panose="020B0604020202020204" pitchFamily="34" charset="0"/>
              <a:buChar char="•"/>
              <a:defRPr/>
            </a:pPr>
            <a:r>
              <a:rPr lang="en-US" sz="1200" dirty="0" smtClean="0"/>
              <a:t>Check for IT issues.</a:t>
            </a:r>
          </a:p>
          <a:p>
            <a:pPr eaLnBrk="1" fontAlgn="auto" hangingPunct="1">
              <a:spcBef>
                <a:spcPts val="0"/>
              </a:spcBef>
              <a:spcAft>
                <a:spcPts val="0"/>
              </a:spcAft>
              <a:defRPr/>
            </a:pPr>
            <a:endParaRPr lang="en-US" sz="1200" dirty="0"/>
          </a:p>
        </p:txBody>
      </p:sp>
      <p:sp>
        <p:nvSpPr>
          <p:cNvPr id="4" name="Slide Number Placeholder 3"/>
          <p:cNvSpPr>
            <a:spLocks noGrp="1"/>
          </p:cNvSpPr>
          <p:nvPr>
            <p:ph type="sldNum" sz="quarter" idx="10"/>
          </p:nvPr>
        </p:nvSpPr>
        <p:spPr/>
        <p:txBody>
          <a:bodyPr/>
          <a:lstStyle/>
          <a:p>
            <a:fld id="{30340642-D2FD-D046-87EF-349296A3D9A8}" type="slidenum">
              <a:rPr lang="en-US" smtClean="0"/>
              <a:t>2</a:t>
            </a:fld>
            <a:endParaRPr lang="en-US"/>
          </a:p>
        </p:txBody>
      </p:sp>
    </p:spTree>
    <p:extLst>
      <p:ext uri="{BB962C8B-B14F-4D97-AF65-F5344CB8AC3E}">
        <p14:creationId xmlns:p14="http://schemas.microsoft.com/office/powerpoint/2010/main" val="82965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3.2 </a:t>
            </a:r>
            <a:r>
              <a:rPr lang="en-GB" dirty="0" smtClean="0"/>
              <a:t>Do You Do It Every Day?</a:t>
            </a:r>
            <a:r>
              <a:rPr lang="en-US" dirty="0" smtClean="0"/>
              <a:t> (10 min)</a:t>
            </a:r>
          </a:p>
          <a:p>
            <a:pPr eaLnBrk="1" fontAlgn="auto" hangingPunct="1">
              <a:spcBef>
                <a:spcPts val="0"/>
              </a:spcBef>
              <a:spcAft>
                <a:spcPts val="0"/>
              </a:spcAft>
              <a:defRPr/>
            </a:pPr>
            <a:r>
              <a:rPr lang="en-US" dirty="0" smtClean="0"/>
              <a:t>Allow one minute for this slide.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OBJECTIVES </a:t>
            </a:r>
          </a:p>
          <a:p>
            <a:pPr marL="171450" indent="-171450" eaLnBrk="1" fontAlgn="auto" hangingPunct="1">
              <a:spcBef>
                <a:spcPts val="0"/>
              </a:spcBef>
              <a:spcAft>
                <a:spcPts val="0"/>
              </a:spcAft>
              <a:buFont typeface="Arial"/>
              <a:buChar char="•"/>
              <a:defRPr/>
            </a:pPr>
            <a:r>
              <a:rPr lang="en-US" dirty="0" smtClean="0"/>
              <a:t>Can ask and answer basic yes/no questions (</a:t>
            </a:r>
            <a:r>
              <a:rPr lang="en-US" i="1" dirty="0" smtClean="0"/>
              <a:t>Do you like the big city?)	</a:t>
            </a:r>
          </a:p>
          <a:p>
            <a:pPr marL="171450" indent="-171450" eaLnBrk="1" fontAlgn="auto" hangingPunct="1">
              <a:spcBef>
                <a:spcPts val="0"/>
              </a:spcBef>
              <a:spcAft>
                <a:spcPts val="0"/>
              </a:spcAft>
              <a:buFont typeface="Arial"/>
              <a:buChar char="•"/>
              <a:defRPr/>
            </a:pPr>
            <a:r>
              <a:rPr lang="en-US" dirty="0" smtClean="0"/>
              <a:t>Can talk about routines with very basic adverbs of frequency and prepositions of time </a:t>
            </a:r>
            <a:r>
              <a:rPr lang="en-US" i="1" dirty="0" smtClean="0"/>
              <a:t>(I work on Mondays.)</a:t>
            </a:r>
          </a:p>
          <a:p>
            <a:pPr eaLnBrk="1" fontAlgn="auto" hangingPunct="1">
              <a:spcBef>
                <a:spcPts val="0"/>
              </a:spcBef>
              <a:spcAft>
                <a:spcPts val="0"/>
              </a:spcAft>
              <a:buFont typeface="Arial"/>
              <a:buNone/>
              <a:defRPr/>
            </a:pPr>
            <a:endParaRPr lang="en-US" dirty="0" smtClean="0"/>
          </a:p>
          <a:p>
            <a:pPr eaLnBrk="1" fontAlgn="auto" hangingPunct="1">
              <a:spcBef>
                <a:spcPts val="0"/>
              </a:spcBef>
              <a:spcAft>
                <a:spcPts val="0"/>
              </a:spcAft>
              <a:buFont typeface="Arial"/>
              <a:buNone/>
              <a:defRPr/>
            </a:pPr>
            <a:r>
              <a:rPr lang="en-US" dirty="0" smtClean="0"/>
              <a:t>INSTRUCTIONS</a:t>
            </a:r>
          </a:p>
          <a:p>
            <a:pPr eaLnBrk="1" fontAlgn="auto" hangingPunct="1">
              <a:spcBef>
                <a:spcPts val="0"/>
              </a:spcBef>
              <a:spcAft>
                <a:spcPts val="0"/>
              </a:spcAft>
              <a:buFont typeface="Arial"/>
              <a:buNone/>
              <a:defRPr/>
            </a:pPr>
            <a:r>
              <a:rPr lang="en-US" dirty="0" smtClean="0"/>
              <a:t>#1. Have a Student read the statement and question. [He’s a Student. What does he do?]</a:t>
            </a:r>
          </a:p>
          <a:p>
            <a:pPr eaLnBrk="1" fontAlgn="auto" hangingPunct="1">
              <a:spcBef>
                <a:spcPts val="0"/>
              </a:spcBef>
              <a:spcAft>
                <a:spcPts val="0"/>
              </a:spcAft>
              <a:buFont typeface="Arial"/>
              <a:buNone/>
              <a:defRPr/>
            </a:pPr>
            <a:r>
              <a:rPr lang="en-US" dirty="0" smtClean="0"/>
              <a:t>#2. Encourage a Student to answer.</a:t>
            </a:r>
          </a:p>
          <a:p>
            <a:pPr eaLnBrk="1" fontAlgn="auto" hangingPunct="1">
              <a:spcBef>
                <a:spcPts val="0"/>
              </a:spcBef>
              <a:spcAft>
                <a:spcPts val="0"/>
              </a:spcAft>
              <a:buFont typeface="Arial"/>
              <a:buNone/>
              <a:defRPr/>
            </a:pPr>
            <a:r>
              <a:rPr lang="en-US" dirty="0" smtClean="0"/>
              <a:t>#3. Reveal the answer. [He studies.]</a:t>
            </a:r>
          </a:p>
          <a:p>
            <a:pPr eaLnBrk="1" fontAlgn="auto" hangingPunct="1">
              <a:spcBef>
                <a:spcPts val="0"/>
              </a:spcBef>
              <a:spcAft>
                <a:spcPts val="0"/>
              </a:spcAft>
              <a:buFont typeface="Arial"/>
              <a:buNone/>
              <a:defRPr/>
            </a:pPr>
            <a:endParaRPr lang="en-US" dirty="0" smtClean="0"/>
          </a:p>
          <a:p>
            <a:pPr>
              <a:defRPr/>
            </a:pPr>
            <a:r>
              <a:rPr lang="en-US" dirty="0" smtClean="0"/>
              <a:t>TEACHING TIPS</a:t>
            </a:r>
          </a:p>
          <a:p>
            <a:pPr marL="171450" indent="-171450">
              <a:buFont typeface="Arial" panose="020B0604020202020204" pitchFamily="34" charset="0"/>
              <a:buChar char="•"/>
              <a:defRPr/>
            </a:pPr>
            <a:r>
              <a:rPr lang="en-US" dirty="0" smtClean="0"/>
              <a:t>Elicit examples of the target structure(s).</a:t>
            </a:r>
          </a:p>
          <a:p>
            <a:pPr marL="171450" indent="-171450">
              <a:buFont typeface="Arial" panose="020B0604020202020204" pitchFamily="34" charset="0"/>
              <a:buChar char="•"/>
              <a:defRPr/>
            </a:pPr>
            <a:r>
              <a:rPr lang="en-US" dirty="0" smtClean="0"/>
              <a:t>Elicit from each Student.</a:t>
            </a:r>
          </a:p>
          <a:p>
            <a:pPr marL="171450" indent="-171450">
              <a:buFont typeface="Arial" panose="020B0604020202020204" pitchFamily="34" charset="0"/>
              <a:buChar char="•"/>
              <a:defRPr/>
            </a:pPr>
            <a:r>
              <a:rPr lang="en-US" dirty="0" smtClean="0"/>
              <a:t>It helps to board elicited language.</a:t>
            </a:r>
          </a:p>
          <a:p>
            <a:pPr eaLnBrk="1" fontAlgn="auto" hangingPunct="1">
              <a:spcBef>
                <a:spcPts val="0"/>
              </a:spcBef>
              <a:spcAft>
                <a:spcPts val="0"/>
              </a:spcAft>
              <a:buFont typeface="Arial"/>
              <a:buNone/>
              <a:defRPr/>
            </a:pPr>
            <a:endParaRPr lang="en-US" dirty="0" smtClean="0"/>
          </a:p>
          <a:p>
            <a:pPr eaLnBrk="1" fontAlgn="auto" hangingPunct="1">
              <a:spcBef>
                <a:spcPts val="0"/>
              </a:spcBef>
              <a:spcAft>
                <a:spcPts val="0"/>
              </a:spcAft>
              <a:buFont typeface="Arial"/>
              <a:buNone/>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20</a:t>
            </a:fld>
            <a:endParaRPr lang="en-US"/>
          </a:p>
        </p:txBody>
      </p:sp>
    </p:spTree>
    <p:extLst>
      <p:ext uri="{BB962C8B-B14F-4D97-AF65-F5344CB8AC3E}">
        <p14:creationId xmlns:p14="http://schemas.microsoft.com/office/powerpoint/2010/main" val="409946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3.2 </a:t>
            </a:r>
            <a:r>
              <a:rPr lang="en-GB" dirty="0" smtClean="0"/>
              <a:t>Do You Do It Every Day?</a:t>
            </a:r>
            <a:endParaRPr lang="en-US" dirty="0" smtClean="0"/>
          </a:p>
          <a:p>
            <a:pPr eaLnBrk="1" fontAlgn="auto" hangingPunct="1">
              <a:spcBef>
                <a:spcPts val="0"/>
              </a:spcBef>
              <a:spcAft>
                <a:spcPts val="0"/>
              </a:spcAft>
              <a:defRPr/>
            </a:pPr>
            <a:r>
              <a:rPr lang="en-US" dirty="0" smtClean="0"/>
              <a:t>Allow one minute for this slide.</a:t>
            </a:r>
          </a:p>
          <a:p>
            <a:pPr eaLnBrk="1" fontAlgn="auto" hangingPunct="1">
              <a:spcBef>
                <a:spcPts val="0"/>
              </a:spcBef>
              <a:spcAft>
                <a:spcPts val="0"/>
              </a:spcAft>
              <a:buFont typeface="Arial"/>
              <a:buNone/>
              <a:defRPr/>
            </a:pPr>
            <a:endParaRPr lang="en-US" dirty="0" smtClean="0"/>
          </a:p>
          <a:p>
            <a:pPr eaLnBrk="1" fontAlgn="auto" hangingPunct="1">
              <a:spcBef>
                <a:spcPts val="0"/>
              </a:spcBef>
              <a:spcAft>
                <a:spcPts val="0"/>
              </a:spcAft>
              <a:buFont typeface="Arial"/>
              <a:buNone/>
              <a:defRPr/>
            </a:pPr>
            <a:r>
              <a:rPr lang="en-US" dirty="0" smtClean="0"/>
              <a:t>INSTRUCTIONS</a:t>
            </a:r>
          </a:p>
          <a:p>
            <a:pPr marL="171450" indent="-171450" eaLnBrk="1" fontAlgn="auto" hangingPunct="1">
              <a:spcBef>
                <a:spcPts val="0"/>
              </a:spcBef>
              <a:spcAft>
                <a:spcPts val="0"/>
              </a:spcAft>
              <a:buFont typeface="Arial"/>
              <a:buChar char="•"/>
              <a:defRPr/>
            </a:pPr>
            <a:r>
              <a:rPr lang="en-US" dirty="0" smtClean="0"/>
              <a:t>Draw the Students’ attention to the schedule.</a:t>
            </a:r>
          </a:p>
          <a:p>
            <a:pPr eaLnBrk="1" fontAlgn="auto" hangingPunct="1">
              <a:spcBef>
                <a:spcPts val="0"/>
              </a:spcBef>
              <a:spcAft>
                <a:spcPts val="0"/>
              </a:spcAft>
              <a:buFont typeface="Arial"/>
              <a:buNone/>
              <a:defRPr/>
            </a:pPr>
            <a:r>
              <a:rPr lang="en-US" dirty="0" smtClean="0"/>
              <a:t>#1. Have a Student read the statement. [He studies from Monday to Sunday.]</a:t>
            </a:r>
          </a:p>
          <a:p>
            <a:pPr eaLnBrk="1" fontAlgn="auto" hangingPunct="1">
              <a:spcBef>
                <a:spcPts val="0"/>
              </a:spcBef>
              <a:spcAft>
                <a:spcPts val="0"/>
              </a:spcAft>
              <a:buFont typeface="Arial"/>
              <a:buNone/>
              <a:defRPr/>
            </a:pPr>
            <a:r>
              <a:rPr lang="en-US" dirty="0" smtClean="0"/>
              <a:t>#2. Have a Student read the text, filling in the missing words to complete the sentence.</a:t>
            </a:r>
          </a:p>
          <a:p>
            <a:pPr eaLnBrk="1" fontAlgn="auto" hangingPunct="1">
              <a:spcBef>
                <a:spcPts val="0"/>
              </a:spcBef>
              <a:spcAft>
                <a:spcPts val="0"/>
              </a:spcAft>
              <a:buFont typeface="Arial"/>
              <a:buNone/>
              <a:defRPr/>
            </a:pPr>
            <a:r>
              <a:rPr lang="en-US" dirty="0" smtClean="0"/>
              <a:t>#3. Reveal the answer. [He studies every day.]</a:t>
            </a:r>
          </a:p>
          <a:p>
            <a:pPr eaLnBrk="1" fontAlgn="auto" hangingPunct="1">
              <a:spcBef>
                <a:spcPts val="0"/>
              </a:spcBef>
              <a:spcAft>
                <a:spcPts val="0"/>
              </a:spcAft>
              <a:buFont typeface="Arial"/>
              <a:buNone/>
              <a:defRPr/>
            </a:pPr>
            <a:endParaRPr lang="en-US" dirty="0" smtClean="0"/>
          </a:p>
          <a:p>
            <a:pPr>
              <a:defRPr/>
            </a:pPr>
            <a:r>
              <a:rPr lang="en-US" dirty="0" smtClean="0"/>
              <a:t>TEACHING TIPS</a:t>
            </a:r>
          </a:p>
          <a:p>
            <a:pPr marL="171450" indent="-171450">
              <a:buFont typeface="Arial" panose="020B0604020202020204" pitchFamily="34" charset="0"/>
              <a:buChar char="•"/>
              <a:defRPr/>
            </a:pPr>
            <a:r>
              <a:rPr lang="en-US" dirty="0" smtClean="0"/>
              <a:t>Elicit examples of the target structure(s).</a:t>
            </a:r>
          </a:p>
          <a:p>
            <a:pPr marL="171450" indent="-171450">
              <a:buFont typeface="Arial" panose="020B0604020202020204" pitchFamily="34" charset="0"/>
              <a:buChar char="•"/>
              <a:defRPr/>
            </a:pPr>
            <a:r>
              <a:rPr lang="en-US" dirty="0" smtClean="0"/>
              <a:t>Elicit from each Student.</a:t>
            </a:r>
          </a:p>
          <a:p>
            <a:pPr marL="171450" indent="-171450">
              <a:buFont typeface="Arial" panose="020B0604020202020204" pitchFamily="34" charset="0"/>
              <a:buChar char="•"/>
              <a:defRPr/>
            </a:pPr>
            <a:r>
              <a:rPr lang="en-US" dirty="0" smtClean="0"/>
              <a:t>It helps to board elicited language.</a:t>
            </a:r>
          </a:p>
          <a:p>
            <a:pPr eaLnBrk="1" fontAlgn="auto" hangingPunct="1">
              <a:spcBef>
                <a:spcPts val="0"/>
              </a:spcBef>
              <a:spcAft>
                <a:spcPts val="0"/>
              </a:spcAft>
              <a:buFont typeface="Arial"/>
              <a:buNone/>
              <a:defRPr/>
            </a:pPr>
            <a:endParaRPr lang="en-US" dirty="0" smtClean="0"/>
          </a:p>
          <a:p>
            <a:pPr eaLnBrk="1" fontAlgn="auto" hangingPunct="1">
              <a:spcBef>
                <a:spcPts val="0"/>
              </a:spcBef>
              <a:spcAft>
                <a:spcPts val="0"/>
              </a:spcAft>
              <a:buFont typeface="Arial"/>
              <a:buNone/>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21</a:t>
            </a:fld>
            <a:endParaRPr lang="en-US"/>
          </a:p>
        </p:txBody>
      </p:sp>
    </p:spTree>
    <p:extLst>
      <p:ext uri="{BB962C8B-B14F-4D97-AF65-F5344CB8AC3E}">
        <p14:creationId xmlns:p14="http://schemas.microsoft.com/office/powerpoint/2010/main" val="409946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3.2 </a:t>
            </a:r>
            <a:r>
              <a:rPr lang="en-GB" dirty="0" smtClean="0"/>
              <a:t>Do You Do It Every Day?</a:t>
            </a:r>
            <a:endParaRPr lang="en-US" dirty="0" smtClean="0"/>
          </a:p>
          <a:p>
            <a:pPr eaLnBrk="1" fontAlgn="auto" hangingPunct="1">
              <a:spcBef>
                <a:spcPts val="0"/>
              </a:spcBef>
              <a:spcAft>
                <a:spcPts val="0"/>
              </a:spcAft>
              <a:defRPr/>
            </a:pPr>
            <a:r>
              <a:rPr lang="en-US" dirty="0" smtClean="0"/>
              <a:t>Allow two minutes for this slide.</a:t>
            </a:r>
          </a:p>
          <a:p>
            <a:pPr eaLnBrk="1" fontAlgn="auto" hangingPunct="1">
              <a:spcBef>
                <a:spcPts val="0"/>
              </a:spcBef>
              <a:spcAft>
                <a:spcPts val="0"/>
              </a:spcAft>
              <a:buFont typeface="Arial"/>
              <a:buNone/>
              <a:defRPr/>
            </a:pPr>
            <a:endParaRPr lang="en-US" dirty="0" smtClean="0"/>
          </a:p>
          <a:p>
            <a:pPr eaLnBrk="1" fontAlgn="auto" hangingPunct="1">
              <a:spcBef>
                <a:spcPts val="0"/>
              </a:spcBef>
              <a:spcAft>
                <a:spcPts val="0"/>
              </a:spcAft>
              <a:buFont typeface="Arial"/>
              <a:buNone/>
              <a:defRPr/>
            </a:pPr>
            <a:r>
              <a:rPr lang="en-US" dirty="0" smtClean="0"/>
              <a:t>INSTRUCTIONS</a:t>
            </a:r>
          </a:p>
          <a:p>
            <a:pPr marL="171450" indent="-171450" eaLnBrk="1" fontAlgn="auto" hangingPunct="1">
              <a:spcBef>
                <a:spcPts val="0"/>
              </a:spcBef>
              <a:spcAft>
                <a:spcPts val="0"/>
              </a:spcAft>
              <a:buFont typeface="Arial"/>
              <a:buChar char="•"/>
              <a:defRPr/>
            </a:pPr>
            <a:r>
              <a:rPr lang="en-US" dirty="0" smtClean="0"/>
              <a:t>Draw the Students’ attention to the different schedule.</a:t>
            </a:r>
          </a:p>
          <a:p>
            <a:pPr eaLnBrk="1" fontAlgn="auto" hangingPunct="1">
              <a:spcBef>
                <a:spcPts val="0"/>
              </a:spcBef>
              <a:spcAft>
                <a:spcPts val="0"/>
              </a:spcAft>
              <a:buFont typeface="Arial"/>
              <a:buNone/>
              <a:defRPr/>
            </a:pPr>
            <a:r>
              <a:rPr lang="en-US" dirty="0" smtClean="0"/>
              <a:t>#1. Have a Student read the text, filling in the missing word to complete the sentence.</a:t>
            </a:r>
          </a:p>
          <a:p>
            <a:pPr eaLnBrk="1" fontAlgn="auto" hangingPunct="1">
              <a:spcBef>
                <a:spcPts val="0"/>
              </a:spcBef>
              <a:spcAft>
                <a:spcPts val="0"/>
              </a:spcAft>
              <a:buFont typeface="Arial"/>
              <a:buNone/>
              <a:defRPr/>
            </a:pPr>
            <a:r>
              <a:rPr lang="en-US" dirty="0" smtClean="0"/>
              <a:t>#2. Reveal the answer. [He sometimes studies.]</a:t>
            </a:r>
          </a:p>
          <a:p>
            <a:pPr eaLnBrk="1" fontAlgn="auto" hangingPunct="1">
              <a:spcBef>
                <a:spcPts val="0"/>
              </a:spcBef>
              <a:spcAft>
                <a:spcPts val="0"/>
              </a:spcAft>
              <a:buFont typeface="Arial"/>
              <a:buNone/>
              <a:defRPr/>
            </a:pPr>
            <a:r>
              <a:rPr lang="en-US" dirty="0" smtClean="0"/>
              <a:t>#3. Ask a Student to fill in the missing words to complete the question. </a:t>
            </a:r>
          </a:p>
          <a:p>
            <a:pPr eaLnBrk="1" fontAlgn="auto" hangingPunct="1">
              <a:spcBef>
                <a:spcPts val="0"/>
              </a:spcBef>
              <a:spcAft>
                <a:spcPts val="0"/>
              </a:spcAft>
              <a:buFont typeface="Arial"/>
              <a:buNone/>
              <a:defRPr/>
            </a:pPr>
            <a:r>
              <a:rPr lang="en-US" dirty="0" smtClean="0"/>
              <a:t>#4. Reveal the answer. [Does he sometimes study?]</a:t>
            </a:r>
          </a:p>
          <a:p>
            <a:pPr eaLnBrk="1" fontAlgn="auto" hangingPunct="1">
              <a:spcBef>
                <a:spcPts val="0"/>
              </a:spcBef>
              <a:spcAft>
                <a:spcPts val="0"/>
              </a:spcAft>
              <a:buFont typeface="Arial"/>
              <a:buNone/>
              <a:defRPr/>
            </a:pPr>
            <a:r>
              <a:rPr lang="en-US" dirty="0" smtClean="0"/>
              <a:t>#5. Ask a Student to answer.</a:t>
            </a:r>
          </a:p>
          <a:p>
            <a:pPr eaLnBrk="1" fontAlgn="auto" hangingPunct="1">
              <a:spcBef>
                <a:spcPts val="0"/>
              </a:spcBef>
              <a:spcAft>
                <a:spcPts val="0"/>
              </a:spcAft>
              <a:buFont typeface="Arial"/>
              <a:buNone/>
              <a:defRPr/>
            </a:pPr>
            <a:r>
              <a:rPr lang="en-US" dirty="0" smtClean="0"/>
              <a:t>#6. Reveal the answer. [Yes, he does.]</a:t>
            </a:r>
          </a:p>
          <a:p>
            <a:pPr eaLnBrk="1" fontAlgn="auto" hangingPunct="1">
              <a:spcBef>
                <a:spcPts val="0"/>
              </a:spcBef>
              <a:spcAft>
                <a:spcPts val="0"/>
              </a:spcAft>
              <a:buFont typeface="Arial"/>
              <a:buNone/>
              <a:defRPr/>
            </a:pPr>
            <a:r>
              <a:rPr lang="en-US" dirty="0" smtClean="0"/>
              <a:t>#7. Have a Student read the question. [Do you sometimes study?]</a:t>
            </a:r>
          </a:p>
          <a:p>
            <a:pPr eaLnBrk="1" fontAlgn="auto" hangingPunct="1">
              <a:spcBef>
                <a:spcPts val="0"/>
              </a:spcBef>
              <a:spcAft>
                <a:spcPts val="0"/>
              </a:spcAft>
              <a:buFont typeface="Arial"/>
              <a:buNone/>
              <a:defRPr/>
            </a:pPr>
            <a:r>
              <a:rPr lang="en-US" dirty="0" smtClean="0"/>
              <a:t>#8. Have another Student answer. </a:t>
            </a:r>
          </a:p>
          <a:p>
            <a:pPr marL="171450" indent="-171450" eaLnBrk="1" fontAlgn="auto" hangingPunct="1">
              <a:spcBef>
                <a:spcPts val="0"/>
              </a:spcBef>
              <a:spcAft>
                <a:spcPts val="0"/>
              </a:spcAft>
              <a:buFont typeface="Arial"/>
              <a:buChar char="•"/>
              <a:defRPr/>
            </a:pPr>
            <a:r>
              <a:rPr lang="en-US" dirty="0" smtClean="0"/>
              <a:t>Then ask, “Why do we use words like sometimes, always and never?”</a:t>
            </a:r>
          </a:p>
          <a:p>
            <a:pPr marL="171450" indent="-171450" eaLnBrk="1" fontAlgn="auto" hangingPunct="1">
              <a:spcBef>
                <a:spcPts val="0"/>
              </a:spcBef>
              <a:spcAft>
                <a:spcPts val="0"/>
              </a:spcAft>
              <a:buFont typeface="Arial"/>
              <a:buChar char="•"/>
              <a:defRPr/>
            </a:pPr>
            <a:r>
              <a:rPr lang="en-US" dirty="0" smtClean="0"/>
              <a:t>Elicit an answer. For example,</a:t>
            </a:r>
          </a:p>
          <a:p>
            <a:pPr marL="171450" indent="-171450" eaLnBrk="1" fontAlgn="auto" hangingPunct="1">
              <a:spcBef>
                <a:spcPts val="0"/>
              </a:spcBef>
              <a:spcAft>
                <a:spcPts val="0"/>
              </a:spcAft>
              <a:buFont typeface="Arial"/>
              <a:buChar char="•"/>
              <a:defRPr/>
            </a:pPr>
            <a:endParaRPr lang="en-US" dirty="0" smtClean="0"/>
          </a:p>
          <a:p>
            <a:pPr marL="171450" indent="-171450" eaLnBrk="1" fontAlgn="auto" hangingPunct="1">
              <a:spcBef>
                <a:spcPts val="0"/>
              </a:spcBef>
              <a:spcAft>
                <a:spcPts val="0"/>
              </a:spcAft>
              <a:buFont typeface="Arial"/>
              <a:buNone/>
              <a:defRPr/>
            </a:pPr>
            <a:r>
              <a:rPr lang="en-US" dirty="0" smtClean="0"/>
              <a:t>		To say how often something happens. </a:t>
            </a:r>
          </a:p>
          <a:p>
            <a:pPr marL="171450" indent="-171450" eaLnBrk="1" fontAlgn="auto" hangingPunct="1">
              <a:spcBef>
                <a:spcPts val="0"/>
              </a:spcBef>
              <a:spcAft>
                <a:spcPts val="0"/>
              </a:spcAft>
              <a:buFont typeface="Arial"/>
              <a:buNone/>
              <a:defRPr/>
            </a:pPr>
            <a:endParaRPr lang="en-US" dirty="0" smtClean="0"/>
          </a:p>
          <a:p>
            <a:pPr marL="171450" indent="-171450" eaLnBrk="1" fontAlgn="auto" hangingPunct="1">
              <a:spcBef>
                <a:spcPts val="0"/>
              </a:spcBef>
              <a:spcAft>
                <a:spcPts val="0"/>
              </a:spcAft>
              <a:buFont typeface="Arial"/>
              <a:buNone/>
              <a:defRPr/>
            </a:pPr>
            <a:r>
              <a:rPr lang="en-US" dirty="0" smtClean="0"/>
              <a:t>TEACHING TIPS</a:t>
            </a:r>
          </a:p>
          <a:p>
            <a:pPr marL="171450" indent="-171450" eaLnBrk="1" hangingPunct="1">
              <a:buFont typeface="Arial"/>
              <a:buChar char="•"/>
              <a:defRPr/>
            </a:pPr>
            <a:r>
              <a:rPr lang="en-US" dirty="0" smtClean="0"/>
              <a:t>Elicit target language from each Student.</a:t>
            </a:r>
          </a:p>
          <a:p>
            <a:pPr marL="171450" indent="-171450" eaLnBrk="1" hangingPunct="1">
              <a:buFont typeface="Arial"/>
              <a:buChar char="•"/>
              <a:defRPr/>
            </a:pPr>
            <a:r>
              <a:rPr lang="en-US" dirty="0" smtClean="0"/>
              <a:t>If the Students have trouble differentiating between the different adverbs of frequency, draw the following scale on the board: </a:t>
            </a:r>
            <a:endParaRPr lang="it-IT" dirty="0" smtClean="0"/>
          </a:p>
          <a:p>
            <a:pPr eaLnBrk="1" hangingPunct="1">
              <a:defRPr/>
            </a:pPr>
            <a:endParaRPr lang="it-IT" dirty="0" smtClean="0"/>
          </a:p>
          <a:p>
            <a:pPr eaLnBrk="1" hangingPunct="1">
              <a:defRPr/>
            </a:pPr>
            <a:r>
              <a:rPr lang="en-US" dirty="0" smtClean="0"/>
              <a:t>100% = Every day/every weekend</a:t>
            </a:r>
            <a:endParaRPr lang="it-IT" dirty="0" smtClean="0"/>
          </a:p>
          <a:p>
            <a:pPr eaLnBrk="1" hangingPunct="1">
              <a:defRPr/>
            </a:pPr>
            <a:r>
              <a:rPr lang="en-US" dirty="0" smtClean="0"/>
              <a:t>30-80% = Sometimes</a:t>
            </a:r>
            <a:endParaRPr lang="it-IT" dirty="0" smtClean="0"/>
          </a:p>
          <a:p>
            <a:pPr eaLnBrk="1" hangingPunct="1">
              <a:defRPr/>
            </a:pPr>
            <a:r>
              <a:rPr lang="en-US" dirty="0" smtClean="0"/>
              <a:t>0% = Never</a:t>
            </a:r>
          </a:p>
          <a:p>
            <a:pPr eaLnBrk="1" fontAlgn="auto" hangingPunct="1">
              <a:spcBef>
                <a:spcPts val="0"/>
              </a:spcBef>
              <a:spcAft>
                <a:spcPts val="0"/>
              </a:spcAft>
              <a:buFont typeface="Arial"/>
              <a:buNone/>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22</a:t>
            </a:fld>
            <a:endParaRPr lang="en-US"/>
          </a:p>
        </p:txBody>
      </p:sp>
    </p:spTree>
    <p:extLst>
      <p:ext uri="{BB962C8B-B14F-4D97-AF65-F5344CB8AC3E}">
        <p14:creationId xmlns:p14="http://schemas.microsoft.com/office/powerpoint/2010/main" val="409946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3.2 </a:t>
            </a:r>
            <a:r>
              <a:rPr lang="en-GB" dirty="0" smtClean="0"/>
              <a:t>Do You Do It Every Day?</a:t>
            </a:r>
            <a:endParaRPr lang="en-US" dirty="0" smtClean="0"/>
          </a:p>
          <a:p>
            <a:pPr eaLnBrk="1" fontAlgn="auto" hangingPunct="1">
              <a:spcBef>
                <a:spcPts val="0"/>
              </a:spcBef>
              <a:spcAft>
                <a:spcPts val="0"/>
              </a:spcAft>
              <a:defRPr/>
            </a:pPr>
            <a:r>
              <a:rPr lang="en-US" dirty="0" smtClean="0"/>
              <a:t>Allow two minutes for this slide.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INSTRUCTIONS</a:t>
            </a:r>
          </a:p>
          <a:p>
            <a:pPr marL="171450" indent="-171450" eaLnBrk="1" fontAlgn="auto" hangingPunct="1">
              <a:spcBef>
                <a:spcPts val="0"/>
              </a:spcBef>
              <a:spcAft>
                <a:spcPts val="0"/>
              </a:spcAft>
              <a:buFont typeface="Arial"/>
              <a:buChar char="•"/>
              <a:defRPr/>
            </a:pPr>
            <a:r>
              <a:rPr lang="en-US" dirty="0" smtClean="0"/>
              <a:t>Have the Students take turns asking questions about the actions in the pictures and answering with a word from the box. For example,</a:t>
            </a:r>
          </a:p>
          <a:p>
            <a:pPr marL="628650" lvl="1" indent="-171450" eaLnBrk="1" fontAlgn="auto" hangingPunct="1">
              <a:spcBef>
                <a:spcPts val="0"/>
              </a:spcBef>
              <a:spcAft>
                <a:spcPts val="0"/>
              </a:spcAft>
              <a:buFont typeface="Arial"/>
              <a:buNone/>
              <a:defRPr/>
            </a:pPr>
            <a:endParaRPr lang="en-US" dirty="0" smtClean="0"/>
          </a:p>
          <a:p>
            <a:pPr marL="628650" lvl="1" indent="-171450" eaLnBrk="1" fontAlgn="auto" hangingPunct="1">
              <a:spcBef>
                <a:spcPts val="0"/>
              </a:spcBef>
              <a:spcAft>
                <a:spcPts val="0"/>
              </a:spcAft>
              <a:buFont typeface="Arial"/>
              <a:buNone/>
              <a:defRPr/>
            </a:pPr>
            <a:r>
              <a:rPr lang="en-US" dirty="0" smtClean="0"/>
              <a:t>A: Do you sometimes ride a bicycle on Mondays and Wednesdays?</a:t>
            </a:r>
          </a:p>
          <a:p>
            <a:pPr marL="628650" lvl="1" indent="-171450" eaLnBrk="1" fontAlgn="auto" hangingPunct="1">
              <a:spcBef>
                <a:spcPts val="0"/>
              </a:spcBef>
              <a:spcAft>
                <a:spcPts val="0"/>
              </a:spcAft>
              <a:buFont typeface="Arial"/>
              <a:buNone/>
              <a:defRPr/>
            </a:pPr>
            <a:r>
              <a:rPr lang="en-US" dirty="0" smtClean="0"/>
              <a:t>B: Yes I do. I ride a bicycle every day.</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23</a:t>
            </a:fld>
            <a:endParaRPr lang="en-US"/>
          </a:p>
        </p:txBody>
      </p:sp>
    </p:spTree>
    <p:extLst>
      <p:ext uri="{BB962C8B-B14F-4D97-AF65-F5344CB8AC3E}">
        <p14:creationId xmlns:p14="http://schemas.microsoft.com/office/powerpoint/2010/main" val="3159908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3.2 </a:t>
            </a:r>
            <a:r>
              <a:rPr lang="en-GB" dirty="0" smtClean="0"/>
              <a:t>Do You Do It Every Day?</a:t>
            </a:r>
            <a:endParaRPr lang="en-US" dirty="0" smtClean="0"/>
          </a:p>
          <a:p>
            <a:pPr eaLnBrk="1" fontAlgn="auto" hangingPunct="1">
              <a:spcBef>
                <a:spcPts val="0"/>
              </a:spcBef>
              <a:spcAft>
                <a:spcPts val="0"/>
              </a:spcAft>
              <a:defRPr/>
            </a:pPr>
            <a:r>
              <a:rPr lang="en-US" dirty="0" smtClean="0"/>
              <a:t>Allow two minutes for this slide.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INSTRUCTIONS</a:t>
            </a:r>
          </a:p>
          <a:p>
            <a:pPr marL="171450" indent="-171450" eaLnBrk="1" fontAlgn="auto" hangingPunct="1">
              <a:spcBef>
                <a:spcPts val="0"/>
              </a:spcBef>
              <a:spcAft>
                <a:spcPts val="0"/>
              </a:spcAft>
              <a:buFont typeface="Arial"/>
              <a:buChar char="•"/>
              <a:defRPr/>
            </a:pPr>
            <a:r>
              <a:rPr lang="en-US" dirty="0" smtClean="0"/>
              <a:t>Have the Students take turns asking questions about the actions in the pictures and answering with a word from the box. For example,</a:t>
            </a:r>
          </a:p>
          <a:p>
            <a:pPr marL="628650" lvl="1" indent="-171450" eaLnBrk="1" fontAlgn="auto" hangingPunct="1">
              <a:spcBef>
                <a:spcPts val="0"/>
              </a:spcBef>
              <a:spcAft>
                <a:spcPts val="0"/>
              </a:spcAft>
              <a:buFont typeface="Arial"/>
              <a:buNone/>
              <a:defRPr/>
            </a:pPr>
            <a:endParaRPr lang="en-US" dirty="0" smtClean="0"/>
          </a:p>
          <a:p>
            <a:pPr marL="628650" lvl="1" indent="-171450" eaLnBrk="1" fontAlgn="auto" hangingPunct="1">
              <a:spcBef>
                <a:spcPts val="0"/>
              </a:spcBef>
              <a:spcAft>
                <a:spcPts val="0"/>
              </a:spcAft>
              <a:buFont typeface="Arial"/>
              <a:buNone/>
              <a:defRPr/>
            </a:pPr>
            <a:r>
              <a:rPr lang="en-US" dirty="0" smtClean="0"/>
              <a:t>A: Do you sometimes go shopping on Fridays?</a:t>
            </a:r>
          </a:p>
          <a:p>
            <a:pPr marL="628650" lvl="1" indent="-171450" eaLnBrk="1" fontAlgn="auto" hangingPunct="1">
              <a:spcBef>
                <a:spcPts val="0"/>
              </a:spcBef>
              <a:spcAft>
                <a:spcPts val="0"/>
              </a:spcAft>
              <a:buFont typeface="Arial"/>
              <a:buNone/>
              <a:defRPr/>
            </a:pPr>
            <a:r>
              <a:rPr lang="en-US" dirty="0" smtClean="0"/>
              <a:t>B: Yes I do. I always go shopping on Fridays.</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24</a:t>
            </a:fld>
            <a:endParaRPr lang="en-US"/>
          </a:p>
        </p:txBody>
      </p:sp>
    </p:spTree>
    <p:extLst>
      <p:ext uri="{BB962C8B-B14F-4D97-AF65-F5344CB8AC3E}">
        <p14:creationId xmlns:p14="http://schemas.microsoft.com/office/powerpoint/2010/main" val="3159908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3.2 </a:t>
            </a:r>
            <a:r>
              <a:rPr lang="en-GB" dirty="0" smtClean="0"/>
              <a:t>Do You Do It Every Day?</a:t>
            </a:r>
            <a:endParaRPr lang="en-US" dirty="0" smtClean="0"/>
          </a:p>
          <a:p>
            <a:pPr eaLnBrk="1" fontAlgn="auto" hangingPunct="1">
              <a:spcBef>
                <a:spcPts val="0"/>
              </a:spcBef>
              <a:spcAft>
                <a:spcPts val="0"/>
              </a:spcAft>
              <a:defRPr/>
            </a:pPr>
            <a:r>
              <a:rPr lang="en-US" dirty="0" smtClean="0"/>
              <a:t>Allow two minutes for this slide.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INSTRUCTIONS</a:t>
            </a:r>
          </a:p>
          <a:p>
            <a:pPr marL="171450" indent="-171450" eaLnBrk="1" fontAlgn="auto" hangingPunct="1">
              <a:spcBef>
                <a:spcPts val="0"/>
              </a:spcBef>
              <a:spcAft>
                <a:spcPts val="0"/>
              </a:spcAft>
              <a:buFont typeface="Arial"/>
              <a:buChar char="•"/>
              <a:defRPr/>
            </a:pPr>
            <a:r>
              <a:rPr lang="en-US" dirty="0" smtClean="0"/>
              <a:t>Have the Students take turns asking questions about the actions in the pictures and answering with a word from the box. For example,</a:t>
            </a:r>
          </a:p>
          <a:p>
            <a:pPr marL="628650" lvl="1" indent="-171450" eaLnBrk="1" fontAlgn="auto" hangingPunct="1">
              <a:spcBef>
                <a:spcPts val="0"/>
              </a:spcBef>
              <a:spcAft>
                <a:spcPts val="0"/>
              </a:spcAft>
              <a:buFont typeface="Arial"/>
              <a:buNone/>
              <a:defRPr/>
            </a:pPr>
            <a:endParaRPr lang="en-US" dirty="0" smtClean="0"/>
          </a:p>
          <a:p>
            <a:pPr marL="628650" lvl="1" indent="-171450" eaLnBrk="1" fontAlgn="auto" hangingPunct="1">
              <a:spcBef>
                <a:spcPts val="0"/>
              </a:spcBef>
              <a:spcAft>
                <a:spcPts val="0"/>
              </a:spcAft>
              <a:buFont typeface="Arial"/>
              <a:buNone/>
              <a:defRPr/>
            </a:pPr>
            <a:r>
              <a:rPr lang="en-US" dirty="0" smtClean="0"/>
              <a:t>A: Do you always cook from Monday to Sunday?</a:t>
            </a:r>
          </a:p>
          <a:p>
            <a:pPr marL="628650" lvl="1" indent="-171450" eaLnBrk="1" fontAlgn="auto" hangingPunct="1">
              <a:spcBef>
                <a:spcPts val="0"/>
              </a:spcBef>
              <a:spcAft>
                <a:spcPts val="0"/>
              </a:spcAft>
              <a:buFont typeface="Arial"/>
              <a:buNone/>
              <a:defRPr/>
            </a:pPr>
            <a:r>
              <a:rPr lang="en-US" dirty="0" smtClean="0"/>
              <a:t>B: No, I don’t. I never cook.</a:t>
            </a:r>
          </a:p>
          <a:p>
            <a:pPr eaLnBrk="1" fontAlgn="auto" hangingPunct="1">
              <a:spcBef>
                <a:spcPts val="0"/>
              </a:spcBef>
              <a:spcAft>
                <a:spcPts val="0"/>
              </a:spcAft>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25</a:t>
            </a:fld>
            <a:endParaRPr lang="en-US"/>
          </a:p>
        </p:txBody>
      </p:sp>
    </p:spTree>
    <p:extLst>
      <p:ext uri="{BB962C8B-B14F-4D97-AF65-F5344CB8AC3E}">
        <p14:creationId xmlns:p14="http://schemas.microsoft.com/office/powerpoint/2010/main" val="3159908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3.2 </a:t>
            </a:r>
            <a:r>
              <a:rPr lang="en-GB" dirty="0" smtClean="0"/>
              <a:t>Do You Do It Every Day?</a:t>
            </a:r>
            <a:endParaRPr lang="en-US" dirty="0" smtClean="0"/>
          </a:p>
          <a:p>
            <a:pPr eaLnBrk="1" fontAlgn="auto" hangingPunct="1">
              <a:spcBef>
                <a:spcPts val="0"/>
              </a:spcBef>
              <a:spcAft>
                <a:spcPts val="0"/>
              </a:spcAft>
              <a:defRPr/>
            </a:pPr>
            <a:r>
              <a:rPr lang="en-US" dirty="0" smtClean="0"/>
              <a:t>Optional Extension</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INSTRUCTIONS</a:t>
            </a:r>
          </a:p>
          <a:p>
            <a:pPr marL="171450" indent="-171450" eaLnBrk="1" fontAlgn="auto" hangingPunct="1">
              <a:spcBef>
                <a:spcPts val="0"/>
              </a:spcBef>
              <a:spcAft>
                <a:spcPts val="0"/>
              </a:spcAft>
              <a:buFont typeface="Arial"/>
              <a:buChar char="•"/>
              <a:defRPr/>
            </a:pPr>
            <a:r>
              <a:rPr lang="en-US" dirty="0" smtClean="0"/>
              <a:t>Have the Students give other examples of things they do using these time expressions,</a:t>
            </a:r>
            <a:endParaRPr lang="it-IT" dirty="0" smtClean="0"/>
          </a:p>
          <a:p>
            <a:pPr>
              <a:defRPr/>
            </a:pPr>
            <a:r>
              <a:rPr lang="en-US" dirty="0" smtClean="0"/>
              <a:t> </a:t>
            </a:r>
            <a:endParaRPr lang="it-IT" dirty="0" smtClean="0"/>
          </a:p>
          <a:p>
            <a:pPr>
              <a:defRPr/>
            </a:pPr>
            <a:r>
              <a:rPr lang="en-US" dirty="0" smtClean="0"/>
              <a:t>	Every day</a:t>
            </a:r>
            <a:endParaRPr lang="it-IT" dirty="0" smtClean="0"/>
          </a:p>
          <a:p>
            <a:pPr>
              <a:defRPr/>
            </a:pPr>
            <a:r>
              <a:rPr lang="en-US" dirty="0" smtClean="0"/>
              <a:t>	Every weekend</a:t>
            </a:r>
            <a:endParaRPr lang="it-IT" dirty="0" smtClean="0"/>
          </a:p>
          <a:p>
            <a:pPr>
              <a:defRPr/>
            </a:pPr>
            <a:r>
              <a:rPr lang="en-US" dirty="0" smtClean="0"/>
              <a:t>	Sometimes</a:t>
            </a:r>
            <a:endParaRPr lang="it-IT" dirty="0" smtClean="0"/>
          </a:p>
          <a:p>
            <a:pPr>
              <a:defRPr/>
            </a:pPr>
            <a:r>
              <a:rPr lang="en-US" dirty="0" smtClean="0"/>
              <a:t>	Never</a:t>
            </a:r>
            <a:endParaRPr lang="it-IT"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TEACHING TIP</a:t>
            </a:r>
          </a:p>
          <a:p>
            <a:pPr marL="171450" indent="-171450" eaLnBrk="1" fontAlgn="auto" hangingPunct="1">
              <a:spcBef>
                <a:spcPts val="0"/>
              </a:spcBef>
              <a:spcAft>
                <a:spcPts val="0"/>
              </a:spcAft>
              <a:buFont typeface="Arial"/>
              <a:buChar char="•"/>
              <a:defRPr/>
            </a:pPr>
            <a:r>
              <a:rPr lang="en-US" dirty="0" smtClean="0"/>
              <a:t>If you have a stronger group, have the Students make the questions and ask each other.</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26</a:t>
            </a:fld>
            <a:endParaRPr lang="en-US"/>
          </a:p>
        </p:txBody>
      </p:sp>
    </p:spTree>
    <p:extLst>
      <p:ext uri="{BB962C8B-B14F-4D97-AF65-F5344CB8AC3E}">
        <p14:creationId xmlns:p14="http://schemas.microsoft.com/office/powerpoint/2010/main" val="3159908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3.2 </a:t>
            </a:r>
            <a:r>
              <a:rPr lang="en-GB" dirty="0" smtClean="0"/>
              <a:t>Do You Do It Every Day?</a:t>
            </a:r>
            <a:endParaRPr lang="en-US" dirty="0" smtClean="0"/>
          </a:p>
          <a:p>
            <a:pPr eaLnBrk="1" fontAlgn="auto" hangingPunct="1">
              <a:spcBef>
                <a:spcPts val="0"/>
              </a:spcBef>
              <a:spcAft>
                <a:spcPts val="0"/>
              </a:spcAft>
              <a:defRPr/>
            </a:pPr>
            <a:endParaRPr lang="en-US" dirty="0" smtClean="0"/>
          </a:p>
          <a:p>
            <a:pPr eaLnBrk="1" hangingPunct="1">
              <a:defRPr/>
            </a:pPr>
            <a:r>
              <a:rPr lang="en-US" dirty="0" smtClean="0"/>
              <a:t>FEEDBACK</a:t>
            </a:r>
          </a:p>
          <a:p>
            <a:pPr marL="171450" indent="-171450" eaLnBrk="1" hangingPunct="1">
              <a:buFont typeface="Arial"/>
              <a:buChar char="•"/>
              <a:defRPr/>
            </a:pPr>
            <a:r>
              <a:rPr lang="en-US" dirty="0" smtClean="0"/>
              <a:t>Quickly give the Students feedback on the target language they just practiced.</a:t>
            </a:r>
          </a:p>
          <a:p>
            <a:pPr marL="171450" indent="-171450" eaLnBrk="1" hangingPunct="1">
              <a:buFont typeface="Arial"/>
              <a:buChar char="•"/>
              <a:defRPr/>
            </a:pPr>
            <a:r>
              <a:rPr lang="en-US" dirty="0" smtClean="0"/>
              <a:t>Remind them of other resources they can take advantage of to improve their English:</a:t>
            </a:r>
          </a:p>
          <a:p>
            <a:pPr marL="628650" lvl="1" indent="-171450" eaLnBrk="1" hangingPunct="1">
              <a:buFont typeface="Arial"/>
              <a:buChar char="•"/>
              <a:defRPr/>
            </a:pPr>
            <a:r>
              <a:rPr lang="en-US" dirty="0" smtClean="0"/>
              <a:t>Go to Wall Street World to practice grammar and vocabulary.</a:t>
            </a:r>
          </a:p>
          <a:p>
            <a:pPr marL="628650" lvl="1" indent="-171450" eaLnBrk="1" hangingPunct="1">
              <a:buFont typeface="Arial"/>
              <a:buChar char="•"/>
              <a:defRPr/>
            </a:pPr>
            <a:r>
              <a:rPr lang="en-US" dirty="0" smtClean="0"/>
              <a:t>Review the Student Manual or Digital Book to study grammar and vocabulary.</a:t>
            </a:r>
          </a:p>
          <a:p>
            <a:pPr marL="628650" lvl="1" indent="-171450" eaLnBrk="1" hangingPunct="1">
              <a:buFont typeface="Arial"/>
              <a:buChar char="•"/>
              <a:defRPr/>
            </a:pPr>
            <a:r>
              <a:rPr lang="en-US" dirty="0" smtClean="0"/>
              <a:t>Attend Complementary Classes to practice using grammar and vocabulary.</a:t>
            </a:r>
          </a:p>
          <a:p>
            <a:pPr marL="628650" lvl="1" indent="-171450" eaLnBrk="1" hangingPunct="1">
              <a:buFont typeface="Arial"/>
              <a:buChar char="•"/>
              <a:defRPr/>
            </a:pPr>
            <a:r>
              <a:rPr lang="en-US" dirty="0" smtClean="0"/>
              <a:t>Join Social Clubs to practice speaking skills.</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27</a:t>
            </a:fld>
            <a:endParaRPr lang="en-US"/>
          </a:p>
        </p:txBody>
      </p:sp>
    </p:spTree>
    <p:extLst>
      <p:ext uri="{BB962C8B-B14F-4D97-AF65-F5344CB8AC3E}">
        <p14:creationId xmlns:p14="http://schemas.microsoft.com/office/powerpoint/2010/main" val="3991718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4.1 Talking about Your Family (10 min)</a:t>
            </a:r>
          </a:p>
          <a:p>
            <a:pPr eaLnBrk="1" fontAlgn="auto" hangingPunct="1">
              <a:spcBef>
                <a:spcPts val="0"/>
              </a:spcBef>
              <a:spcAft>
                <a:spcPts val="0"/>
              </a:spcAft>
              <a:defRPr/>
            </a:pPr>
            <a:r>
              <a:rPr lang="en-US" dirty="0" smtClean="0"/>
              <a:t>Allow two minutes for this slide.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OBJECTIVES </a:t>
            </a:r>
          </a:p>
          <a:p>
            <a:pPr marL="171450" indent="-171450" eaLnBrk="1" fontAlgn="auto" hangingPunct="1">
              <a:spcBef>
                <a:spcPts val="0"/>
              </a:spcBef>
              <a:spcAft>
                <a:spcPts val="0"/>
              </a:spcAft>
              <a:buFont typeface="Arial"/>
              <a:buChar char="•"/>
              <a:defRPr/>
            </a:pPr>
            <a:r>
              <a:rPr lang="en-US" dirty="0" smtClean="0"/>
              <a:t>Can ask and answer basic yes/no questions (</a:t>
            </a:r>
            <a:r>
              <a:rPr lang="en-US" i="1" dirty="0" smtClean="0"/>
              <a:t>Do you like the big city?)	</a:t>
            </a:r>
          </a:p>
          <a:p>
            <a:pPr marL="171450" indent="-171450" eaLnBrk="1" fontAlgn="auto" hangingPunct="1">
              <a:spcBef>
                <a:spcPts val="0"/>
              </a:spcBef>
              <a:spcAft>
                <a:spcPts val="0"/>
              </a:spcAft>
              <a:buFont typeface="Arial"/>
              <a:buChar char="•"/>
              <a:defRPr/>
            </a:pPr>
            <a:r>
              <a:rPr lang="en-US" dirty="0" smtClean="0"/>
              <a:t>Can use basic language related to themselves and their family relations </a:t>
            </a:r>
            <a:r>
              <a:rPr lang="en-US" i="1" dirty="0" smtClean="0"/>
              <a:t>(children; kid)</a:t>
            </a:r>
          </a:p>
          <a:p>
            <a:pPr marL="171450" indent="-171450" eaLnBrk="1" fontAlgn="auto" hangingPunct="1">
              <a:spcBef>
                <a:spcPts val="0"/>
              </a:spcBef>
              <a:spcAft>
                <a:spcPts val="0"/>
              </a:spcAft>
              <a:buFont typeface="Arial"/>
              <a:buChar char="•"/>
              <a:defRPr/>
            </a:pPr>
            <a:r>
              <a:rPr lang="en-US" dirty="0" smtClean="0"/>
              <a:t>Can ask and answer basic questions about family and friends in a limited way </a:t>
            </a:r>
            <a:r>
              <a:rPr lang="en-US" i="1" dirty="0" smtClean="0"/>
              <a:t>(Is your grandmother alive?)</a:t>
            </a:r>
          </a:p>
          <a:p>
            <a:pPr marL="171450" indent="-171450" eaLnBrk="1" fontAlgn="auto" hangingPunct="1">
              <a:spcBef>
                <a:spcPts val="0"/>
              </a:spcBef>
              <a:spcAft>
                <a:spcPts val="0"/>
              </a:spcAft>
              <a:buFont typeface="Arial"/>
              <a:buChar char="•"/>
              <a:defRPr/>
            </a:pPr>
            <a:r>
              <a:rPr lang="en-US" dirty="0" smtClean="0"/>
              <a:t>Can give a short, structured description of home, family and job, with support </a:t>
            </a:r>
            <a:r>
              <a:rPr lang="en-US" i="1" dirty="0" smtClean="0"/>
              <a:t>(Her kitchen was warm.)</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dirty="0" smtClean="0"/>
              <a:t>INSTRUCTIONS </a:t>
            </a:r>
          </a:p>
          <a:p>
            <a:pPr marL="171450" indent="-171450" eaLnBrk="1" fontAlgn="auto" hangingPunct="1">
              <a:spcBef>
                <a:spcPts val="0"/>
              </a:spcBef>
              <a:spcAft>
                <a:spcPts val="0"/>
              </a:spcAft>
              <a:buFont typeface="Arial"/>
              <a:buChar char="•"/>
              <a:defRPr/>
            </a:pPr>
            <a:r>
              <a:rPr lang="en-US" dirty="0" smtClean="0"/>
              <a:t>Read the statement and question on the screen to the Students. [I have a brother. Can you ask me some questions about my brother?]</a:t>
            </a:r>
          </a:p>
          <a:p>
            <a:pPr marL="171450" indent="-171450" eaLnBrk="1" fontAlgn="auto" hangingPunct="1">
              <a:spcBef>
                <a:spcPts val="0"/>
              </a:spcBef>
              <a:spcAft>
                <a:spcPts val="0"/>
              </a:spcAft>
              <a:buFont typeface="Arial"/>
              <a:buChar char="•"/>
              <a:defRPr/>
            </a:pPr>
            <a:r>
              <a:rPr lang="en-US" dirty="0" smtClean="0"/>
              <a:t>Encourage the Students to ask YOU questions about your brother. For example,</a:t>
            </a:r>
          </a:p>
          <a:p>
            <a:pPr eaLnBrk="1" fontAlgn="auto" hangingPunct="1">
              <a:spcBef>
                <a:spcPts val="0"/>
              </a:spcBef>
              <a:spcAft>
                <a:spcPts val="0"/>
              </a:spcAft>
              <a:defRPr/>
            </a:pPr>
            <a:r>
              <a:rPr lang="en-US" dirty="0" smtClean="0"/>
              <a:t> </a:t>
            </a:r>
          </a:p>
          <a:p>
            <a:pPr lvl="1" eaLnBrk="1" fontAlgn="auto" hangingPunct="1">
              <a:spcBef>
                <a:spcPts val="0"/>
              </a:spcBef>
              <a:spcAft>
                <a:spcPts val="0"/>
              </a:spcAft>
              <a:defRPr/>
            </a:pPr>
            <a:r>
              <a:rPr lang="en-US" dirty="0" smtClean="0"/>
              <a:t>Is he married?</a:t>
            </a:r>
          </a:p>
          <a:p>
            <a:pPr lvl="1" eaLnBrk="1" fontAlgn="auto" hangingPunct="1">
              <a:spcBef>
                <a:spcPts val="0"/>
              </a:spcBef>
              <a:spcAft>
                <a:spcPts val="0"/>
              </a:spcAft>
              <a:defRPr/>
            </a:pPr>
            <a:r>
              <a:rPr lang="en-US" dirty="0" smtClean="0"/>
              <a:t>What’s his job?</a:t>
            </a:r>
          </a:p>
          <a:p>
            <a:pPr lvl="1" eaLnBrk="1" fontAlgn="auto" hangingPunct="1">
              <a:spcBef>
                <a:spcPts val="0"/>
              </a:spcBef>
              <a:spcAft>
                <a:spcPts val="0"/>
              </a:spcAft>
              <a:defRPr/>
            </a:pPr>
            <a:r>
              <a:rPr lang="en-US" dirty="0" smtClean="0"/>
              <a:t>What does he do at work?</a:t>
            </a:r>
          </a:p>
          <a:p>
            <a:pPr lvl="1" eaLnBrk="1" fontAlgn="auto" hangingPunct="1">
              <a:spcBef>
                <a:spcPts val="0"/>
              </a:spcBef>
              <a:spcAft>
                <a:spcPts val="0"/>
              </a:spcAft>
              <a:defRPr/>
            </a:pPr>
            <a:r>
              <a:rPr lang="en-US" dirty="0" smtClean="0"/>
              <a:t>Does he have children?</a:t>
            </a:r>
          </a:p>
          <a:p>
            <a:pPr eaLnBrk="1" fontAlgn="auto" hangingPunct="1">
              <a:spcBef>
                <a:spcPts val="0"/>
              </a:spcBef>
              <a:spcAft>
                <a:spcPts val="0"/>
              </a:spcAft>
              <a:defRPr/>
            </a:pPr>
            <a:r>
              <a:rPr lang="en-US" i="1" dirty="0" smtClean="0"/>
              <a:t> </a:t>
            </a:r>
            <a:endParaRPr lang="en-US" dirty="0" smtClean="0"/>
          </a:p>
          <a:p>
            <a:pPr marL="171450" indent="-171450" eaLnBrk="1" fontAlgn="auto" hangingPunct="1">
              <a:spcBef>
                <a:spcPts val="0"/>
              </a:spcBef>
              <a:spcAft>
                <a:spcPts val="0"/>
              </a:spcAft>
              <a:buFont typeface="Arial"/>
              <a:buChar char="•"/>
              <a:defRPr/>
            </a:pPr>
            <a:r>
              <a:rPr lang="en-GB" dirty="0" smtClean="0"/>
              <a:t>Answer the questions briefly. </a:t>
            </a:r>
          </a:p>
          <a:p>
            <a:pPr marL="171450" indent="-171450" eaLnBrk="1" fontAlgn="auto" hangingPunct="1">
              <a:spcBef>
                <a:spcPts val="0"/>
              </a:spcBef>
              <a:spcAft>
                <a:spcPts val="0"/>
              </a:spcAft>
              <a:buFont typeface="Arial"/>
              <a:buChar char="•"/>
              <a:defRPr/>
            </a:pPr>
            <a:endParaRPr lang="en-GB" dirty="0" smtClean="0"/>
          </a:p>
          <a:p>
            <a:pPr>
              <a:defRPr/>
            </a:pPr>
            <a:r>
              <a:rPr lang="en-US" dirty="0" smtClean="0"/>
              <a:t>TEACHING TIPS</a:t>
            </a:r>
          </a:p>
          <a:p>
            <a:pPr marL="171450" indent="-171450">
              <a:buFont typeface="Arial" panose="020B0604020202020204" pitchFamily="34" charset="0"/>
              <a:buChar char="•"/>
              <a:defRPr/>
            </a:pPr>
            <a:r>
              <a:rPr lang="en-US" dirty="0" smtClean="0"/>
              <a:t>Brainstorm/Elicit a variety of the target language, which will be used and assessed during the practice.</a:t>
            </a:r>
          </a:p>
          <a:p>
            <a:pPr marL="171450" indent="-171450">
              <a:buFont typeface="Arial" panose="020B0604020202020204" pitchFamily="34" charset="0"/>
              <a:buChar char="•"/>
              <a:defRPr/>
            </a:pPr>
            <a:r>
              <a:rPr lang="en-US" dirty="0" smtClean="0"/>
              <a:t>Elicit from each Student.</a:t>
            </a:r>
          </a:p>
          <a:p>
            <a:pPr marL="171450" indent="-171450">
              <a:buFont typeface="Arial" panose="020B0604020202020204" pitchFamily="34" charset="0"/>
              <a:buChar char="•"/>
              <a:defRPr/>
            </a:pPr>
            <a:r>
              <a:rPr lang="en-US" dirty="0" smtClean="0"/>
              <a:t>It helps to board elicited language.</a:t>
            </a:r>
          </a:p>
          <a:p>
            <a:pPr marL="171450" indent="-171450" eaLnBrk="1" fontAlgn="auto" hangingPunct="1">
              <a:spcBef>
                <a:spcPts val="0"/>
              </a:spcBef>
              <a:spcAft>
                <a:spcPts val="0"/>
              </a:spcAft>
              <a:buFont typeface="Arial"/>
              <a:buNone/>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28</a:t>
            </a:fld>
            <a:endParaRPr lang="en-US"/>
          </a:p>
        </p:txBody>
      </p:sp>
    </p:spTree>
    <p:extLst>
      <p:ext uri="{BB962C8B-B14F-4D97-AF65-F5344CB8AC3E}">
        <p14:creationId xmlns:p14="http://schemas.microsoft.com/office/powerpoint/2010/main" val="3864097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4.1 Talking about Your Family</a:t>
            </a:r>
          </a:p>
          <a:p>
            <a:pPr eaLnBrk="1" fontAlgn="auto" hangingPunct="1">
              <a:spcBef>
                <a:spcPts val="0"/>
              </a:spcBef>
              <a:spcAft>
                <a:spcPts val="0"/>
              </a:spcAft>
              <a:defRPr/>
            </a:pPr>
            <a:r>
              <a:rPr lang="en-US" dirty="0" smtClean="0"/>
              <a:t>Allow eight minutes for this slide.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INSTRUCTIONS</a:t>
            </a:r>
          </a:p>
          <a:p>
            <a:pPr marL="171450" indent="-171450" eaLnBrk="1" fontAlgn="auto" hangingPunct="1">
              <a:spcBef>
                <a:spcPts val="0"/>
              </a:spcBef>
              <a:spcAft>
                <a:spcPts val="0"/>
              </a:spcAft>
              <a:buFont typeface="Arial"/>
              <a:buChar char="•"/>
              <a:defRPr/>
            </a:pPr>
            <a:r>
              <a:rPr lang="en-US" dirty="0" smtClean="0"/>
              <a:t>Tell the Students they are going to talk about themselves and their families.</a:t>
            </a:r>
          </a:p>
          <a:p>
            <a:pPr marL="171450" indent="-171450" eaLnBrk="1" fontAlgn="auto" hangingPunct="1">
              <a:spcBef>
                <a:spcPts val="0"/>
              </a:spcBef>
              <a:spcAft>
                <a:spcPts val="0"/>
              </a:spcAft>
              <a:buFont typeface="Arial"/>
              <a:buChar char="•"/>
              <a:defRPr/>
            </a:pPr>
            <a:r>
              <a:rPr lang="en-US" dirty="0" smtClean="0"/>
              <a:t>Have the Students ask each other information about themselves. For example:</a:t>
            </a:r>
            <a:br>
              <a:rPr lang="en-US" dirty="0" smtClean="0"/>
            </a:br>
            <a:r>
              <a:rPr lang="en-US" dirty="0" smtClean="0"/>
              <a:t/>
            </a:r>
            <a:br>
              <a:rPr lang="en-US" dirty="0" smtClean="0"/>
            </a:br>
            <a:r>
              <a:rPr lang="en-US" dirty="0" smtClean="0"/>
              <a:t>	A: How old are you?</a:t>
            </a:r>
          </a:p>
          <a:p>
            <a:pPr marL="628650" lvl="1" indent="-171450" eaLnBrk="1" fontAlgn="auto" hangingPunct="1">
              <a:spcBef>
                <a:spcPts val="0"/>
              </a:spcBef>
              <a:spcAft>
                <a:spcPts val="0"/>
              </a:spcAft>
              <a:buFont typeface="Arial"/>
              <a:buNone/>
              <a:defRPr/>
            </a:pPr>
            <a:r>
              <a:rPr lang="en-US" dirty="0" smtClean="0"/>
              <a:t>B: I’m twenty years old.</a:t>
            </a:r>
          </a:p>
          <a:p>
            <a:pPr marL="628650" lvl="1" indent="-171450" eaLnBrk="1" fontAlgn="auto" hangingPunct="1">
              <a:spcBef>
                <a:spcPts val="0"/>
              </a:spcBef>
              <a:spcAft>
                <a:spcPts val="0"/>
              </a:spcAft>
              <a:buFont typeface="Arial"/>
              <a:buNone/>
              <a:defRPr/>
            </a:pPr>
            <a:r>
              <a:rPr lang="en-US" dirty="0" smtClean="0"/>
              <a:t>A: Are you married?</a:t>
            </a:r>
          </a:p>
          <a:p>
            <a:pPr marL="628650" lvl="1" indent="-171450" eaLnBrk="1" fontAlgn="auto" hangingPunct="1">
              <a:spcBef>
                <a:spcPts val="0"/>
              </a:spcBef>
              <a:spcAft>
                <a:spcPts val="0"/>
              </a:spcAft>
              <a:buFont typeface="Arial"/>
              <a:buNone/>
              <a:defRPr/>
            </a:pPr>
            <a:r>
              <a:rPr lang="en-US" dirty="0" smtClean="0"/>
              <a:t>B: No, I’m not.</a:t>
            </a:r>
          </a:p>
          <a:p>
            <a:pPr marL="628650" lvl="1" indent="-171450" eaLnBrk="1" fontAlgn="auto" hangingPunct="1">
              <a:spcBef>
                <a:spcPts val="0"/>
              </a:spcBef>
              <a:spcAft>
                <a:spcPts val="0"/>
              </a:spcAft>
              <a:buFont typeface="Arial"/>
              <a:buNone/>
              <a:defRPr/>
            </a:pPr>
            <a:endParaRPr lang="en-US" dirty="0" smtClean="0"/>
          </a:p>
          <a:p>
            <a:pPr marL="171450" indent="-171450" eaLnBrk="1" fontAlgn="auto" hangingPunct="1">
              <a:spcBef>
                <a:spcPts val="0"/>
              </a:spcBef>
              <a:spcAft>
                <a:spcPts val="0"/>
              </a:spcAft>
              <a:buFont typeface="Arial"/>
              <a:buChar char="•"/>
              <a:defRPr/>
            </a:pPr>
            <a:r>
              <a:rPr lang="en-US" dirty="0" smtClean="0"/>
              <a:t>Then tell the Students to choose one person in their family. Give the Students time to prepare.</a:t>
            </a:r>
          </a:p>
          <a:p>
            <a:pPr marL="171450" indent="-171450" eaLnBrk="1" fontAlgn="auto" hangingPunct="1">
              <a:spcBef>
                <a:spcPts val="0"/>
              </a:spcBef>
              <a:spcAft>
                <a:spcPts val="0"/>
              </a:spcAft>
              <a:buFont typeface="Arial"/>
              <a:buChar char="•"/>
              <a:defRPr/>
            </a:pPr>
            <a:r>
              <a:rPr lang="en-GB" dirty="0" smtClean="0"/>
              <a:t>Have each Student describe his/her family member, describing the age, marital status, job, etc.</a:t>
            </a:r>
          </a:p>
          <a:p>
            <a:pPr marL="171450" indent="-171450" eaLnBrk="1" fontAlgn="auto" hangingPunct="1">
              <a:spcBef>
                <a:spcPts val="0"/>
              </a:spcBef>
              <a:spcAft>
                <a:spcPts val="0"/>
              </a:spcAft>
              <a:buFont typeface="Arial"/>
              <a:buChar char="•"/>
              <a:defRPr/>
            </a:pPr>
            <a:r>
              <a:rPr lang="en-GB" dirty="0" smtClean="0"/>
              <a:t>Then have the Students ask other questions about their families, using the people on the screen. For example,</a:t>
            </a:r>
          </a:p>
          <a:p>
            <a:pPr marL="171450" indent="-171450" eaLnBrk="1" fontAlgn="auto" hangingPunct="1">
              <a:spcBef>
                <a:spcPts val="0"/>
              </a:spcBef>
              <a:spcAft>
                <a:spcPts val="0"/>
              </a:spcAft>
              <a:buFont typeface="Arial"/>
              <a:buNone/>
              <a:defRPr/>
            </a:pPr>
            <a:endParaRPr lang="en-GB" dirty="0" smtClean="0"/>
          </a:p>
          <a:p>
            <a:pPr marL="171450" indent="-171450" eaLnBrk="1" fontAlgn="auto" hangingPunct="1">
              <a:spcBef>
                <a:spcPts val="0"/>
              </a:spcBef>
              <a:spcAft>
                <a:spcPts val="0"/>
              </a:spcAft>
              <a:buFont typeface="Arial"/>
              <a:buNone/>
              <a:defRPr/>
            </a:pPr>
            <a:r>
              <a:rPr lang="en-GB" dirty="0" smtClean="0"/>
              <a:t>		A: Do you have a sister?</a:t>
            </a:r>
          </a:p>
          <a:p>
            <a:pPr marL="171450" indent="-171450" eaLnBrk="1" fontAlgn="auto" hangingPunct="1">
              <a:spcBef>
                <a:spcPts val="0"/>
              </a:spcBef>
              <a:spcAft>
                <a:spcPts val="0"/>
              </a:spcAft>
              <a:buFont typeface="Arial"/>
              <a:buNone/>
              <a:defRPr/>
            </a:pPr>
            <a:r>
              <a:rPr lang="en-GB" dirty="0" smtClean="0"/>
              <a:t>		B: Yes, I do.</a:t>
            </a:r>
          </a:p>
          <a:p>
            <a:pPr marL="171450" indent="-171450" eaLnBrk="1" fontAlgn="auto" hangingPunct="1">
              <a:spcBef>
                <a:spcPts val="0"/>
              </a:spcBef>
              <a:spcAft>
                <a:spcPts val="0"/>
              </a:spcAft>
              <a:buFont typeface="Arial"/>
              <a:buNone/>
              <a:defRPr/>
            </a:pPr>
            <a:r>
              <a:rPr lang="en-GB" dirty="0" smtClean="0"/>
              <a:t>		A: Is she married? </a:t>
            </a:r>
          </a:p>
          <a:p>
            <a:pPr marL="171450" indent="-171450" eaLnBrk="1" fontAlgn="auto" hangingPunct="1">
              <a:spcBef>
                <a:spcPts val="0"/>
              </a:spcBef>
              <a:spcAft>
                <a:spcPts val="0"/>
              </a:spcAft>
              <a:buFont typeface="Arial"/>
              <a:buNone/>
              <a:defRPr/>
            </a:pPr>
            <a:r>
              <a:rPr lang="en-GB" dirty="0" smtClean="0"/>
              <a:t>		B: Yes, she is.</a:t>
            </a:r>
          </a:p>
          <a:p>
            <a:pPr marL="171450" indent="-171450" eaLnBrk="1" fontAlgn="auto" hangingPunct="1">
              <a:spcBef>
                <a:spcPts val="0"/>
              </a:spcBef>
              <a:spcAft>
                <a:spcPts val="0"/>
              </a:spcAft>
              <a:buFont typeface="Arial"/>
              <a:buNone/>
              <a:defRPr/>
            </a:pPr>
            <a:endParaRPr lang="en-US" dirty="0" smtClean="0"/>
          </a:p>
          <a:p>
            <a:pPr marL="171450" indent="-171450" eaLnBrk="1" fontAlgn="auto" hangingPunct="1">
              <a:spcBef>
                <a:spcPts val="0"/>
              </a:spcBef>
              <a:spcAft>
                <a:spcPts val="0"/>
              </a:spcAft>
              <a:buFont typeface="Arial"/>
              <a:buChar char="•"/>
              <a:defRPr/>
            </a:pPr>
            <a:r>
              <a:rPr lang="en-US" dirty="0" smtClean="0"/>
              <a:t>At the end, have each Student say something s/he has learned about the family member of one of their classmate. For example,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	Yin is 35 years old. She is a doctor. She helps sick people. She has two kids, and she lives in Shanghai.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TEACHING TIPS</a:t>
            </a:r>
          </a:p>
          <a:p>
            <a:pPr marL="171450" indent="-171450" eaLnBrk="1" fontAlgn="auto" hangingPunct="1">
              <a:spcBef>
                <a:spcPts val="0"/>
              </a:spcBef>
              <a:spcAft>
                <a:spcPts val="0"/>
              </a:spcAft>
              <a:buFont typeface="Arial"/>
              <a:buChar char="•"/>
              <a:defRPr/>
            </a:pPr>
            <a:r>
              <a:rPr lang="en-US" dirty="0" smtClean="0"/>
              <a:t>The teacher can ask the Student which relative they want to talk about and write the relationship of that person on the screen for the other Students to ask about.</a:t>
            </a:r>
          </a:p>
          <a:p>
            <a:pPr marL="171450" indent="-171450" eaLnBrk="1" fontAlgn="auto" hangingPunct="1">
              <a:spcBef>
                <a:spcPts val="0"/>
              </a:spcBef>
              <a:spcAft>
                <a:spcPts val="0"/>
              </a:spcAft>
              <a:buFont typeface="Arial"/>
              <a:buChar char="•"/>
              <a:defRPr/>
            </a:pPr>
            <a:r>
              <a:rPr lang="en-US" dirty="0" smtClean="0"/>
              <a:t>If the Students need more practice, have them choose a new relative to discuss and then repeat the activity. </a:t>
            </a:r>
          </a:p>
          <a:p>
            <a:pPr marL="171450" indent="-171450" eaLnBrk="1" fontAlgn="auto" hangingPunct="1">
              <a:spcBef>
                <a:spcPts val="0"/>
              </a:spcBef>
              <a:spcAft>
                <a:spcPts val="0"/>
              </a:spcAft>
              <a:buFont typeface="Arial"/>
              <a:buChar char="•"/>
              <a:defRPr/>
            </a:pPr>
            <a:r>
              <a:rPr lang="en-US" dirty="0" smtClean="0"/>
              <a:t>If you have a stronger group, encourage the Students to add their own questions to those on the screen.</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29</a:t>
            </a:fld>
            <a:endParaRPr lang="en-US"/>
          </a:p>
        </p:txBody>
      </p:sp>
    </p:spTree>
    <p:extLst>
      <p:ext uri="{BB962C8B-B14F-4D97-AF65-F5344CB8AC3E}">
        <p14:creationId xmlns:p14="http://schemas.microsoft.com/office/powerpoint/2010/main" val="2367606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1.1 Storyline Characters (5 min)</a:t>
            </a:r>
          </a:p>
          <a:p>
            <a:pPr eaLnBrk="1" fontAlgn="auto" hangingPunct="1">
              <a:spcBef>
                <a:spcPts val="0"/>
              </a:spcBef>
              <a:spcAft>
                <a:spcPts val="0"/>
              </a:spcAft>
              <a:defRPr/>
            </a:pPr>
            <a:r>
              <a:rPr lang="en-US" dirty="0" smtClean="0"/>
              <a:t>Allow one minute for this slide.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OBJECTIVE</a:t>
            </a:r>
          </a:p>
          <a:p>
            <a:pPr marL="171450" indent="-171450" eaLnBrk="1" fontAlgn="auto" hangingPunct="1">
              <a:spcBef>
                <a:spcPts val="0"/>
              </a:spcBef>
              <a:spcAft>
                <a:spcPts val="0"/>
              </a:spcAft>
              <a:buFont typeface="Arial"/>
              <a:buChar char="•"/>
              <a:defRPr/>
            </a:pPr>
            <a:r>
              <a:rPr lang="en-GB" dirty="0" smtClean="0"/>
              <a:t>To help the Students relax and start thinking in English</a:t>
            </a: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INSTRUCTIONS</a:t>
            </a:r>
          </a:p>
          <a:p>
            <a:pPr marL="171450" indent="-171450" eaLnBrk="1" fontAlgn="auto" hangingPunct="1">
              <a:spcBef>
                <a:spcPts val="0"/>
              </a:spcBef>
              <a:spcAft>
                <a:spcPts val="0"/>
              </a:spcAft>
              <a:buFont typeface="Arial"/>
              <a:buChar char="•"/>
              <a:defRPr/>
            </a:pPr>
            <a:r>
              <a:rPr lang="en-US" dirty="0" smtClean="0"/>
              <a:t>This is a warm-up activity and should not be assessed.</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#1. Have a Student read the question. [What can you say about this person?]</a:t>
            </a:r>
          </a:p>
          <a:p>
            <a:pPr eaLnBrk="1" fontAlgn="auto" hangingPunct="1">
              <a:spcBef>
                <a:spcPts val="0"/>
              </a:spcBef>
              <a:spcAft>
                <a:spcPts val="0"/>
              </a:spcAft>
              <a:defRPr/>
            </a:pPr>
            <a:r>
              <a:rPr lang="en-US" dirty="0" smtClean="0"/>
              <a:t>#2. Encourage a Student to answer with any information they know.</a:t>
            </a:r>
          </a:p>
          <a:p>
            <a:pPr eaLnBrk="1" fontAlgn="auto" hangingPunct="1">
              <a:spcBef>
                <a:spcPts val="0"/>
              </a:spcBef>
              <a:spcAft>
                <a:spcPts val="0"/>
              </a:spcAft>
              <a:defRPr/>
            </a:pPr>
            <a:r>
              <a:rPr lang="en-US" dirty="0" smtClean="0"/>
              <a:t>#3. Reveal the sample answer. [He’s </a:t>
            </a:r>
            <a:r>
              <a:rPr lang="en-US" dirty="0" err="1" smtClean="0"/>
              <a:t>Shen</a:t>
            </a:r>
            <a:r>
              <a:rPr lang="en-US" dirty="0" smtClean="0"/>
              <a:t>. He lives with Benny.]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3</a:t>
            </a:fld>
            <a:endParaRPr lang="en-US"/>
          </a:p>
        </p:txBody>
      </p:sp>
    </p:spTree>
    <p:extLst>
      <p:ext uri="{BB962C8B-B14F-4D97-AF65-F5344CB8AC3E}">
        <p14:creationId xmlns:p14="http://schemas.microsoft.com/office/powerpoint/2010/main" val="987671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4.1 Talking about Your Family</a:t>
            </a:r>
          </a:p>
          <a:p>
            <a:pPr eaLnBrk="1" fontAlgn="auto" hangingPunct="1">
              <a:spcBef>
                <a:spcPts val="0"/>
              </a:spcBef>
              <a:spcAft>
                <a:spcPts val="0"/>
              </a:spcAft>
              <a:defRPr/>
            </a:pPr>
            <a:endParaRPr lang="en-US" b="1" dirty="0" smtClean="0"/>
          </a:p>
          <a:p>
            <a:pPr eaLnBrk="1" hangingPunct="1">
              <a:defRPr/>
            </a:pPr>
            <a:r>
              <a:rPr lang="en-US" dirty="0" smtClean="0"/>
              <a:t>FEEDBACK</a:t>
            </a:r>
          </a:p>
          <a:p>
            <a:pPr marL="171450" indent="-171450" eaLnBrk="1" hangingPunct="1">
              <a:buFont typeface="Arial"/>
              <a:buChar char="•"/>
              <a:defRPr/>
            </a:pPr>
            <a:r>
              <a:rPr lang="en-US" dirty="0" smtClean="0"/>
              <a:t>Quickly give the Students feedback on the target language they just practiced.</a:t>
            </a:r>
          </a:p>
          <a:p>
            <a:pPr marL="171450" indent="-171450" eaLnBrk="1" hangingPunct="1">
              <a:buFont typeface="Arial"/>
              <a:buChar char="•"/>
              <a:defRPr/>
            </a:pPr>
            <a:r>
              <a:rPr lang="en-US" dirty="0" smtClean="0"/>
              <a:t>Remind them of other resources they can take advantage of to improve their English:</a:t>
            </a:r>
          </a:p>
          <a:p>
            <a:pPr marL="628650" lvl="1" indent="-171450" eaLnBrk="1" hangingPunct="1">
              <a:buFont typeface="Arial"/>
              <a:buChar char="•"/>
              <a:defRPr/>
            </a:pPr>
            <a:r>
              <a:rPr lang="en-US" dirty="0" smtClean="0"/>
              <a:t>Go to Wall Street World to practice grammar and vocabulary.</a:t>
            </a:r>
          </a:p>
          <a:p>
            <a:pPr marL="628650" lvl="1" indent="-171450" eaLnBrk="1" hangingPunct="1">
              <a:buFont typeface="Arial"/>
              <a:buChar char="•"/>
              <a:defRPr/>
            </a:pPr>
            <a:r>
              <a:rPr lang="en-US" dirty="0" smtClean="0"/>
              <a:t>Review the Student Manual or Digital Book to study grammar and vocabulary.</a:t>
            </a:r>
          </a:p>
          <a:p>
            <a:pPr marL="628650" lvl="1" indent="-171450" eaLnBrk="1" hangingPunct="1">
              <a:buFont typeface="Arial"/>
              <a:buChar char="•"/>
              <a:defRPr/>
            </a:pPr>
            <a:r>
              <a:rPr lang="en-US" dirty="0" smtClean="0"/>
              <a:t>Attend Complementary Classes to practice using grammar and vocabulary.</a:t>
            </a:r>
          </a:p>
          <a:p>
            <a:pPr marL="628650" lvl="1" indent="-171450" eaLnBrk="1" hangingPunct="1">
              <a:buFont typeface="Arial"/>
              <a:buChar char="•"/>
              <a:defRPr/>
            </a:pPr>
            <a:r>
              <a:rPr lang="en-US" dirty="0" smtClean="0"/>
              <a:t>Join Social Clubs to practice speaking skills.</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30</a:t>
            </a:fld>
            <a:endParaRPr lang="en-US"/>
          </a:p>
        </p:txBody>
      </p:sp>
    </p:spTree>
    <p:extLst>
      <p:ext uri="{BB962C8B-B14F-4D97-AF65-F5344CB8AC3E}">
        <p14:creationId xmlns:p14="http://schemas.microsoft.com/office/powerpoint/2010/main" val="22066195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4.2 My Brother’s a Pilot  (10 min)</a:t>
            </a:r>
          </a:p>
          <a:p>
            <a:pPr eaLnBrk="1" fontAlgn="auto" hangingPunct="1">
              <a:spcBef>
                <a:spcPts val="0"/>
              </a:spcBef>
              <a:spcAft>
                <a:spcPts val="0"/>
              </a:spcAft>
              <a:defRPr/>
            </a:pPr>
            <a:r>
              <a:rPr lang="en-US" dirty="0" smtClean="0"/>
              <a:t>Allow two minutes for this slide.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OBJECTIVES</a:t>
            </a:r>
          </a:p>
          <a:p>
            <a:pPr marL="171450" indent="-171450" eaLnBrk="1" fontAlgn="auto" hangingPunct="1">
              <a:spcBef>
                <a:spcPts val="0"/>
              </a:spcBef>
              <a:spcAft>
                <a:spcPts val="0"/>
              </a:spcAft>
              <a:buFont typeface="Arial"/>
              <a:buChar char="•"/>
              <a:defRPr/>
            </a:pPr>
            <a:r>
              <a:rPr lang="en-US" dirty="0" smtClean="0"/>
              <a:t>Can talk about routines with very basic adverbs of frequency and prepositions of time </a:t>
            </a:r>
            <a:r>
              <a:rPr lang="en-US" i="1" dirty="0" smtClean="0"/>
              <a:t>(I work on Mondays.)</a:t>
            </a:r>
          </a:p>
          <a:p>
            <a:pPr marL="171450" indent="-171450" eaLnBrk="1" fontAlgn="auto" hangingPunct="1">
              <a:spcBef>
                <a:spcPts val="0"/>
              </a:spcBef>
              <a:spcAft>
                <a:spcPts val="0"/>
              </a:spcAft>
              <a:buFont typeface="Arial"/>
              <a:buChar char="•"/>
              <a:defRPr/>
            </a:pPr>
            <a:r>
              <a:rPr lang="en-US" dirty="0" smtClean="0"/>
              <a:t>Can use a/an to talk about the names of jobs </a:t>
            </a:r>
            <a:r>
              <a:rPr lang="en-US" i="1" dirty="0" smtClean="0"/>
              <a:t>(He’s an architect.)</a:t>
            </a:r>
          </a:p>
          <a:p>
            <a:pPr marL="171450" indent="-171450" eaLnBrk="1" fontAlgn="auto" hangingPunct="1">
              <a:spcBef>
                <a:spcPts val="0"/>
              </a:spcBef>
              <a:spcAft>
                <a:spcPts val="0"/>
              </a:spcAft>
              <a:buFont typeface="Arial"/>
              <a:buChar char="•"/>
              <a:defRPr/>
            </a:pPr>
            <a:r>
              <a:rPr lang="en-US" dirty="0" smtClean="0"/>
              <a:t>Can name very common job names based on common verbs </a:t>
            </a:r>
            <a:r>
              <a:rPr lang="en-US" i="1" dirty="0" smtClean="0"/>
              <a:t>(He is a teacher.)</a:t>
            </a:r>
          </a:p>
          <a:p>
            <a:pPr marL="171450" indent="-171450" eaLnBrk="1" fontAlgn="auto" hangingPunct="1">
              <a:spcBef>
                <a:spcPts val="0"/>
              </a:spcBef>
              <a:spcAft>
                <a:spcPts val="0"/>
              </a:spcAft>
              <a:buFont typeface="Arial"/>
              <a:buChar char="•"/>
              <a:defRPr/>
            </a:pPr>
            <a:r>
              <a:rPr lang="en-US" dirty="0" smtClean="0"/>
              <a:t>Can name very basic family relations </a:t>
            </a:r>
            <a:r>
              <a:rPr lang="en-US" i="1" dirty="0" smtClean="0"/>
              <a:t>(brother; daughter; father; mother; sister; son; wife)</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dirty="0" smtClean="0"/>
              <a:t>INSTRUCTIONS </a:t>
            </a:r>
          </a:p>
          <a:p>
            <a:pPr marL="171450" indent="-171450" eaLnBrk="1" fontAlgn="auto" hangingPunct="1">
              <a:spcBef>
                <a:spcPts val="0"/>
              </a:spcBef>
              <a:spcAft>
                <a:spcPts val="0"/>
              </a:spcAft>
              <a:buFont typeface="Arial"/>
              <a:buChar char="•"/>
              <a:defRPr/>
            </a:pPr>
            <a:r>
              <a:rPr lang="en-US" dirty="0" smtClean="0"/>
              <a:t>Read the statements and question on the screen to the Students. [I have a brother. He’s a pilot. What do you think he does every day?]</a:t>
            </a:r>
          </a:p>
          <a:p>
            <a:pPr marL="171450" indent="-171450" eaLnBrk="1" fontAlgn="auto" hangingPunct="1">
              <a:spcBef>
                <a:spcPts val="0"/>
              </a:spcBef>
              <a:spcAft>
                <a:spcPts val="0"/>
              </a:spcAft>
              <a:buFont typeface="Arial"/>
              <a:buChar char="•"/>
              <a:defRPr/>
            </a:pPr>
            <a:r>
              <a:rPr lang="en-US" dirty="0" smtClean="0"/>
              <a:t>Elicit answers about your brother. For example,</a:t>
            </a:r>
          </a:p>
          <a:p>
            <a:pPr eaLnBrk="1" fontAlgn="auto" hangingPunct="1">
              <a:spcBef>
                <a:spcPts val="0"/>
              </a:spcBef>
              <a:spcAft>
                <a:spcPts val="0"/>
              </a:spcAft>
              <a:defRPr/>
            </a:pPr>
            <a:r>
              <a:rPr lang="en-US" dirty="0" smtClean="0"/>
              <a:t>#1. Reveal the sample answers. [He flies planes every day./He goes to the airport every day.]</a:t>
            </a:r>
            <a:endParaRPr lang="en-US" i="1" dirty="0" smtClean="0"/>
          </a:p>
          <a:p>
            <a:pPr marL="171450" indent="-171450" eaLnBrk="1" fontAlgn="auto" hangingPunct="1">
              <a:spcBef>
                <a:spcPts val="0"/>
              </a:spcBef>
              <a:spcAft>
                <a:spcPts val="0"/>
              </a:spcAft>
              <a:buFont typeface="Arial"/>
              <a:buNone/>
              <a:defRPr/>
            </a:pPr>
            <a:r>
              <a:rPr lang="en-US" dirty="0" smtClean="0"/>
              <a:t>#2. Ask the second question on the screen. [What does he usually do?]</a:t>
            </a:r>
          </a:p>
          <a:p>
            <a:pPr marL="171450" indent="-171450" eaLnBrk="1" fontAlgn="auto" hangingPunct="1">
              <a:spcBef>
                <a:spcPts val="0"/>
              </a:spcBef>
              <a:spcAft>
                <a:spcPts val="0"/>
              </a:spcAft>
              <a:buFont typeface="Arial"/>
              <a:buNone/>
              <a:defRPr/>
            </a:pPr>
            <a:r>
              <a:rPr lang="en-US" dirty="0" smtClean="0"/>
              <a:t>#3. Encourage the Students to answer. </a:t>
            </a:r>
          </a:p>
          <a:p>
            <a:pPr eaLnBrk="1" fontAlgn="auto" hangingPunct="1">
              <a:spcBef>
                <a:spcPts val="0"/>
              </a:spcBef>
              <a:spcAft>
                <a:spcPts val="0"/>
              </a:spcAft>
              <a:defRPr/>
            </a:pPr>
            <a:r>
              <a:rPr lang="en-US" dirty="0" smtClean="0"/>
              <a:t>#4. Reveal the sample answer. [</a:t>
            </a:r>
            <a:r>
              <a:rPr lang="en-GB" dirty="0" smtClean="0"/>
              <a:t>He usually travels to other countries</a:t>
            </a:r>
            <a:r>
              <a:rPr lang="en-US" dirty="0" smtClean="0"/>
              <a:t>.]</a:t>
            </a:r>
          </a:p>
          <a:p>
            <a:pPr eaLnBrk="1" fontAlgn="auto" hangingPunct="1">
              <a:spcBef>
                <a:spcPts val="0"/>
              </a:spcBef>
              <a:spcAft>
                <a:spcPts val="0"/>
              </a:spcAft>
              <a:buFont typeface="Arial"/>
              <a:buNone/>
              <a:defRPr/>
            </a:pPr>
            <a:endParaRPr lang="en-US" dirty="0" smtClean="0"/>
          </a:p>
          <a:p>
            <a:pPr>
              <a:defRPr/>
            </a:pPr>
            <a:r>
              <a:rPr lang="en-US" dirty="0" smtClean="0"/>
              <a:t>TEACHING TIPS</a:t>
            </a:r>
          </a:p>
          <a:p>
            <a:pPr marL="171450" indent="-171450">
              <a:buFont typeface="Arial" panose="020B0604020202020204" pitchFamily="34" charset="0"/>
              <a:buChar char="•"/>
              <a:defRPr/>
            </a:pPr>
            <a:r>
              <a:rPr lang="en-US" dirty="0" smtClean="0"/>
              <a:t>Brainstorm/Elicit a variety of the target language, which will be used and assessed during the practice.</a:t>
            </a:r>
          </a:p>
          <a:p>
            <a:pPr marL="171450" indent="-171450">
              <a:buFont typeface="Arial" panose="020B0604020202020204" pitchFamily="34" charset="0"/>
              <a:buChar char="•"/>
              <a:defRPr/>
            </a:pPr>
            <a:r>
              <a:rPr lang="en-US" dirty="0" smtClean="0"/>
              <a:t>Elicit from each Student.</a:t>
            </a:r>
          </a:p>
          <a:p>
            <a:pPr marL="171450" indent="-171450">
              <a:buFont typeface="Arial" panose="020B0604020202020204" pitchFamily="34" charset="0"/>
              <a:buChar char="•"/>
              <a:defRPr/>
            </a:pPr>
            <a:r>
              <a:rPr lang="en-US" dirty="0" smtClean="0"/>
              <a:t>It helps to board elicited language.</a:t>
            </a:r>
          </a:p>
          <a:p>
            <a:pPr eaLnBrk="1" fontAlgn="auto" hangingPunct="1">
              <a:spcBef>
                <a:spcPts val="0"/>
              </a:spcBef>
              <a:spcAft>
                <a:spcPts val="0"/>
              </a:spcAft>
              <a:buFont typeface="Arial"/>
              <a:buNone/>
              <a:defRPr/>
            </a:pPr>
            <a:endParaRPr lang="en-US" dirty="0" smtClean="0"/>
          </a:p>
          <a:p>
            <a:pPr eaLnBrk="1" fontAlgn="auto" hangingPunct="1">
              <a:spcBef>
                <a:spcPts val="0"/>
              </a:spcBef>
              <a:spcAft>
                <a:spcPts val="0"/>
              </a:spcAft>
              <a:buFont typeface="Arial"/>
              <a:buNone/>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31</a:t>
            </a:fld>
            <a:endParaRPr lang="en-US"/>
          </a:p>
        </p:txBody>
      </p:sp>
    </p:spTree>
    <p:extLst>
      <p:ext uri="{BB962C8B-B14F-4D97-AF65-F5344CB8AC3E}">
        <p14:creationId xmlns:p14="http://schemas.microsoft.com/office/powerpoint/2010/main" val="409946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4.2 My Brother’s a Pilot </a:t>
            </a:r>
          </a:p>
          <a:p>
            <a:pPr eaLnBrk="1" fontAlgn="auto" hangingPunct="1">
              <a:spcBef>
                <a:spcPts val="0"/>
              </a:spcBef>
              <a:spcAft>
                <a:spcPts val="0"/>
              </a:spcAft>
              <a:defRPr/>
            </a:pPr>
            <a:r>
              <a:rPr lang="en-US" dirty="0" smtClean="0"/>
              <a:t>Allow four minutes for this slide.</a:t>
            </a:r>
          </a:p>
          <a:p>
            <a:pPr marL="171450" indent="-171450" eaLnBrk="1" fontAlgn="auto" hangingPunct="1">
              <a:spcBef>
                <a:spcPts val="0"/>
              </a:spcBef>
              <a:spcAft>
                <a:spcPts val="0"/>
              </a:spcAft>
              <a:buFont typeface="Arial"/>
              <a:buNone/>
              <a:defRPr/>
            </a:pPr>
            <a:endParaRPr lang="en-US" b="1" dirty="0" smtClean="0"/>
          </a:p>
          <a:p>
            <a:pPr eaLnBrk="1" fontAlgn="auto" hangingPunct="1">
              <a:spcBef>
                <a:spcPts val="0"/>
              </a:spcBef>
              <a:spcAft>
                <a:spcPts val="0"/>
              </a:spcAft>
              <a:defRPr/>
            </a:pPr>
            <a:r>
              <a:rPr lang="en-US" dirty="0" smtClean="0"/>
              <a:t>INSTRUCTIONS </a:t>
            </a:r>
          </a:p>
          <a:p>
            <a:pPr marL="171450" indent="-171450" eaLnBrk="1" fontAlgn="auto" hangingPunct="1">
              <a:spcBef>
                <a:spcPts val="0"/>
              </a:spcBef>
              <a:spcAft>
                <a:spcPts val="0"/>
              </a:spcAft>
              <a:buFont typeface="Arial"/>
              <a:buChar char="•"/>
              <a:defRPr/>
            </a:pPr>
            <a:r>
              <a:rPr lang="en-US" dirty="0" smtClean="0"/>
              <a:t>Have each Student choose a different person to talk about and give them time to prepare answers to the prompts. Then tell the Students to talk about the family member they have chosen, their jobs, and their habits.</a:t>
            </a:r>
          </a:p>
          <a:p>
            <a:pPr marL="171450" indent="-171450" eaLnBrk="1" fontAlgn="auto" hangingPunct="1">
              <a:spcBef>
                <a:spcPts val="0"/>
              </a:spcBef>
              <a:spcAft>
                <a:spcPts val="0"/>
              </a:spcAft>
              <a:buFont typeface="Arial"/>
              <a:buChar char="•"/>
              <a:defRPr/>
            </a:pPr>
            <a:r>
              <a:rPr lang="en-US" dirty="0" smtClean="0"/>
              <a:t>The Students should follow the prompts, making one sentence for each. For example,</a:t>
            </a:r>
          </a:p>
          <a:p>
            <a:pPr eaLnBrk="1" fontAlgn="auto" hangingPunct="1">
              <a:spcBef>
                <a:spcPts val="0"/>
              </a:spcBef>
              <a:spcAft>
                <a:spcPts val="0"/>
              </a:spcAft>
              <a:defRPr/>
            </a:pPr>
            <a:r>
              <a:rPr lang="en-US" dirty="0" smtClean="0"/>
              <a:t> </a:t>
            </a:r>
          </a:p>
          <a:p>
            <a:pPr eaLnBrk="1" fontAlgn="auto" hangingPunct="1">
              <a:spcBef>
                <a:spcPts val="0"/>
              </a:spcBef>
              <a:spcAft>
                <a:spcPts val="0"/>
              </a:spcAft>
              <a:defRPr/>
            </a:pPr>
            <a:r>
              <a:rPr lang="en-US" dirty="0" smtClean="0"/>
              <a:t>	</a:t>
            </a:r>
            <a:r>
              <a:rPr lang="en-US" dirty="0" err="1" smtClean="0"/>
              <a:t>Aran</a:t>
            </a:r>
            <a:r>
              <a:rPr lang="en-US" dirty="0" smtClean="0"/>
              <a:t> </a:t>
            </a:r>
            <a:r>
              <a:rPr lang="en-US" dirty="0" err="1" smtClean="0"/>
              <a:t>Demir</a:t>
            </a:r>
            <a:r>
              <a:rPr lang="en-US" dirty="0" smtClean="0"/>
              <a:t> is a doctor.</a:t>
            </a:r>
          </a:p>
          <a:p>
            <a:pPr eaLnBrk="1" fontAlgn="auto" hangingPunct="1">
              <a:spcBef>
                <a:spcPts val="0"/>
              </a:spcBef>
              <a:spcAft>
                <a:spcPts val="0"/>
              </a:spcAft>
              <a:defRPr/>
            </a:pPr>
            <a:r>
              <a:rPr lang="en-US" dirty="0" smtClean="0"/>
              <a:t>	He works in the hospital every day.</a:t>
            </a:r>
          </a:p>
          <a:p>
            <a:pPr eaLnBrk="1" fontAlgn="auto" hangingPunct="1">
              <a:spcBef>
                <a:spcPts val="0"/>
              </a:spcBef>
              <a:spcAft>
                <a:spcPts val="0"/>
              </a:spcAft>
              <a:defRPr/>
            </a:pPr>
            <a:r>
              <a:rPr lang="en-US" dirty="0" smtClean="0"/>
              <a:t>	He sometimes works at the weekends.</a:t>
            </a:r>
          </a:p>
          <a:p>
            <a:pPr eaLnBrk="1" fontAlgn="auto" hangingPunct="1">
              <a:spcBef>
                <a:spcPts val="0"/>
              </a:spcBef>
              <a:spcAft>
                <a:spcPts val="0"/>
              </a:spcAft>
              <a:defRPr/>
            </a:pPr>
            <a:r>
              <a:rPr lang="en-US" dirty="0" smtClean="0"/>
              <a:t>	He often feels tired.</a:t>
            </a:r>
          </a:p>
          <a:p>
            <a:pPr eaLnBrk="1" fontAlgn="auto" hangingPunct="1">
              <a:spcBef>
                <a:spcPts val="0"/>
              </a:spcBef>
              <a:spcAft>
                <a:spcPts val="0"/>
              </a:spcAft>
              <a:defRPr/>
            </a:pPr>
            <a:r>
              <a:rPr lang="en-US" dirty="0" smtClean="0"/>
              <a:t>	He never goes to bed after 10.00 pm.</a:t>
            </a:r>
          </a:p>
          <a:p>
            <a:pPr eaLnBrk="1" fontAlgn="auto" hangingPunct="1">
              <a:spcBef>
                <a:spcPts val="0"/>
              </a:spcBef>
              <a:spcAft>
                <a:spcPts val="0"/>
              </a:spcAft>
              <a:defRPr/>
            </a:pPr>
            <a:r>
              <a:rPr lang="en-US" i="1" dirty="0" smtClean="0"/>
              <a:t> </a:t>
            </a:r>
            <a:endParaRPr lang="en-US" dirty="0" smtClean="0"/>
          </a:p>
          <a:p>
            <a:pPr eaLnBrk="1" fontAlgn="auto" hangingPunct="1">
              <a:spcBef>
                <a:spcPts val="0"/>
              </a:spcBef>
              <a:spcAft>
                <a:spcPts val="0"/>
              </a:spcAft>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32</a:t>
            </a:fld>
            <a:endParaRPr lang="en-US"/>
          </a:p>
        </p:txBody>
      </p:sp>
    </p:spTree>
    <p:extLst>
      <p:ext uri="{BB962C8B-B14F-4D97-AF65-F5344CB8AC3E}">
        <p14:creationId xmlns:p14="http://schemas.microsoft.com/office/powerpoint/2010/main" val="2671012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4.2 My Brother’s a Pilot </a:t>
            </a:r>
          </a:p>
          <a:p>
            <a:pPr eaLnBrk="1" fontAlgn="auto" hangingPunct="1">
              <a:spcBef>
                <a:spcPts val="0"/>
              </a:spcBef>
              <a:spcAft>
                <a:spcPts val="0"/>
              </a:spcAft>
              <a:defRPr/>
            </a:pPr>
            <a:r>
              <a:rPr lang="en-US" dirty="0" smtClean="0"/>
              <a:t>Allow four minutes for this slide.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INSTRUCTIONS </a:t>
            </a:r>
          </a:p>
          <a:p>
            <a:pPr marL="171450" indent="-171450" eaLnBrk="1" fontAlgn="auto" hangingPunct="1">
              <a:spcBef>
                <a:spcPts val="0"/>
              </a:spcBef>
              <a:spcAft>
                <a:spcPts val="0"/>
              </a:spcAft>
              <a:buFont typeface="Arial"/>
              <a:buChar char="•"/>
              <a:defRPr/>
            </a:pPr>
            <a:r>
              <a:rPr lang="en-US" dirty="0" smtClean="0"/>
              <a:t>Have each Student choose a different person to talk about and give them time to prepare answers to the prompts. Then tell the Students to talk about the family member they have chosen, their jobs, and their habits.</a:t>
            </a:r>
          </a:p>
          <a:p>
            <a:pPr marL="171450" indent="-171450" eaLnBrk="1" fontAlgn="auto" hangingPunct="1">
              <a:spcBef>
                <a:spcPts val="0"/>
              </a:spcBef>
              <a:spcAft>
                <a:spcPts val="0"/>
              </a:spcAft>
              <a:buFont typeface="Arial"/>
              <a:buChar char="•"/>
              <a:defRPr/>
            </a:pPr>
            <a:r>
              <a:rPr lang="en-US" dirty="0" smtClean="0"/>
              <a:t>The Students should follow the prompts, making one sentence for each.</a:t>
            </a:r>
          </a:p>
          <a:p>
            <a:pPr eaLnBrk="1" fontAlgn="auto" hangingPunct="1">
              <a:spcBef>
                <a:spcPts val="0"/>
              </a:spcBef>
              <a:spcAft>
                <a:spcPts val="0"/>
              </a:spcAft>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33</a:t>
            </a:fld>
            <a:endParaRPr lang="en-US"/>
          </a:p>
        </p:txBody>
      </p:sp>
    </p:spTree>
    <p:extLst>
      <p:ext uri="{BB962C8B-B14F-4D97-AF65-F5344CB8AC3E}">
        <p14:creationId xmlns:p14="http://schemas.microsoft.com/office/powerpoint/2010/main" val="2671012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defRPr/>
            </a:pPr>
            <a:r>
              <a:rPr lang="en-US" dirty="0" smtClean="0"/>
              <a:t>4.2 My Brother’s a Pilot</a:t>
            </a:r>
          </a:p>
          <a:p>
            <a:pPr eaLnBrk="1" hangingPunct="1">
              <a:spcBef>
                <a:spcPct val="0"/>
              </a:spcBef>
              <a:defRPr/>
            </a:pPr>
            <a:endParaRPr lang="en-US" dirty="0" smtClean="0"/>
          </a:p>
          <a:p>
            <a:pPr>
              <a:defRPr/>
            </a:pPr>
            <a:r>
              <a:rPr lang="en-US" dirty="0" smtClean="0"/>
              <a:t>FEEDBACK</a:t>
            </a:r>
          </a:p>
          <a:p>
            <a:pPr marL="171450" indent="-171450">
              <a:buFont typeface="Arial"/>
              <a:buChar char="•"/>
              <a:defRPr/>
            </a:pPr>
            <a:r>
              <a:rPr lang="en-US" dirty="0" smtClean="0"/>
              <a:t>Quickly give the Students feedback on the target language they just practiced.</a:t>
            </a:r>
          </a:p>
          <a:p>
            <a:pPr marL="171450" indent="-171450">
              <a:buFont typeface="Arial"/>
              <a:buChar char="•"/>
              <a:defRPr/>
            </a:pPr>
            <a:r>
              <a:rPr lang="en-US" dirty="0" smtClean="0"/>
              <a:t>If you have a full class, focus on just a couple points each (i.e. their greatest strength and what they need to work on).</a:t>
            </a:r>
          </a:p>
          <a:p>
            <a:pPr marL="171450" indent="-171450">
              <a:buFont typeface="Arial"/>
              <a:buChar char="•"/>
              <a:defRPr/>
            </a:pPr>
            <a:r>
              <a:rPr lang="en-US" dirty="0" smtClean="0"/>
              <a:t>Remind them of other resources they can take advantage of to improve their English:</a:t>
            </a:r>
          </a:p>
          <a:p>
            <a:pPr marL="628650" lvl="1" indent="-171450">
              <a:buFont typeface="Arial"/>
              <a:buChar char="•"/>
              <a:defRPr/>
            </a:pPr>
            <a:r>
              <a:rPr lang="en-US" dirty="0" smtClean="0"/>
              <a:t>Go to Wall Street World to practice grammar and vocabulary.</a:t>
            </a:r>
          </a:p>
          <a:p>
            <a:pPr marL="628650" lvl="1" indent="-171450">
              <a:buFont typeface="Arial"/>
              <a:buChar char="•"/>
              <a:defRPr/>
            </a:pPr>
            <a:r>
              <a:rPr lang="en-US" dirty="0" smtClean="0"/>
              <a:t>Review the Student Manual or Digital Book to study grammar and vocabulary.</a:t>
            </a:r>
          </a:p>
          <a:p>
            <a:pPr marL="628650" lvl="1" indent="-171450">
              <a:buFont typeface="Arial"/>
              <a:buChar char="•"/>
              <a:defRPr/>
            </a:pPr>
            <a:r>
              <a:rPr lang="en-US" dirty="0" smtClean="0"/>
              <a:t>Attend Complementary Classes to practice using grammar and vocabulary.</a:t>
            </a:r>
          </a:p>
          <a:p>
            <a:pPr marL="628650" lvl="1" indent="-171450">
              <a:buFont typeface="Arial"/>
              <a:buChar char="•"/>
              <a:defRPr/>
            </a:pPr>
            <a:r>
              <a:rPr lang="en-US" dirty="0" smtClean="0"/>
              <a:t>Join Social Clubs to practice speaking skills.</a:t>
            </a:r>
          </a:p>
          <a:p>
            <a:pPr eaLnBrk="1" hangingPunct="1">
              <a:spcBef>
                <a:spcPct val="0"/>
              </a:spcBef>
              <a:defRPr/>
            </a:pPr>
            <a:endParaRPr lang="en-US" dirty="0" smtClean="0"/>
          </a:p>
          <a:p>
            <a:pPr eaLnBrk="1" hangingPunct="1">
              <a:spcBef>
                <a:spcPct val="0"/>
              </a:spcBef>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34</a:t>
            </a:fld>
            <a:endParaRPr lang="en-US"/>
          </a:p>
        </p:txBody>
      </p:sp>
    </p:spTree>
    <p:extLst>
      <p:ext uri="{BB962C8B-B14F-4D97-AF65-F5344CB8AC3E}">
        <p14:creationId xmlns:p14="http://schemas.microsoft.com/office/powerpoint/2010/main" val="22066195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OVERALL FEEDBACK (3–5 min)</a:t>
            </a:r>
          </a:p>
          <a:p>
            <a:pPr eaLnBrk="1" hangingPunct="1">
              <a:spcBef>
                <a:spcPct val="0"/>
              </a:spcBef>
            </a:pPr>
            <a:r>
              <a:rPr lang="en-US" altLang="en-US" dirty="0" smtClean="0"/>
              <a:t>Allow one minute for this slide.</a:t>
            </a:r>
          </a:p>
          <a:p>
            <a:endParaRPr lang="en-US" altLang="en-US" dirty="0" smtClean="0"/>
          </a:p>
          <a:p>
            <a:pPr>
              <a:buFontTx/>
              <a:buChar char="•"/>
            </a:pPr>
            <a:r>
              <a:rPr lang="en-US" altLang="en-US" dirty="0" smtClean="0"/>
              <a:t> Explain to the Students that you will now be giving them an overall assessment and recommendations. Use the following prompts to help you explain the assessment:</a:t>
            </a:r>
          </a:p>
          <a:p>
            <a:r>
              <a:rPr lang="en-US" altLang="en-US" dirty="0" smtClean="0"/>
              <a:t> </a:t>
            </a:r>
          </a:p>
          <a:p>
            <a:pPr>
              <a:buFont typeface="Wingdings" pitchFamily="2" charset="2"/>
              <a:buChar char="ü"/>
            </a:pPr>
            <a:r>
              <a:rPr lang="en-US" altLang="en-US" dirty="0" smtClean="0"/>
              <a:t>First, you did a really good job of…</a:t>
            </a:r>
          </a:p>
          <a:p>
            <a:pPr>
              <a:buFont typeface="Wingdings" pitchFamily="2" charset="2"/>
              <a:buChar char="ü"/>
            </a:pPr>
            <a:r>
              <a:rPr lang="en-US" altLang="en-US" dirty="0" smtClean="0"/>
              <a:t>The areas where you could use a little more practice are…</a:t>
            </a:r>
          </a:p>
          <a:p>
            <a:pPr>
              <a:buFont typeface="Wingdings" pitchFamily="2" charset="2"/>
              <a:buChar char="ü"/>
            </a:pPr>
            <a:r>
              <a:rPr lang="en-US" altLang="en-US" dirty="0" smtClean="0"/>
              <a:t>The language points I didn’t hear you use were...</a:t>
            </a:r>
          </a:p>
          <a:p>
            <a:pPr>
              <a:buFont typeface="Wingdings" pitchFamily="2" charset="2"/>
              <a:buChar char="ü"/>
            </a:pPr>
            <a:r>
              <a:rPr lang="en-US" altLang="en-US" dirty="0" smtClean="0"/>
              <a:t>As a result, I’d recommend that you… [continue on to Unit 16… work on (X, Y, Z ) and repeat Encounter 15].</a:t>
            </a:r>
          </a:p>
          <a:p>
            <a:pPr>
              <a:buFont typeface="Wingdings" pitchFamily="2" charset="2"/>
              <a:buChar char="ü"/>
            </a:pPr>
            <a:r>
              <a:rPr lang="en-US" altLang="en-US" dirty="0" smtClean="0"/>
              <a:t>Do you have any questions?</a:t>
            </a:r>
          </a:p>
          <a:p>
            <a:pPr eaLnBrk="1" hangingPunct="1">
              <a:spcBef>
                <a:spcPct val="0"/>
              </a:spcBef>
            </a:pPr>
            <a:endParaRPr lang="en-US" altLang="en-US" dirty="0" smtClean="0"/>
          </a:p>
          <a:p>
            <a:pPr eaLnBrk="1" hangingPunct="1">
              <a:spcBef>
                <a:spcPct val="0"/>
              </a:spcBef>
            </a:pPr>
            <a:endParaRPr lang="en-US" alt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35</a:t>
            </a:fld>
            <a:endParaRPr lang="en-US"/>
          </a:p>
        </p:txBody>
      </p:sp>
    </p:spTree>
    <p:extLst>
      <p:ext uri="{BB962C8B-B14F-4D97-AF65-F5344CB8AC3E}">
        <p14:creationId xmlns:p14="http://schemas.microsoft.com/office/powerpoint/2010/main" val="155995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OVERALL FEEDBACK (3–5 min)</a:t>
            </a:r>
          </a:p>
          <a:p>
            <a:pPr eaLnBrk="1" hangingPunct="1">
              <a:spcBef>
                <a:spcPct val="0"/>
              </a:spcBef>
            </a:pPr>
            <a:r>
              <a:rPr lang="en-US" altLang="en-US" dirty="0" smtClean="0"/>
              <a:t>Allow one minute for this slide.</a:t>
            </a:r>
          </a:p>
          <a:p>
            <a:endParaRPr lang="en-US" altLang="en-US" dirty="0" smtClean="0"/>
          </a:p>
          <a:p>
            <a:pPr>
              <a:buFontTx/>
              <a:buChar char="•"/>
            </a:pPr>
            <a:r>
              <a:rPr lang="en-US" altLang="en-US" dirty="0" smtClean="0"/>
              <a:t> Explain to the Students that you will now be giving them an overall assessment and recommendations. Use the following prompts to help you explain the assessment:</a:t>
            </a:r>
          </a:p>
          <a:p>
            <a:r>
              <a:rPr lang="en-US" altLang="en-US" dirty="0" smtClean="0"/>
              <a:t> </a:t>
            </a:r>
          </a:p>
          <a:p>
            <a:pPr>
              <a:buFont typeface="Wingdings" pitchFamily="2" charset="2"/>
              <a:buChar char="ü"/>
            </a:pPr>
            <a:r>
              <a:rPr lang="en-US" altLang="en-US" dirty="0" smtClean="0"/>
              <a:t>First, you did a really good job of…</a:t>
            </a:r>
          </a:p>
          <a:p>
            <a:pPr>
              <a:buFont typeface="Wingdings" pitchFamily="2" charset="2"/>
              <a:buChar char="ü"/>
            </a:pPr>
            <a:r>
              <a:rPr lang="en-US" altLang="en-US" dirty="0" smtClean="0"/>
              <a:t>The areas where you could use a little more practice are…</a:t>
            </a:r>
          </a:p>
          <a:p>
            <a:pPr>
              <a:buFont typeface="Wingdings" pitchFamily="2" charset="2"/>
              <a:buChar char="ü"/>
            </a:pPr>
            <a:r>
              <a:rPr lang="en-US" altLang="en-US" dirty="0" smtClean="0"/>
              <a:t>The language points I didn’t hear you use were...</a:t>
            </a:r>
          </a:p>
          <a:p>
            <a:pPr>
              <a:buFont typeface="Wingdings" pitchFamily="2" charset="2"/>
              <a:buChar char="ü"/>
            </a:pPr>
            <a:r>
              <a:rPr lang="en-US" altLang="en-US" dirty="0" smtClean="0"/>
              <a:t>As a result, I’d recommend that you… [continue on to Unit 16… work on (X, Y, Z ) and repeat Encounter 15].</a:t>
            </a:r>
          </a:p>
          <a:p>
            <a:pPr>
              <a:buFont typeface="Wingdings" pitchFamily="2" charset="2"/>
              <a:buChar char="ü"/>
            </a:pPr>
            <a:r>
              <a:rPr lang="en-US" altLang="en-US" dirty="0" smtClean="0"/>
              <a:t>Do you have any questions?</a:t>
            </a:r>
          </a:p>
          <a:p>
            <a:pPr eaLnBrk="1" hangingPunct="1">
              <a:spcBef>
                <a:spcPct val="0"/>
              </a:spcBef>
            </a:pPr>
            <a:endParaRPr lang="en-US" alt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36</a:t>
            </a:fld>
            <a:endParaRPr lang="en-US"/>
          </a:p>
        </p:txBody>
      </p:sp>
    </p:spTree>
    <p:extLst>
      <p:ext uri="{BB962C8B-B14F-4D97-AF65-F5344CB8AC3E}">
        <p14:creationId xmlns:p14="http://schemas.microsoft.com/office/powerpoint/2010/main" val="155995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OVERALL FEEDBACK (3–5 min)</a:t>
            </a:r>
          </a:p>
          <a:p>
            <a:pPr eaLnBrk="1" hangingPunct="1">
              <a:spcBef>
                <a:spcPct val="0"/>
              </a:spcBef>
            </a:pPr>
            <a:r>
              <a:rPr lang="en-US" altLang="en-US" dirty="0" smtClean="0"/>
              <a:t>Allow one minute for this slide.</a:t>
            </a:r>
          </a:p>
          <a:p>
            <a:endParaRPr lang="en-US" altLang="en-US" dirty="0" smtClean="0"/>
          </a:p>
          <a:p>
            <a:pPr>
              <a:buFontTx/>
              <a:buChar char="•"/>
            </a:pPr>
            <a:r>
              <a:rPr lang="en-US" altLang="en-US" dirty="0" smtClean="0"/>
              <a:t> Explain to the Students that you will now be giving them an overall assessment and recommendations. Use the following prompts to help you explain the assessment:</a:t>
            </a:r>
          </a:p>
          <a:p>
            <a:r>
              <a:rPr lang="en-US" altLang="en-US" dirty="0" smtClean="0"/>
              <a:t> </a:t>
            </a:r>
          </a:p>
          <a:p>
            <a:pPr>
              <a:buFont typeface="Wingdings" pitchFamily="2" charset="2"/>
              <a:buChar char="ü"/>
            </a:pPr>
            <a:r>
              <a:rPr lang="en-US" altLang="en-US" dirty="0" smtClean="0"/>
              <a:t>First, you did a really good job of…</a:t>
            </a:r>
          </a:p>
          <a:p>
            <a:pPr>
              <a:buFont typeface="Wingdings" pitchFamily="2" charset="2"/>
              <a:buChar char="ü"/>
            </a:pPr>
            <a:r>
              <a:rPr lang="en-US" altLang="en-US" dirty="0" smtClean="0"/>
              <a:t>The areas where you could use a little more practice are…</a:t>
            </a:r>
          </a:p>
          <a:p>
            <a:pPr>
              <a:buFont typeface="Wingdings" pitchFamily="2" charset="2"/>
              <a:buChar char="ü"/>
            </a:pPr>
            <a:r>
              <a:rPr lang="en-US" altLang="en-US" dirty="0" smtClean="0"/>
              <a:t>The language points I didn’t hear you use were...</a:t>
            </a:r>
          </a:p>
          <a:p>
            <a:pPr>
              <a:buFont typeface="Wingdings" pitchFamily="2" charset="2"/>
              <a:buChar char="ü"/>
            </a:pPr>
            <a:r>
              <a:rPr lang="en-US" altLang="en-US" dirty="0" smtClean="0"/>
              <a:t>As a result, I’d recommend that you… [continue on to Unit 16… work on (X, Y, Z ) and repeat Encounter 15].</a:t>
            </a:r>
          </a:p>
          <a:p>
            <a:pPr>
              <a:buFont typeface="Wingdings" pitchFamily="2" charset="2"/>
              <a:buChar char="ü"/>
            </a:pPr>
            <a:r>
              <a:rPr lang="en-US" altLang="en-US" dirty="0" smtClean="0"/>
              <a:t>Do you have any questions?</a:t>
            </a:r>
          </a:p>
          <a:p>
            <a:pPr eaLnBrk="1" hangingPunct="1">
              <a:spcBef>
                <a:spcPct val="0"/>
              </a:spcBef>
            </a:pPr>
            <a:endParaRPr lang="en-US" altLang="en-US" dirty="0" smtClean="0"/>
          </a:p>
          <a:p>
            <a:pPr eaLnBrk="1" hangingPunct="1">
              <a:spcBef>
                <a:spcPct val="0"/>
              </a:spcBef>
            </a:pPr>
            <a:endParaRPr lang="en-US" alt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37</a:t>
            </a:fld>
            <a:endParaRPr lang="en-US"/>
          </a:p>
        </p:txBody>
      </p:sp>
    </p:spTree>
    <p:extLst>
      <p:ext uri="{BB962C8B-B14F-4D97-AF65-F5344CB8AC3E}">
        <p14:creationId xmlns:p14="http://schemas.microsoft.com/office/powerpoint/2010/main" val="1559959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OVERALL FEEDBACK (3–5 min)</a:t>
            </a:r>
          </a:p>
          <a:p>
            <a:pPr eaLnBrk="1" hangingPunct="1">
              <a:spcBef>
                <a:spcPct val="0"/>
              </a:spcBef>
            </a:pPr>
            <a:r>
              <a:rPr lang="en-US" altLang="en-US" dirty="0" smtClean="0"/>
              <a:t>Allow one minute for this slide.</a:t>
            </a:r>
          </a:p>
          <a:p>
            <a:endParaRPr lang="en-US" altLang="en-US" dirty="0" smtClean="0"/>
          </a:p>
          <a:p>
            <a:pPr>
              <a:buFontTx/>
              <a:buChar char="•"/>
            </a:pPr>
            <a:r>
              <a:rPr lang="en-US" altLang="en-US" dirty="0" smtClean="0"/>
              <a:t> Explain to the Students that you will now be giving them an overall assessment and recommendations. Use the following prompts to help you explain the assessment:</a:t>
            </a:r>
          </a:p>
          <a:p>
            <a:r>
              <a:rPr lang="en-US" altLang="en-US" dirty="0" smtClean="0"/>
              <a:t> </a:t>
            </a:r>
          </a:p>
          <a:p>
            <a:pPr>
              <a:buFont typeface="Wingdings" pitchFamily="2" charset="2"/>
              <a:buChar char="ü"/>
            </a:pPr>
            <a:r>
              <a:rPr lang="en-US" altLang="en-US" dirty="0" smtClean="0"/>
              <a:t>First, you did a really good job of…</a:t>
            </a:r>
          </a:p>
          <a:p>
            <a:pPr>
              <a:buFont typeface="Wingdings" pitchFamily="2" charset="2"/>
              <a:buChar char="ü"/>
            </a:pPr>
            <a:r>
              <a:rPr lang="en-US" altLang="en-US" dirty="0" smtClean="0"/>
              <a:t>The areas where you could use a little more practice are…</a:t>
            </a:r>
          </a:p>
          <a:p>
            <a:pPr>
              <a:buFont typeface="Wingdings" pitchFamily="2" charset="2"/>
              <a:buChar char="ü"/>
            </a:pPr>
            <a:r>
              <a:rPr lang="en-US" altLang="en-US" dirty="0" smtClean="0"/>
              <a:t>The language points I didn’t hear you use were...</a:t>
            </a:r>
          </a:p>
          <a:p>
            <a:pPr>
              <a:buFont typeface="Wingdings" pitchFamily="2" charset="2"/>
              <a:buChar char="ü"/>
            </a:pPr>
            <a:r>
              <a:rPr lang="en-US" altLang="en-US" dirty="0" smtClean="0"/>
              <a:t>As a result, I’d recommend that you… [continue on to Unit 16… work on (X, Y, Z ) and repeat Encounter 15].</a:t>
            </a:r>
          </a:p>
          <a:p>
            <a:pPr>
              <a:buFont typeface="Wingdings" pitchFamily="2" charset="2"/>
              <a:buChar char="ü"/>
            </a:pPr>
            <a:r>
              <a:rPr lang="en-US" altLang="en-US" dirty="0" smtClean="0"/>
              <a:t>Do you have any questions?</a:t>
            </a:r>
          </a:p>
          <a:p>
            <a:pPr eaLnBrk="1" hangingPunct="1">
              <a:spcBef>
                <a:spcPct val="0"/>
              </a:spcBef>
            </a:pPr>
            <a:endParaRPr lang="en-US" altLang="en-US" dirty="0" smtClean="0"/>
          </a:p>
          <a:p>
            <a:pPr eaLnBrk="1" hangingPunct="1">
              <a:spcBef>
                <a:spcPct val="0"/>
              </a:spcBef>
            </a:pPr>
            <a:endParaRPr lang="en-US" alt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38</a:t>
            </a:fld>
            <a:endParaRPr lang="en-US"/>
          </a:p>
        </p:txBody>
      </p:sp>
    </p:spTree>
    <p:extLst>
      <p:ext uri="{BB962C8B-B14F-4D97-AF65-F5344CB8AC3E}">
        <p14:creationId xmlns:p14="http://schemas.microsoft.com/office/powerpoint/2010/main" val="1559959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5.1 Who Is It? (5 min)</a:t>
            </a:r>
          </a:p>
          <a:p>
            <a:pPr>
              <a:defRPr/>
            </a:pPr>
            <a:r>
              <a:rPr lang="en-US" dirty="0" smtClean="0"/>
              <a:t>Allow five minutes for this slide.</a:t>
            </a:r>
          </a:p>
          <a:p>
            <a:pPr>
              <a:defRPr/>
            </a:pPr>
            <a:endParaRPr lang="en-US" dirty="0" smtClean="0"/>
          </a:p>
          <a:p>
            <a:pPr>
              <a:defRPr/>
            </a:pPr>
            <a:r>
              <a:rPr lang="en-US" dirty="0" smtClean="0"/>
              <a:t>OBJECTIVE</a:t>
            </a:r>
          </a:p>
          <a:p>
            <a:pPr>
              <a:defRPr/>
            </a:pPr>
            <a:r>
              <a:rPr lang="en-GB" dirty="0" smtClean="0"/>
              <a:t>•   To review and practice target language from the Unit</a:t>
            </a:r>
            <a:r>
              <a:rPr lang="en-US" dirty="0" smtClean="0"/>
              <a:t> </a:t>
            </a:r>
          </a:p>
          <a:p>
            <a:pPr>
              <a:defRPr/>
            </a:pPr>
            <a:endParaRPr lang="en-US" dirty="0" smtClean="0"/>
          </a:p>
          <a:p>
            <a:pPr>
              <a:defRPr/>
            </a:pPr>
            <a:r>
              <a:rPr lang="en-US" dirty="0" smtClean="0"/>
              <a:t>INSTRUCTIONS</a:t>
            </a:r>
          </a:p>
          <a:p>
            <a:pPr marL="171450" indent="-171450" eaLnBrk="1" fontAlgn="auto" hangingPunct="1">
              <a:spcBef>
                <a:spcPts val="0"/>
              </a:spcBef>
              <a:spcAft>
                <a:spcPts val="0"/>
              </a:spcAft>
              <a:buFont typeface="Arial"/>
              <a:buChar char="•"/>
              <a:defRPr/>
            </a:pPr>
            <a:r>
              <a:rPr lang="en-US" dirty="0" smtClean="0"/>
              <a:t>Have the Students take turns describing one of the people they see. The other Students compete to see who can be first to name the corresponding person. For example,</a:t>
            </a:r>
          </a:p>
          <a:p>
            <a:pPr marL="171450" indent="-171450" eaLnBrk="1" fontAlgn="auto" hangingPunct="1">
              <a:spcBef>
                <a:spcPts val="0"/>
              </a:spcBef>
              <a:spcAft>
                <a:spcPts val="0"/>
              </a:spcAft>
              <a:buFont typeface="Arial"/>
              <a:buChar char="•"/>
              <a:defRPr/>
            </a:pPr>
            <a:endParaRPr lang="en-US" dirty="0" smtClean="0"/>
          </a:p>
          <a:p>
            <a:pPr marL="628650" lvl="1" indent="-171450" eaLnBrk="1" fontAlgn="auto" hangingPunct="1">
              <a:spcBef>
                <a:spcPts val="0"/>
              </a:spcBef>
              <a:spcAft>
                <a:spcPts val="0"/>
              </a:spcAft>
              <a:buFont typeface="Arial"/>
              <a:buNone/>
              <a:defRPr/>
            </a:pPr>
            <a:r>
              <a:rPr lang="en-US" dirty="0" smtClean="0"/>
              <a:t>A: This is a man.</a:t>
            </a:r>
          </a:p>
          <a:p>
            <a:pPr marL="628650" lvl="1" indent="-171450" eaLnBrk="1" fontAlgn="auto" hangingPunct="1">
              <a:spcBef>
                <a:spcPts val="0"/>
              </a:spcBef>
              <a:spcAft>
                <a:spcPts val="0"/>
              </a:spcAft>
              <a:buFont typeface="Arial"/>
              <a:buNone/>
              <a:defRPr/>
            </a:pPr>
            <a:r>
              <a:rPr lang="en-US" dirty="0" smtClean="0"/>
              <a:t>B: Is it the architect?</a:t>
            </a:r>
          </a:p>
          <a:p>
            <a:pPr marL="628650" lvl="1" indent="-171450" eaLnBrk="1" fontAlgn="auto" hangingPunct="1">
              <a:spcBef>
                <a:spcPts val="0"/>
              </a:spcBef>
              <a:spcAft>
                <a:spcPts val="0"/>
              </a:spcAft>
              <a:buFont typeface="Arial"/>
              <a:buNone/>
              <a:defRPr/>
            </a:pPr>
            <a:r>
              <a:rPr lang="en-US" dirty="0" smtClean="0"/>
              <a:t>A: No, it isn’t.</a:t>
            </a:r>
          </a:p>
          <a:p>
            <a:pPr marL="628650" lvl="1" indent="-171450" eaLnBrk="1" fontAlgn="auto" hangingPunct="1">
              <a:spcBef>
                <a:spcPts val="0"/>
              </a:spcBef>
              <a:spcAft>
                <a:spcPts val="0"/>
              </a:spcAft>
              <a:buFont typeface="Arial"/>
              <a:buNone/>
              <a:defRPr/>
            </a:pPr>
            <a:r>
              <a:rPr lang="en-US" dirty="0" smtClean="0"/>
              <a:t>A: This person helps sick people.</a:t>
            </a:r>
          </a:p>
          <a:p>
            <a:pPr marL="628650" lvl="1" indent="-171450" eaLnBrk="1" fontAlgn="auto" hangingPunct="1">
              <a:spcBef>
                <a:spcPts val="0"/>
              </a:spcBef>
              <a:spcAft>
                <a:spcPts val="0"/>
              </a:spcAft>
              <a:buFont typeface="Arial"/>
              <a:buNone/>
              <a:defRPr/>
            </a:pPr>
            <a:r>
              <a:rPr lang="en-US" dirty="0" smtClean="0"/>
              <a:t>B: Is it the doctor?</a:t>
            </a:r>
          </a:p>
          <a:p>
            <a:pPr marL="628650" lvl="1" indent="-171450" eaLnBrk="1" fontAlgn="auto" hangingPunct="1">
              <a:spcBef>
                <a:spcPts val="0"/>
              </a:spcBef>
              <a:spcAft>
                <a:spcPts val="0"/>
              </a:spcAft>
              <a:buFont typeface="Arial"/>
              <a:buNone/>
              <a:defRPr/>
            </a:pPr>
            <a:r>
              <a:rPr lang="en-US" dirty="0" smtClean="0"/>
              <a:t>A: Yes, it is. </a:t>
            </a:r>
          </a:p>
          <a:p>
            <a:endParaRPr lang="en-IN" dirty="0"/>
          </a:p>
        </p:txBody>
      </p:sp>
      <p:sp>
        <p:nvSpPr>
          <p:cNvPr id="4" name="Slide Number Placeholder 3"/>
          <p:cNvSpPr>
            <a:spLocks noGrp="1"/>
          </p:cNvSpPr>
          <p:nvPr>
            <p:ph type="sldNum" sz="quarter" idx="10"/>
          </p:nvPr>
        </p:nvSpPr>
        <p:spPr/>
        <p:txBody>
          <a:bodyPr/>
          <a:lstStyle/>
          <a:p>
            <a:fld id="{30340642-D2FD-D046-87EF-349296A3D9A8}" type="slidenum">
              <a:rPr lang="en-US" smtClean="0"/>
              <a:t>39</a:t>
            </a:fld>
            <a:endParaRPr lang="en-US"/>
          </a:p>
        </p:txBody>
      </p:sp>
    </p:spTree>
    <p:extLst>
      <p:ext uri="{BB962C8B-B14F-4D97-AF65-F5344CB8AC3E}">
        <p14:creationId xmlns:p14="http://schemas.microsoft.com/office/powerpoint/2010/main" val="399849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1.1 Storyline Characters</a:t>
            </a:r>
          </a:p>
          <a:p>
            <a:pPr eaLnBrk="1" fontAlgn="auto" hangingPunct="1">
              <a:spcBef>
                <a:spcPts val="0"/>
              </a:spcBef>
              <a:spcAft>
                <a:spcPts val="0"/>
              </a:spcAft>
              <a:defRPr/>
            </a:pPr>
            <a:r>
              <a:rPr lang="en-US" dirty="0" smtClean="0"/>
              <a:t>Allow four minutes for this slide.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INSTRUCTIONS</a:t>
            </a:r>
          </a:p>
          <a:p>
            <a:pPr marL="171450" indent="-171450" eaLnBrk="1" fontAlgn="auto" hangingPunct="1">
              <a:spcBef>
                <a:spcPts val="0"/>
              </a:spcBef>
              <a:spcAft>
                <a:spcPts val="0"/>
              </a:spcAft>
              <a:buFont typeface="Arial"/>
              <a:buChar char="•"/>
              <a:defRPr/>
            </a:pPr>
            <a:r>
              <a:rPr lang="en-US" dirty="0" smtClean="0"/>
              <a:t>Have the Students take turns saying what they know about the characters from the video. Encourage the Students to say at lease five sentences each.</a:t>
            </a:r>
          </a:p>
          <a:p>
            <a:pPr eaLnBrk="1" fontAlgn="auto" hangingPunct="1">
              <a:spcBef>
                <a:spcPts val="0"/>
              </a:spcBef>
              <a:spcAft>
                <a:spcPts val="0"/>
              </a:spcAft>
              <a:buFont typeface="Arial"/>
              <a:buNone/>
              <a:defRPr/>
            </a:pPr>
            <a:endParaRPr lang="en-US" dirty="0" smtClean="0"/>
          </a:p>
          <a:p>
            <a:pPr eaLnBrk="1" fontAlgn="auto" hangingPunct="1">
              <a:spcBef>
                <a:spcPts val="0"/>
              </a:spcBef>
              <a:spcAft>
                <a:spcPts val="0"/>
              </a:spcAft>
              <a:defRPr/>
            </a:pPr>
            <a:r>
              <a:rPr lang="en-US" dirty="0" smtClean="0"/>
              <a:t>TEACHING TIP</a:t>
            </a:r>
          </a:p>
          <a:p>
            <a:pPr eaLnBrk="1" fontAlgn="auto" hangingPunct="1">
              <a:spcBef>
                <a:spcPts val="0"/>
              </a:spcBef>
              <a:spcAft>
                <a:spcPts val="0"/>
              </a:spcAft>
              <a:defRPr/>
            </a:pPr>
            <a:r>
              <a:rPr lang="en-US" dirty="0" smtClean="0"/>
              <a:t>If you have a stronger group, encourage the Students to give reasons or examples to explain their ideas. For example,</a:t>
            </a:r>
          </a:p>
          <a:p>
            <a:pPr eaLnBrk="1" fontAlgn="auto" hangingPunct="1">
              <a:spcBef>
                <a:spcPts val="0"/>
              </a:spcBef>
              <a:spcAft>
                <a:spcPts val="0"/>
              </a:spcAft>
              <a:defRPr/>
            </a:pPr>
            <a:r>
              <a:rPr lang="en-US" dirty="0" smtClean="0"/>
              <a:t> </a:t>
            </a:r>
          </a:p>
          <a:p>
            <a:pPr eaLnBrk="1" fontAlgn="auto" hangingPunct="1">
              <a:spcBef>
                <a:spcPts val="0"/>
              </a:spcBef>
              <a:spcAft>
                <a:spcPts val="0"/>
              </a:spcAft>
              <a:defRPr/>
            </a:pPr>
            <a:r>
              <a:rPr lang="en-US" dirty="0" smtClean="0"/>
              <a:t>	Benny is funny. He wears strange clothes.</a:t>
            </a:r>
          </a:p>
          <a:p>
            <a:pPr eaLnBrk="1" fontAlgn="auto" hangingPunct="1">
              <a:spcBef>
                <a:spcPts val="0"/>
              </a:spcBef>
              <a:spcAft>
                <a:spcPts val="0"/>
              </a:spcAft>
              <a:defRPr/>
            </a:pPr>
            <a:r>
              <a:rPr lang="en-US" dirty="0" smtClean="0"/>
              <a:t>	</a:t>
            </a:r>
            <a:r>
              <a:rPr lang="en-US" dirty="0" err="1" smtClean="0"/>
              <a:t>Khae</a:t>
            </a:r>
            <a:r>
              <a:rPr lang="en-US" dirty="0" smtClean="0"/>
              <a:t> is very fit. She goes to the gym every day.</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a:p>
        </p:txBody>
      </p:sp>
      <p:sp>
        <p:nvSpPr>
          <p:cNvPr id="4" name="Slide Number Placeholder 3"/>
          <p:cNvSpPr>
            <a:spLocks noGrp="1"/>
          </p:cNvSpPr>
          <p:nvPr>
            <p:ph type="sldNum" sz="quarter" idx="10"/>
          </p:nvPr>
        </p:nvSpPr>
        <p:spPr/>
        <p:txBody>
          <a:bodyPr/>
          <a:lstStyle/>
          <a:p>
            <a:fld id="{30340642-D2FD-D046-87EF-349296A3D9A8}" type="slidenum">
              <a:rPr lang="en-US" smtClean="0"/>
              <a:t>4</a:t>
            </a:fld>
            <a:endParaRPr lang="en-US"/>
          </a:p>
        </p:txBody>
      </p:sp>
    </p:spTree>
    <p:extLst>
      <p:ext uri="{BB962C8B-B14F-4D97-AF65-F5344CB8AC3E}">
        <p14:creationId xmlns:p14="http://schemas.microsoft.com/office/powerpoint/2010/main" val="31990902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340642-D2FD-D046-87EF-349296A3D9A8}" type="slidenum">
              <a:rPr lang="en-US" smtClean="0"/>
              <a:t>41</a:t>
            </a:fld>
            <a:endParaRPr lang="en-US"/>
          </a:p>
        </p:txBody>
      </p:sp>
    </p:spTree>
    <p:extLst>
      <p:ext uri="{BB962C8B-B14F-4D97-AF65-F5344CB8AC3E}">
        <p14:creationId xmlns:p14="http://schemas.microsoft.com/office/powerpoint/2010/main" val="3610878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2.1 Family Quiz (10 min)</a:t>
            </a:r>
          </a:p>
          <a:p>
            <a:pPr eaLnBrk="1" fontAlgn="auto" hangingPunct="1">
              <a:spcBef>
                <a:spcPts val="0"/>
              </a:spcBef>
              <a:spcAft>
                <a:spcPts val="0"/>
              </a:spcAft>
              <a:defRPr/>
            </a:pPr>
            <a:r>
              <a:rPr lang="en-US" dirty="0" smtClean="0"/>
              <a:t>Allow one minute for this slide.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OBJECTIVES</a:t>
            </a:r>
          </a:p>
          <a:p>
            <a:pPr marL="171450" indent="-171450" eaLnBrk="1" fontAlgn="auto" hangingPunct="1">
              <a:spcBef>
                <a:spcPts val="0"/>
              </a:spcBef>
              <a:spcAft>
                <a:spcPts val="0"/>
              </a:spcAft>
              <a:buFont typeface="Arial"/>
              <a:buChar char="•"/>
              <a:defRPr/>
            </a:pPr>
            <a:r>
              <a:rPr lang="en-US" dirty="0" smtClean="0"/>
              <a:t>Can use basic language related to themselves and their family relations </a:t>
            </a:r>
            <a:r>
              <a:rPr lang="en-US" i="1" dirty="0" smtClean="0"/>
              <a:t>(children; kid)</a:t>
            </a:r>
          </a:p>
          <a:p>
            <a:pPr marL="171450" indent="-171450" eaLnBrk="1" fontAlgn="auto" hangingPunct="1">
              <a:spcBef>
                <a:spcPts val="0"/>
              </a:spcBef>
              <a:spcAft>
                <a:spcPts val="0"/>
              </a:spcAft>
              <a:buFont typeface="Arial"/>
              <a:buChar char="•"/>
              <a:defRPr/>
            </a:pPr>
            <a:r>
              <a:rPr lang="en-US" dirty="0" smtClean="0"/>
              <a:t>Can name very basic family relations </a:t>
            </a:r>
            <a:r>
              <a:rPr lang="en-US" i="1" dirty="0" smtClean="0"/>
              <a:t>(brother; daughter; father; mother; sister; son; wife)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INSTRUCTIONS</a:t>
            </a:r>
          </a:p>
          <a:p>
            <a:pPr marL="171450" indent="-171450" eaLnBrk="1" fontAlgn="auto" hangingPunct="1">
              <a:spcBef>
                <a:spcPts val="0"/>
              </a:spcBef>
              <a:spcAft>
                <a:spcPts val="0"/>
              </a:spcAft>
              <a:buFont typeface="Arial"/>
              <a:buNone/>
              <a:defRPr/>
            </a:pPr>
            <a:r>
              <a:rPr lang="en-US" dirty="0" smtClean="0"/>
              <a:t>#1. Draw the Students’ attention to the image of the family tree, the character labeled “You,” and the arrow highlighting a family member (father).</a:t>
            </a:r>
            <a:r>
              <a:rPr lang="en-US" baseline="0" dirty="0" smtClean="0"/>
              <a:t> </a:t>
            </a:r>
            <a:r>
              <a:rPr lang="en-US" dirty="0" smtClean="0"/>
              <a:t>Have a Student read the question about the highlighted family member. [Who’s that?]</a:t>
            </a:r>
          </a:p>
          <a:p>
            <a:pPr eaLnBrk="1" fontAlgn="auto" hangingPunct="1">
              <a:spcBef>
                <a:spcPts val="0"/>
              </a:spcBef>
              <a:spcAft>
                <a:spcPts val="0"/>
              </a:spcAft>
              <a:defRPr/>
            </a:pPr>
            <a:r>
              <a:rPr lang="en-US" dirty="0" smtClean="0"/>
              <a:t>#2. Encourage the Students to answer. </a:t>
            </a:r>
          </a:p>
          <a:p>
            <a:pPr eaLnBrk="1" fontAlgn="auto" hangingPunct="1">
              <a:spcBef>
                <a:spcPts val="0"/>
              </a:spcBef>
              <a:spcAft>
                <a:spcPts val="0"/>
              </a:spcAft>
              <a:defRPr/>
            </a:pPr>
            <a:r>
              <a:rPr lang="en-US" dirty="0" smtClean="0"/>
              <a:t>#3. Reveal the answer. [He’s my father.]</a:t>
            </a:r>
          </a:p>
          <a:p>
            <a:pPr eaLnBrk="1" fontAlgn="auto" hangingPunct="1">
              <a:spcBef>
                <a:spcPts val="0"/>
              </a:spcBef>
              <a:spcAft>
                <a:spcPts val="0"/>
              </a:spcAft>
              <a:defRPr/>
            </a:pPr>
            <a:endParaRPr lang="en-US" dirty="0" smtClean="0"/>
          </a:p>
          <a:p>
            <a:pPr>
              <a:defRPr/>
            </a:pPr>
            <a:r>
              <a:rPr lang="en-US" dirty="0" smtClean="0"/>
              <a:t>TEACHING TIPS</a:t>
            </a:r>
          </a:p>
          <a:p>
            <a:pPr marL="171450" indent="-171450">
              <a:buFont typeface="Arial" panose="020B0604020202020204" pitchFamily="34" charset="0"/>
              <a:buChar char="•"/>
              <a:defRPr/>
            </a:pPr>
            <a:r>
              <a:rPr lang="en-US" dirty="0" smtClean="0"/>
              <a:t>Elicit a variety of the target vocabulary.</a:t>
            </a:r>
          </a:p>
          <a:p>
            <a:pPr marL="171450" indent="-171450">
              <a:buFont typeface="Arial" panose="020B0604020202020204" pitchFamily="34" charset="0"/>
              <a:buChar char="•"/>
              <a:defRPr/>
            </a:pPr>
            <a:r>
              <a:rPr lang="en-US" dirty="0" smtClean="0"/>
              <a:t>Elicit from each Student.</a:t>
            </a:r>
          </a:p>
          <a:p>
            <a:pPr marL="171450" indent="-171450">
              <a:buFont typeface="Arial" panose="020B0604020202020204" pitchFamily="34" charset="0"/>
              <a:buChar char="•"/>
              <a:defRPr/>
            </a:pPr>
            <a:r>
              <a:rPr lang="en-US" dirty="0" smtClean="0"/>
              <a:t>It helps to board elicited language.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5</a:t>
            </a:fld>
            <a:endParaRPr lang="en-US"/>
          </a:p>
        </p:txBody>
      </p:sp>
    </p:spTree>
    <p:extLst>
      <p:ext uri="{BB962C8B-B14F-4D97-AF65-F5344CB8AC3E}">
        <p14:creationId xmlns:p14="http://schemas.microsoft.com/office/powerpoint/2010/main" val="3930168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defRPr/>
            </a:pPr>
            <a:r>
              <a:rPr lang="en-US" dirty="0" smtClean="0"/>
              <a:t>2.1 Family Quiz</a:t>
            </a:r>
          </a:p>
          <a:p>
            <a:pPr eaLnBrk="1" hangingPunct="1">
              <a:spcBef>
                <a:spcPct val="0"/>
              </a:spcBef>
              <a:defRPr/>
            </a:pPr>
            <a:r>
              <a:rPr lang="en-US" dirty="0" smtClean="0"/>
              <a:t>Allow one minute for this slide.</a:t>
            </a:r>
          </a:p>
          <a:p>
            <a:pPr eaLnBrk="1" hangingPunct="1">
              <a:spcBef>
                <a:spcPct val="0"/>
              </a:spcBef>
              <a:defRPr/>
            </a:pPr>
            <a:endParaRPr lang="en-US" dirty="0" smtClean="0"/>
          </a:p>
          <a:p>
            <a:pPr eaLnBrk="1" hangingPunct="1">
              <a:spcBef>
                <a:spcPct val="0"/>
              </a:spcBef>
              <a:defRPr/>
            </a:pPr>
            <a:r>
              <a:rPr lang="en-US" dirty="0" smtClean="0"/>
              <a:t>INSTRUCTIONS</a:t>
            </a:r>
          </a:p>
          <a:p>
            <a:pPr eaLnBrk="1" hangingPunct="1">
              <a:spcBef>
                <a:spcPct val="0"/>
              </a:spcBef>
              <a:defRPr/>
            </a:pPr>
            <a:r>
              <a:rPr lang="en-US" dirty="0" smtClean="0"/>
              <a:t>#1. Draw the Students’ attention to the image of the family tree, the character labeled “You,” and the arrow highlighting a family member (brother).</a:t>
            </a:r>
          </a:p>
          <a:p>
            <a:pPr eaLnBrk="1" hangingPunct="1">
              <a:spcBef>
                <a:spcPct val="0"/>
              </a:spcBef>
              <a:defRPr/>
            </a:pPr>
            <a:r>
              <a:rPr lang="en-US" dirty="0" smtClean="0"/>
              <a:t>Have a Student read the question about the highlighted family member. [Who’s that?]</a:t>
            </a:r>
          </a:p>
          <a:p>
            <a:pPr eaLnBrk="1" hangingPunct="1">
              <a:spcBef>
                <a:spcPct val="0"/>
              </a:spcBef>
              <a:defRPr/>
            </a:pPr>
            <a:r>
              <a:rPr lang="en-US" dirty="0" smtClean="0"/>
              <a:t>#2. Encourage the Students to answer. </a:t>
            </a:r>
          </a:p>
          <a:p>
            <a:pPr eaLnBrk="1" hangingPunct="1">
              <a:spcBef>
                <a:spcPct val="0"/>
              </a:spcBef>
              <a:defRPr/>
            </a:pPr>
            <a:r>
              <a:rPr lang="en-US" dirty="0" smtClean="0"/>
              <a:t>#3. Reveal the sample answer. [He’s my brother.]</a:t>
            </a:r>
          </a:p>
          <a:p>
            <a:pPr eaLnBrk="1" hangingPunct="1">
              <a:spcBef>
                <a:spcPct val="0"/>
              </a:spcBef>
              <a:defRPr/>
            </a:pPr>
            <a:endParaRPr lang="en-US" dirty="0" smtClean="0"/>
          </a:p>
          <a:p>
            <a:pPr eaLnBrk="1" hangingPunct="1">
              <a:defRPr/>
            </a:pPr>
            <a:r>
              <a:rPr lang="en-US" dirty="0" smtClean="0"/>
              <a:t>TEACHING TIP</a:t>
            </a:r>
          </a:p>
          <a:p>
            <a:pPr marL="171450" indent="-171450" eaLnBrk="1" hangingPunct="1">
              <a:buFont typeface="Arial"/>
              <a:buChar char="•"/>
              <a:defRPr/>
            </a:pPr>
            <a:r>
              <a:rPr lang="en-US" dirty="0" smtClean="0"/>
              <a:t>Elicit target language from each Student.</a:t>
            </a:r>
          </a:p>
          <a:p>
            <a:pPr eaLnBrk="1" hangingPunct="1">
              <a:spcBef>
                <a:spcPct val="0"/>
              </a:spcBef>
              <a:defRPr/>
            </a:pPr>
            <a:endParaRPr lang="en-US" dirty="0" smtClean="0"/>
          </a:p>
          <a:p>
            <a:pPr eaLnBrk="1" hangingPunct="1">
              <a:spcBef>
                <a:spcPct val="0"/>
              </a:spcBef>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6</a:t>
            </a:fld>
            <a:endParaRPr lang="en-US"/>
          </a:p>
        </p:txBody>
      </p:sp>
    </p:spTree>
    <p:extLst>
      <p:ext uri="{BB962C8B-B14F-4D97-AF65-F5344CB8AC3E}">
        <p14:creationId xmlns:p14="http://schemas.microsoft.com/office/powerpoint/2010/main" val="3930168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2.1 Family Quiz</a:t>
            </a:r>
          </a:p>
          <a:p>
            <a:pPr eaLnBrk="1" fontAlgn="auto" hangingPunct="1">
              <a:spcBef>
                <a:spcPts val="0"/>
              </a:spcBef>
              <a:spcAft>
                <a:spcPts val="0"/>
              </a:spcAft>
              <a:defRPr/>
            </a:pPr>
            <a:r>
              <a:rPr lang="en-US" dirty="0" smtClean="0"/>
              <a:t>Allow four minutes for this slide.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INSTRUCTIONS</a:t>
            </a:r>
          </a:p>
          <a:p>
            <a:pPr marL="171450" indent="-171450" eaLnBrk="1" fontAlgn="auto" hangingPunct="1">
              <a:spcBef>
                <a:spcPts val="0"/>
              </a:spcBef>
              <a:spcAft>
                <a:spcPts val="0"/>
              </a:spcAft>
              <a:buFont typeface="Arial"/>
              <a:buChar char="•"/>
              <a:defRPr/>
            </a:pPr>
            <a:r>
              <a:rPr lang="en-US" dirty="0" smtClean="0"/>
              <a:t>Gesture to A and Say, “Who is he?” and have the Students identify the corresponding member of the family tree. Do the same with the other family members. For example,</a:t>
            </a:r>
          </a:p>
          <a:p>
            <a:pPr eaLnBrk="1" fontAlgn="auto" hangingPunct="1">
              <a:spcBef>
                <a:spcPts val="0"/>
              </a:spcBef>
              <a:spcAft>
                <a:spcPts val="0"/>
              </a:spcAft>
              <a:defRPr/>
            </a:pPr>
            <a:r>
              <a:rPr lang="en-US" dirty="0" smtClean="0"/>
              <a:t> </a:t>
            </a:r>
          </a:p>
          <a:p>
            <a:pPr lvl="1" eaLnBrk="1" fontAlgn="auto" hangingPunct="1">
              <a:spcBef>
                <a:spcPts val="0"/>
              </a:spcBef>
              <a:spcAft>
                <a:spcPts val="0"/>
              </a:spcAft>
              <a:defRPr/>
            </a:pPr>
            <a:r>
              <a:rPr lang="en-US" dirty="0" smtClean="0"/>
              <a:t>B. Who is she?–The grandmother </a:t>
            </a:r>
          </a:p>
          <a:p>
            <a:pPr lvl="1" eaLnBrk="1" fontAlgn="auto" hangingPunct="1">
              <a:spcBef>
                <a:spcPts val="0"/>
              </a:spcBef>
              <a:spcAft>
                <a:spcPts val="0"/>
              </a:spcAft>
              <a:defRPr/>
            </a:pPr>
            <a:r>
              <a:rPr lang="en-US" dirty="0" smtClean="0"/>
              <a:t>D. Who is she?–The daughter and mother</a:t>
            </a:r>
          </a:p>
          <a:p>
            <a:pPr eaLnBrk="1" fontAlgn="auto" hangingPunct="1">
              <a:spcBef>
                <a:spcPts val="0"/>
              </a:spcBef>
              <a:spcAft>
                <a:spcPts val="0"/>
              </a:spcAft>
              <a:defRPr/>
            </a:pPr>
            <a:endParaRPr lang="en-US" dirty="0" smtClean="0"/>
          </a:p>
          <a:p>
            <a:pPr marL="171450" indent="-171450" eaLnBrk="1" fontAlgn="auto" hangingPunct="1">
              <a:spcBef>
                <a:spcPts val="0"/>
              </a:spcBef>
              <a:spcAft>
                <a:spcPts val="0"/>
              </a:spcAft>
              <a:buFont typeface="Arial" panose="020B0604020202020204" pitchFamily="34" charset="0"/>
              <a:buChar char="•"/>
              <a:defRPr/>
            </a:pPr>
            <a:r>
              <a:rPr lang="en-US" dirty="0" smtClean="0"/>
              <a:t>Elicit: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	grandfather, grandmother, brother, sister, son, daughter, dad, mom, parents</a:t>
            </a:r>
          </a:p>
          <a:p>
            <a:pPr eaLnBrk="1" fontAlgn="auto" hangingPunct="1">
              <a:spcBef>
                <a:spcPts val="0"/>
              </a:spcBef>
              <a:spcAft>
                <a:spcPts val="0"/>
              </a:spcAft>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7</a:t>
            </a:fld>
            <a:endParaRPr lang="en-US"/>
          </a:p>
        </p:txBody>
      </p:sp>
    </p:spTree>
    <p:extLst>
      <p:ext uri="{BB962C8B-B14F-4D97-AF65-F5344CB8AC3E}">
        <p14:creationId xmlns:p14="http://schemas.microsoft.com/office/powerpoint/2010/main" val="1510170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2.1 Family Quiz</a:t>
            </a:r>
          </a:p>
          <a:p>
            <a:pPr eaLnBrk="1" fontAlgn="auto" hangingPunct="1">
              <a:spcBef>
                <a:spcPts val="0"/>
              </a:spcBef>
              <a:spcAft>
                <a:spcPts val="0"/>
              </a:spcAft>
              <a:defRPr/>
            </a:pPr>
            <a:r>
              <a:rPr lang="en-US" dirty="0" smtClean="0"/>
              <a:t>Allow four minutes for this slide.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INSTRUCTIONS</a:t>
            </a:r>
          </a:p>
          <a:p>
            <a:pPr marL="171450" indent="-171450" eaLnBrk="1" fontAlgn="auto" hangingPunct="1">
              <a:spcBef>
                <a:spcPts val="0"/>
              </a:spcBef>
              <a:spcAft>
                <a:spcPts val="0"/>
              </a:spcAft>
              <a:buFont typeface="Arial"/>
              <a:buChar char="•"/>
              <a:defRPr/>
            </a:pPr>
            <a:r>
              <a:rPr lang="en-US" dirty="0" smtClean="0"/>
              <a:t>Have the Students take turns reading the text and filling in the blanks to complete the sentences. </a:t>
            </a:r>
          </a:p>
          <a:p>
            <a:pPr marL="171450" indent="-171450" eaLnBrk="1" fontAlgn="auto" hangingPunct="1">
              <a:spcBef>
                <a:spcPts val="0"/>
              </a:spcBef>
              <a:spcAft>
                <a:spcPts val="0"/>
              </a:spcAft>
              <a:buFont typeface="Arial"/>
              <a:buChar char="•"/>
              <a:defRPr/>
            </a:pPr>
            <a:r>
              <a:rPr lang="en-US" dirty="0" smtClean="0"/>
              <a:t>Reveal the answers:</a:t>
            </a:r>
          </a:p>
          <a:p>
            <a:pPr eaLnBrk="1" fontAlgn="auto" hangingPunct="1">
              <a:spcBef>
                <a:spcPts val="0"/>
              </a:spcBef>
              <a:spcAft>
                <a:spcPts val="0"/>
              </a:spcAft>
              <a:defRPr/>
            </a:pPr>
            <a:r>
              <a:rPr lang="en-US" dirty="0" smtClean="0"/>
              <a:t>#1. Your parents’ son is your brother.</a:t>
            </a:r>
          </a:p>
          <a:p>
            <a:pPr eaLnBrk="1" fontAlgn="auto" hangingPunct="1">
              <a:spcBef>
                <a:spcPts val="0"/>
              </a:spcBef>
              <a:spcAft>
                <a:spcPts val="0"/>
              </a:spcAft>
              <a:defRPr/>
            </a:pPr>
            <a:r>
              <a:rPr lang="en-US" dirty="0" smtClean="0"/>
              <a:t>#2. Your son’s sister is your daughter.</a:t>
            </a:r>
          </a:p>
          <a:p>
            <a:pPr eaLnBrk="1" fontAlgn="auto" hangingPunct="1">
              <a:spcBef>
                <a:spcPts val="0"/>
              </a:spcBef>
              <a:spcAft>
                <a:spcPts val="0"/>
              </a:spcAft>
              <a:defRPr/>
            </a:pPr>
            <a:r>
              <a:rPr lang="en-US" dirty="0" smtClean="0"/>
              <a:t>#3. Your father’s mother is your grandmother.</a:t>
            </a:r>
          </a:p>
          <a:p>
            <a:pPr eaLnBrk="1" fontAlgn="auto" hangingPunct="1">
              <a:spcBef>
                <a:spcPts val="0"/>
              </a:spcBef>
              <a:spcAft>
                <a:spcPts val="0"/>
              </a:spcAft>
              <a:defRPr/>
            </a:pPr>
            <a:r>
              <a:rPr lang="en-US" dirty="0" smtClean="0"/>
              <a:t>#4. Another word for “father” is dad.</a:t>
            </a:r>
          </a:p>
          <a:p>
            <a:pPr eaLnBrk="1" fontAlgn="auto" hangingPunct="1">
              <a:spcBef>
                <a:spcPts val="0"/>
              </a:spcBef>
              <a:spcAft>
                <a:spcPts val="0"/>
              </a:spcAft>
              <a:defRPr/>
            </a:pPr>
            <a:r>
              <a:rPr lang="en-US" dirty="0" smtClean="0"/>
              <a:t>#5. Your mother and father are your parents.</a:t>
            </a:r>
          </a:p>
          <a:p>
            <a:pPr eaLnBrk="1" fontAlgn="auto" hangingPunct="1">
              <a:spcBef>
                <a:spcPts val="0"/>
              </a:spcBef>
              <a:spcAft>
                <a:spcPts val="0"/>
              </a:spcAft>
              <a:defRPr/>
            </a:pPr>
            <a:r>
              <a:rPr lang="en-US" dirty="0" smtClean="0"/>
              <a:t>#6. Your sons and daughters are your children.</a:t>
            </a:r>
          </a:p>
          <a:p>
            <a:pPr eaLnBrk="1" fontAlgn="auto" hangingPunct="1">
              <a:spcBef>
                <a:spcPts val="0"/>
              </a:spcBef>
              <a:spcAft>
                <a:spcPts val="0"/>
              </a:spcAft>
              <a:defRPr/>
            </a:pPr>
            <a:r>
              <a:rPr lang="en-US" dirty="0" smtClean="0"/>
              <a:t>#7. Your father’s daughter is your sister.</a:t>
            </a:r>
          </a:p>
          <a:p>
            <a:pPr eaLnBrk="1" fontAlgn="auto" hangingPunct="1">
              <a:spcBef>
                <a:spcPts val="0"/>
              </a:spcBef>
              <a:spcAft>
                <a:spcPts val="0"/>
              </a:spcAft>
              <a:defRPr/>
            </a:pPr>
            <a:r>
              <a:rPr lang="en-US" dirty="0" smtClean="0"/>
              <a:t>#8. Your daughter’s brother is your son.</a:t>
            </a:r>
          </a:p>
          <a:p>
            <a:pPr eaLnBrk="1" fontAlgn="auto" hangingPunct="1">
              <a:spcBef>
                <a:spcPts val="0"/>
              </a:spcBef>
              <a:spcAft>
                <a:spcPts val="0"/>
              </a:spcAft>
              <a:buFont typeface="Arial"/>
              <a:buNone/>
              <a:defRPr/>
            </a:pPr>
            <a:endParaRPr lang="en-US" dirty="0" smtClean="0"/>
          </a:p>
          <a:p>
            <a:pPr eaLnBrk="1" fontAlgn="auto" hangingPunct="1">
              <a:spcBef>
                <a:spcPts val="0"/>
              </a:spcBef>
              <a:spcAft>
                <a:spcPts val="0"/>
              </a:spcAft>
              <a:defRPr/>
            </a:pPr>
            <a:r>
              <a:rPr lang="en-US" dirty="0" smtClean="0"/>
              <a:t>TEACHING TIP</a:t>
            </a:r>
          </a:p>
          <a:p>
            <a:pPr eaLnBrk="1" fontAlgn="auto" hangingPunct="1">
              <a:spcBef>
                <a:spcPts val="0"/>
              </a:spcBef>
              <a:spcAft>
                <a:spcPts val="0"/>
              </a:spcAft>
              <a:defRPr/>
            </a:pPr>
            <a:r>
              <a:rPr lang="en-US" dirty="0" smtClean="0"/>
              <a:t>Encourage the Students to work together, and to correct each other when appropriate.</a:t>
            </a:r>
          </a:p>
          <a:p>
            <a:pPr eaLnBrk="1" fontAlgn="auto" hangingPunct="1">
              <a:spcBef>
                <a:spcPts val="0"/>
              </a:spcBef>
              <a:spcAft>
                <a:spcPts val="0"/>
              </a:spcAft>
              <a:defRPr/>
            </a:pPr>
            <a:r>
              <a:rPr lang="en-US" dirty="0" smtClean="0"/>
              <a:t> </a:t>
            </a:r>
          </a:p>
        </p:txBody>
      </p:sp>
      <p:sp>
        <p:nvSpPr>
          <p:cNvPr id="4" name="Slide Number Placeholder 3"/>
          <p:cNvSpPr>
            <a:spLocks noGrp="1"/>
          </p:cNvSpPr>
          <p:nvPr>
            <p:ph type="sldNum" sz="quarter" idx="10"/>
          </p:nvPr>
        </p:nvSpPr>
        <p:spPr/>
        <p:txBody>
          <a:bodyPr/>
          <a:lstStyle/>
          <a:p>
            <a:fld id="{30340642-D2FD-D046-87EF-349296A3D9A8}" type="slidenum">
              <a:rPr lang="en-US" smtClean="0"/>
              <a:t>8</a:t>
            </a:fld>
            <a:endParaRPr lang="en-US"/>
          </a:p>
        </p:txBody>
      </p:sp>
    </p:spTree>
    <p:extLst>
      <p:ext uri="{BB962C8B-B14F-4D97-AF65-F5344CB8AC3E}">
        <p14:creationId xmlns:p14="http://schemas.microsoft.com/office/powerpoint/2010/main" val="2588991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2.1 Family Quiz</a:t>
            </a:r>
          </a:p>
          <a:p>
            <a:pPr eaLnBrk="1" fontAlgn="auto" hangingPunct="1">
              <a:spcBef>
                <a:spcPts val="0"/>
              </a:spcBef>
              <a:spcAft>
                <a:spcPts val="0"/>
              </a:spcAft>
              <a:defRPr/>
            </a:pPr>
            <a:r>
              <a:rPr lang="en-US" dirty="0" smtClean="0"/>
              <a:t>Optional Extension</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INSTRUCTIONS</a:t>
            </a:r>
          </a:p>
          <a:p>
            <a:pPr marL="171450" indent="-171450" eaLnBrk="1" fontAlgn="auto" hangingPunct="1">
              <a:spcBef>
                <a:spcPts val="0"/>
              </a:spcBef>
              <a:spcAft>
                <a:spcPts val="0"/>
              </a:spcAft>
              <a:buFont typeface="Arial"/>
              <a:buChar char="•"/>
              <a:defRPr/>
            </a:pPr>
            <a:r>
              <a:rPr lang="en-US" dirty="0" smtClean="0"/>
              <a:t>Say the statement on the screen to the Students. [Ask me three questions about my family.]</a:t>
            </a:r>
          </a:p>
          <a:p>
            <a:pPr marL="171450" indent="-171450" eaLnBrk="1" fontAlgn="auto" hangingPunct="1">
              <a:spcBef>
                <a:spcPts val="0"/>
              </a:spcBef>
              <a:spcAft>
                <a:spcPts val="0"/>
              </a:spcAft>
              <a:buFont typeface="Arial"/>
              <a:buChar char="•"/>
              <a:defRPr/>
            </a:pPr>
            <a:r>
              <a:rPr lang="en-US" dirty="0" smtClean="0"/>
              <a:t>Encourage the Students to ask YOU questions about your family. For example,</a:t>
            </a:r>
          </a:p>
          <a:p>
            <a:pPr eaLnBrk="1" fontAlgn="auto" hangingPunct="1">
              <a:spcBef>
                <a:spcPts val="0"/>
              </a:spcBef>
              <a:spcAft>
                <a:spcPts val="0"/>
              </a:spcAft>
              <a:defRPr/>
            </a:pPr>
            <a:r>
              <a:rPr lang="en-US" dirty="0" smtClean="0"/>
              <a:t> </a:t>
            </a:r>
          </a:p>
          <a:p>
            <a:pPr eaLnBrk="1" fontAlgn="auto" hangingPunct="1">
              <a:spcBef>
                <a:spcPts val="0"/>
              </a:spcBef>
              <a:spcAft>
                <a:spcPts val="0"/>
              </a:spcAft>
              <a:defRPr/>
            </a:pPr>
            <a:r>
              <a:rPr lang="en-US" dirty="0" smtClean="0"/>
              <a:t>	Do you have any brothers and sisters?</a:t>
            </a:r>
          </a:p>
          <a:p>
            <a:pPr eaLnBrk="1" fontAlgn="auto" hangingPunct="1">
              <a:spcBef>
                <a:spcPts val="0"/>
              </a:spcBef>
              <a:spcAft>
                <a:spcPts val="0"/>
              </a:spcAft>
              <a:defRPr/>
            </a:pPr>
            <a:r>
              <a:rPr lang="en-US" dirty="0" smtClean="0"/>
              <a:t>	Do you have a big family?</a:t>
            </a:r>
          </a:p>
          <a:p>
            <a:pPr eaLnBrk="1" fontAlgn="auto" hangingPunct="1">
              <a:spcBef>
                <a:spcPts val="0"/>
              </a:spcBef>
              <a:spcAft>
                <a:spcPts val="0"/>
              </a:spcAft>
              <a:defRPr/>
            </a:pPr>
            <a:r>
              <a:rPr lang="en-US" dirty="0" smtClean="0"/>
              <a:t>	Where do your parents live?</a:t>
            </a:r>
          </a:p>
          <a:p>
            <a:pPr eaLnBrk="1" fontAlgn="auto" hangingPunct="1">
              <a:spcBef>
                <a:spcPts val="0"/>
              </a:spcBef>
              <a:spcAft>
                <a:spcPts val="0"/>
              </a:spcAft>
              <a:defRPr/>
            </a:pPr>
            <a:r>
              <a:rPr lang="en-US" i="1" dirty="0" smtClean="0"/>
              <a:t> </a:t>
            </a:r>
            <a:endParaRPr lang="en-US" dirty="0" smtClean="0"/>
          </a:p>
          <a:p>
            <a:pPr marL="171450" indent="-171450" eaLnBrk="1" fontAlgn="auto" hangingPunct="1">
              <a:spcBef>
                <a:spcPts val="0"/>
              </a:spcBef>
              <a:spcAft>
                <a:spcPts val="0"/>
              </a:spcAft>
              <a:buFont typeface="Arial"/>
              <a:buChar char="•"/>
              <a:defRPr/>
            </a:pPr>
            <a:r>
              <a:rPr lang="en-GB" dirty="0" smtClean="0"/>
              <a:t>Answer the questions briefly. </a:t>
            </a:r>
            <a:endParaRPr lang="en-US" dirty="0" smtClean="0"/>
          </a:p>
          <a:p>
            <a:pPr eaLnBrk="1" fontAlgn="auto" hangingPunct="1">
              <a:spcBef>
                <a:spcPts val="0"/>
              </a:spcBef>
              <a:spcAft>
                <a:spcPts val="0"/>
              </a:spcAft>
              <a:buFont typeface="Arial"/>
              <a:buNone/>
              <a:defRPr/>
            </a:pPr>
            <a:endParaRPr lang="en-US" dirty="0" smtClean="0"/>
          </a:p>
        </p:txBody>
      </p:sp>
      <p:sp>
        <p:nvSpPr>
          <p:cNvPr id="4" name="Slide Number Placeholder 3"/>
          <p:cNvSpPr>
            <a:spLocks noGrp="1"/>
          </p:cNvSpPr>
          <p:nvPr>
            <p:ph type="sldNum" sz="quarter" idx="10"/>
          </p:nvPr>
        </p:nvSpPr>
        <p:spPr/>
        <p:txBody>
          <a:bodyPr/>
          <a:lstStyle/>
          <a:p>
            <a:fld id="{30340642-D2FD-D046-87EF-349296A3D9A8}" type="slidenum">
              <a:rPr lang="en-US" smtClean="0"/>
              <a:t>9</a:t>
            </a:fld>
            <a:endParaRPr lang="en-US"/>
          </a:p>
        </p:txBody>
      </p:sp>
    </p:spTree>
    <p:extLst>
      <p:ext uri="{BB962C8B-B14F-4D97-AF65-F5344CB8AC3E}">
        <p14:creationId xmlns:p14="http://schemas.microsoft.com/office/powerpoint/2010/main" val="3864097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46571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444065"/>
      </p:ext>
    </p:extLst>
  </p:cSld>
  <p:clrMap bg1="lt1" tx1="dk1" bg2="lt2" tx2="dk2" accent1="accent1" accent2="accent2" accent3="accent3" accent4="accent4" accent5="accent5" accent6="accent6" hlink="hlink" folHlink="folHlink"/>
  <p:sldLayoutIdLst>
    <p:sldLayoutId id="2147483730" r:id="rId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emf"/><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image" Target="../media/image31.emf"/><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image" Target="../media/image31.emf"/><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image" Target="../media/image31.emf"/><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1.emf"/></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1.emf"/></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31.emf"/></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31.emf"/></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31.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9.png"/><Relationship Id="rId7" Type="http://schemas.openxmlformats.org/officeDocument/2006/relationships/image" Target="../media/image62.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31.emf"/><Relationship Id="rId9" Type="http://schemas.openxmlformats.org/officeDocument/2006/relationships/image" Target="../media/image6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emf"/></Relationships>
</file>

<file path=ppt/slides/_rels/slide40.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9.tiff"/><Relationship Id="rId3" Type="http://schemas.openxmlformats.org/officeDocument/2006/relationships/image" Target="../media/image14.tiff"/><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tiff"/><Relationship Id="rId11" Type="http://schemas.openxmlformats.org/officeDocument/2006/relationships/image" Target="../media/image22.tiff"/><Relationship Id="rId5" Type="http://schemas.openxmlformats.org/officeDocument/2006/relationships/image" Target="../media/image16.tiff"/><Relationship Id="rId10" Type="http://schemas.openxmlformats.org/officeDocument/2006/relationships/image" Target="../media/image21.jpeg"/><Relationship Id="rId4" Type="http://schemas.openxmlformats.org/officeDocument/2006/relationships/image" Target="../media/image15.tiff"/><Relationship Id="rId9"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53"/>
            <a:ext cx="9144000" cy="5000625"/>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pic>
        <p:nvPicPr>
          <p:cNvPr id="5" name="Picture 4" descr="WSE_MASTER LOGO_COLOUR_NEGATIVE.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3214" y="355600"/>
            <a:ext cx="1569076" cy="1196626"/>
          </a:xfrm>
          <a:prstGeom prst="rect">
            <a:avLst/>
          </a:prstGeom>
        </p:spPr>
      </p:pic>
      <p:sp>
        <p:nvSpPr>
          <p:cNvPr id="6" name="Title 1"/>
          <p:cNvSpPr txBox="1">
            <a:spLocks/>
          </p:cNvSpPr>
          <p:nvPr/>
        </p:nvSpPr>
        <p:spPr>
          <a:xfrm>
            <a:off x="419100" y="3020845"/>
            <a:ext cx="8216900" cy="1538455"/>
          </a:xfrm>
          <a:prstGeom prst="rect">
            <a:avLst/>
          </a:prstGeom>
        </p:spPr>
        <p:txBody>
          <a:bodyPr lIns="0" tIns="0" rIns="0" bIns="0" anchor="b">
            <a:spAutoFit/>
          </a:bodyPr>
          <a:lstStyle>
            <a:lvl1pPr algn="l" defTabSz="457200" rtl="0" eaLnBrk="1" latinLnBrk="0" hangingPunct="1">
              <a:lnSpc>
                <a:spcPts val="5900"/>
              </a:lnSpc>
              <a:spcBef>
                <a:spcPct val="0"/>
              </a:spcBef>
              <a:buNone/>
              <a:defRPr sz="5900" b="1" i="0" kern="1200">
                <a:solidFill>
                  <a:srgbClr val="FFFFFF"/>
                </a:solidFill>
                <a:latin typeface="Arial Black"/>
                <a:ea typeface="+mj-ea"/>
                <a:cs typeface="Arial Black"/>
              </a:defRPr>
            </a:lvl1pPr>
          </a:lstStyle>
          <a:p>
            <a:r>
              <a:rPr lang="en-GB" dirty="0">
                <a:latin typeface="Arial" pitchFamily="34" charset="0"/>
                <a:cs typeface="Arial" pitchFamily="34" charset="0"/>
              </a:rPr>
              <a:t>Online</a:t>
            </a:r>
            <a:br>
              <a:rPr lang="en-GB" dirty="0">
                <a:latin typeface="Arial" pitchFamily="34" charset="0"/>
                <a:cs typeface="Arial" pitchFamily="34" charset="0"/>
              </a:rPr>
            </a:br>
            <a:r>
              <a:rPr lang="en-GB" dirty="0">
                <a:latin typeface="Arial" pitchFamily="34" charset="0"/>
                <a:cs typeface="Arial" pitchFamily="34" charset="0"/>
              </a:rPr>
              <a:t>Encounter </a:t>
            </a:r>
            <a:r>
              <a:rPr lang="en-GB" dirty="0" smtClean="0">
                <a:latin typeface="Arial" pitchFamily="34" charset="0"/>
                <a:cs typeface="Arial" pitchFamily="34" charset="0"/>
              </a:rPr>
              <a:t>15</a:t>
            </a:r>
            <a:endParaRPr lang="en-US" dirty="0">
              <a:latin typeface="Arial" pitchFamily="34" charset="0"/>
              <a:cs typeface="Arial" pitchFamily="34" charset="0"/>
            </a:endParaRPr>
          </a:p>
        </p:txBody>
      </p:sp>
      <p:grpSp>
        <p:nvGrpSpPr>
          <p:cNvPr id="9" name="Group 8"/>
          <p:cNvGrpSpPr/>
          <p:nvPr/>
        </p:nvGrpSpPr>
        <p:grpSpPr>
          <a:xfrm>
            <a:off x="0" y="4998767"/>
            <a:ext cx="9144000" cy="144000"/>
            <a:chOff x="0" y="4999500"/>
            <a:chExt cx="9144000" cy="144000"/>
          </a:xfrm>
        </p:grpSpPr>
        <p:sp>
          <p:nvSpPr>
            <p:cNvPr id="10" name="Rectangle 9"/>
            <p:cNvSpPr/>
            <p:nvPr/>
          </p:nvSpPr>
          <p:spPr>
            <a:xfrm>
              <a:off x="0" y="4999500"/>
              <a:ext cx="9144000" cy="144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ectangle 10"/>
            <p:cNvSpPr/>
            <p:nvPr/>
          </p:nvSpPr>
          <p:spPr>
            <a:xfrm>
              <a:off x="1" y="4999500"/>
              <a:ext cx="415924" cy="144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1199762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Feedback</a:t>
            </a:r>
            <a:endParaRPr lang="en-GB" dirty="0">
              <a:latin typeface="Arial" pitchFamily="34" charset="0"/>
              <a:cs typeface="Arial" pitchFamily="34" charset="0"/>
            </a:endParaRPr>
          </a:p>
        </p:txBody>
      </p:sp>
      <p:grpSp>
        <p:nvGrpSpPr>
          <p:cNvPr id="9" name="Group 8"/>
          <p:cNvGrpSpPr/>
          <p:nvPr/>
        </p:nvGrpSpPr>
        <p:grpSpPr>
          <a:xfrm>
            <a:off x="361949" y="863600"/>
            <a:ext cx="1997075" cy="1885950"/>
            <a:chOff x="361949" y="863600"/>
            <a:chExt cx="1997075" cy="1885950"/>
          </a:xfrm>
        </p:grpSpPr>
        <p:sp>
          <p:nvSpPr>
            <p:cNvPr id="10" name="Rectangle 9"/>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ectangle 10"/>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Rectangle 11"/>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Rectangle 12"/>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Rectangle 13"/>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5" name="TextBox 14"/>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dirty="0">
                  <a:solidFill>
                    <a:schemeClr val="bg1"/>
                  </a:solidFill>
                  <a:latin typeface="Arial" pitchFamily="34" charset="0"/>
                  <a:cs typeface="Arial" pitchFamily="34" charset="0"/>
                </a:rPr>
                <a:t>Student</a:t>
              </a:r>
              <a:r>
                <a:rPr lang="en-US" sz="1400" b="1" i="0" baseline="0" dirty="0">
                  <a:solidFill>
                    <a:schemeClr val="bg1"/>
                  </a:solidFill>
                  <a:latin typeface="Arial" pitchFamily="34" charset="0"/>
                  <a:cs typeface="Arial" pitchFamily="34" charset="0"/>
                </a:rPr>
                <a:t> 1</a:t>
              </a:r>
              <a:endParaRPr lang="en-US" sz="1400" b="1" i="0" dirty="0">
                <a:solidFill>
                  <a:schemeClr val="bg1"/>
                </a:solidFill>
                <a:latin typeface="Arial" pitchFamily="34" charset="0"/>
                <a:cs typeface="Arial" pitchFamily="34" charset="0"/>
              </a:endParaRPr>
            </a:p>
          </p:txBody>
        </p:sp>
        <p:sp>
          <p:nvSpPr>
            <p:cNvPr id="16" name="TextBox 15"/>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17" name="TextBox 16"/>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18" name="TextBox 17"/>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19" name="TextBox 18"/>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sp>
        <p:nvSpPr>
          <p:cNvPr id="20" name="Rectangle 19"/>
          <p:cNvSpPr/>
          <p:nvPr/>
        </p:nvSpPr>
        <p:spPr>
          <a:xfrm>
            <a:off x="361949" y="2889250"/>
            <a:ext cx="8420101" cy="18923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21" name="Group 20"/>
          <p:cNvGrpSpPr/>
          <p:nvPr/>
        </p:nvGrpSpPr>
        <p:grpSpPr>
          <a:xfrm>
            <a:off x="2501899" y="863600"/>
            <a:ext cx="1997075" cy="1885950"/>
            <a:chOff x="361949" y="863600"/>
            <a:chExt cx="1997075" cy="1885950"/>
          </a:xfrm>
        </p:grpSpPr>
        <p:sp>
          <p:nvSpPr>
            <p:cNvPr id="22" name="Rectangle 21"/>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Rectangle 22"/>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4" name="Rectangle 23"/>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5" name="Rectangle 24"/>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dirty="0">
                  <a:solidFill>
                    <a:schemeClr val="bg1"/>
                  </a:solidFill>
                  <a:latin typeface="Arial" pitchFamily="34" charset="0"/>
                  <a:cs typeface="Arial" pitchFamily="34" charset="0"/>
                </a:rPr>
                <a:t>Student</a:t>
              </a:r>
              <a:r>
                <a:rPr lang="en-US" sz="1400" b="1" i="0" baseline="0" dirty="0">
                  <a:solidFill>
                    <a:schemeClr val="bg1"/>
                  </a:solidFill>
                  <a:latin typeface="Arial" pitchFamily="34" charset="0"/>
                  <a:cs typeface="Arial" pitchFamily="34" charset="0"/>
                </a:rPr>
                <a:t> 2</a:t>
              </a:r>
              <a:endParaRPr lang="en-US" sz="1400" b="1" i="0" dirty="0">
                <a:solidFill>
                  <a:schemeClr val="bg1"/>
                </a:solidFill>
                <a:latin typeface="Arial" pitchFamily="34" charset="0"/>
                <a:cs typeface="Arial" pitchFamily="34" charset="0"/>
              </a:endParaRPr>
            </a:p>
          </p:txBody>
        </p:sp>
        <p:sp>
          <p:nvSpPr>
            <p:cNvPr id="28" name="TextBox 27"/>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29" name="TextBox 28"/>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30" name="TextBox 29"/>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31" name="TextBox 30"/>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32" name="Group 31"/>
          <p:cNvGrpSpPr/>
          <p:nvPr/>
        </p:nvGrpSpPr>
        <p:grpSpPr>
          <a:xfrm>
            <a:off x="4648199" y="863600"/>
            <a:ext cx="1997075" cy="1885950"/>
            <a:chOff x="361949" y="863600"/>
            <a:chExt cx="1997075" cy="1885950"/>
          </a:xfrm>
        </p:grpSpPr>
        <p:sp>
          <p:nvSpPr>
            <p:cNvPr id="33" name="Rectangle 32"/>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4" name="Rectangle 33"/>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Rectangle 35"/>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7" name="Rectangle 36"/>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8" name="TextBox 37"/>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dirty="0">
                  <a:solidFill>
                    <a:schemeClr val="bg1"/>
                  </a:solidFill>
                  <a:latin typeface="Arial" pitchFamily="34" charset="0"/>
                  <a:cs typeface="Arial" pitchFamily="34" charset="0"/>
                </a:rPr>
                <a:t>Student</a:t>
              </a:r>
              <a:r>
                <a:rPr lang="en-US" sz="1400" b="1" i="0" baseline="0" dirty="0">
                  <a:solidFill>
                    <a:schemeClr val="bg1"/>
                  </a:solidFill>
                  <a:latin typeface="Arial" pitchFamily="34" charset="0"/>
                  <a:cs typeface="Arial" pitchFamily="34" charset="0"/>
                </a:rPr>
                <a:t> 3</a:t>
              </a:r>
              <a:endParaRPr lang="en-US" sz="1400" b="1" i="0" dirty="0">
                <a:solidFill>
                  <a:schemeClr val="bg1"/>
                </a:solidFill>
                <a:latin typeface="Arial" pitchFamily="34" charset="0"/>
                <a:cs typeface="Arial" pitchFamily="34" charset="0"/>
              </a:endParaRPr>
            </a:p>
          </p:txBody>
        </p:sp>
        <p:sp>
          <p:nvSpPr>
            <p:cNvPr id="39" name="TextBox 38"/>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40" name="TextBox 39"/>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41" name="TextBox 40"/>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42" name="TextBox 41"/>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43" name="Group 42"/>
          <p:cNvGrpSpPr/>
          <p:nvPr/>
        </p:nvGrpSpPr>
        <p:grpSpPr>
          <a:xfrm>
            <a:off x="6788149" y="863600"/>
            <a:ext cx="1997075" cy="1885950"/>
            <a:chOff x="361949" y="863600"/>
            <a:chExt cx="1997075" cy="1885950"/>
          </a:xfrm>
        </p:grpSpPr>
        <p:sp>
          <p:nvSpPr>
            <p:cNvPr id="44" name="Rectangle 43"/>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5" name="Rectangle 44"/>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6" name="Rectangle 45"/>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7" name="Rectangle 46"/>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8" name="Rectangle 47"/>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9" name="TextBox 48"/>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dirty="0">
                  <a:solidFill>
                    <a:schemeClr val="bg1"/>
                  </a:solidFill>
                  <a:latin typeface="Arial" pitchFamily="34" charset="0"/>
                  <a:cs typeface="Arial" pitchFamily="34" charset="0"/>
                </a:rPr>
                <a:t>Student</a:t>
              </a:r>
              <a:r>
                <a:rPr lang="en-US" sz="1400" b="1" i="0" baseline="0" dirty="0">
                  <a:solidFill>
                    <a:schemeClr val="bg1"/>
                  </a:solidFill>
                  <a:latin typeface="Arial" pitchFamily="34" charset="0"/>
                  <a:cs typeface="Arial" pitchFamily="34" charset="0"/>
                </a:rPr>
                <a:t> 4</a:t>
              </a:r>
              <a:endParaRPr lang="en-US" sz="1400" b="1" i="0" dirty="0">
                <a:solidFill>
                  <a:schemeClr val="bg1"/>
                </a:solidFill>
                <a:latin typeface="Arial" pitchFamily="34" charset="0"/>
                <a:cs typeface="Arial" pitchFamily="34" charset="0"/>
              </a:endParaRPr>
            </a:p>
          </p:txBody>
        </p:sp>
        <p:sp>
          <p:nvSpPr>
            <p:cNvPr id="50" name="TextBox 49"/>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51" name="TextBox 50"/>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52" name="TextBox 51"/>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53" name="TextBox 52"/>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sp>
        <p:nvSpPr>
          <p:cNvPr id="54" name="TextBox 53"/>
          <p:cNvSpPr txBox="1"/>
          <p:nvPr/>
        </p:nvSpPr>
        <p:spPr>
          <a:xfrm>
            <a:off x="590550" y="304165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58" name="Group 57"/>
          <p:cNvGrpSpPr/>
          <p:nvPr/>
        </p:nvGrpSpPr>
        <p:grpSpPr>
          <a:xfrm>
            <a:off x="0" y="446088"/>
            <a:ext cx="9144000" cy="72000"/>
            <a:chOff x="0" y="446088"/>
            <a:chExt cx="9144000" cy="72000"/>
          </a:xfrm>
        </p:grpSpPr>
        <p:sp>
          <p:nvSpPr>
            <p:cNvPr id="59" name="Rectangle 58"/>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0" name="Rectangle 5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2296155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0"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p>
        </p:txBody>
      </p:sp>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58846" y="2125256"/>
            <a:ext cx="1565176" cy="1884855"/>
          </a:xfrm>
          <a:prstGeom prst="rect">
            <a:avLst/>
          </a:prstGeom>
        </p:spPr>
      </p:pic>
      <p:sp>
        <p:nvSpPr>
          <p:cNvPr id="42"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Context Creation</a:t>
            </a:r>
            <a:endParaRPr lang="en-GB" dirty="0">
              <a:latin typeface="Arial" pitchFamily="34" charset="0"/>
              <a:cs typeface="Arial" pitchFamily="34" charset="0"/>
            </a:endParaRPr>
          </a:p>
        </p:txBody>
      </p:sp>
      <p:grpSp>
        <p:nvGrpSpPr>
          <p:cNvPr id="6" name="Group 5"/>
          <p:cNvGrpSpPr/>
          <p:nvPr/>
        </p:nvGrpSpPr>
        <p:grpSpPr>
          <a:xfrm>
            <a:off x="447674" y="1192503"/>
            <a:ext cx="2674800" cy="875408"/>
            <a:chOff x="771524" y="1116303"/>
            <a:chExt cx="2674800" cy="875408"/>
          </a:xfrm>
        </p:grpSpPr>
        <p:sp>
          <p:nvSpPr>
            <p:cNvPr id="50" name="TextBox 49"/>
            <p:cNvSpPr txBox="1"/>
            <p:nvPr/>
          </p:nvSpPr>
          <p:spPr>
            <a:xfrm>
              <a:off x="771524" y="1116303"/>
              <a:ext cx="2674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55" name="Right Triangle 54"/>
            <p:cNvSpPr/>
            <p:nvPr/>
          </p:nvSpPr>
          <p:spPr>
            <a:xfrm rot="10800000" flipH="1">
              <a:off x="1104897" y="1845660"/>
              <a:ext cx="146051" cy="146051"/>
            </a:xfrm>
            <a:prstGeom prst="rtTriangle">
              <a:avLst/>
            </a:prstGeom>
            <a:solidFill>
              <a:srgbClr val="C7EDF6"/>
            </a:solidFill>
            <a:ln>
              <a:solidFill>
                <a:srgbClr val="C7EDF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 name="Rectangle 1"/>
          <p:cNvSpPr/>
          <p:nvPr/>
        </p:nvSpPr>
        <p:spPr>
          <a:xfrm>
            <a:off x="686251" y="1350402"/>
            <a:ext cx="2165978" cy="338554"/>
          </a:xfrm>
          <a:prstGeom prst="rect">
            <a:avLst/>
          </a:prstGeom>
        </p:spPr>
        <p:txBody>
          <a:bodyPr wrap="none">
            <a:spAutoFit/>
          </a:bodyPr>
          <a:lstStyle/>
          <a:p>
            <a:r>
              <a:rPr lang="en-US" sz="1600" dirty="0">
                <a:latin typeface="Arial" pitchFamily="34" charset="0"/>
                <a:cs typeface="Arial" pitchFamily="34" charset="0"/>
              </a:rPr>
              <a:t>They help </a:t>
            </a:r>
            <a:r>
              <a:rPr lang="en-US" sz="1600" dirty="0" smtClean="0">
                <a:latin typeface="Arial" pitchFamily="34" charset="0"/>
                <a:cs typeface="Arial" pitchFamily="34" charset="0"/>
              </a:rPr>
              <a:t>sick people</a:t>
            </a:r>
            <a:endParaRPr lang="en-IN" sz="1600" dirty="0">
              <a:latin typeface="Arial" pitchFamily="34" charset="0"/>
              <a:cs typeface="Arial" pitchFamily="34" charset="0"/>
            </a:endParaRPr>
          </a:p>
        </p:txBody>
      </p:sp>
      <p:pic>
        <p:nvPicPr>
          <p:cNvPr id="4" name="Picture 3"/>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686300" y="856272"/>
            <a:ext cx="4102100" cy="3928453"/>
          </a:xfrm>
          <a:prstGeom prst="rect">
            <a:avLst/>
          </a:prstGeom>
        </p:spPr>
      </p:pic>
      <p:grpSp>
        <p:nvGrpSpPr>
          <p:cNvPr id="56" name="Group 55"/>
          <p:cNvGrpSpPr/>
          <p:nvPr/>
        </p:nvGrpSpPr>
        <p:grpSpPr>
          <a:xfrm>
            <a:off x="1960762" y="2370044"/>
            <a:ext cx="2196574" cy="648000"/>
            <a:chOff x="3030048" y="2312894"/>
            <a:chExt cx="1873877" cy="648000"/>
          </a:xfrm>
        </p:grpSpPr>
        <p:sp>
          <p:nvSpPr>
            <p:cNvPr id="57" name="TextBox 56"/>
            <p:cNvSpPr txBox="1"/>
            <p:nvPr/>
          </p:nvSpPr>
          <p:spPr>
            <a:xfrm flipH="1">
              <a:off x="3220956" y="2312894"/>
              <a:ext cx="1682969"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My sister is a doctor. What do doctors do?</a:t>
              </a:r>
            </a:p>
          </p:txBody>
        </p:sp>
        <p:sp>
          <p:nvSpPr>
            <p:cNvPr id="61" name="Right Triangle 60"/>
            <p:cNvSpPr/>
            <p:nvPr/>
          </p:nvSpPr>
          <p:spPr>
            <a:xfrm rot="10800000" flipV="1">
              <a:off x="3030048" y="2539999"/>
              <a:ext cx="125916"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62" name="Group 61"/>
          <p:cNvGrpSpPr/>
          <p:nvPr/>
        </p:nvGrpSpPr>
        <p:grpSpPr>
          <a:xfrm>
            <a:off x="1733686" y="3215557"/>
            <a:ext cx="1972800" cy="869904"/>
            <a:chOff x="3106729" y="2771372"/>
            <a:chExt cx="1331390" cy="1102888"/>
          </a:xfrm>
        </p:grpSpPr>
        <p:sp>
          <p:nvSpPr>
            <p:cNvPr id="63" name="TextBox 62"/>
            <p:cNvSpPr txBox="1"/>
            <p:nvPr/>
          </p:nvSpPr>
          <p:spPr>
            <a:xfrm flipH="1">
              <a:off x="3106729" y="3052708"/>
              <a:ext cx="1331390" cy="821552"/>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Tell me more jobs that you know.</a:t>
              </a:r>
              <a:endParaRPr lang="en-US" sz="1600" u="dotted" dirty="0">
                <a:solidFill>
                  <a:srgbClr val="003359"/>
                </a:solidFill>
                <a:latin typeface="Arial" pitchFamily="34" charset="0"/>
                <a:cs typeface="Arial" pitchFamily="34" charset="0"/>
              </a:endParaRPr>
            </a:p>
          </p:txBody>
        </p:sp>
        <p:sp>
          <p:nvSpPr>
            <p:cNvPr id="64" name="Right Triangle 63"/>
            <p:cNvSpPr/>
            <p:nvPr/>
          </p:nvSpPr>
          <p:spPr>
            <a:xfrm>
              <a:off x="3224893" y="2771372"/>
              <a:ext cx="99611" cy="18713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0" name="Group 19"/>
          <p:cNvGrpSpPr/>
          <p:nvPr/>
        </p:nvGrpSpPr>
        <p:grpSpPr>
          <a:xfrm>
            <a:off x="0" y="446088"/>
            <a:ext cx="9144000" cy="72000"/>
            <a:chOff x="0" y="446088"/>
            <a:chExt cx="9144000" cy="72000"/>
          </a:xfrm>
        </p:grpSpPr>
        <p:sp>
          <p:nvSpPr>
            <p:cNvPr id="21" name="Rectangle 20"/>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2" name="Rectangle 21"/>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108890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p>
        </p:txBody>
      </p:sp>
      <p:sp>
        <p:nvSpPr>
          <p:cNvPr id="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Context Creation</a:t>
            </a:r>
            <a:endParaRPr lang="en-GB" dirty="0">
              <a:latin typeface="Arial" pitchFamily="34" charset="0"/>
              <a:cs typeface="Arial" pitchFamily="34" charset="0"/>
            </a:endParaRPr>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59471" y="2714625"/>
            <a:ext cx="3439417" cy="2062819"/>
          </a:xfrm>
          <a:prstGeom prst="rect">
            <a:avLst/>
          </a:prstGeom>
        </p:spPr>
      </p:pic>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338763" y="2714625"/>
            <a:ext cx="3438000" cy="2062819"/>
          </a:xfrm>
          <a:prstGeom prst="rect">
            <a:avLst/>
          </a:prstGeom>
        </p:spPr>
      </p:pic>
      <p:sp>
        <p:nvSpPr>
          <p:cNvPr id="13" name="TextBox 12"/>
          <p:cNvSpPr txBox="1"/>
          <p:nvPr/>
        </p:nvSpPr>
        <p:spPr>
          <a:xfrm>
            <a:off x="1323880" y="1606550"/>
            <a:ext cx="1496885" cy="338554"/>
          </a:xfrm>
          <a:prstGeom prst="rect">
            <a:avLst/>
          </a:prstGeom>
          <a:noFill/>
        </p:spPr>
        <p:txBody>
          <a:bodyPr wrap="none">
            <a:spAutoFit/>
          </a:bodyPr>
          <a:lstStyle/>
          <a:p>
            <a:pPr eaLnBrk="1" hangingPunct="1">
              <a:defRPr/>
            </a:pPr>
            <a:r>
              <a:rPr lang="en-US" sz="1600" dirty="0" smtClean="0">
                <a:latin typeface="Arial" pitchFamily="34" charset="0"/>
                <a:cs typeface="Arial" pitchFamily="34" charset="0"/>
              </a:rPr>
              <a:t>He’s </a:t>
            </a:r>
            <a:r>
              <a:rPr lang="en-US" sz="1600" u="dotted" dirty="0" smtClean="0">
                <a:latin typeface="Arial" pitchFamily="34" charset="0"/>
                <a:cs typeface="Arial" pitchFamily="34" charset="0"/>
              </a:rPr>
              <a:t>     </a:t>
            </a:r>
            <a:r>
              <a:rPr lang="en-US" sz="1600" dirty="0" smtClean="0">
                <a:latin typeface="Arial" pitchFamily="34" charset="0"/>
                <a:cs typeface="Arial" pitchFamily="34" charset="0"/>
              </a:rPr>
              <a:t> actor</a:t>
            </a:r>
            <a:r>
              <a:rPr lang="en-US" sz="1600" dirty="0">
                <a:latin typeface="Arial" pitchFamily="34" charset="0"/>
                <a:cs typeface="Arial" pitchFamily="34" charset="0"/>
              </a:rPr>
              <a:t>.</a:t>
            </a:r>
          </a:p>
        </p:txBody>
      </p:sp>
      <p:sp>
        <p:nvSpPr>
          <p:cNvPr id="15" name="TextBox 14"/>
          <p:cNvSpPr txBox="1"/>
          <p:nvPr/>
        </p:nvSpPr>
        <p:spPr>
          <a:xfrm>
            <a:off x="1811242" y="1603375"/>
            <a:ext cx="412750" cy="339725"/>
          </a:xfrm>
          <a:prstGeom prst="rect">
            <a:avLst/>
          </a:prstGeom>
          <a:noFill/>
        </p:spPr>
        <p:txBody>
          <a:bodyPr wrap="none">
            <a:spAutoFit/>
          </a:bodyPr>
          <a:lstStyle/>
          <a:p>
            <a:pPr eaLnBrk="1" hangingPunct="1">
              <a:defRPr/>
            </a:pPr>
            <a:r>
              <a:rPr lang="en-US" sz="1600" dirty="0">
                <a:solidFill>
                  <a:srgbClr val="F12C3E"/>
                </a:solidFill>
                <a:latin typeface="Arial" pitchFamily="34" charset="0"/>
                <a:cs typeface="Arial" pitchFamily="34" charset="0"/>
              </a:rPr>
              <a:t>an</a:t>
            </a:r>
          </a:p>
        </p:txBody>
      </p:sp>
      <p:sp>
        <p:nvSpPr>
          <p:cNvPr id="19" name="TextBox 18"/>
          <p:cNvSpPr txBox="1"/>
          <p:nvPr/>
        </p:nvSpPr>
        <p:spPr>
          <a:xfrm>
            <a:off x="6236593" y="1606550"/>
            <a:ext cx="1653979" cy="338554"/>
          </a:xfrm>
          <a:prstGeom prst="rect">
            <a:avLst/>
          </a:prstGeom>
          <a:noFill/>
        </p:spPr>
        <p:txBody>
          <a:bodyPr wrap="none">
            <a:spAutoFit/>
          </a:bodyPr>
          <a:lstStyle/>
          <a:p>
            <a:pPr eaLnBrk="1" hangingPunct="1">
              <a:defRPr/>
            </a:pPr>
            <a:r>
              <a:rPr lang="en-US" sz="1600" dirty="0" smtClean="0">
                <a:latin typeface="Arial" pitchFamily="34" charset="0"/>
                <a:cs typeface="Arial" pitchFamily="34" charset="0"/>
              </a:rPr>
              <a:t>She’s </a:t>
            </a:r>
            <a:r>
              <a:rPr lang="en-US" sz="1600" u="dotted" dirty="0" smtClean="0">
                <a:latin typeface="Arial" pitchFamily="34" charset="0"/>
                <a:cs typeface="Arial" pitchFamily="34" charset="0"/>
              </a:rPr>
              <a:t>   </a:t>
            </a:r>
            <a:r>
              <a:rPr lang="en-US" sz="1600" dirty="0" smtClean="0">
                <a:latin typeface="Arial" pitchFamily="34" charset="0"/>
                <a:cs typeface="Arial" pitchFamily="34" charset="0"/>
              </a:rPr>
              <a:t> painter.</a:t>
            </a:r>
            <a:endParaRPr lang="en-US" sz="1600" dirty="0">
              <a:latin typeface="Arial" pitchFamily="34" charset="0"/>
              <a:cs typeface="Arial" pitchFamily="34" charset="0"/>
            </a:endParaRPr>
          </a:p>
        </p:txBody>
      </p:sp>
      <p:sp>
        <p:nvSpPr>
          <p:cNvPr id="20" name="TextBox 19"/>
          <p:cNvSpPr txBox="1"/>
          <p:nvPr/>
        </p:nvSpPr>
        <p:spPr>
          <a:xfrm>
            <a:off x="6819205" y="1603375"/>
            <a:ext cx="298450" cy="339725"/>
          </a:xfrm>
          <a:prstGeom prst="rect">
            <a:avLst/>
          </a:prstGeom>
          <a:noFill/>
        </p:spPr>
        <p:txBody>
          <a:bodyPr wrap="none">
            <a:spAutoFit/>
          </a:bodyPr>
          <a:lstStyle/>
          <a:p>
            <a:pPr eaLnBrk="1" hangingPunct="1">
              <a:defRPr/>
            </a:pPr>
            <a:r>
              <a:rPr lang="en-US" sz="1600" dirty="0">
                <a:solidFill>
                  <a:srgbClr val="F12C3E"/>
                </a:solidFill>
                <a:latin typeface="Arial" pitchFamily="34" charset="0"/>
                <a:cs typeface="Arial" pitchFamily="34" charset="0"/>
              </a:rPr>
              <a:t>a</a:t>
            </a:r>
          </a:p>
        </p:txBody>
      </p:sp>
      <p:grpSp>
        <p:nvGrpSpPr>
          <p:cNvPr id="14" name="Group 13"/>
          <p:cNvGrpSpPr/>
          <p:nvPr/>
        </p:nvGrpSpPr>
        <p:grpSpPr>
          <a:xfrm>
            <a:off x="0" y="446088"/>
            <a:ext cx="9144000" cy="72000"/>
            <a:chOff x="0" y="446088"/>
            <a:chExt cx="9144000" cy="72000"/>
          </a:xfrm>
        </p:grpSpPr>
        <p:sp>
          <p:nvSpPr>
            <p:cNvPr id="16" name="Rectangle 15"/>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7" name="Rectangle 16"/>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142761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642086" y="1609724"/>
            <a:ext cx="934871" cy="338554"/>
          </a:xfrm>
          <a:prstGeom prst="rect">
            <a:avLst/>
          </a:prstGeom>
          <a:noFill/>
        </p:spPr>
        <p:txBody>
          <a:bodyPr wrap="none">
            <a:spAutoFit/>
          </a:bodyPr>
          <a:lstStyle/>
          <a:p>
            <a:pPr eaLnBrk="1" hangingPunct="1">
              <a:defRPr/>
            </a:pPr>
            <a:r>
              <a:rPr lang="en-US" sz="1600" u="dotted" dirty="0" smtClean="0">
                <a:latin typeface="Arial" pitchFamily="34" charset="0"/>
                <a:cs typeface="Arial" pitchFamily="34" charset="0"/>
              </a:rPr>
              <a:t>    </a:t>
            </a:r>
            <a:r>
              <a:rPr lang="en-US" sz="1600" u="dotted" dirty="0">
                <a:latin typeface="Arial" pitchFamily="34" charset="0"/>
                <a:cs typeface="Arial" pitchFamily="34" charset="0"/>
              </a:rPr>
              <a:t> </a:t>
            </a:r>
            <a:r>
              <a:rPr lang="en-US" sz="1600" u="dotted" dirty="0" smtClean="0">
                <a:latin typeface="Arial" pitchFamily="34" charset="0"/>
                <a:cs typeface="Arial" pitchFamily="34" charset="0"/>
              </a:rPr>
              <a:t>       .</a:t>
            </a:r>
            <a:endParaRPr lang="en-US" sz="1600" u="dotted" dirty="0">
              <a:latin typeface="Arial" pitchFamily="34" charset="0"/>
              <a:cs typeface="Arial" pitchFamily="34" charset="0"/>
            </a:endParaRPr>
          </a:p>
        </p:txBody>
      </p:sp>
      <p:sp>
        <p:nvSpPr>
          <p:cNvPr id="20" name="TextBox 19"/>
          <p:cNvSpPr txBox="1"/>
          <p:nvPr/>
        </p:nvSpPr>
        <p:spPr>
          <a:xfrm>
            <a:off x="6663732" y="1614226"/>
            <a:ext cx="880241" cy="338554"/>
          </a:xfrm>
          <a:prstGeom prst="rect">
            <a:avLst/>
          </a:prstGeom>
          <a:noFill/>
        </p:spPr>
        <p:txBody>
          <a:bodyPr wrap="none">
            <a:spAutoFit/>
          </a:bodyPr>
          <a:lstStyle/>
          <a:p>
            <a:pPr eaLnBrk="1" hangingPunct="1">
              <a:defRPr/>
            </a:pPr>
            <a:r>
              <a:rPr lang="en-US" sz="1600" dirty="0" smtClean="0">
                <a:solidFill>
                  <a:srgbClr val="F12C3E"/>
                </a:solidFill>
                <a:latin typeface="Arial" pitchFamily="34" charset="0"/>
                <a:cs typeface="Arial" pitchFamily="34" charset="0"/>
              </a:rPr>
              <a:t>A driver</a:t>
            </a:r>
            <a:endParaRPr lang="en-US" sz="1600" dirty="0">
              <a:solidFill>
                <a:srgbClr val="F12C3E"/>
              </a:solidFill>
              <a:latin typeface="Arial" pitchFamily="34" charset="0"/>
              <a:cs typeface="Arial" pitchFamily="34" charset="0"/>
            </a:endParaRPr>
          </a:p>
        </p:txBody>
      </p:sp>
      <p:sp>
        <p:nvSpPr>
          <p:cNvPr id="4" name="Rectangle 3"/>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p>
        </p:txBody>
      </p:sp>
      <p:sp>
        <p:nvSpPr>
          <p:cNvPr id="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Concept Check</a:t>
            </a:r>
            <a:endParaRPr lang="en-GB" dirty="0">
              <a:latin typeface="Arial" pitchFamily="34" charset="0"/>
              <a:cs typeface="Arial" pitchFamily="34" charset="0"/>
            </a:endParaRPr>
          </a:p>
        </p:txBody>
      </p:sp>
      <p:sp>
        <p:nvSpPr>
          <p:cNvPr id="13" name="TextBox 12"/>
          <p:cNvSpPr txBox="1"/>
          <p:nvPr/>
        </p:nvSpPr>
        <p:spPr>
          <a:xfrm>
            <a:off x="1458199" y="1605600"/>
            <a:ext cx="1241045" cy="338554"/>
          </a:xfrm>
          <a:prstGeom prst="rect">
            <a:avLst/>
          </a:prstGeom>
          <a:noFill/>
        </p:spPr>
        <p:txBody>
          <a:bodyPr wrap="none">
            <a:spAutoFit/>
          </a:bodyPr>
          <a:lstStyle/>
          <a:p>
            <a:pPr eaLnBrk="1" hangingPunct="1">
              <a:defRPr/>
            </a:pPr>
            <a:r>
              <a:rPr lang="en-US" sz="1600" dirty="0" smtClean="0">
                <a:latin typeface="Arial" pitchFamily="34" charset="0"/>
                <a:cs typeface="Arial" pitchFamily="34" charset="0"/>
              </a:rPr>
              <a:t>She </a:t>
            </a:r>
            <a:r>
              <a:rPr lang="en-US" sz="1600" u="dotted" dirty="0" smtClean="0">
                <a:latin typeface="Arial" pitchFamily="34" charset="0"/>
                <a:cs typeface="Arial" pitchFamily="34" charset="0"/>
              </a:rPr>
              <a:t>          .</a:t>
            </a:r>
            <a:endParaRPr lang="en-US" sz="1600" u="dotted" dirty="0">
              <a:latin typeface="Arial" pitchFamily="34" charset="0"/>
              <a:cs typeface="Arial" pitchFamily="34" charset="0"/>
            </a:endParaRPr>
          </a:p>
        </p:txBody>
      </p:sp>
      <p:sp>
        <p:nvSpPr>
          <p:cNvPr id="15" name="TextBox 14"/>
          <p:cNvSpPr txBox="1"/>
          <p:nvPr/>
        </p:nvSpPr>
        <p:spPr>
          <a:xfrm>
            <a:off x="1890363" y="1602425"/>
            <a:ext cx="731290" cy="338554"/>
          </a:xfrm>
          <a:prstGeom prst="rect">
            <a:avLst/>
          </a:prstGeom>
          <a:noFill/>
        </p:spPr>
        <p:txBody>
          <a:bodyPr wrap="none">
            <a:spAutoFit/>
          </a:bodyPr>
          <a:lstStyle/>
          <a:p>
            <a:pPr eaLnBrk="1" hangingPunct="1">
              <a:defRPr/>
            </a:pPr>
            <a:r>
              <a:rPr lang="en-US" sz="1600" dirty="0" smtClean="0">
                <a:solidFill>
                  <a:srgbClr val="F12C3E"/>
                </a:solidFill>
                <a:latin typeface="Arial" pitchFamily="34" charset="0"/>
                <a:cs typeface="Arial" pitchFamily="34" charset="0"/>
              </a:rPr>
              <a:t>paints</a:t>
            </a:r>
            <a:endParaRPr lang="en-US" sz="1600" dirty="0">
              <a:solidFill>
                <a:srgbClr val="F12C3E"/>
              </a:solidFill>
              <a:latin typeface="Arial" pitchFamily="34" charset="0"/>
              <a:cs typeface="Arial" pitchFamily="34" charset="0"/>
            </a:endParaRPr>
          </a:p>
        </p:txBody>
      </p:sp>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338763" y="2714624"/>
            <a:ext cx="3438000" cy="2062819"/>
          </a:xfrm>
          <a:prstGeom prst="rect">
            <a:avLst/>
          </a:prstGeom>
        </p:spPr>
      </p:pic>
      <p:grpSp>
        <p:nvGrpSpPr>
          <p:cNvPr id="14" name="Group 13"/>
          <p:cNvGrpSpPr/>
          <p:nvPr/>
        </p:nvGrpSpPr>
        <p:grpSpPr>
          <a:xfrm>
            <a:off x="0" y="446088"/>
            <a:ext cx="9144000" cy="72000"/>
            <a:chOff x="0" y="446088"/>
            <a:chExt cx="9144000" cy="72000"/>
          </a:xfrm>
        </p:grpSpPr>
        <p:sp>
          <p:nvSpPr>
            <p:cNvPr id="16" name="Rectangle 15"/>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7" name="Rectangle 16"/>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pic>
        <p:nvPicPr>
          <p:cNvPr id="21" name="Picture 2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55600" y="2714625"/>
            <a:ext cx="3438000" cy="2062819"/>
          </a:xfrm>
          <a:prstGeom prst="rect">
            <a:avLst/>
          </a:prstGeom>
        </p:spPr>
      </p:pic>
    </p:spTree>
    <p:extLst>
      <p:ext uri="{BB962C8B-B14F-4D97-AF65-F5344CB8AC3E}">
        <p14:creationId xmlns:p14="http://schemas.microsoft.com/office/powerpoint/2010/main" val="261517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13"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2"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Practice</a:t>
            </a:r>
            <a:endParaRPr lang="en-GB" dirty="0">
              <a:latin typeface="Arial" pitchFamily="34" charset="0"/>
              <a:cs typeface="Arial" pitchFamily="34" charset="0"/>
            </a:endParaRPr>
          </a:p>
        </p:txBody>
      </p:sp>
      <p:sp>
        <p:nvSpPr>
          <p:cNvPr id="70"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55600" y="864108"/>
            <a:ext cx="4102100" cy="390502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866856" y="1884544"/>
            <a:ext cx="1565176" cy="1884855"/>
          </a:xfrm>
          <a:prstGeom prst="rect">
            <a:avLst/>
          </a:prstGeom>
        </p:spPr>
      </p:pic>
      <p:grpSp>
        <p:nvGrpSpPr>
          <p:cNvPr id="5" name="Group 4"/>
          <p:cNvGrpSpPr/>
          <p:nvPr/>
        </p:nvGrpSpPr>
        <p:grpSpPr>
          <a:xfrm>
            <a:off x="4980792" y="3039810"/>
            <a:ext cx="2195880" cy="648000"/>
            <a:chOff x="4055969" y="3629025"/>
            <a:chExt cx="2195880" cy="648000"/>
          </a:xfrm>
        </p:grpSpPr>
        <p:sp>
          <p:nvSpPr>
            <p:cNvPr id="50" name="TextBox 49"/>
            <p:cNvSpPr txBox="1"/>
            <p:nvPr/>
          </p:nvSpPr>
          <p:spPr>
            <a:xfrm>
              <a:off x="4055969" y="3629025"/>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job?</a:t>
              </a:r>
              <a:endParaRPr lang="en-US" sz="1600" dirty="0">
                <a:solidFill>
                  <a:srgbClr val="003359"/>
                </a:solidFill>
                <a:latin typeface="Arial" pitchFamily="34" charset="0"/>
                <a:cs typeface="Arial" pitchFamily="34" charset="0"/>
              </a:endParaRPr>
            </a:p>
          </p:txBody>
        </p:sp>
        <p:sp>
          <p:nvSpPr>
            <p:cNvPr id="29" name="Right Triangle 28"/>
            <p:cNvSpPr/>
            <p:nvPr/>
          </p:nvSpPr>
          <p:spPr>
            <a:xfrm rot="10800000" flipH="1">
              <a:off x="6105798" y="3945900"/>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53" name="Rectangle 52"/>
          <p:cNvSpPr/>
          <p:nvPr/>
        </p:nvSpPr>
        <p:spPr>
          <a:xfrm>
            <a:off x="5204665" y="3202003"/>
            <a:ext cx="1123401" cy="338554"/>
          </a:xfrm>
          <a:prstGeom prst="rect">
            <a:avLst/>
          </a:prstGeom>
        </p:spPr>
        <p:txBody>
          <a:bodyPr wrap="square">
            <a:spAutoFit/>
          </a:bodyPr>
          <a:lstStyle/>
          <a:p>
            <a:r>
              <a:rPr lang="en-US" sz="1600" dirty="0" smtClean="0">
                <a:solidFill>
                  <a:srgbClr val="003359"/>
                </a:solidFill>
                <a:latin typeface="Arial" pitchFamily="34" charset="0"/>
                <a:cs typeface="Arial" pitchFamily="34" charset="0"/>
              </a:rPr>
              <a:t>What’s his</a:t>
            </a:r>
            <a:endParaRPr lang="en-IN" sz="1600" dirty="0">
              <a:solidFill>
                <a:srgbClr val="003359"/>
              </a:solidFill>
              <a:latin typeface="Arial" pitchFamily="34" charset="0"/>
              <a:cs typeface="Arial" pitchFamily="34" charset="0"/>
            </a:endParaRPr>
          </a:p>
        </p:txBody>
      </p:sp>
      <p:grpSp>
        <p:nvGrpSpPr>
          <p:cNvPr id="24" name="Group 1"/>
          <p:cNvGrpSpPr/>
          <p:nvPr/>
        </p:nvGrpSpPr>
        <p:grpSpPr>
          <a:xfrm>
            <a:off x="6724694" y="931936"/>
            <a:ext cx="1972800" cy="870561"/>
            <a:chOff x="2353971" y="2098454"/>
            <a:chExt cx="1972800" cy="1140352"/>
          </a:xfrm>
        </p:grpSpPr>
        <p:sp>
          <p:nvSpPr>
            <p:cNvPr id="25" name="TextBox 24"/>
            <p:cNvSpPr txBox="1"/>
            <p:nvPr/>
          </p:nvSpPr>
          <p:spPr>
            <a:xfrm>
              <a:off x="2353971" y="2098454"/>
              <a:ext cx="1972800" cy="848818"/>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eaLnBrk="1" fontAlgn="auto" hangingPunct="1">
                <a:spcBef>
                  <a:spcPct val="50000"/>
                </a:spcBef>
                <a:spcAft>
                  <a:spcPts val="0"/>
                </a:spcAft>
                <a:defRPr/>
              </a:pPr>
              <a:r>
                <a:rPr lang="en-US" sz="1600" u="dotted" dirty="0">
                  <a:latin typeface="Arial" pitchFamily="34" charset="0"/>
                  <a:cs typeface="Arial" pitchFamily="34" charset="0"/>
                </a:rPr>
                <a:t> </a:t>
              </a:r>
              <a:r>
                <a:rPr lang="en-US" sz="1600" u="dotted" dirty="0" smtClean="0">
                  <a:latin typeface="Arial" pitchFamily="34" charset="0"/>
                  <a:cs typeface="Arial" pitchFamily="34" charset="0"/>
                </a:rPr>
                <a:t>                    .</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p:txBody>
        </p:sp>
        <p:sp>
          <p:nvSpPr>
            <p:cNvPr id="26" name="Right Triangle 25"/>
            <p:cNvSpPr/>
            <p:nvPr/>
          </p:nvSpPr>
          <p:spPr>
            <a:xfrm rot="16200000" flipH="1" flipV="1">
              <a:off x="3679418" y="3069350"/>
              <a:ext cx="191313" cy="147599"/>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 name="Rectangle 2"/>
          <p:cNvSpPr/>
          <p:nvPr/>
        </p:nvSpPr>
        <p:spPr>
          <a:xfrm>
            <a:off x="6921479" y="1091289"/>
            <a:ext cx="1403046" cy="338554"/>
          </a:xfrm>
          <a:prstGeom prst="rect">
            <a:avLst/>
          </a:prstGeom>
        </p:spPr>
        <p:txBody>
          <a:bodyPr wrap="none">
            <a:spAutoFit/>
          </a:bodyPr>
          <a:lstStyle/>
          <a:p>
            <a:r>
              <a:rPr lang="en-US" sz="1600" dirty="0">
                <a:solidFill>
                  <a:srgbClr val="003359"/>
                </a:solidFill>
                <a:latin typeface="Arial" pitchFamily="34" charset="0"/>
                <a:cs typeface="Arial" pitchFamily="34" charset="0"/>
              </a:rPr>
              <a:t>He’s a </a:t>
            </a:r>
            <a:r>
              <a:rPr lang="en-US" sz="1600" dirty="0" smtClean="0">
                <a:solidFill>
                  <a:srgbClr val="003359"/>
                </a:solidFill>
                <a:latin typeface="Arial" pitchFamily="34" charset="0"/>
                <a:cs typeface="Arial" pitchFamily="34" charset="0"/>
              </a:rPr>
              <a:t>farmer</a:t>
            </a:r>
            <a:endParaRPr lang="en-IN" sz="1600" dirty="0">
              <a:solidFill>
                <a:srgbClr val="003359"/>
              </a:solidFill>
              <a:latin typeface="Arial" pitchFamily="34" charset="0"/>
              <a:cs typeface="Arial" pitchFamily="34" charset="0"/>
            </a:endParaRPr>
          </a:p>
        </p:txBody>
      </p:sp>
      <p:grpSp>
        <p:nvGrpSpPr>
          <p:cNvPr id="6" name="Group 5"/>
          <p:cNvGrpSpPr/>
          <p:nvPr/>
        </p:nvGrpSpPr>
        <p:grpSpPr>
          <a:xfrm>
            <a:off x="6732807" y="3826112"/>
            <a:ext cx="1972800" cy="875024"/>
            <a:chOff x="6701851" y="3720935"/>
            <a:chExt cx="1972800" cy="875024"/>
          </a:xfrm>
        </p:grpSpPr>
        <p:sp>
          <p:nvSpPr>
            <p:cNvPr id="37" name="TextBox 36"/>
            <p:cNvSpPr txBox="1"/>
            <p:nvPr/>
          </p:nvSpPr>
          <p:spPr>
            <a:xfrm>
              <a:off x="6701851" y="3947959"/>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eaLnBrk="1" hangingPunct="1"/>
              <a:r>
                <a:rPr lang="en-US" sz="1600" dirty="0">
                  <a:solidFill>
                    <a:srgbClr val="003359"/>
                  </a:solidFill>
                  <a:latin typeface="Arial" pitchFamily="34" charset="0"/>
                  <a:cs typeface="Arial" pitchFamily="34" charset="0"/>
                </a:rPr>
                <a:t>What does he do?</a:t>
              </a:r>
            </a:p>
          </p:txBody>
        </p:sp>
        <p:sp>
          <p:nvSpPr>
            <p:cNvPr id="28" name="Right Triangle 27"/>
            <p:cNvSpPr/>
            <p:nvPr/>
          </p:nvSpPr>
          <p:spPr>
            <a:xfrm>
              <a:off x="7682695" y="3720935"/>
              <a:ext cx="146051" cy="146051"/>
            </a:xfrm>
            <a:prstGeom prst="rtTriangle">
              <a:avLst/>
            </a:prstGeom>
            <a:solidFill>
              <a:srgbClr val="C7EDF6"/>
            </a:solidFill>
            <a:ln>
              <a:solidFill>
                <a:srgbClr val="C7EDF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4" name="Group 3"/>
          <p:cNvGrpSpPr/>
          <p:nvPr/>
        </p:nvGrpSpPr>
        <p:grpSpPr>
          <a:xfrm>
            <a:off x="4638206" y="1981442"/>
            <a:ext cx="2197112" cy="648000"/>
            <a:chOff x="4004334" y="2924175"/>
            <a:chExt cx="2197112" cy="648000"/>
          </a:xfrm>
        </p:grpSpPr>
        <p:sp>
          <p:nvSpPr>
            <p:cNvPr id="55" name="TextBox 54"/>
            <p:cNvSpPr txBox="1"/>
            <p:nvPr/>
          </p:nvSpPr>
          <p:spPr>
            <a:xfrm>
              <a:off x="4004334" y="2924175"/>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27" name="Right Triangle 26"/>
            <p:cNvSpPr/>
            <p:nvPr/>
          </p:nvSpPr>
          <p:spPr>
            <a:xfrm rot="10800000" flipH="1" flipV="1">
              <a:off x="6055395" y="314590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57" name="TextBox 56"/>
          <p:cNvSpPr txBox="1"/>
          <p:nvPr/>
        </p:nvSpPr>
        <p:spPr>
          <a:xfrm>
            <a:off x="5122505" y="2139714"/>
            <a:ext cx="1011543" cy="338138"/>
          </a:xfrm>
          <a:prstGeom prst="rect">
            <a:avLst/>
          </a:prstGeom>
          <a:noFill/>
        </p:spPr>
        <p:txBody>
          <a:bodyPr>
            <a:spAutoFit/>
          </a:bodyPr>
          <a:lstStyle/>
          <a:p>
            <a:pPr eaLnBrk="1" hangingPunct="1">
              <a:defRPr/>
            </a:pPr>
            <a:r>
              <a:rPr lang="en-US" sz="1600" dirty="0" smtClean="0">
                <a:solidFill>
                  <a:srgbClr val="003359"/>
                </a:solidFill>
                <a:latin typeface="Arial" pitchFamily="34" charset="0"/>
                <a:cs typeface="Arial" pitchFamily="34" charset="0"/>
              </a:rPr>
              <a:t>He </a:t>
            </a:r>
            <a:r>
              <a:rPr lang="en-US" sz="1600" dirty="0">
                <a:solidFill>
                  <a:srgbClr val="003359"/>
                </a:solidFill>
                <a:latin typeface="Arial" pitchFamily="34" charset="0"/>
                <a:cs typeface="Arial" pitchFamily="34" charset="0"/>
              </a:rPr>
              <a:t>farms</a:t>
            </a:r>
          </a:p>
        </p:txBody>
      </p:sp>
      <p:grpSp>
        <p:nvGrpSpPr>
          <p:cNvPr id="30" name="Group 29"/>
          <p:cNvGrpSpPr/>
          <p:nvPr/>
        </p:nvGrpSpPr>
        <p:grpSpPr>
          <a:xfrm>
            <a:off x="0" y="446088"/>
            <a:ext cx="9144000" cy="72000"/>
            <a:chOff x="0" y="446088"/>
            <a:chExt cx="9144000" cy="72000"/>
          </a:xfrm>
        </p:grpSpPr>
        <p:sp>
          <p:nvSpPr>
            <p:cNvPr id="31" name="Rectangle 30"/>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2" name="Rectangle 31"/>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366814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3" grpId="0"/>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0"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p>
        </p:txBody>
      </p:sp>
      <p:sp>
        <p:nvSpPr>
          <p:cNvPr id="42"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Practice</a:t>
            </a:r>
            <a:endParaRPr lang="en-GB" dirty="0">
              <a:latin typeface="Arial" pitchFamily="34" charset="0"/>
              <a:cs typeface="Arial"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796047" y="2896300"/>
            <a:ext cx="1561011" cy="1879840"/>
          </a:xfrm>
          <a:prstGeom prst="rect">
            <a:avLst/>
          </a:prstGeom>
        </p:spPr>
      </p:pic>
      <p:pic>
        <p:nvPicPr>
          <p:cNvPr id="4" name="Picture 3"/>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60252" y="850899"/>
            <a:ext cx="2706798" cy="1781785"/>
          </a:xfrm>
          <a:prstGeom prst="rect">
            <a:avLst/>
          </a:prstGeom>
        </p:spPr>
      </p:pic>
      <p:grpSp>
        <p:nvGrpSpPr>
          <p:cNvPr id="34" name="Group 33"/>
          <p:cNvGrpSpPr/>
          <p:nvPr/>
        </p:nvGrpSpPr>
        <p:grpSpPr>
          <a:xfrm>
            <a:off x="358564" y="2435715"/>
            <a:ext cx="2708486" cy="306000"/>
            <a:chOff x="838379" y="2536128"/>
            <a:chExt cx="2728507" cy="306000"/>
          </a:xfrm>
        </p:grpSpPr>
        <p:pic>
          <p:nvPicPr>
            <p:cNvPr id="39" name="Picture 38"/>
            <p:cNvPicPr>
              <a:picLocks noChangeAspect="1"/>
            </p:cNvPicPr>
            <p:nvPr/>
          </p:nvPicPr>
          <p:blipFill>
            <a:blip r:embed="rId5"/>
            <a:stretch>
              <a:fillRect/>
            </a:stretch>
          </p:blipFill>
          <p:spPr>
            <a:xfrm>
              <a:off x="838379" y="2536128"/>
              <a:ext cx="2728507" cy="306000"/>
            </a:xfrm>
            <a:prstGeom prst="rect">
              <a:avLst/>
            </a:prstGeom>
          </p:spPr>
        </p:pic>
        <p:sp>
          <p:nvSpPr>
            <p:cNvPr id="40" name="TextBox 39"/>
            <p:cNvSpPr txBox="1"/>
            <p:nvPr/>
          </p:nvSpPr>
          <p:spPr>
            <a:xfrm>
              <a:off x="1130789" y="2583862"/>
              <a:ext cx="2140037" cy="165028"/>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1</a:t>
              </a:r>
              <a:endParaRPr lang="en-US" sz="1600" i="0" dirty="0">
                <a:solidFill>
                  <a:srgbClr val="003359"/>
                </a:solidFill>
                <a:latin typeface="Arial" pitchFamily="34" charset="0"/>
                <a:cs typeface="Arial" pitchFamily="34" charset="0"/>
              </a:endParaRPr>
            </a:p>
          </p:txBody>
        </p:sp>
      </p:grpSp>
      <p:pic>
        <p:nvPicPr>
          <p:cNvPr id="5" name="Picture 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068581" y="850899"/>
            <a:ext cx="2707200" cy="1724321"/>
          </a:xfrm>
          <a:prstGeom prst="rect">
            <a:avLst/>
          </a:prstGeom>
        </p:spPr>
      </p:pic>
      <p:grpSp>
        <p:nvGrpSpPr>
          <p:cNvPr id="41" name="Group 40"/>
          <p:cNvGrpSpPr/>
          <p:nvPr/>
        </p:nvGrpSpPr>
        <p:grpSpPr>
          <a:xfrm>
            <a:off x="6068606" y="2435715"/>
            <a:ext cx="2707175" cy="306000"/>
            <a:chOff x="840801" y="2511310"/>
            <a:chExt cx="2728504" cy="306000"/>
          </a:xfrm>
        </p:grpSpPr>
        <p:pic>
          <p:nvPicPr>
            <p:cNvPr id="46" name="Picture 45"/>
            <p:cNvPicPr>
              <a:picLocks noChangeAspect="1"/>
            </p:cNvPicPr>
            <p:nvPr/>
          </p:nvPicPr>
          <p:blipFill>
            <a:blip r:embed="rId5"/>
            <a:stretch>
              <a:fillRect/>
            </a:stretch>
          </p:blipFill>
          <p:spPr>
            <a:xfrm>
              <a:off x="840801" y="2511310"/>
              <a:ext cx="2728504" cy="306000"/>
            </a:xfrm>
            <a:prstGeom prst="rect">
              <a:avLst/>
            </a:prstGeom>
          </p:spPr>
        </p:pic>
        <p:sp>
          <p:nvSpPr>
            <p:cNvPr id="47" name="TextBox 46"/>
            <p:cNvSpPr txBox="1"/>
            <p:nvPr/>
          </p:nvSpPr>
          <p:spPr>
            <a:xfrm>
              <a:off x="1225292" y="2564812"/>
              <a:ext cx="1937350" cy="165028"/>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2</a:t>
              </a:r>
              <a:endParaRPr lang="en-US" sz="1600" i="0" dirty="0">
                <a:solidFill>
                  <a:srgbClr val="003359"/>
                </a:solidFill>
                <a:latin typeface="Arial" pitchFamily="34" charset="0"/>
                <a:cs typeface="Arial" pitchFamily="34" charset="0"/>
              </a:endParaRPr>
            </a:p>
          </p:txBody>
        </p:sp>
      </p:grpSp>
      <p:grpSp>
        <p:nvGrpSpPr>
          <p:cNvPr id="2" name="Group 1"/>
          <p:cNvGrpSpPr/>
          <p:nvPr/>
        </p:nvGrpSpPr>
        <p:grpSpPr>
          <a:xfrm>
            <a:off x="5431100" y="2966845"/>
            <a:ext cx="2193369" cy="648000"/>
            <a:chOff x="5561090" y="2608815"/>
            <a:chExt cx="2193369" cy="648000"/>
          </a:xfrm>
        </p:grpSpPr>
        <p:sp>
          <p:nvSpPr>
            <p:cNvPr id="58" name="TextBox 57"/>
            <p:cNvSpPr txBox="1"/>
            <p:nvPr/>
          </p:nvSpPr>
          <p:spPr>
            <a:xfrm>
              <a:off x="5782784" y="2608815"/>
              <a:ext cx="1971675"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eaLnBrk="1" fontAlgn="auto" hangingPunct="1">
                <a:spcBef>
                  <a:spcPct val="50000"/>
                </a:spcBef>
                <a:spcAft>
                  <a:spcPts val="0"/>
                </a:spcAft>
                <a:defRPr/>
              </a:pPr>
              <a:r>
                <a:rPr lang="en-US" sz="1600" u="dotted" dirty="0" smtClean="0">
                  <a:latin typeface="Arial" pitchFamily="34" charset="0"/>
                  <a:cs typeface="Arial" pitchFamily="34" charset="0"/>
                </a:rPr>
                <a:t>                         .</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p:txBody>
        </p:sp>
        <p:sp>
          <p:nvSpPr>
            <p:cNvPr id="59" name="Right Triangle 58"/>
            <p:cNvSpPr/>
            <p:nvPr/>
          </p:nvSpPr>
          <p:spPr>
            <a:xfrm rot="16200000">
              <a:off x="5561090" y="279332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6" name="Group 5"/>
          <p:cNvGrpSpPr/>
          <p:nvPr/>
        </p:nvGrpSpPr>
        <p:grpSpPr>
          <a:xfrm>
            <a:off x="1855059" y="4060656"/>
            <a:ext cx="2194812" cy="648000"/>
            <a:chOff x="2703419" y="4496266"/>
            <a:chExt cx="2194812" cy="648000"/>
          </a:xfrm>
        </p:grpSpPr>
        <p:sp>
          <p:nvSpPr>
            <p:cNvPr id="50" name="TextBox 49"/>
            <p:cNvSpPr txBox="1"/>
            <p:nvPr/>
          </p:nvSpPr>
          <p:spPr>
            <a:xfrm>
              <a:off x="2703419" y="4496266"/>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61" name="Right Triangle 60"/>
            <p:cNvSpPr/>
            <p:nvPr/>
          </p:nvSpPr>
          <p:spPr>
            <a:xfrm rot="10800000" flipH="1">
              <a:off x="4752180" y="4789927"/>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7" name="Group 6"/>
          <p:cNvGrpSpPr/>
          <p:nvPr/>
        </p:nvGrpSpPr>
        <p:grpSpPr>
          <a:xfrm>
            <a:off x="5067937" y="4060656"/>
            <a:ext cx="2200079" cy="648000"/>
            <a:chOff x="4632327" y="4505791"/>
            <a:chExt cx="2200079" cy="648000"/>
          </a:xfrm>
        </p:grpSpPr>
        <p:sp>
          <p:nvSpPr>
            <p:cNvPr id="49" name="TextBox 48"/>
            <p:cNvSpPr txBox="1"/>
            <p:nvPr/>
          </p:nvSpPr>
          <p:spPr>
            <a:xfrm>
              <a:off x="4859606" y="4505791"/>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62" name="Right Triangle 61"/>
            <p:cNvSpPr/>
            <p:nvPr/>
          </p:nvSpPr>
          <p:spPr>
            <a:xfrm rot="10800000">
              <a:off x="4632327" y="4780401"/>
              <a:ext cx="146051" cy="146051"/>
            </a:xfrm>
            <a:prstGeom prst="rtTriangle">
              <a:avLst/>
            </a:prstGeom>
            <a:solidFill>
              <a:srgbClr val="C7EDF6"/>
            </a:solidFill>
            <a:ln>
              <a:solidFill>
                <a:srgbClr val="C7EDF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3" name="Group 2"/>
          <p:cNvGrpSpPr/>
          <p:nvPr/>
        </p:nvGrpSpPr>
        <p:grpSpPr>
          <a:xfrm>
            <a:off x="1468879" y="2965910"/>
            <a:ext cx="2194989" cy="648000"/>
            <a:chOff x="1861419" y="3517575"/>
            <a:chExt cx="2194989" cy="648000"/>
          </a:xfrm>
        </p:grpSpPr>
        <p:sp>
          <p:nvSpPr>
            <p:cNvPr id="48" name="TextBox 47"/>
            <p:cNvSpPr txBox="1"/>
            <p:nvPr/>
          </p:nvSpPr>
          <p:spPr>
            <a:xfrm>
              <a:off x="1861419" y="3517575"/>
              <a:ext cx="1971675"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eaLnBrk="1" fontAlgn="auto" hangingPunct="1">
                <a:spcBef>
                  <a:spcPct val="50000"/>
                </a:spcBef>
                <a:spcAft>
                  <a:spcPts val="0"/>
                </a:spcAft>
                <a:defRPr/>
              </a:pPr>
              <a:r>
                <a:rPr lang="en-US" sz="1600" u="dotted" dirty="0" smtClean="0">
                  <a:latin typeface="Arial" pitchFamily="34" charset="0"/>
                  <a:cs typeface="Arial" pitchFamily="34" charset="0"/>
                </a:rPr>
                <a:t>                           .</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p:txBody>
        </p:sp>
        <p:sp>
          <p:nvSpPr>
            <p:cNvPr id="64" name="Right Triangle 63"/>
            <p:cNvSpPr/>
            <p:nvPr/>
          </p:nvSpPr>
          <p:spPr>
            <a:xfrm rot="5400000" flipH="1">
              <a:off x="3910357" y="3716772"/>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35" name="Group 34"/>
          <p:cNvGrpSpPr/>
          <p:nvPr/>
        </p:nvGrpSpPr>
        <p:grpSpPr>
          <a:xfrm>
            <a:off x="0" y="446088"/>
            <a:ext cx="9144000" cy="72000"/>
            <a:chOff x="0" y="446088"/>
            <a:chExt cx="9144000" cy="72000"/>
          </a:xfrm>
        </p:grpSpPr>
        <p:sp>
          <p:nvSpPr>
            <p:cNvPr id="36" name="Rectangle 35"/>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7" name="Rectangle 36"/>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1807712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0"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p>
        </p:txBody>
      </p:sp>
      <p:sp>
        <p:nvSpPr>
          <p:cNvPr id="42"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Practice</a:t>
            </a:r>
            <a:endParaRPr lang="en-GB" dirty="0">
              <a:latin typeface="Arial" pitchFamily="34" charset="0"/>
              <a:cs typeface="Arial" pitchFamily="34" charset="0"/>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5601" y="849519"/>
            <a:ext cx="2708376" cy="1796325"/>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68094" y="851793"/>
            <a:ext cx="2707200" cy="1803037"/>
          </a:xfrm>
          <a:prstGeom prst="rect">
            <a:avLst/>
          </a:prstGeom>
        </p:spPr>
      </p:pic>
      <p:grpSp>
        <p:nvGrpSpPr>
          <p:cNvPr id="63" name="Group 62"/>
          <p:cNvGrpSpPr/>
          <p:nvPr/>
        </p:nvGrpSpPr>
        <p:grpSpPr>
          <a:xfrm>
            <a:off x="0" y="446088"/>
            <a:ext cx="9144000" cy="72000"/>
            <a:chOff x="0" y="446088"/>
            <a:chExt cx="9144000" cy="72000"/>
          </a:xfrm>
        </p:grpSpPr>
        <p:sp>
          <p:nvSpPr>
            <p:cNvPr id="65" name="Rectangle 64"/>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6" name="Rectangle 65"/>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grpSp>
        <p:nvGrpSpPr>
          <p:cNvPr id="30" name="Group 29"/>
          <p:cNvGrpSpPr/>
          <p:nvPr/>
        </p:nvGrpSpPr>
        <p:grpSpPr>
          <a:xfrm>
            <a:off x="358565" y="2435715"/>
            <a:ext cx="2708486" cy="306000"/>
            <a:chOff x="838379" y="2536128"/>
            <a:chExt cx="2728507" cy="306000"/>
          </a:xfrm>
        </p:grpSpPr>
        <p:pic>
          <p:nvPicPr>
            <p:cNvPr id="31" name="Picture 30"/>
            <p:cNvPicPr>
              <a:picLocks noChangeAspect="1"/>
            </p:cNvPicPr>
            <p:nvPr/>
          </p:nvPicPr>
          <p:blipFill>
            <a:blip r:embed="rId5"/>
            <a:stretch>
              <a:fillRect/>
            </a:stretch>
          </p:blipFill>
          <p:spPr>
            <a:xfrm>
              <a:off x="838379" y="2536128"/>
              <a:ext cx="2728507" cy="306000"/>
            </a:xfrm>
            <a:prstGeom prst="rect">
              <a:avLst/>
            </a:prstGeom>
          </p:spPr>
        </p:pic>
        <p:sp>
          <p:nvSpPr>
            <p:cNvPr id="32" name="TextBox 31"/>
            <p:cNvSpPr txBox="1"/>
            <p:nvPr/>
          </p:nvSpPr>
          <p:spPr>
            <a:xfrm>
              <a:off x="1130789" y="2583862"/>
              <a:ext cx="2140037" cy="165028"/>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3</a:t>
              </a:r>
              <a:endParaRPr lang="en-US" sz="1600" i="0" dirty="0">
                <a:solidFill>
                  <a:srgbClr val="003359"/>
                </a:solidFill>
                <a:latin typeface="Arial" pitchFamily="34" charset="0"/>
                <a:cs typeface="Arial" pitchFamily="34" charset="0"/>
              </a:endParaRPr>
            </a:p>
          </p:txBody>
        </p:sp>
      </p:grpSp>
      <p:grpSp>
        <p:nvGrpSpPr>
          <p:cNvPr id="33" name="Group 32"/>
          <p:cNvGrpSpPr/>
          <p:nvPr/>
        </p:nvGrpSpPr>
        <p:grpSpPr>
          <a:xfrm>
            <a:off x="6068607" y="2435715"/>
            <a:ext cx="2706687" cy="306000"/>
            <a:chOff x="840801" y="2511310"/>
            <a:chExt cx="2728504" cy="306000"/>
          </a:xfrm>
        </p:grpSpPr>
        <p:pic>
          <p:nvPicPr>
            <p:cNvPr id="35" name="Picture 34"/>
            <p:cNvPicPr>
              <a:picLocks noChangeAspect="1"/>
            </p:cNvPicPr>
            <p:nvPr/>
          </p:nvPicPr>
          <p:blipFill>
            <a:blip r:embed="rId5"/>
            <a:stretch>
              <a:fillRect/>
            </a:stretch>
          </p:blipFill>
          <p:spPr>
            <a:xfrm>
              <a:off x="840801" y="2511310"/>
              <a:ext cx="2728504" cy="306000"/>
            </a:xfrm>
            <a:prstGeom prst="rect">
              <a:avLst/>
            </a:prstGeom>
          </p:spPr>
        </p:pic>
        <p:sp>
          <p:nvSpPr>
            <p:cNvPr id="36" name="TextBox 35"/>
            <p:cNvSpPr txBox="1"/>
            <p:nvPr/>
          </p:nvSpPr>
          <p:spPr>
            <a:xfrm>
              <a:off x="1234818" y="2555287"/>
              <a:ext cx="1937350" cy="165028"/>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4</a:t>
              </a:r>
              <a:endParaRPr lang="en-US" sz="1600" i="0" dirty="0">
                <a:solidFill>
                  <a:srgbClr val="003359"/>
                </a:solidFill>
                <a:latin typeface="Arial" pitchFamily="34" charset="0"/>
                <a:cs typeface="Arial" pitchFamily="34" charset="0"/>
              </a:endParaRPr>
            </a:p>
          </p:txBody>
        </p:sp>
      </p:grpSp>
      <p:pic>
        <p:nvPicPr>
          <p:cNvPr id="29" name="Picture 28"/>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796047" y="2896300"/>
            <a:ext cx="1561011" cy="1879840"/>
          </a:xfrm>
          <a:prstGeom prst="rect">
            <a:avLst/>
          </a:prstGeom>
        </p:spPr>
      </p:pic>
      <p:grpSp>
        <p:nvGrpSpPr>
          <p:cNvPr id="50" name="Group 49"/>
          <p:cNvGrpSpPr/>
          <p:nvPr/>
        </p:nvGrpSpPr>
        <p:grpSpPr>
          <a:xfrm>
            <a:off x="5431100" y="2966845"/>
            <a:ext cx="2193369" cy="648000"/>
            <a:chOff x="5561090" y="2608815"/>
            <a:chExt cx="2193369" cy="648000"/>
          </a:xfrm>
        </p:grpSpPr>
        <p:sp>
          <p:nvSpPr>
            <p:cNvPr id="51" name="TextBox 50"/>
            <p:cNvSpPr txBox="1"/>
            <p:nvPr/>
          </p:nvSpPr>
          <p:spPr>
            <a:xfrm>
              <a:off x="5782784" y="2608815"/>
              <a:ext cx="1971675"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eaLnBrk="1" fontAlgn="auto" hangingPunct="1">
                <a:spcBef>
                  <a:spcPct val="50000"/>
                </a:spcBef>
                <a:spcAft>
                  <a:spcPts val="0"/>
                </a:spcAft>
                <a:defRPr/>
              </a:pPr>
              <a:r>
                <a:rPr lang="en-US" sz="1600" u="dotted" dirty="0" smtClean="0">
                  <a:latin typeface="Arial" pitchFamily="34" charset="0"/>
                  <a:cs typeface="Arial" pitchFamily="34" charset="0"/>
                </a:rPr>
                <a:t>                         ?</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p:txBody>
        </p:sp>
        <p:sp>
          <p:nvSpPr>
            <p:cNvPr id="52" name="Right Triangle 51"/>
            <p:cNvSpPr/>
            <p:nvPr/>
          </p:nvSpPr>
          <p:spPr>
            <a:xfrm rot="16200000">
              <a:off x="5561090" y="279332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53" name="Group 52"/>
          <p:cNvGrpSpPr/>
          <p:nvPr/>
        </p:nvGrpSpPr>
        <p:grpSpPr>
          <a:xfrm>
            <a:off x="1855059" y="4060656"/>
            <a:ext cx="2194812" cy="648000"/>
            <a:chOff x="2703419" y="4496266"/>
            <a:chExt cx="2194812" cy="648000"/>
          </a:xfrm>
        </p:grpSpPr>
        <p:sp>
          <p:nvSpPr>
            <p:cNvPr id="54" name="TextBox 53"/>
            <p:cNvSpPr txBox="1"/>
            <p:nvPr/>
          </p:nvSpPr>
          <p:spPr>
            <a:xfrm>
              <a:off x="2703419" y="4496266"/>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55" name="Right Triangle 54"/>
            <p:cNvSpPr/>
            <p:nvPr/>
          </p:nvSpPr>
          <p:spPr>
            <a:xfrm rot="10800000" flipH="1">
              <a:off x="4752180" y="4789927"/>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56" name="Group 55"/>
          <p:cNvGrpSpPr/>
          <p:nvPr/>
        </p:nvGrpSpPr>
        <p:grpSpPr>
          <a:xfrm>
            <a:off x="5067937" y="4060656"/>
            <a:ext cx="2200079" cy="648000"/>
            <a:chOff x="4632327" y="4505791"/>
            <a:chExt cx="2200079" cy="648000"/>
          </a:xfrm>
        </p:grpSpPr>
        <p:sp>
          <p:nvSpPr>
            <p:cNvPr id="57" name="TextBox 56"/>
            <p:cNvSpPr txBox="1"/>
            <p:nvPr/>
          </p:nvSpPr>
          <p:spPr>
            <a:xfrm>
              <a:off x="4859606" y="4505791"/>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58" name="Right Triangle 57"/>
            <p:cNvSpPr/>
            <p:nvPr/>
          </p:nvSpPr>
          <p:spPr>
            <a:xfrm rot="10800000">
              <a:off x="4632327" y="4780401"/>
              <a:ext cx="146051" cy="146051"/>
            </a:xfrm>
            <a:prstGeom prst="rtTriangle">
              <a:avLst/>
            </a:prstGeom>
            <a:solidFill>
              <a:srgbClr val="C7EDF6"/>
            </a:solidFill>
            <a:ln>
              <a:solidFill>
                <a:srgbClr val="C7EDF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59" name="Group 58"/>
          <p:cNvGrpSpPr/>
          <p:nvPr/>
        </p:nvGrpSpPr>
        <p:grpSpPr>
          <a:xfrm>
            <a:off x="1468879" y="2965910"/>
            <a:ext cx="2194989" cy="648000"/>
            <a:chOff x="1861419" y="3517575"/>
            <a:chExt cx="2194989" cy="648000"/>
          </a:xfrm>
        </p:grpSpPr>
        <p:sp>
          <p:nvSpPr>
            <p:cNvPr id="60" name="TextBox 59"/>
            <p:cNvSpPr txBox="1"/>
            <p:nvPr/>
          </p:nvSpPr>
          <p:spPr>
            <a:xfrm>
              <a:off x="1861419" y="3517575"/>
              <a:ext cx="1971675"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eaLnBrk="1" fontAlgn="auto" hangingPunct="1">
                <a:spcBef>
                  <a:spcPct val="50000"/>
                </a:spcBef>
                <a:spcAft>
                  <a:spcPts val="0"/>
                </a:spcAft>
                <a:defRPr/>
              </a:pPr>
              <a:r>
                <a:rPr lang="en-US" sz="1600" u="dotted" dirty="0" smtClean="0">
                  <a:latin typeface="Arial" pitchFamily="34" charset="0"/>
                  <a:cs typeface="Arial" pitchFamily="34" charset="0"/>
                </a:rPr>
                <a:t>                           ?</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p:txBody>
        </p:sp>
        <p:sp>
          <p:nvSpPr>
            <p:cNvPr id="61" name="Right Triangle 60"/>
            <p:cNvSpPr/>
            <p:nvPr/>
          </p:nvSpPr>
          <p:spPr>
            <a:xfrm rot="5400000" flipH="1">
              <a:off x="3910357" y="3716772"/>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Tree>
    <p:extLst>
      <p:ext uri="{BB962C8B-B14F-4D97-AF65-F5344CB8AC3E}">
        <p14:creationId xmlns:p14="http://schemas.microsoft.com/office/powerpoint/2010/main" val="529607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0"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p>
        </p:txBody>
      </p:sp>
      <p:sp>
        <p:nvSpPr>
          <p:cNvPr id="42"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Practice</a:t>
            </a:r>
            <a:endParaRPr lang="en-GB" dirty="0">
              <a:latin typeface="Arial" pitchFamily="34" charset="0"/>
              <a:cs typeface="Arial" pitchFamily="34" charset="0"/>
            </a:endParaRPr>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55600" y="850899"/>
            <a:ext cx="2707200" cy="1735091"/>
          </a:xfrm>
          <a:prstGeom prst="rect">
            <a:avLst/>
          </a:prstGeom>
        </p:spPr>
      </p:pic>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068034" y="850899"/>
            <a:ext cx="2707200" cy="1697692"/>
          </a:xfrm>
          <a:prstGeom prst="rect">
            <a:avLst/>
          </a:prstGeom>
        </p:spPr>
      </p:pic>
      <p:grpSp>
        <p:nvGrpSpPr>
          <p:cNvPr id="56" name="Group 55"/>
          <p:cNvGrpSpPr/>
          <p:nvPr/>
        </p:nvGrpSpPr>
        <p:grpSpPr>
          <a:xfrm>
            <a:off x="0" y="446088"/>
            <a:ext cx="9144000" cy="72000"/>
            <a:chOff x="0" y="446088"/>
            <a:chExt cx="9144000" cy="72000"/>
          </a:xfrm>
        </p:grpSpPr>
        <p:sp>
          <p:nvSpPr>
            <p:cNvPr id="57" name="Rectangle 56"/>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0" name="Rectangle 5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grpSp>
        <p:nvGrpSpPr>
          <p:cNvPr id="49" name="Group 48"/>
          <p:cNvGrpSpPr/>
          <p:nvPr/>
        </p:nvGrpSpPr>
        <p:grpSpPr>
          <a:xfrm>
            <a:off x="358565" y="2435715"/>
            <a:ext cx="2708486" cy="306000"/>
            <a:chOff x="838379" y="2536128"/>
            <a:chExt cx="2728507" cy="306000"/>
          </a:xfrm>
        </p:grpSpPr>
        <p:pic>
          <p:nvPicPr>
            <p:cNvPr id="50" name="Picture 49"/>
            <p:cNvPicPr>
              <a:picLocks noChangeAspect="1"/>
            </p:cNvPicPr>
            <p:nvPr/>
          </p:nvPicPr>
          <p:blipFill>
            <a:blip r:embed="rId5"/>
            <a:stretch>
              <a:fillRect/>
            </a:stretch>
          </p:blipFill>
          <p:spPr>
            <a:xfrm>
              <a:off x="838379" y="2536128"/>
              <a:ext cx="2728507" cy="306000"/>
            </a:xfrm>
            <a:prstGeom prst="rect">
              <a:avLst/>
            </a:prstGeom>
          </p:spPr>
        </p:pic>
        <p:sp>
          <p:nvSpPr>
            <p:cNvPr id="51" name="TextBox 50"/>
            <p:cNvSpPr txBox="1"/>
            <p:nvPr/>
          </p:nvSpPr>
          <p:spPr>
            <a:xfrm>
              <a:off x="1130789" y="2583862"/>
              <a:ext cx="2140037" cy="165028"/>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5</a:t>
              </a:r>
              <a:endParaRPr lang="en-US" sz="1600" i="0" dirty="0">
                <a:solidFill>
                  <a:srgbClr val="003359"/>
                </a:solidFill>
                <a:latin typeface="Arial" pitchFamily="34" charset="0"/>
                <a:cs typeface="Arial" pitchFamily="34" charset="0"/>
              </a:endParaRPr>
            </a:p>
          </p:txBody>
        </p:sp>
      </p:grpSp>
      <p:grpSp>
        <p:nvGrpSpPr>
          <p:cNvPr id="52" name="Group 51"/>
          <p:cNvGrpSpPr/>
          <p:nvPr/>
        </p:nvGrpSpPr>
        <p:grpSpPr>
          <a:xfrm>
            <a:off x="6068607" y="2435715"/>
            <a:ext cx="2706627" cy="306000"/>
            <a:chOff x="840801" y="2511310"/>
            <a:chExt cx="2728504" cy="306000"/>
          </a:xfrm>
        </p:grpSpPr>
        <p:pic>
          <p:nvPicPr>
            <p:cNvPr id="53" name="Picture 52"/>
            <p:cNvPicPr>
              <a:picLocks noChangeAspect="1"/>
            </p:cNvPicPr>
            <p:nvPr/>
          </p:nvPicPr>
          <p:blipFill>
            <a:blip r:embed="rId5"/>
            <a:stretch>
              <a:fillRect/>
            </a:stretch>
          </p:blipFill>
          <p:spPr>
            <a:xfrm>
              <a:off x="840801" y="2511310"/>
              <a:ext cx="2728504" cy="306000"/>
            </a:xfrm>
            <a:prstGeom prst="rect">
              <a:avLst/>
            </a:prstGeom>
          </p:spPr>
        </p:pic>
        <p:sp>
          <p:nvSpPr>
            <p:cNvPr id="54" name="TextBox 53"/>
            <p:cNvSpPr txBox="1"/>
            <p:nvPr/>
          </p:nvSpPr>
          <p:spPr>
            <a:xfrm>
              <a:off x="1234818" y="2555287"/>
              <a:ext cx="1937350" cy="165028"/>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6</a:t>
              </a:r>
              <a:endParaRPr lang="en-US" sz="1600" i="0" dirty="0">
                <a:solidFill>
                  <a:srgbClr val="003359"/>
                </a:solidFill>
                <a:latin typeface="Arial" pitchFamily="34" charset="0"/>
                <a:cs typeface="Arial" pitchFamily="34" charset="0"/>
              </a:endParaRPr>
            </a:p>
          </p:txBody>
        </p:sp>
      </p:grpSp>
      <p:pic>
        <p:nvPicPr>
          <p:cNvPr id="29" name="Picture 28"/>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796047" y="2896300"/>
            <a:ext cx="1561011" cy="1879840"/>
          </a:xfrm>
          <a:prstGeom prst="rect">
            <a:avLst/>
          </a:prstGeom>
        </p:spPr>
      </p:pic>
      <p:grpSp>
        <p:nvGrpSpPr>
          <p:cNvPr id="30" name="Group 29"/>
          <p:cNvGrpSpPr/>
          <p:nvPr/>
        </p:nvGrpSpPr>
        <p:grpSpPr>
          <a:xfrm>
            <a:off x="5431100" y="2966845"/>
            <a:ext cx="2193369" cy="648000"/>
            <a:chOff x="5561090" y="2608815"/>
            <a:chExt cx="2193369" cy="648000"/>
          </a:xfrm>
        </p:grpSpPr>
        <p:sp>
          <p:nvSpPr>
            <p:cNvPr id="31" name="TextBox 30"/>
            <p:cNvSpPr txBox="1"/>
            <p:nvPr/>
          </p:nvSpPr>
          <p:spPr>
            <a:xfrm>
              <a:off x="5782784" y="2608815"/>
              <a:ext cx="1971675"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eaLnBrk="1" fontAlgn="auto" hangingPunct="1">
                <a:spcBef>
                  <a:spcPct val="50000"/>
                </a:spcBef>
                <a:spcAft>
                  <a:spcPts val="0"/>
                </a:spcAft>
                <a:defRPr/>
              </a:pPr>
              <a:r>
                <a:rPr lang="en-US" sz="1600" u="dotted" dirty="0" smtClean="0">
                  <a:latin typeface="Arial" pitchFamily="34" charset="0"/>
                  <a:cs typeface="Arial" pitchFamily="34" charset="0"/>
                </a:rPr>
                <a:t>                         .</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p:txBody>
        </p:sp>
        <p:sp>
          <p:nvSpPr>
            <p:cNvPr id="32" name="Right Triangle 31"/>
            <p:cNvSpPr/>
            <p:nvPr/>
          </p:nvSpPr>
          <p:spPr>
            <a:xfrm rot="16200000">
              <a:off x="5561090" y="279332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33" name="Group 32"/>
          <p:cNvGrpSpPr/>
          <p:nvPr/>
        </p:nvGrpSpPr>
        <p:grpSpPr>
          <a:xfrm>
            <a:off x="1855059" y="4060656"/>
            <a:ext cx="2194812" cy="648000"/>
            <a:chOff x="2703419" y="4496266"/>
            <a:chExt cx="2194812" cy="648000"/>
          </a:xfrm>
        </p:grpSpPr>
        <p:sp>
          <p:nvSpPr>
            <p:cNvPr id="35" name="TextBox 34"/>
            <p:cNvSpPr txBox="1"/>
            <p:nvPr/>
          </p:nvSpPr>
          <p:spPr>
            <a:xfrm>
              <a:off x="2703419" y="4496266"/>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36" name="Right Triangle 35"/>
            <p:cNvSpPr/>
            <p:nvPr/>
          </p:nvSpPr>
          <p:spPr>
            <a:xfrm rot="10800000" flipH="1">
              <a:off x="4752180" y="4789927"/>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37" name="Group 36"/>
          <p:cNvGrpSpPr/>
          <p:nvPr/>
        </p:nvGrpSpPr>
        <p:grpSpPr>
          <a:xfrm>
            <a:off x="5067937" y="4060656"/>
            <a:ext cx="2200079" cy="648000"/>
            <a:chOff x="4632327" y="4505791"/>
            <a:chExt cx="2200079" cy="648000"/>
          </a:xfrm>
        </p:grpSpPr>
        <p:sp>
          <p:nvSpPr>
            <p:cNvPr id="38" name="TextBox 37"/>
            <p:cNvSpPr txBox="1"/>
            <p:nvPr/>
          </p:nvSpPr>
          <p:spPr>
            <a:xfrm>
              <a:off x="4859606" y="4505791"/>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43" name="Right Triangle 42"/>
            <p:cNvSpPr/>
            <p:nvPr/>
          </p:nvSpPr>
          <p:spPr>
            <a:xfrm rot="10800000">
              <a:off x="4632327" y="4780401"/>
              <a:ext cx="146051" cy="146051"/>
            </a:xfrm>
            <a:prstGeom prst="rtTriangle">
              <a:avLst/>
            </a:prstGeom>
            <a:solidFill>
              <a:srgbClr val="C7EDF6"/>
            </a:solidFill>
            <a:ln>
              <a:solidFill>
                <a:srgbClr val="C7EDF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44" name="Group 43"/>
          <p:cNvGrpSpPr/>
          <p:nvPr/>
        </p:nvGrpSpPr>
        <p:grpSpPr>
          <a:xfrm>
            <a:off x="1468879" y="2965910"/>
            <a:ext cx="2194989" cy="648000"/>
            <a:chOff x="1861419" y="3517575"/>
            <a:chExt cx="2194989" cy="648000"/>
          </a:xfrm>
        </p:grpSpPr>
        <p:sp>
          <p:nvSpPr>
            <p:cNvPr id="45" name="TextBox 44"/>
            <p:cNvSpPr txBox="1"/>
            <p:nvPr/>
          </p:nvSpPr>
          <p:spPr>
            <a:xfrm>
              <a:off x="1861419" y="3517575"/>
              <a:ext cx="1971675"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eaLnBrk="1" fontAlgn="auto" hangingPunct="1">
                <a:spcBef>
                  <a:spcPct val="50000"/>
                </a:spcBef>
                <a:spcAft>
                  <a:spcPts val="0"/>
                </a:spcAft>
                <a:defRPr/>
              </a:pPr>
              <a:r>
                <a:rPr lang="en-US" sz="1600" u="dotted" dirty="0" smtClean="0">
                  <a:latin typeface="Arial" pitchFamily="34" charset="0"/>
                  <a:cs typeface="Arial" pitchFamily="34" charset="0"/>
                </a:rPr>
                <a:t>                           .</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p:txBody>
        </p:sp>
        <p:sp>
          <p:nvSpPr>
            <p:cNvPr id="48" name="Right Triangle 47"/>
            <p:cNvSpPr/>
            <p:nvPr/>
          </p:nvSpPr>
          <p:spPr>
            <a:xfrm rot="5400000" flipH="1">
              <a:off x="3910357" y="3716772"/>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Tree>
    <p:extLst>
      <p:ext uri="{BB962C8B-B14F-4D97-AF65-F5344CB8AC3E}">
        <p14:creationId xmlns:p14="http://schemas.microsoft.com/office/powerpoint/2010/main" val="3335478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0"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p>
        </p:txBody>
      </p:sp>
      <p:sp>
        <p:nvSpPr>
          <p:cNvPr id="42"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Practice</a:t>
            </a:r>
            <a:endParaRPr lang="en-GB" dirty="0">
              <a:latin typeface="Arial" pitchFamily="34" charset="0"/>
              <a:cs typeface="Arial" pitchFamily="34" charset="0"/>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9124" y="851403"/>
            <a:ext cx="2707926" cy="1829679"/>
          </a:xfrm>
          <a:prstGeom prst="rect">
            <a:avLst/>
          </a:prstGeom>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068034" y="851403"/>
            <a:ext cx="2707200" cy="1703847"/>
          </a:xfrm>
          <a:prstGeom prst="rect">
            <a:avLst/>
          </a:prstGeom>
        </p:spPr>
      </p:pic>
      <p:grpSp>
        <p:nvGrpSpPr>
          <p:cNvPr id="56" name="Group 55"/>
          <p:cNvGrpSpPr/>
          <p:nvPr/>
        </p:nvGrpSpPr>
        <p:grpSpPr>
          <a:xfrm>
            <a:off x="0" y="446088"/>
            <a:ext cx="9144000" cy="72000"/>
            <a:chOff x="0" y="446088"/>
            <a:chExt cx="9144000" cy="72000"/>
          </a:xfrm>
        </p:grpSpPr>
        <p:sp>
          <p:nvSpPr>
            <p:cNvPr id="57" name="Rectangle 56"/>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0" name="Rectangle 5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grpSp>
        <p:nvGrpSpPr>
          <p:cNvPr id="73" name="Group 72"/>
          <p:cNvGrpSpPr/>
          <p:nvPr/>
        </p:nvGrpSpPr>
        <p:grpSpPr>
          <a:xfrm>
            <a:off x="358564" y="2435715"/>
            <a:ext cx="2708485" cy="306000"/>
            <a:chOff x="838379" y="2536128"/>
            <a:chExt cx="2728507" cy="306000"/>
          </a:xfrm>
        </p:grpSpPr>
        <p:pic>
          <p:nvPicPr>
            <p:cNvPr id="74" name="Picture 73"/>
            <p:cNvPicPr>
              <a:picLocks noChangeAspect="1"/>
            </p:cNvPicPr>
            <p:nvPr/>
          </p:nvPicPr>
          <p:blipFill>
            <a:blip r:embed="rId5"/>
            <a:stretch>
              <a:fillRect/>
            </a:stretch>
          </p:blipFill>
          <p:spPr>
            <a:xfrm>
              <a:off x="838379" y="2536128"/>
              <a:ext cx="2728507" cy="306000"/>
            </a:xfrm>
            <a:prstGeom prst="rect">
              <a:avLst/>
            </a:prstGeom>
          </p:spPr>
        </p:pic>
        <p:sp>
          <p:nvSpPr>
            <p:cNvPr id="75" name="TextBox 74"/>
            <p:cNvSpPr txBox="1"/>
            <p:nvPr/>
          </p:nvSpPr>
          <p:spPr>
            <a:xfrm>
              <a:off x="1130788" y="2583862"/>
              <a:ext cx="2140037" cy="165028"/>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7</a:t>
              </a:r>
              <a:endParaRPr lang="en-US" sz="1600" i="0" dirty="0">
                <a:solidFill>
                  <a:srgbClr val="003359"/>
                </a:solidFill>
                <a:latin typeface="Arial" pitchFamily="34" charset="0"/>
                <a:cs typeface="Arial" pitchFamily="34" charset="0"/>
              </a:endParaRPr>
            </a:p>
          </p:txBody>
        </p:sp>
      </p:grpSp>
      <p:grpSp>
        <p:nvGrpSpPr>
          <p:cNvPr id="76" name="Group 75"/>
          <p:cNvGrpSpPr/>
          <p:nvPr/>
        </p:nvGrpSpPr>
        <p:grpSpPr>
          <a:xfrm>
            <a:off x="6068607" y="2435715"/>
            <a:ext cx="2706627" cy="306000"/>
            <a:chOff x="840801" y="2511310"/>
            <a:chExt cx="2728504" cy="306000"/>
          </a:xfrm>
        </p:grpSpPr>
        <p:pic>
          <p:nvPicPr>
            <p:cNvPr id="77" name="Picture 76"/>
            <p:cNvPicPr>
              <a:picLocks noChangeAspect="1"/>
            </p:cNvPicPr>
            <p:nvPr/>
          </p:nvPicPr>
          <p:blipFill>
            <a:blip r:embed="rId5"/>
            <a:stretch>
              <a:fillRect/>
            </a:stretch>
          </p:blipFill>
          <p:spPr>
            <a:xfrm>
              <a:off x="840801" y="2511310"/>
              <a:ext cx="2728504" cy="306000"/>
            </a:xfrm>
            <a:prstGeom prst="rect">
              <a:avLst/>
            </a:prstGeom>
          </p:spPr>
        </p:pic>
        <p:sp>
          <p:nvSpPr>
            <p:cNvPr id="78" name="TextBox 77"/>
            <p:cNvSpPr txBox="1"/>
            <p:nvPr/>
          </p:nvSpPr>
          <p:spPr>
            <a:xfrm>
              <a:off x="1234818" y="2555287"/>
              <a:ext cx="1937350" cy="165028"/>
            </a:xfrm>
            <a:prstGeom prst="rect">
              <a:avLst/>
            </a:prstGeom>
          </p:spPr>
          <p:txBody>
            <a:bodyPr wrap="square" lIns="0" tIns="0" rIns="0" bIns="0" rtlCol="0" anchor="ctr">
              <a:noAutofit/>
            </a:bodyPr>
            <a:lstStyle/>
            <a:p>
              <a:pPr algn="ctr"/>
              <a:r>
                <a:rPr lang="en-US" sz="1600" i="0" dirty="0" smtClean="0">
                  <a:solidFill>
                    <a:srgbClr val="003359"/>
                  </a:solidFill>
                  <a:latin typeface="Arial" pitchFamily="34" charset="0"/>
                  <a:cs typeface="Arial" pitchFamily="34" charset="0"/>
                </a:rPr>
                <a:t>8</a:t>
              </a:r>
              <a:endParaRPr lang="en-US" sz="1600" i="0" dirty="0">
                <a:solidFill>
                  <a:srgbClr val="003359"/>
                </a:solidFill>
                <a:latin typeface="Arial" pitchFamily="34" charset="0"/>
                <a:cs typeface="Arial" pitchFamily="34" charset="0"/>
              </a:endParaRPr>
            </a:p>
          </p:txBody>
        </p:sp>
      </p:grpSp>
      <p:pic>
        <p:nvPicPr>
          <p:cNvPr id="29" name="Picture 28"/>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796047" y="2896300"/>
            <a:ext cx="1561011" cy="1879840"/>
          </a:xfrm>
          <a:prstGeom prst="rect">
            <a:avLst/>
          </a:prstGeom>
        </p:spPr>
      </p:pic>
      <p:grpSp>
        <p:nvGrpSpPr>
          <p:cNvPr id="30" name="Group 29"/>
          <p:cNvGrpSpPr/>
          <p:nvPr/>
        </p:nvGrpSpPr>
        <p:grpSpPr>
          <a:xfrm>
            <a:off x="5431100" y="2966845"/>
            <a:ext cx="2193369" cy="648000"/>
            <a:chOff x="5561090" y="2608815"/>
            <a:chExt cx="2193369" cy="648000"/>
          </a:xfrm>
        </p:grpSpPr>
        <p:sp>
          <p:nvSpPr>
            <p:cNvPr id="31" name="TextBox 30"/>
            <p:cNvSpPr txBox="1"/>
            <p:nvPr/>
          </p:nvSpPr>
          <p:spPr>
            <a:xfrm>
              <a:off x="5782784" y="2608815"/>
              <a:ext cx="1971675"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eaLnBrk="1" fontAlgn="auto" hangingPunct="1">
                <a:spcBef>
                  <a:spcPct val="50000"/>
                </a:spcBef>
                <a:spcAft>
                  <a:spcPts val="0"/>
                </a:spcAft>
                <a:defRPr/>
              </a:pPr>
              <a:r>
                <a:rPr lang="en-US" sz="1600" u="dotted" dirty="0" smtClean="0">
                  <a:latin typeface="Arial" pitchFamily="34" charset="0"/>
                  <a:cs typeface="Arial" pitchFamily="34" charset="0"/>
                </a:rPr>
                <a:t>                         .</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p:txBody>
        </p:sp>
        <p:sp>
          <p:nvSpPr>
            <p:cNvPr id="32" name="Right Triangle 31"/>
            <p:cNvSpPr/>
            <p:nvPr/>
          </p:nvSpPr>
          <p:spPr>
            <a:xfrm rot="16200000">
              <a:off x="5561090" y="279332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33" name="Group 32"/>
          <p:cNvGrpSpPr/>
          <p:nvPr/>
        </p:nvGrpSpPr>
        <p:grpSpPr>
          <a:xfrm>
            <a:off x="1855059" y="4060656"/>
            <a:ext cx="2194812" cy="648000"/>
            <a:chOff x="2703419" y="4496266"/>
            <a:chExt cx="2194812" cy="648000"/>
          </a:xfrm>
        </p:grpSpPr>
        <p:sp>
          <p:nvSpPr>
            <p:cNvPr id="35" name="TextBox 34"/>
            <p:cNvSpPr txBox="1"/>
            <p:nvPr/>
          </p:nvSpPr>
          <p:spPr>
            <a:xfrm>
              <a:off x="2703419" y="4496266"/>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36" name="Right Triangle 35"/>
            <p:cNvSpPr/>
            <p:nvPr/>
          </p:nvSpPr>
          <p:spPr>
            <a:xfrm rot="10800000" flipH="1">
              <a:off x="4752180" y="4789927"/>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37" name="Group 36"/>
          <p:cNvGrpSpPr/>
          <p:nvPr/>
        </p:nvGrpSpPr>
        <p:grpSpPr>
          <a:xfrm>
            <a:off x="5067937" y="4060656"/>
            <a:ext cx="2200079" cy="648000"/>
            <a:chOff x="4632327" y="4505791"/>
            <a:chExt cx="2200079" cy="648000"/>
          </a:xfrm>
        </p:grpSpPr>
        <p:sp>
          <p:nvSpPr>
            <p:cNvPr id="38" name="TextBox 37"/>
            <p:cNvSpPr txBox="1"/>
            <p:nvPr/>
          </p:nvSpPr>
          <p:spPr>
            <a:xfrm>
              <a:off x="4859606" y="4505791"/>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51" name="Right Triangle 50"/>
            <p:cNvSpPr/>
            <p:nvPr/>
          </p:nvSpPr>
          <p:spPr>
            <a:xfrm rot="10800000">
              <a:off x="4632327" y="4780401"/>
              <a:ext cx="146051" cy="146051"/>
            </a:xfrm>
            <a:prstGeom prst="rtTriangle">
              <a:avLst/>
            </a:prstGeom>
            <a:solidFill>
              <a:srgbClr val="C7EDF6"/>
            </a:solidFill>
            <a:ln>
              <a:solidFill>
                <a:srgbClr val="C7EDF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52" name="Group 51"/>
          <p:cNvGrpSpPr/>
          <p:nvPr/>
        </p:nvGrpSpPr>
        <p:grpSpPr>
          <a:xfrm>
            <a:off x="1468879" y="2965910"/>
            <a:ext cx="2194989" cy="648000"/>
            <a:chOff x="1861419" y="3517575"/>
            <a:chExt cx="2194989" cy="648000"/>
          </a:xfrm>
        </p:grpSpPr>
        <p:sp>
          <p:nvSpPr>
            <p:cNvPr id="53" name="TextBox 52"/>
            <p:cNvSpPr txBox="1"/>
            <p:nvPr/>
          </p:nvSpPr>
          <p:spPr>
            <a:xfrm>
              <a:off x="1861419" y="3517575"/>
              <a:ext cx="1971675"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eaLnBrk="1" fontAlgn="auto" hangingPunct="1">
                <a:spcBef>
                  <a:spcPct val="50000"/>
                </a:spcBef>
                <a:spcAft>
                  <a:spcPts val="0"/>
                </a:spcAft>
                <a:defRPr/>
              </a:pPr>
              <a:r>
                <a:rPr lang="en-US" sz="1600" u="dotted" dirty="0" smtClean="0">
                  <a:latin typeface="Arial" pitchFamily="34" charset="0"/>
                  <a:cs typeface="Arial" pitchFamily="34" charset="0"/>
                </a:rPr>
                <a:t>                           .</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p:txBody>
        </p:sp>
        <p:sp>
          <p:nvSpPr>
            <p:cNvPr id="54" name="Right Triangle 53"/>
            <p:cNvSpPr/>
            <p:nvPr/>
          </p:nvSpPr>
          <p:spPr>
            <a:xfrm rot="5400000" flipH="1">
              <a:off x="3910357" y="3716772"/>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Tree>
    <p:extLst>
      <p:ext uri="{BB962C8B-B14F-4D97-AF65-F5344CB8AC3E}">
        <p14:creationId xmlns:p14="http://schemas.microsoft.com/office/powerpoint/2010/main" val="1818864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3.1: Feedback</a:t>
            </a:r>
            <a:endParaRPr lang="en-GB" dirty="0">
              <a:latin typeface="Arial" pitchFamily="34" charset="0"/>
              <a:cs typeface="Arial" pitchFamily="34" charset="0"/>
            </a:endParaRPr>
          </a:p>
        </p:txBody>
      </p:sp>
      <p:grpSp>
        <p:nvGrpSpPr>
          <p:cNvPr id="9" name="Group 8"/>
          <p:cNvGrpSpPr/>
          <p:nvPr/>
        </p:nvGrpSpPr>
        <p:grpSpPr>
          <a:xfrm>
            <a:off x="361949" y="863600"/>
            <a:ext cx="1997075" cy="1885950"/>
            <a:chOff x="361949" y="863600"/>
            <a:chExt cx="1997075" cy="1885950"/>
          </a:xfrm>
        </p:grpSpPr>
        <p:sp>
          <p:nvSpPr>
            <p:cNvPr id="10" name="Rectangle 9"/>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ectangle 10"/>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Rectangle 11"/>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Rectangle 12"/>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Rectangle 13"/>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5" name="TextBox 14"/>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dirty="0">
                  <a:solidFill>
                    <a:schemeClr val="bg1"/>
                  </a:solidFill>
                  <a:latin typeface="Arial" pitchFamily="34" charset="0"/>
                  <a:cs typeface="Arial" pitchFamily="34" charset="0"/>
                </a:rPr>
                <a:t>Student</a:t>
              </a:r>
              <a:r>
                <a:rPr lang="en-US" sz="1400" b="1" i="0" baseline="0" dirty="0">
                  <a:solidFill>
                    <a:schemeClr val="bg1"/>
                  </a:solidFill>
                  <a:latin typeface="Arial" pitchFamily="34" charset="0"/>
                  <a:cs typeface="Arial" pitchFamily="34" charset="0"/>
                </a:rPr>
                <a:t> 1</a:t>
              </a:r>
              <a:endParaRPr lang="en-US" sz="1400" b="1" i="0" dirty="0">
                <a:solidFill>
                  <a:schemeClr val="bg1"/>
                </a:solidFill>
                <a:latin typeface="Arial" pitchFamily="34" charset="0"/>
                <a:cs typeface="Arial" pitchFamily="34" charset="0"/>
              </a:endParaRPr>
            </a:p>
          </p:txBody>
        </p:sp>
        <p:sp>
          <p:nvSpPr>
            <p:cNvPr id="16" name="TextBox 15"/>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17" name="TextBox 16"/>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18" name="TextBox 17"/>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19" name="TextBox 18"/>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sp>
        <p:nvSpPr>
          <p:cNvPr id="20" name="Rectangle 19"/>
          <p:cNvSpPr/>
          <p:nvPr/>
        </p:nvSpPr>
        <p:spPr>
          <a:xfrm>
            <a:off x="361949" y="2889250"/>
            <a:ext cx="8420101" cy="18923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21" name="Group 20"/>
          <p:cNvGrpSpPr/>
          <p:nvPr/>
        </p:nvGrpSpPr>
        <p:grpSpPr>
          <a:xfrm>
            <a:off x="2501899" y="863600"/>
            <a:ext cx="1997075" cy="1885950"/>
            <a:chOff x="361949" y="863600"/>
            <a:chExt cx="1997075" cy="1885950"/>
          </a:xfrm>
        </p:grpSpPr>
        <p:sp>
          <p:nvSpPr>
            <p:cNvPr id="22" name="Rectangle 21"/>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Rectangle 22"/>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4" name="Rectangle 23"/>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5" name="Rectangle 24"/>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dirty="0">
                  <a:solidFill>
                    <a:schemeClr val="bg1"/>
                  </a:solidFill>
                  <a:latin typeface="Arial" pitchFamily="34" charset="0"/>
                  <a:cs typeface="Arial" pitchFamily="34" charset="0"/>
                </a:rPr>
                <a:t>Student</a:t>
              </a:r>
              <a:r>
                <a:rPr lang="en-US" sz="1400" b="1" i="0" baseline="0" dirty="0">
                  <a:solidFill>
                    <a:schemeClr val="bg1"/>
                  </a:solidFill>
                  <a:latin typeface="Arial" pitchFamily="34" charset="0"/>
                  <a:cs typeface="Arial" pitchFamily="34" charset="0"/>
                </a:rPr>
                <a:t> 2</a:t>
              </a:r>
              <a:endParaRPr lang="en-US" sz="1400" b="1" i="0" dirty="0">
                <a:solidFill>
                  <a:schemeClr val="bg1"/>
                </a:solidFill>
                <a:latin typeface="Arial" pitchFamily="34" charset="0"/>
                <a:cs typeface="Arial" pitchFamily="34" charset="0"/>
              </a:endParaRPr>
            </a:p>
          </p:txBody>
        </p:sp>
        <p:sp>
          <p:nvSpPr>
            <p:cNvPr id="28" name="TextBox 27"/>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29" name="TextBox 28"/>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30" name="TextBox 29"/>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31" name="TextBox 30"/>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32" name="Group 31"/>
          <p:cNvGrpSpPr/>
          <p:nvPr/>
        </p:nvGrpSpPr>
        <p:grpSpPr>
          <a:xfrm>
            <a:off x="4648199" y="863600"/>
            <a:ext cx="1997075" cy="1885950"/>
            <a:chOff x="361949" y="863600"/>
            <a:chExt cx="1997075" cy="1885950"/>
          </a:xfrm>
        </p:grpSpPr>
        <p:sp>
          <p:nvSpPr>
            <p:cNvPr id="33" name="Rectangle 32"/>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4" name="Rectangle 33"/>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Rectangle 35"/>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7" name="Rectangle 36"/>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8" name="TextBox 37"/>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dirty="0">
                  <a:solidFill>
                    <a:schemeClr val="bg1"/>
                  </a:solidFill>
                  <a:latin typeface="Arial" pitchFamily="34" charset="0"/>
                  <a:cs typeface="Arial" pitchFamily="34" charset="0"/>
                </a:rPr>
                <a:t>Student</a:t>
              </a:r>
              <a:r>
                <a:rPr lang="en-US" sz="1400" b="1" i="0" baseline="0" dirty="0">
                  <a:solidFill>
                    <a:schemeClr val="bg1"/>
                  </a:solidFill>
                  <a:latin typeface="Arial" pitchFamily="34" charset="0"/>
                  <a:cs typeface="Arial" pitchFamily="34" charset="0"/>
                </a:rPr>
                <a:t> 3</a:t>
              </a:r>
              <a:endParaRPr lang="en-US" sz="1400" b="1" i="0" dirty="0">
                <a:solidFill>
                  <a:schemeClr val="bg1"/>
                </a:solidFill>
                <a:latin typeface="Arial" pitchFamily="34" charset="0"/>
                <a:cs typeface="Arial" pitchFamily="34" charset="0"/>
              </a:endParaRPr>
            </a:p>
          </p:txBody>
        </p:sp>
        <p:sp>
          <p:nvSpPr>
            <p:cNvPr id="39" name="TextBox 38"/>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40" name="TextBox 39"/>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41" name="TextBox 40"/>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42" name="TextBox 41"/>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43" name="Group 42"/>
          <p:cNvGrpSpPr/>
          <p:nvPr/>
        </p:nvGrpSpPr>
        <p:grpSpPr>
          <a:xfrm>
            <a:off x="6788149" y="863600"/>
            <a:ext cx="1997075" cy="1885950"/>
            <a:chOff x="361949" y="863600"/>
            <a:chExt cx="1997075" cy="1885950"/>
          </a:xfrm>
        </p:grpSpPr>
        <p:sp>
          <p:nvSpPr>
            <p:cNvPr id="44" name="Rectangle 43"/>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5" name="Rectangle 44"/>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6" name="Rectangle 45"/>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7" name="Rectangle 46"/>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8" name="Rectangle 47"/>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9" name="TextBox 48"/>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dirty="0">
                  <a:solidFill>
                    <a:schemeClr val="bg1"/>
                  </a:solidFill>
                  <a:latin typeface="Arial" pitchFamily="34" charset="0"/>
                  <a:cs typeface="Arial" pitchFamily="34" charset="0"/>
                </a:rPr>
                <a:t>Student</a:t>
              </a:r>
              <a:r>
                <a:rPr lang="en-US" sz="1400" b="1" i="0" baseline="0" dirty="0">
                  <a:solidFill>
                    <a:schemeClr val="bg1"/>
                  </a:solidFill>
                  <a:latin typeface="Arial" pitchFamily="34" charset="0"/>
                  <a:cs typeface="Arial" pitchFamily="34" charset="0"/>
                </a:rPr>
                <a:t> 4</a:t>
              </a:r>
              <a:endParaRPr lang="en-US" sz="1400" b="1" i="0" dirty="0">
                <a:solidFill>
                  <a:schemeClr val="bg1"/>
                </a:solidFill>
                <a:latin typeface="Arial" pitchFamily="34" charset="0"/>
                <a:cs typeface="Arial" pitchFamily="34" charset="0"/>
              </a:endParaRPr>
            </a:p>
          </p:txBody>
        </p:sp>
        <p:sp>
          <p:nvSpPr>
            <p:cNvPr id="50" name="TextBox 49"/>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51" name="TextBox 50"/>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52" name="TextBox 51"/>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53" name="TextBox 52"/>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sp>
        <p:nvSpPr>
          <p:cNvPr id="54" name="TextBox 53"/>
          <p:cNvSpPr txBox="1"/>
          <p:nvPr/>
        </p:nvSpPr>
        <p:spPr>
          <a:xfrm>
            <a:off x="590550" y="304165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58" name="Group 57"/>
          <p:cNvGrpSpPr/>
          <p:nvPr/>
        </p:nvGrpSpPr>
        <p:grpSpPr>
          <a:xfrm>
            <a:off x="0" y="446088"/>
            <a:ext cx="9144000" cy="72000"/>
            <a:chOff x="0" y="446088"/>
            <a:chExt cx="9144000" cy="72000"/>
          </a:xfrm>
        </p:grpSpPr>
        <p:sp>
          <p:nvSpPr>
            <p:cNvPr id="59" name="Rectangle 58"/>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0" name="Rectangle 5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3100931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 name="Text Placeholder 19"/>
          <p:cNvSpPr txBox="1">
            <a:spLocks/>
          </p:cNvSpPr>
          <p:nvPr/>
        </p:nvSpPr>
        <p:spPr>
          <a:xfrm>
            <a:off x="5353050" y="2818428"/>
            <a:ext cx="3422650" cy="1194771"/>
          </a:xfrm>
          <a:prstGeom prst="rect">
            <a:avLst/>
          </a:prstGeom>
        </p:spPr>
        <p:txBody>
          <a:bodyPr vert="horz" lIns="0" tIns="0" rIns="0" bIns="0"/>
          <a:lstStyle>
            <a:lvl1pPr marL="0" indent="0" algn="l" defTabSz="457200" rtl="0" eaLnBrk="1" latinLnBrk="0" hangingPunct="1">
              <a:lnSpc>
                <a:spcPts val="1920"/>
              </a:lnSpc>
              <a:spcBef>
                <a:spcPct val="20000"/>
              </a:spcBef>
              <a:buFontTx/>
              <a:buNone/>
              <a:defRPr sz="1600" b="0" i="0" kern="1200" baseline="0">
                <a:solidFill>
                  <a:srgbClr val="003359"/>
                </a:solidFill>
                <a:latin typeface="Arial"/>
                <a:ea typeface="+mn-ea"/>
                <a:cs typeface="Arial"/>
              </a:defRPr>
            </a:lvl1pPr>
            <a:lvl2pPr marL="457200" indent="0" algn="l" defTabSz="457200" rtl="0" eaLnBrk="1" latinLnBrk="0" hangingPunct="1">
              <a:lnSpc>
                <a:spcPts val="1920"/>
              </a:lnSpc>
              <a:spcBef>
                <a:spcPct val="20000"/>
              </a:spcBef>
              <a:buFontTx/>
              <a:buNone/>
              <a:defRPr sz="1600" b="0" i="0" kern="1200">
                <a:solidFill>
                  <a:srgbClr val="003359"/>
                </a:solidFill>
                <a:latin typeface="Arial"/>
                <a:ea typeface="+mn-ea"/>
                <a:cs typeface="Arial"/>
              </a:defRPr>
            </a:lvl2pPr>
            <a:lvl3pPr marL="914400" indent="0" algn="l" defTabSz="457200" rtl="0" eaLnBrk="1" latinLnBrk="0" hangingPunct="1">
              <a:lnSpc>
                <a:spcPts val="1920"/>
              </a:lnSpc>
              <a:spcBef>
                <a:spcPct val="20000"/>
              </a:spcBef>
              <a:buFontTx/>
              <a:buNone/>
              <a:defRPr sz="1600" b="0" i="0" kern="1200">
                <a:solidFill>
                  <a:srgbClr val="003359"/>
                </a:solidFill>
                <a:latin typeface="Arial"/>
                <a:ea typeface="+mn-ea"/>
                <a:cs typeface="Arial"/>
              </a:defRPr>
            </a:lvl3pPr>
            <a:lvl4pPr marL="1371600" indent="0" algn="l" defTabSz="457200" rtl="0" eaLnBrk="1" latinLnBrk="0" hangingPunct="1">
              <a:lnSpc>
                <a:spcPts val="1920"/>
              </a:lnSpc>
              <a:spcBef>
                <a:spcPct val="20000"/>
              </a:spcBef>
              <a:buFontTx/>
              <a:buNone/>
              <a:defRPr sz="1600" b="0" i="0" kern="1200">
                <a:solidFill>
                  <a:srgbClr val="003359"/>
                </a:solidFill>
                <a:latin typeface="Arial"/>
                <a:ea typeface="+mn-ea"/>
                <a:cs typeface="Arial"/>
              </a:defRPr>
            </a:lvl4pPr>
            <a:lvl5pPr marL="1828800" indent="0" algn="l" defTabSz="457200" rtl="0" eaLnBrk="1" latinLnBrk="0" hangingPunct="1">
              <a:lnSpc>
                <a:spcPts val="1920"/>
              </a:lnSpc>
              <a:spcBef>
                <a:spcPct val="20000"/>
              </a:spcBef>
              <a:buFontTx/>
              <a:buNone/>
              <a:defRPr sz="1600" b="0" i="0" kern="1200">
                <a:solidFill>
                  <a:srgbClr val="003359"/>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spcBef>
                <a:spcPts val="0"/>
              </a:spcBef>
            </a:pPr>
            <a:r>
              <a:rPr lang="en-GB" dirty="0">
                <a:latin typeface="Arial" pitchFamily="34" charset="0"/>
                <a:cs typeface="Arial" pitchFamily="34" charset="0"/>
              </a:rPr>
              <a:t>My name is </a:t>
            </a:r>
            <a:r>
              <a:rPr lang="nl-NL" u="dotted" dirty="0">
                <a:latin typeface="Arial" pitchFamily="34" charset="0"/>
                <a:cs typeface="Arial" pitchFamily="34" charset="0"/>
              </a:rPr>
              <a:t>                   </a:t>
            </a:r>
            <a:r>
              <a:rPr lang="en-GB" u="dotted" dirty="0">
                <a:latin typeface="Arial" pitchFamily="34" charset="0"/>
                <a:cs typeface="Arial" pitchFamily="34" charset="0"/>
              </a:rPr>
              <a:t>.</a:t>
            </a:r>
          </a:p>
          <a:p>
            <a:pPr>
              <a:lnSpc>
                <a:spcPct val="100000"/>
              </a:lnSpc>
              <a:spcBef>
                <a:spcPts val="0"/>
              </a:spcBef>
            </a:pPr>
            <a:endParaRPr lang="en-GB" dirty="0">
              <a:latin typeface="Arial" pitchFamily="34" charset="0"/>
              <a:cs typeface="Arial" pitchFamily="34" charset="0"/>
            </a:endParaRPr>
          </a:p>
          <a:p>
            <a:pPr>
              <a:lnSpc>
                <a:spcPct val="100000"/>
              </a:lnSpc>
              <a:spcBef>
                <a:spcPts val="0"/>
              </a:spcBef>
            </a:pPr>
            <a:r>
              <a:rPr lang="en-GB" dirty="0">
                <a:latin typeface="Arial" pitchFamily="34" charset="0"/>
                <a:cs typeface="Arial" pitchFamily="34" charset="0"/>
              </a:rPr>
              <a:t>Now please introduce yourself. </a:t>
            </a:r>
          </a:p>
          <a:p>
            <a:pPr>
              <a:lnSpc>
                <a:spcPct val="100000"/>
              </a:lnSpc>
              <a:spcBef>
                <a:spcPts val="0"/>
              </a:spcBef>
            </a:pPr>
            <a:endParaRPr lang="en-GB" dirty="0">
              <a:latin typeface="Arial" pitchFamily="34" charset="0"/>
              <a:cs typeface="Arial" pitchFamily="34" charset="0"/>
            </a:endParaRPr>
          </a:p>
          <a:p>
            <a:pPr>
              <a:lnSpc>
                <a:spcPct val="100000"/>
              </a:lnSpc>
              <a:spcBef>
                <a:spcPts val="0"/>
              </a:spcBef>
            </a:pPr>
            <a:endParaRPr lang="en-GB" dirty="0">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GB" dirty="0">
                <a:latin typeface="Arial" pitchFamily="34" charset="0"/>
                <a:cs typeface="Arial" pitchFamily="34" charset="0"/>
              </a:rPr>
              <a:t>Encounter </a:t>
            </a:r>
            <a:r>
              <a:rPr lang="en-GB" dirty="0" smtClean="0">
                <a:latin typeface="Arial" pitchFamily="34" charset="0"/>
                <a:cs typeface="Arial" pitchFamily="34" charset="0"/>
              </a:rPr>
              <a:t>15</a:t>
            </a:r>
            <a:endParaRPr lang="en-US" dirty="0">
              <a:latin typeface="Arial" pitchFamily="34" charset="0"/>
              <a:cs typeface="Arial" pitchFamily="34" charset="0"/>
            </a:endParaRPr>
          </a:p>
        </p:txBody>
      </p:sp>
      <p:sp>
        <p:nvSpPr>
          <p:cNvPr id="9" name="TextBox 8"/>
          <p:cNvSpPr txBox="1"/>
          <p:nvPr/>
        </p:nvSpPr>
        <p:spPr>
          <a:xfrm>
            <a:off x="5562600" y="88900"/>
            <a:ext cx="3225800" cy="246221"/>
          </a:xfrm>
          <a:prstGeom prst="rect">
            <a:avLst/>
          </a:prstGeom>
        </p:spPr>
        <p:txBody>
          <a:bodyPr wrap="square" lIns="0" tIns="0" rIns="0" bIns="0" rtlCol="0" anchor="ctr">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1600" b="0" i="0" dirty="0">
                <a:solidFill>
                  <a:schemeClr val="bg1"/>
                </a:solidFill>
                <a:latin typeface="Arial" pitchFamily="34" charset="0"/>
                <a:cs typeface="Arial" pitchFamily="34" charset="0"/>
              </a:rPr>
              <a:t>Introductions</a:t>
            </a:r>
          </a:p>
        </p:txBody>
      </p:sp>
      <p:sp>
        <p:nvSpPr>
          <p:cNvPr id="10" name="TextBox 9"/>
          <p:cNvSpPr txBox="1"/>
          <p:nvPr/>
        </p:nvSpPr>
        <p:spPr>
          <a:xfrm>
            <a:off x="5353050" y="2254250"/>
            <a:ext cx="3435350" cy="307777"/>
          </a:xfrm>
          <a:prstGeom prst="rect">
            <a:avLst/>
          </a:prstGeom>
        </p:spPr>
        <p:txBody>
          <a:bodyPr wrap="square" lIns="0" tIns="0" rIns="0" bIns="0" rtlCol="0">
            <a:spAutoFit/>
          </a:bodyPr>
          <a:lstStyle/>
          <a:p>
            <a:pPr algn="l"/>
            <a:r>
              <a:rPr lang="en-US" sz="2000" b="1" i="0" dirty="0">
                <a:solidFill>
                  <a:srgbClr val="003359"/>
                </a:solidFill>
                <a:latin typeface="Arial" pitchFamily="34" charset="0"/>
                <a:cs typeface="Arial" pitchFamily="34" charset="0"/>
              </a:rPr>
              <a:t>Your teacher</a:t>
            </a:r>
          </a:p>
        </p:txBody>
      </p:sp>
      <p:grpSp>
        <p:nvGrpSpPr>
          <p:cNvPr id="11" name="Group 10"/>
          <p:cNvGrpSpPr/>
          <p:nvPr/>
        </p:nvGrpSpPr>
        <p:grpSpPr>
          <a:xfrm>
            <a:off x="0" y="446088"/>
            <a:ext cx="9144000" cy="72000"/>
            <a:chOff x="0" y="446088"/>
            <a:chExt cx="9144000" cy="72000"/>
          </a:xfrm>
        </p:grpSpPr>
        <p:sp>
          <p:nvSpPr>
            <p:cNvPr id="12" name="Rectangle 11"/>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Rectangle 15"/>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pic>
        <p:nvPicPr>
          <p:cNvPr id="13" name="Picture 1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50900" y="850900"/>
            <a:ext cx="3867140" cy="3930649"/>
          </a:xfrm>
          <a:prstGeom prst="ellipse">
            <a:avLst/>
          </a:prstGeom>
        </p:spPr>
      </p:pic>
    </p:spTree>
    <p:extLst>
      <p:ext uri="{BB962C8B-B14F-4D97-AF65-F5344CB8AC3E}">
        <p14:creationId xmlns:p14="http://schemas.microsoft.com/office/powerpoint/2010/main" val="2907901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0"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p>
        </p:txBody>
      </p:sp>
      <p:sp>
        <p:nvSpPr>
          <p:cNvPr id="42"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3.2: Context Creation</a:t>
            </a:r>
            <a:endParaRPr lang="en-GB" dirty="0">
              <a:latin typeface="Arial" pitchFamily="34" charset="0"/>
              <a:cs typeface="Arial"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59935" y="1788071"/>
            <a:ext cx="1565176" cy="1884855"/>
          </a:xfrm>
          <a:prstGeom prst="rect">
            <a:avLst/>
          </a:prstGeom>
        </p:spPr>
      </p:pic>
      <p:pic>
        <p:nvPicPr>
          <p:cNvPr id="4" name="Picture 3"/>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457700" y="855284"/>
            <a:ext cx="4330700" cy="3929442"/>
          </a:xfrm>
          <a:prstGeom prst="rect">
            <a:avLst/>
          </a:prstGeom>
        </p:spPr>
      </p:pic>
      <p:grpSp>
        <p:nvGrpSpPr>
          <p:cNvPr id="3" name="Group 2"/>
          <p:cNvGrpSpPr/>
          <p:nvPr/>
        </p:nvGrpSpPr>
        <p:grpSpPr>
          <a:xfrm>
            <a:off x="716362" y="3826192"/>
            <a:ext cx="3130547" cy="875007"/>
            <a:chOff x="1441453" y="3250882"/>
            <a:chExt cx="3130547" cy="875007"/>
          </a:xfrm>
        </p:grpSpPr>
        <p:sp>
          <p:nvSpPr>
            <p:cNvPr id="32" name="TextBox 31"/>
            <p:cNvSpPr txBox="1"/>
            <p:nvPr/>
          </p:nvSpPr>
          <p:spPr>
            <a:xfrm>
              <a:off x="1441453" y="3477889"/>
              <a:ext cx="3130547"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He’s a Student. What does he do?</a:t>
              </a:r>
            </a:p>
          </p:txBody>
        </p:sp>
        <p:sp>
          <p:nvSpPr>
            <p:cNvPr id="17" name="Right Triangle 16"/>
            <p:cNvSpPr/>
            <p:nvPr/>
          </p:nvSpPr>
          <p:spPr>
            <a:xfrm>
              <a:off x="1974994" y="3250882"/>
              <a:ext cx="146051" cy="146051"/>
            </a:xfrm>
            <a:prstGeom prst="rtTriangle">
              <a:avLst/>
            </a:prstGeom>
            <a:solidFill>
              <a:srgbClr val="C7EDF6"/>
            </a:solidFill>
            <a:ln>
              <a:solidFill>
                <a:srgbClr val="C7EDF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 name="Group 1"/>
          <p:cNvGrpSpPr/>
          <p:nvPr/>
        </p:nvGrpSpPr>
        <p:grpSpPr>
          <a:xfrm>
            <a:off x="1870299" y="930201"/>
            <a:ext cx="1972800" cy="876181"/>
            <a:chOff x="2558050" y="2013233"/>
            <a:chExt cx="1972800" cy="876181"/>
          </a:xfrm>
        </p:grpSpPr>
        <p:sp>
          <p:nvSpPr>
            <p:cNvPr id="28" name="TextBox 27"/>
            <p:cNvSpPr txBox="1"/>
            <p:nvPr/>
          </p:nvSpPr>
          <p:spPr>
            <a:xfrm flipH="1">
              <a:off x="2558050" y="2013233"/>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   </a:t>
              </a:r>
              <a:endParaRPr lang="en-US" sz="1600" u="dotted" dirty="0">
                <a:solidFill>
                  <a:srgbClr val="003359"/>
                </a:solidFill>
                <a:latin typeface="Arial" pitchFamily="34" charset="0"/>
                <a:cs typeface="Arial" pitchFamily="34" charset="0"/>
              </a:endParaRPr>
            </a:p>
          </p:txBody>
        </p:sp>
        <p:sp>
          <p:nvSpPr>
            <p:cNvPr id="18" name="Right Triangle 17"/>
            <p:cNvSpPr/>
            <p:nvPr/>
          </p:nvSpPr>
          <p:spPr>
            <a:xfrm flipV="1">
              <a:off x="2684880" y="2743363"/>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19" name="TextBox 18"/>
          <p:cNvSpPr txBox="1"/>
          <p:nvPr/>
        </p:nvSpPr>
        <p:spPr>
          <a:xfrm>
            <a:off x="2276664" y="1088727"/>
            <a:ext cx="1118973" cy="338554"/>
          </a:xfrm>
          <a:prstGeom prst="rect">
            <a:avLst/>
          </a:prstGeom>
          <a:noFill/>
        </p:spPr>
        <p:txBody>
          <a:bodyPr wrap="none">
            <a:spAutoFit/>
          </a:bodyPr>
          <a:lstStyle/>
          <a:p>
            <a:pPr eaLnBrk="1" hangingPunct="1">
              <a:defRPr/>
            </a:pPr>
            <a:r>
              <a:rPr lang="en-US" sz="1600" dirty="0">
                <a:solidFill>
                  <a:srgbClr val="003359"/>
                </a:solidFill>
                <a:latin typeface="Arial" pitchFamily="34" charset="0"/>
                <a:cs typeface="Arial" pitchFamily="34" charset="0"/>
              </a:rPr>
              <a:t>He </a:t>
            </a:r>
            <a:r>
              <a:rPr lang="en-US" sz="1600" dirty="0" smtClean="0">
                <a:solidFill>
                  <a:srgbClr val="003359"/>
                </a:solidFill>
                <a:latin typeface="Arial" pitchFamily="34" charset="0"/>
                <a:cs typeface="Arial" pitchFamily="34" charset="0"/>
              </a:rPr>
              <a:t>studies</a:t>
            </a:r>
            <a:endParaRPr lang="en-US" sz="1600" dirty="0">
              <a:solidFill>
                <a:srgbClr val="003359"/>
              </a:solidFill>
              <a:latin typeface="Arial" pitchFamily="34" charset="0"/>
              <a:cs typeface="Arial" pitchFamily="34" charset="0"/>
            </a:endParaRPr>
          </a:p>
        </p:txBody>
      </p:sp>
      <p:grpSp>
        <p:nvGrpSpPr>
          <p:cNvPr id="20" name="Group 19"/>
          <p:cNvGrpSpPr/>
          <p:nvPr/>
        </p:nvGrpSpPr>
        <p:grpSpPr>
          <a:xfrm>
            <a:off x="0" y="446088"/>
            <a:ext cx="9144000" cy="72000"/>
            <a:chOff x="0" y="446088"/>
            <a:chExt cx="9144000" cy="72000"/>
          </a:xfrm>
        </p:grpSpPr>
        <p:sp>
          <p:nvSpPr>
            <p:cNvPr id="21" name="Rectangle 20"/>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2" name="Rectangle 21"/>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289178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0"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p>
        </p:txBody>
      </p:sp>
      <p:sp>
        <p:nvSpPr>
          <p:cNvPr id="42"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3.2: Context Creation</a:t>
            </a:r>
            <a:endParaRPr lang="en-GB" dirty="0">
              <a:latin typeface="Arial" pitchFamily="34" charset="0"/>
              <a:cs typeface="Arial" pitchFamily="34" charset="0"/>
            </a:endParaRPr>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058478" y="2884598"/>
            <a:ext cx="2729921" cy="1900127"/>
          </a:xfrm>
          <a:prstGeom prst="rect">
            <a:avLst/>
          </a:prstGeom>
        </p:spPr>
      </p:pic>
      <p:sp>
        <p:nvSpPr>
          <p:cNvPr id="3" name="Rectangle 2"/>
          <p:cNvSpPr/>
          <p:nvPr/>
        </p:nvSpPr>
        <p:spPr>
          <a:xfrm>
            <a:off x="6058479" y="848638"/>
            <a:ext cx="2729342" cy="1723549"/>
          </a:xfrm>
          <a:prstGeom prst="rect">
            <a:avLst/>
          </a:prstGeom>
        </p:spPr>
        <p:txBody>
          <a:bodyPr wrap="square" lIns="0" tIns="0" rIns="0" bIns="0">
            <a:spAutoFit/>
          </a:bodyPr>
          <a:lstStyle/>
          <a:p>
            <a:pPr eaLnBrk="1" hangingPunct="1">
              <a:defRPr/>
            </a:pPr>
            <a:r>
              <a:rPr lang="en-US" sz="1600" dirty="0" smtClean="0">
                <a:latin typeface="Arial" pitchFamily="34" charset="0"/>
                <a:cs typeface="Arial" pitchFamily="34" charset="0"/>
              </a:rPr>
              <a:t>Monday          study</a:t>
            </a:r>
            <a:endParaRPr lang="en-US" sz="1600" dirty="0">
              <a:latin typeface="Arial" pitchFamily="34" charset="0"/>
              <a:cs typeface="Arial" pitchFamily="34" charset="0"/>
            </a:endParaRPr>
          </a:p>
          <a:p>
            <a:pPr eaLnBrk="1" hangingPunct="1">
              <a:defRPr/>
            </a:pPr>
            <a:r>
              <a:rPr lang="en-US" sz="1600" dirty="0" smtClean="0">
                <a:latin typeface="Arial" pitchFamily="34" charset="0"/>
                <a:cs typeface="Arial" pitchFamily="34" charset="0"/>
              </a:rPr>
              <a:t>Tuesday          study</a:t>
            </a:r>
            <a:endParaRPr lang="en-US" sz="1600" dirty="0">
              <a:latin typeface="Arial" pitchFamily="34" charset="0"/>
              <a:cs typeface="Arial" pitchFamily="34" charset="0"/>
            </a:endParaRPr>
          </a:p>
          <a:p>
            <a:pPr eaLnBrk="1" hangingPunct="1">
              <a:defRPr/>
            </a:pPr>
            <a:r>
              <a:rPr lang="en-US" sz="1600" dirty="0" smtClean="0">
                <a:latin typeface="Arial" pitchFamily="34" charset="0"/>
                <a:cs typeface="Arial" pitchFamily="34" charset="0"/>
              </a:rPr>
              <a:t>Wednesday          study</a:t>
            </a:r>
            <a:endParaRPr lang="en-US" sz="1600" dirty="0">
              <a:latin typeface="Arial" pitchFamily="34" charset="0"/>
              <a:cs typeface="Arial" pitchFamily="34" charset="0"/>
            </a:endParaRPr>
          </a:p>
          <a:p>
            <a:pPr eaLnBrk="1" hangingPunct="1">
              <a:defRPr/>
            </a:pPr>
            <a:r>
              <a:rPr lang="en-US" sz="1600" dirty="0" smtClean="0">
                <a:latin typeface="Arial" pitchFamily="34" charset="0"/>
                <a:cs typeface="Arial" pitchFamily="34" charset="0"/>
              </a:rPr>
              <a:t>Thursday          study</a:t>
            </a:r>
            <a:endParaRPr lang="en-US" sz="1600" dirty="0">
              <a:latin typeface="Arial" pitchFamily="34" charset="0"/>
              <a:cs typeface="Arial" pitchFamily="34" charset="0"/>
            </a:endParaRPr>
          </a:p>
          <a:p>
            <a:pPr eaLnBrk="1" hangingPunct="1">
              <a:defRPr/>
            </a:pPr>
            <a:r>
              <a:rPr lang="en-US" sz="1600" dirty="0">
                <a:latin typeface="Arial" pitchFamily="34" charset="0"/>
                <a:cs typeface="Arial" pitchFamily="34" charset="0"/>
              </a:rPr>
              <a:t>Friday </a:t>
            </a:r>
            <a:r>
              <a:rPr lang="en-US" sz="1600" dirty="0" smtClean="0">
                <a:latin typeface="Arial" pitchFamily="34" charset="0"/>
                <a:cs typeface="Arial" pitchFamily="34" charset="0"/>
              </a:rPr>
              <a:t>         study</a:t>
            </a:r>
            <a:endParaRPr lang="en-US" sz="1600" dirty="0">
              <a:latin typeface="Arial" pitchFamily="34" charset="0"/>
              <a:cs typeface="Arial" pitchFamily="34" charset="0"/>
            </a:endParaRPr>
          </a:p>
          <a:p>
            <a:pPr eaLnBrk="1" hangingPunct="1">
              <a:defRPr/>
            </a:pPr>
            <a:r>
              <a:rPr lang="en-US" sz="1600" dirty="0" smtClean="0">
                <a:latin typeface="Arial" pitchFamily="34" charset="0"/>
                <a:cs typeface="Arial" pitchFamily="34" charset="0"/>
              </a:rPr>
              <a:t>Saturday          study</a:t>
            </a:r>
            <a:endParaRPr lang="en-US" sz="1600" dirty="0">
              <a:latin typeface="Arial" pitchFamily="34" charset="0"/>
              <a:cs typeface="Arial" pitchFamily="34" charset="0"/>
            </a:endParaRPr>
          </a:p>
          <a:p>
            <a:pPr eaLnBrk="1" hangingPunct="1">
              <a:defRPr/>
            </a:pPr>
            <a:r>
              <a:rPr lang="en-US" sz="1600" dirty="0" smtClean="0">
                <a:latin typeface="Arial" pitchFamily="34" charset="0"/>
                <a:cs typeface="Arial" pitchFamily="34" charset="0"/>
              </a:rPr>
              <a:t>Sunday          study</a:t>
            </a:r>
            <a:endParaRPr lang="en-IN" sz="1600" dirty="0">
              <a:latin typeface="Arial" pitchFamily="34" charset="0"/>
              <a:cs typeface="Arial" pitchFamily="34" charset="0"/>
            </a:endParaRPr>
          </a:p>
        </p:txBody>
      </p:sp>
      <p:grpSp>
        <p:nvGrpSpPr>
          <p:cNvPr id="8" name="Group 7"/>
          <p:cNvGrpSpPr/>
          <p:nvPr/>
        </p:nvGrpSpPr>
        <p:grpSpPr>
          <a:xfrm>
            <a:off x="425697" y="3829911"/>
            <a:ext cx="2674800" cy="870000"/>
            <a:chOff x="631828" y="3258086"/>
            <a:chExt cx="2674800" cy="870000"/>
          </a:xfrm>
        </p:grpSpPr>
        <p:sp>
          <p:nvSpPr>
            <p:cNvPr id="32" name="TextBox 31"/>
            <p:cNvSpPr txBox="1"/>
            <p:nvPr/>
          </p:nvSpPr>
          <p:spPr>
            <a:xfrm>
              <a:off x="631828" y="3480086"/>
              <a:ext cx="2674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He studies from </a:t>
              </a:r>
              <a:r>
                <a:rPr lang="en-US" sz="1600" dirty="0" smtClean="0">
                  <a:solidFill>
                    <a:srgbClr val="003359"/>
                  </a:solidFill>
                  <a:latin typeface="Arial" pitchFamily="34" charset="0"/>
                  <a:cs typeface="Arial" pitchFamily="34" charset="0"/>
                </a:rPr>
                <a:t>Monday</a:t>
              </a:r>
            </a:p>
            <a:p>
              <a:pPr algn="ctr"/>
              <a:r>
                <a:rPr lang="en-US" sz="1600" dirty="0" smtClean="0">
                  <a:solidFill>
                    <a:srgbClr val="003359"/>
                  </a:solidFill>
                  <a:latin typeface="Arial" pitchFamily="34" charset="0"/>
                  <a:cs typeface="Arial" pitchFamily="34" charset="0"/>
                </a:rPr>
                <a:t>to </a:t>
              </a:r>
              <a:r>
                <a:rPr lang="en-US" sz="1600" dirty="0">
                  <a:solidFill>
                    <a:srgbClr val="003359"/>
                  </a:solidFill>
                  <a:latin typeface="Arial" pitchFamily="34" charset="0"/>
                  <a:cs typeface="Arial" pitchFamily="34" charset="0"/>
                </a:rPr>
                <a:t>Sunday.</a:t>
              </a:r>
            </a:p>
          </p:txBody>
        </p:sp>
        <p:sp>
          <p:nvSpPr>
            <p:cNvPr id="18" name="Right Triangle 17"/>
            <p:cNvSpPr/>
            <p:nvPr/>
          </p:nvSpPr>
          <p:spPr>
            <a:xfrm flipH="1">
              <a:off x="2908323" y="3258086"/>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7" name="Group 6"/>
          <p:cNvGrpSpPr/>
          <p:nvPr/>
        </p:nvGrpSpPr>
        <p:grpSpPr>
          <a:xfrm>
            <a:off x="3160395" y="930434"/>
            <a:ext cx="2674800" cy="870584"/>
            <a:chOff x="2962275" y="2873534"/>
            <a:chExt cx="2674800" cy="870584"/>
          </a:xfrm>
        </p:grpSpPr>
        <p:sp>
          <p:nvSpPr>
            <p:cNvPr id="28" name="TextBox 27"/>
            <p:cNvSpPr txBox="1"/>
            <p:nvPr/>
          </p:nvSpPr>
          <p:spPr>
            <a:xfrm flipH="1">
              <a:off x="2962275" y="2873534"/>
              <a:ext cx="2674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a:latin typeface="Arial" pitchFamily="34" charset="0"/>
                  <a:cs typeface="Arial" pitchFamily="34" charset="0"/>
                </a:rPr>
                <a:t>He </a:t>
              </a:r>
              <a:r>
                <a:rPr lang="en-US" sz="1600" dirty="0" smtClean="0">
                  <a:latin typeface="Arial" pitchFamily="34" charset="0"/>
                  <a:cs typeface="Arial" pitchFamily="34" charset="0"/>
                </a:rPr>
                <a:t>studies </a:t>
              </a:r>
              <a:r>
                <a:rPr lang="en-US" sz="1600" u="dotted" dirty="0" smtClean="0">
                  <a:solidFill>
                    <a:srgbClr val="003359"/>
                  </a:solidFill>
                  <a:latin typeface="Arial" pitchFamily="34" charset="0"/>
                  <a:cs typeface="Arial" pitchFamily="34" charset="0"/>
                </a:rPr>
                <a:t>               . </a:t>
              </a:r>
              <a:endParaRPr lang="en-US" sz="1600" u="dotted" dirty="0">
                <a:solidFill>
                  <a:srgbClr val="003359"/>
                </a:solidFill>
                <a:latin typeface="Arial" pitchFamily="34" charset="0"/>
                <a:cs typeface="Arial" pitchFamily="34" charset="0"/>
              </a:endParaRPr>
            </a:p>
          </p:txBody>
        </p:sp>
        <p:sp>
          <p:nvSpPr>
            <p:cNvPr id="19" name="Right Triangle 18"/>
            <p:cNvSpPr/>
            <p:nvPr/>
          </p:nvSpPr>
          <p:spPr>
            <a:xfrm rot="16200000" flipH="1" flipV="1">
              <a:off x="3451224" y="3598067"/>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0" name="TextBox 29"/>
          <p:cNvSpPr txBox="1"/>
          <p:nvPr/>
        </p:nvSpPr>
        <p:spPr>
          <a:xfrm>
            <a:off x="4446941" y="1086297"/>
            <a:ext cx="1074333" cy="338554"/>
          </a:xfrm>
          <a:prstGeom prst="rect">
            <a:avLst/>
          </a:prstGeom>
          <a:noFill/>
        </p:spPr>
        <p:txBody>
          <a:bodyPr wrap="none">
            <a:spAutoFit/>
          </a:bodyPr>
          <a:lstStyle/>
          <a:p>
            <a:pPr eaLnBrk="1" hangingPunct="1">
              <a:defRPr/>
            </a:pPr>
            <a:r>
              <a:rPr lang="en-US" sz="1600" dirty="0">
                <a:solidFill>
                  <a:srgbClr val="003359"/>
                </a:solidFill>
                <a:latin typeface="Arial" pitchFamily="34" charset="0"/>
                <a:cs typeface="Arial" pitchFamily="34" charset="0"/>
              </a:rPr>
              <a:t>every day</a:t>
            </a:r>
          </a:p>
        </p:txBody>
      </p:sp>
      <p:grpSp>
        <p:nvGrpSpPr>
          <p:cNvPr id="27" name="Group 26"/>
          <p:cNvGrpSpPr/>
          <p:nvPr/>
        </p:nvGrpSpPr>
        <p:grpSpPr>
          <a:xfrm>
            <a:off x="0" y="446088"/>
            <a:ext cx="9144000" cy="72000"/>
            <a:chOff x="0" y="446088"/>
            <a:chExt cx="9144000" cy="72000"/>
          </a:xfrm>
        </p:grpSpPr>
        <p:sp>
          <p:nvSpPr>
            <p:cNvPr id="29" name="Rectangle 28"/>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1" name="Rectangle 30"/>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pic>
        <p:nvPicPr>
          <p:cNvPr id="33" name="Picture 3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51713" y="1875580"/>
            <a:ext cx="1564766" cy="1884363"/>
          </a:xfrm>
          <a:prstGeom prst="rect">
            <a:avLst/>
          </a:prstGeom>
        </p:spPr>
      </p:pic>
      <p:cxnSp>
        <p:nvCxnSpPr>
          <p:cNvPr id="9" name="Straight Arrow Connector 8"/>
          <p:cNvCxnSpPr/>
          <p:nvPr/>
        </p:nvCxnSpPr>
        <p:spPr>
          <a:xfrm>
            <a:off x="6828732" y="1000284"/>
            <a:ext cx="492818" cy="0"/>
          </a:xfrm>
          <a:prstGeom prst="straightConnector1">
            <a:avLst/>
          </a:prstGeom>
          <a:ln>
            <a:solidFill>
              <a:srgbClr val="003359"/>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6864350" y="1250950"/>
            <a:ext cx="492818" cy="0"/>
          </a:xfrm>
          <a:prstGeom prst="straightConnector1">
            <a:avLst/>
          </a:prstGeom>
          <a:ln>
            <a:solidFill>
              <a:srgbClr val="003359"/>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7162800" y="1492250"/>
            <a:ext cx="492818" cy="0"/>
          </a:xfrm>
          <a:prstGeom prst="straightConnector1">
            <a:avLst/>
          </a:prstGeom>
          <a:ln>
            <a:solidFill>
              <a:srgbClr val="003359"/>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931920" y="1735584"/>
            <a:ext cx="492818" cy="0"/>
          </a:xfrm>
          <a:prstGeom prst="straightConnector1">
            <a:avLst/>
          </a:prstGeom>
          <a:ln>
            <a:solidFill>
              <a:srgbClr val="003359"/>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6661150" y="1981200"/>
            <a:ext cx="492818" cy="0"/>
          </a:xfrm>
          <a:prstGeom prst="straightConnector1">
            <a:avLst/>
          </a:prstGeom>
          <a:ln>
            <a:solidFill>
              <a:srgbClr val="003359"/>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6907559" y="2222500"/>
            <a:ext cx="492818" cy="0"/>
          </a:xfrm>
          <a:prstGeom prst="straightConnector1">
            <a:avLst/>
          </a:prstGeom>
          <a:ln>
            <a:solidFill>
              <a:srgbClr val="003359"/>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6783041" y="2463800"/>
            <a:ext cx="492818" cy="0"/>
          </a:xfrm>
          <a:prstGeom prst="straightConnector1">
            <a:avLst/>
          </a:prstGeom>
          <a:ln>
            <a:solidFill>
              <a:srgbClr val="003359"/>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776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0"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p>
        </p:txBody>
      </p:sp>
      <p:sp>
        <p:nvSpPr>
          <p:cNvPr id="42"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3.2: Concept Check</a:t>
            </a:r>
            <a:endParaRPr lang="en-GB" dirty="0">
              <a:latin typeface="Arial" pitchFamily="34" charset="0"/>
              <a:cs typeface="Arial"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51713" y="1875580"/>
            <a:ext cx="1564766" cy="1884363"/>
          </a:xfrm>
          <a:prstGeom prst="rect">
            <a:avLst/>
          </a:prstGeom>
        </p:spPr>
      </p:pic>
      <p:grpSp>
        <p:nvGrpSpPr>
          <p:cNvPr id="48" name="Group 47"/>
          <p:cNvGrpSpPr/>
          <p:nvPr/>
        </p:nvGrpSpPr>
        <p:grpSpPr>
          <a:xfrm>
            <a:off x="423342" y="928457"/>
            <a:ext cx="2136260" cy="863294"/>
            <a:chOff x="2426520" y="2668139"/>
            <a:chExt cx="2136260" cy="863294"/>
          </a:xfrm>
        </p:grpSpPr>
        <p:sp>
          <p:nvSpPr>
            <p:cNvPr id="49" name="TextBox 48"/>
            <p:cNvSpPr txBox="1"/>
            <p:nvPr/>
          </p:nvSpPr>
          <p:spPr>
            <a:xfrm>
              <a:off x="2426520" y="2668139"/>
              <a:ext cx="213626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a:latin typeface="Arial" pitchFamily="34" charset="0"/>
                  <a:cs typeface="Arial" pitchFamily="34" charset="0"/>
                </a:rPr>
                <a:t>He </a:t>
              </a:r>
              <a:r>
                <a:rPr lang="en-US" sz="1600" u="dotted" dirty="0" smtClean="0">
                  <a:latin typeface="Arial" pitchFamily="34" charset="0"/>
                  <a:cs typeface="Arial" pitchFamily="34" charset="0"/>
                </a:rPr>
                <a:t>                 </a:t>
              </a:r>
              <a:r>
                <a:rPr lang="en-US" sz="1600" dirty="0" smtClean="0">
                  <a:latin typeface="Arial" pitchFamily="34" charset="0"/>
                  <a:cs typeface="Arial" pitchFamily="34" charset="0"/>
                </a:rPr>
                <a:t> studies</a:t>
              </a:r>
              <a:r>
                <a:rPr lang="en-US" sz="1600" dirty="0">
                  <a:latin typeface="Arial" pitchFamily="34" charset="0"/>
                  <a:cs typeface="Arial" pitchFamily="34" charset="0"/>
                </a:rPr>
                <a:t>.</a:t>
              </a:r>
              <a:endParaRPr lang="en-US" sz="1600" dirty="0">
                <a:solidFill>
                  <a:srgbClr val="003359"/>
                </a:solidFill>
                <a:latin typeface="Arial" pitchFamily="34" charset="0"/>
                <a:cs typeface="Arial" pitchFamily="34" charset="0"/>
              </a:endParaRPr>
            </a:p>
          </p:txBody>
        </p:sp>
        <p:sp>
          <p:nvSpPr>
            <p:cNvPr id="50" name="Right Triangle 49"/>
            <p:cNvSpPr/>
            <p:nvPr/>
          </p:nvSpPr>
          <p:spPr>
            <a:xfrm flipH="1" flipV="1">
              <a:off x="4199571" y="3385382"/>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51" name="TextBox 50"/>
          <p:cNvSpPr txBox="1"/>
          <p:nvPr/>
        </p:nvSpPr>
        <p:spPr>
          <a:xfrm>
            <a:off x="698905" y="1082770"/>
            <a:ext cx="1165609" cy="338138"/>
          </a:xfrm>
          <a:prstGeom prst="rect">
            <a:avLst/>
          </a:prstGeom>
          <a:noFill/>
        </p:spPr>
        <p:txBody>
          <a:bodyPr>
            <a:spAutoFit/>
          </a:bodyPr>
          <a:lstStyle/>
          <a:p>
            <a:pPr eaLnBrk="1" hangingPunct="1">
              <a:defRPr/>
            </a:pPr>
            <a:r>
              <a:rPr lang="en-US" sz="1600" dirty="0" smtClean="0">
                <a:solidFill>
                  <a:srgbClr val="003359"/>
                </a:solidFill>
                <a:latin typeface="Arial" pitchFamily="34" charset="0"/>
                <a:cs typeface="Arial" pitchFamily="34" charset="0"/>
              </a:rPr>
              <a:t>sometimes </a:t>
            </a:r>
            <a:endParaRPr lang="en-US" sz="1600" dirty="0">
              <a:solidFill>
                <a:srgbClr val="003359"/>
              </a:solidFill>
              <a:latin typeface="Arial" pitchFamily="34" charset="0"/>
              <a:cs typeface="Arial" pitchFamily="34" charset="0"/>
            </a:endParaRPr>
          </a:p>
        </p:txBody>
      </p:sp>
      <p:grpSp>
        <p:nvGrpSpPr>
          <p:cNvPr id="52" name="Group 51"/>
          <p:cNvGrpSpPr/>
          <p:nvPr/>
        </p:nvGrpSpPr>
        <p:grpSpPr>
          <a:xfrm flipH="1">
            <a:off x="3165474" y="928457"/>
            <a:ext cx="2674800" cy="869450"/>
            <a:chOff x="1595577" y="2307136"/>
            <a:chExt cx="2674800" cy="869450"/>
          </a:xfrm>
          <a:solidFill>
            <a:srgbClr val="D0ECF3"/>
          </a:solidFill>
        </p:grpSpPr>
        <p:sp>
          <p:nvSpPr>
            <p:cNvPr id="53" name="TextBox 52"/>
            <p:cNvSpPr txBox="1"/>
            <p:nvPr/>
          </p:nvSpPr>
          <p:spPr>
            <a:xfrm>
              <a:off x="1595577" y="2307136"/>
              <a:ext cx="2674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study</a:t>
              </a:r>
              <a:r>
                <a:rPr lang="en-US" sz="1600" dirty="0">
                  <a:solidFill>
                    <a:srgbClr val="003359"/>
                  </a:solidFill>
                  <a:latin typeface="Arial" pitchFamily="34" charset="0"/>
                  <a:cs typeface="Arial" pitchFamily="34" charset="0"/>
                </a:rPr>
                <a:t>?</a:t>
              </a:r>
            </a:p>
          </p:txBody>
        </p:sp>
        <p:sp>
          <p:nvSpPr>
            <p:cNvPr id="54" name="Right Triangle 53"/>
            <p:cNvSpPr/>
            <p:nvPr/>
          </p:nvSpPr>
          <p:spPr>
            <a:xfrm flipH="1" flipV="1">
              <a:off x="3631397" y="3030535"/>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55" name="TextBox 54"/>
          <p:cNvSpPr txBox="1"/>
          <p:nvPr/>
        </p:nvSpPr>
        <p:spPr>
          <a:xfrm>
            <a:off x="3187521" y="1085200"/>
            <a:ext cx="1990730" cy="324944"/>
          </a:xfrm>
          <a:prstGeom prst="rect">
            <a:avLst/>
          </a:prstGeom>
          <a:noFill/>
        </p:spPr>
        <p:txBody>
          <a:bodyPr>
            <a:spAutoFit/>
          </a:bodyPr>
          <a:lstStyle/>
          <a:p>
            <a:pPr eaLnBrk="1" hangingPunct="1">
              <a:defRPr/>
            </a:pPr>
            <a:r>
              <a:rPr lang="en-US" sz="1600" dirty="0">
                <a:solidFill>
                  <a:srgbClr val="003359"/>
                </a:solidFill>
                <a:latin typeface="Arial" pitchFamily="34" charset="0"/>
                <a:cs typeface="Arial" pitchFamily="34" charset="0"/>
              </a:rPr>
              <a:t>Does he sometimes </a:t>
            </a:r>
          </a:p>
        </p:txBody>
      </p:sp>
      <p:grpSp>
        <p:nvGrpSpPr>
          <p:cNvPr id="59" name="Group 58"/>
          <p:cNvGrpSpPr/>
          <p:nvPr/>
        </p:nvGrpSpPr>
        <p:grpSpPr>
          <a:xfrm flipH="1">
            <a:off x="423342" y="3821679"/>
            <a:ext cx="2674800" cy="862632"/>
            <a:chOff x="3026405" y="3847782"/>
            <a:chExt cx="2674800" cy="862632"/>
          </a:xfrm>
        </p:grpSpPr>
        <p:sp>
          <p:nvSpPr>
            <p:cNvPr id="60" name="TextBox 59"/>
            <p:cNvSpPr txBox="1"/>
            <p:nvPr/>
          </p:nvSpPr>
          <p:spPr>
            <a:xfrm flipH="1">
              <a:off x="3026405" y="4062414"/>
              <a:ext cx="2674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eaLnBrk="1" fontAlgn="auto" hangingPunct="1">
                <a:spcBef>
                  <a:spcPct val="50000"/>
                </a:spcBef>
                <a:spcAft>
                  <a:spcPts val="0"/>
                </a:spcAft>
                <a:defRPr/>
              </a:pPr>
              <a:r>
                <a:rPr lang="en-US" sz="1600" dirty="0">
                  <a:solidFill>
                    <a:srgbClr val="003359"/>
                  </a:solidFill>
                  <a:latin typeface="Arial" pitchFamily="34" charset="0"/>
                  <a:cs typeface="Arial" pitchFamily="34" charset="0"/>
                </a:rPr>
                <a:t>Do you sometimes study?</a:t>
              </a:r>
            </a:p>
          </p:txBody>
        </p:sp>
        <p:sp>
          <p:nvSpPr>
            <p:cNvPr id="61" name="Right Triangle 60"/>
            <p:cNvSpPr/>
            <p:nvPr/>
          </p:nvSpPr>
          <p:spPr>
            <a:xfrm>
              <a:off x="3283118" y="3847782"/>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62" name="Group 61"/>
          <p:cNvGrpSpPr/>
          <p:nvPr/>
        </p:nvGrpSpPr>
        <p:grpSpPr>
          <a:xfrm>
            <a:off x="423342" y="2728978"/>
            <a:ext cx="1972800" cy="871295"/>
            <a:chOff x="2720975" y="2067718"/>
            <a:chExt cx="1972800" cy="871295"/>
          </a:xfrm>
        </p:grpSpPr>
        <p:sp>
          <p:nvSpPr>
            <p:cNvPr id="63" name="TextBox 62"/>
            <p:cNvSpPr txBox="1"/>
            <p:nvPr/>
          </p:nvSpPr>
          <p:spPr>
            <a:xfrm>
              <a:off x="2720975" y="2291013"/>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64" name="Right Triangle 63"/>
            <p:cNvSpPr/>
            <p:nvPr/>
          </p:nvSpPr>
          <p:spPr>
            <a:xfrm flipH="1">
              <a:off x="4409013" y="2067718"/>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65" name="Group 64"/>
          <p:cNvGrpSpPr/>
          <p:nvPr/>
        </p:nvGrpSpPr>
        <p:grpSpPr>
          <a:xfrm>
            <a:off x="3648073" y="3398109"/>
            <a:ext cx="2200274" cy="648000"/>
            <a:chOff x="2927350" y="2376488"/>
            <a:chExt cx="2200274" cy="648000"/>
          </a:xfrm>
        </p:grpSpPr>
        <p:sp>
          <p:nvSpPr>
            <p:cNvPr id="66" name="TextBox 65"/>
            <p:cNvSpPr txBox="1"/>
            <p:nvPr/>
          </p:nvSpPr>
          <p:spPr>
            <a:xfrm flipH="1">
              <a:off x="3155949" y="2376488"/>
              <a:ext cx="1971675"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67" name="Right Triangle 66"/>
            <p:cNvSpPr/>
            <p:nvPr/>
          </p:nvSpPr>
          <p:spPr>
            <a:xfrm rot="5400000" flipV="1">
              <a:off x="2927350" y="2620439"/>
              <a:ext cx="146051" cy="146051"/>
            </a:xfrm>
            <a:prstGeom prst="rtTriangle">
              <a:avLst/>
            </a:prstGeom>
            <a:solidFill>
              <a:srgbClr val="C7EDF6"/>
            </a:solidFill>
            <a:ln>
              <a:solidFill>
                <a:srgbClr val="C7EDF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69" name="TextBox 25"/>
          <p:cNvSpPr txBox="1"/>
          <p:nvPr/>
        </p:nvSpPr>
        <p:spPr>
          <a:xfrm>
            <a:off x="4155927" y="3555850"/>
            <a:ext cx="1363407" cy="338138"/>
          </a:xfrm>
          <a:prstGeom prst="rect">
            <a:avLst/>
          </a:prstGeom>
          <a:noFill/>
        </p:spPr>
        <p:txBody>
          <a:bodyPr>
            <a:spAutoFit/>
          </a:bodyPr>
          <a:lstStyle/>
          <a:p>
            <a:pPr eaLnBrk="1" hangingPunct="1">
              <a:defRPr/>
            </a:pPr>
            <a:r>
              <a:rPr lang="en-US" sz="1600" dirty="0">
                <a:solidFill>
                  <a:srgbClr val="003359"/>
                </a:solidFill>
                <a:latin typeface="Arial" pitchFamily="34" charset="0"/>
                <a:cs typeface="Arial" pitchFamily="34" charset="0"/>
              </a:rPr>
              <a:t>Yes, he does</a:t>
            </a:r>
          </a:p>
        </p:txBody>
      </p:sp>
      <p:grpSp>
        <p:nvGrpSpPr>
          <p:cNvPr id="33" name="Group 32"/>
          <p:cNvGrpSpPr/>
          <p:nvPr/>
        </p:nvGrpSpPr>
        <p:grpSpPr>
          <a:xfrm>
            <a:off x="0" y="446088"/>
            <a:ext cx="9144000" cy="72000"/>
            <a:chOff x="0" y="446088"/>
            <a:chExt cx="9144000" cy="72000"/>
          </a:xfrm>
        </p:grpSpPr>
        <p:sp>
          <p:nvSpPr>
            <p:cNvPr id="35" name="Rectangle 34"/>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Rectangle 35"/>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pic>
        <p:nvPicPr>
          <p:cNvPr id="71" name="Picture 7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058478" y="2884598"/>
            <a:ext cx="2729921" cy="1900127"/>
          </a:xfrm>
          <a:prstGeom prst="rect">
            <a:avLst/>
          </a:prstGeom>
        </p:spPr>
      </p:pic>
      <p:sp>
        <p:nvSpPr>
          <p:cNvPr id="34" name="Rectangle 33"/>
          <p:cNvSpPr/>
          <p:nvPr/>
        </p:nvSpPr>
        <p:spPr>
          <a:xfrm>
            <a:off x="6058479" y="848638"/>
            <a:ext cx="2729342" cy="1723549"/>
          </a:xfrm>
          <a:prstGeom prst="rect">
            <a:avLst/>
          </a:prstGeom>
        </p:spPr>
        <p:txBody>
          <a:bodyPr wrap="square" lIns="0" tIns="0" rIns="0" bIns="0">
            <a:spAutoFit/>
          </a:bodyPr>
          <a:lstStyle/>
          <a:p>
            <a:pPr eaLnBrk="1" hangingPunct="1">
              <a:defRPr/>
            </a:pPr>
            <a:r>
              <a:rPr lang="en-US" sz="1600" dirty="0" smtClean="0">
                <a:latin typeface="Arial" pitchFamily="34" charset="0"/>
                <a:cs typeface="Arial" pitchFamily="34" charset="0"/>
              </a:rPr>
              <a:t>Monday          study</a:t>
            </a:r>
            <a:endParaRPr lang="en-US" sz="1600" dirty="0">
              <a:latin typeface="Arial" pitchFamily="34" charset="0"/>
              <a:cs typeface="Arial" pitchFamily="34" charset="0"/>
            </a:endParaRPr>
          </a:p>
          <a:p>
            <a:pPr eaLnBrk="1" hangingPunct="1">
              <a:defRPr/>
            </a:pPr>
            <a:r>
              <a:rPr lang="en-US" sz="1600" dirty="0" smtClean="0">
                <a:latin typeface="Arial" pitchFamily="34" charset="0"/>
                <a:cs typeface="Arial" pitchFamily="34" charset="0"/>
              </a:rPr>
              <a:t>Tuesday</a:t>
            </a:r>
            <a:endParaRPr lang="en-US" sz="1600" dirty="0">
              <a:latin typeface="Arial" pitchFamily="34" charset="0"/>
              <a:cs typeface="Arial" pitchFamily="34" charset="0"/>
            </a:endParaRPr>
          </a:p>
          <a:p>
            <a:pPr eaLnBrk="1" hangingPunct="1">
              <a:defRPr/>
            </a:pPr>
            <a:r>
              <a:rPr lang="en-US" sz="1600" dirty="0" smtClean="0">
                <a:latin typeface="Arial" pitchFamily="34" charset="0"/>
                <a:cs typeface="Arial" pitchFamily="34" charset="0"/>
              </a:rPr>
              <a:t>Wednesday          study</a:t>
            </a:r>
            <a:endParaRPr lang="en-US" sz="1600" dirty="0">
              <a:latin typeface="Arial" pitchFamily="34" charset="0"/>
              <a:cs typeface="Arial" pitchFamily="34" charset="0"/>
            </a:endParaRPr>
          </a:p>
          <a:p>
            <a:pPr eaLnBrk="1" hangingPunct="1">
              <a:defRPr/>
            </a:pPr>
            <a:r>
              <a:rPr lang="en-US" sz="1600" dirty="0" smtClean="0">
                <a:latin typeface="Arial" pitchFamily="34" charset="0"/>
                <a:cs typeface="Arial" pitchFamily="34" charset="0"/>
              </a:rPr>
              <a:t>Thursday</a:t>
            </a:r>
            <a:endParaRPr lang="en-US" sz="1600" dirty="0">
              <a:latin typeface="Arial" pitchFamily="34" charset="0"/>
              <a:cs typeface="Arial" pitchFamily="34" charset="0"/>
            </a:endParaRPr>
          </a:p>
          <a:p>
            <a:pPr eaLnBrk="1" hangingPunct="1">
              <a:defRPr/>
            </a:pPr>
            <a:r>
              <a:rPr lang="en-US" sz="1600" dirty="0">
                <a:latin typeface="Arial" pitchFamily="34" charset="0"/>
                <a:cs typeface="Arial" pitchFamily="34" charset="0"/>
              </a:rPr>
              <a:t>Friday </a:t>
            </a:r>
            <a:r>
              <a:rPr lang="en-US" sz="1600" dirty="0" smtClean="0">
                <a:latin typeface="Arial" pitchFamily="34" charset="0"/>
                <a:cs typeface="Arial" pitchFamily="34" charset="0"/>
              </a:rPr>
              <a:t>         study</a:t>
            </a:r>
            <a:endParaRPr lang="en-US" sz="1600" dirty="0">
              <a:latin typeface="Arial" pitchFamily="34" charset="0"/>
              <a:cs typeface="Arial" pitchFamily="34" charset="0"/>
            </a:endParaRPr>
          </a:p>
          <a:p>
            <a:pPr eaLnBrk="1" hangingPunct="1">
              <a:defRPr/>
            </a:pPr>
            <a:r>
              <a:rPr lang="en-US" sz="1600" dirty="0" smtClean="0">
                <a:latin typeface="Arial" pitchFamily="34" charset="0"/>
                <a:cs typeface="Arial" pitchFamily="34" charset="0"/>
              </a:rPr>
              <a:t>Saturday</a:t>
            </a:r>
            <a:endParaRPr lang="en-US" sz="1600" dirty="0">
              <a:latin typeface="Arial" pitchFamily="34" charset="0"/>
              <a:cs typeface="Arial" pitchFamily="34" charset="0"/>
            </a:endParaRPr>
          </a:p>
          <a:p>
            <a:pPr eaLnBrk="1" hangingPunct="1">
              <a:defRPr/>
            </a:pPr>
            <a:r>
              <a:rPr lang="en-US" sz="1600" dirty="0" smtClean="0">
                <a:latin typeface="Arial" pitchFamily="34" charset="0"/>
                <a:cs typeface="Arial" pitchFamily="34" charset="0"/>
              </a:rPr>
              <a:t>Sunday          study</a:t>
            </a:r>
            <a:endParaRPr lang="en-IN" sz="1600" dirty="0">
              <a:latin typeface="Arial" pitchFamily="34" charset="0"/>
              <a:cs typeface="Arial" pitchFamily="34" charset="0"/>
            </a:endParaRPr>
          </a:p>
        </p:txBody>
      </p:sp>
      <p:cxnSp>
        <p:nvCxnSpPr>
          <p:cNvPr id="37" name="Straight Arrow Connector 36"/>
          <p:cNvCxnSpPr/>
          <p:nvPr/>
        </p:nvCxnSpPr>
        <p:spPr>
          <a:xfrm>
            <a:off x="6828732" y="1000284"/>
            <a:ext cx="492818" cy="0"/>
          </a:xfrm>
          <a:prstGeom prst="straightConnector1">
            <a:avLst/>
          </a:prstGeom>
          <a:ln>
            <a:solidFill>
              <a:srgbClr val="003359"/>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7162800" y="1492250"/>
            <a:ext cx="492818" cy="0"/>
          </a:xfrm>
          <a:prstGeom prst="straightConnector1">
            <a:avLst/>
          </a:prstGeom>
          <a:ln>
            <a:solidFill>
              <a:srgbClr val="003359"/>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6661150" y="1981200"/>
            <a:ext cx="492818" cy="0"/>
          </a:xfrm>
          <a:prstGeom prst="straightConnector1">
            <a:avLst/>
          </a:prstGeom>
          <a:ln>
            <a:solidFill>
              <a:srgbClr val="003359"/>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6783041" y="2463800"/>
            <a:ext cx="492818" cy="0"/>
          </a:xfrm>
          <a:prstGeom prst="straightConnector1">
            <a:avLst/>
          </a:prstGeom>
          <a:ln>
            <a:solidFill>
              <a:srgbClr val="003359"/>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184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5" grpId="0"/>
      <p:bldP spid="6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p>
        </p:txBody>
      </p:sp>
      <p:sp>
        <p:nvSpPr>
          <p:cNvPr id="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3.2: Practice</a:t>
            </a:r>
            <a:endParaRPr lang="en-GB" dirty="0">
              <a:latin typeface="Arial" pitchFamily="34" charset="0"/>
              <a:cs typeface="Arial" pitchFamily="34" charset="0"/>
            </a:endParaRPr>
          </a:p>
        </p:txBody>
      </p:sp>
      <p:grpSp>
        <p:nvGrpSpPr>
          <p:cNvPr id="2" name="Group 1"/>
          <p:cNvGrpSpPr/>
          <p:nvPr/>
        </p:nvGrpSpPr>
        <p:grpSpPr>
          <a:xfrm>
            <a:off x="355599" y="2713255"/>
            <a:ext cx="2711451" cy="2067499"/>
            <a:chOff x="355599" y="2713255"/>
            <a:chExt cx="2711451" cy="2067499"/>
          </a:xfrm>
        </p:grpSpPr>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55599" y="2713255"/>
              <a:ext cx="2704649" cy="1953194"/>
            </a:xfrm>
            <a:prstGeom prst="rect">
              <a:avLst/>
            </a:prstGeom>
          </p:spPr>
        </p:pic>
        <p:grpSp>
          <p:nvGrpSpPr>
            <p:cNvPr id="27" name="Group 26"/>
            <p:cNvGrpSpPr/>
            <p:nvPr/>
          </p:nvGrpSpPr>
          <p:grpSpPr>
            <a:xfrm>
              <a:off x="360123" y="4475954"/>
              <a:ext cx="2706927" cy="304800"/>
              <a:chOff x="838206" y="2525880"/>
              <a:chExt cx="2717800" cy="304800"/>
            </a:xfrm>
          </p:grpSpPr>
          <p:pic>
            <p:nvPicPr>
              <p:cNvPr id="28" name="Picture 27"/>
              <p:cNvPicPr>
                <a:picLocks noChangeAspect="1"/>
              </p:cNvPicPr>
              <p:nvPr/>
            </p:nvPicPr>
            <p:blipFill>
              <a:blip r:embed="rId4"/>
              <a:stretch>
                <a:fillRect/>
              </a:stretch>
            </p:blipFill>
            <p:spPr>
              <a:xfrm>
                <a:off x="838206" y="2525880"/>
                <a:ext cx="2717800" cy="304800"/>
              </a:xfrm>
              <a:prstGeom prst="rect">
                <a:avLst/>
              </a:prstGeom>
            </p:spPr>
          </p:pic>
          <p:sp>
            <p:nvSpPr>
              <p:cNvPr id="29" name="TextBox 28"/>
              <p:cNvSpPr txBox="1"/>
              <p:nvPr/>
            </p:nvSpPr>
            <p:spPr>
              <a:xfrm>
                <a:off x="868891" y="2594937"/>
                <a:ext cx="2635200" cy="152400"/>
              </a:xfrm>
              <a:prstGeom prst="rect">
                <a:avLst/>
              </a:prstGeom>
            </p:spPr>
            <p:txBody>
              <a:bodyPr wrap="square" lIns="0" tIns="0" rIns="0" bIns="0" rtlCol="0" anchor="ctr">
                <a:noAutofit/>
              </a:bodyPr>
              <a:lstStyle/>
              <a:p>
                <a:pPr algn="ctr"/>
                <a:r>
                  <a:rPr lang="en-GB" sz="1600" dirty="0">
                    <a:solidFill>
                      <a:srgbClr val="003359"/>
                    </a:solidFill>
                    <a:latin typeface="Arial" pitchFamily="34" charset="0"/>
                    <a:cs typeface="Arial" pitchFamily="34" charset="0"/>
                  </a:rPr>
                  <a:t>Mondays and Wednesdays</a:t>
                </a:r>
                <a:endParaRPr lang="en-US" sz="1600" i="0" dirty="0">
                  <a:solidFill>
                    <a:srgbClr val="003359"/>
                  </a:solidFill>
                  <a:latin typeface="Arial" pitchFamily="34" charset="0"/>
                  <a:cs typeface="Arial" pitchFamily="34" charset="0"/>
                </a:endParaRPr>
              </a:p>
            </p:txBody>
          </p:sp>
        </p:grpSp>
      </p:grpSp>
      <p:grpSp>
        <p:nvGrpSpPr>
          <p:cNvPr id="3" name="Group 2"/>
          <p:cNvGrpSpPr/>
          <p:nvPr/>
        </p:nvGrpSpPr>
        <p:grpSpPr>
          <a:xfrm>
            <a:off x="3213681" y="2713411"/>
            <a:ext cx="2707569" cy="2067343"/>
            <a:chOff x="3196148" y="2713411"/>
            <a:chExt cx="2707569" cy="2067343"/>
          </a:xfrm>
        </p:grpSpPr>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200117" y="2713411"/>
              <a:ext cx="2703600" cy="1892661"/>
            </a:xfrm>
            <a:prstGeom prst="rect">
              <a:avLst/>
            </a:prstGeom>
          </p:spPr>
        </p:pic>
        <p:grpSp>
          <p:nvGrpSpPr>
            <p:cNvPr id="30" name="Group 29"/>
            <p:cNvGrpSpPr/>
            <p:nvPr/>
          </p:nvGrpSpPr>
          <p:grpSpPr>
            <a:xfrm>
              <a:off x="3196148" y="4475954"/>
              <a:ext cx="2707569" cy="304800"/>
              <a:chOff x="828674" y="2504451"/>
              <a:chExt cx="2717800" cy="304800"/>
            </a:xfrm>
          </p:grpSpPr>
          <p:pic>
            <p:nvPicPr>
              <p:cNvPr id="31" name="Picture 30"/>
              <p:cNvPicPr>
                <a:picLocks noChangeAspect="1"/>
              </p:cNvPicPr>
              <p:nvPr/>
            </p:nvPicPr>
            <p:blipFill>
              <a:blip r:embed="rId4"/>
              <a:stretch>
                <a:fillRect/>
              </a:stretch>
            </p:blipFill>
            <p:spPr>
              <a:xfrm>
                <a:off x="828674" y="2504451"/>
                <a:ext cx="2717800" cy="304800"/>
              </a:xfrm>
              <a:prstGeom prst="rect">
                <a:avLst/>
              </a:prstGeom>
            </p:spPr>
          </p:pic>
          <p:sp>
            <p:nvSpPr>
              <p:cNvPr id="32" name="TextBox 31"/>
              <p:cNvSpPr txBox="1"/>
              <p:nvPr/>
            </p:nvSpPr>
            <p:spPr>
              <a:xfrm>
                <a:off x="868891" y="2571126"/>
                <a:ext cx="2635200" cy="152400"/>
              </a:xfrm>
              <a:prstGeom prst="rect">
                <a:avLst/>
              </a:prstGeom>
            </p:spPr>
            <p:txBody>
              <a:bodyPr wrap="square" lIns="0" tIns="0" rIns="0" bIns="0" rtlCol="0" anchor="ctr">
                <a:noAutofit/>
              </a:bodyPr>
              <a:lstStyle/>
              <a:p>
                <a:pPr algn="ctr"/>
                <a:r>
                  <a:rPr lang="en-GB" sz="1600" dirty="0">
                    <a:solidFill>
                      <a:srgbClr val="003359"/>
                    </a:solidFill>
                    <a:latin typeface="Arial" pitchFamily="34" charset="0"/>
                    <a:cs typeface="Arial" pitchFamily="34" charset="0"/>
                  </a:rPr>
                  <a:t>Monday to Sunday</a:t>
                </a:r>
                <a:endParaRPr lang="en-US" sz="1600" i="0" dirty="0">
                  <a:solidFill>
                    <a:srgbClr val="003359"/>
                  </a:solidFill>
                  <a:latin typeface="Arial" pitchFamily="34" charset="0"/>
                  <a:cs typeface="Arial" pitchFamily="34" charset="0"/>
                </a:endParaRPr>
              </a:p>
            </p:txBody>
          </p:sp>
        </p:grpSp>
      </p:grpSp>
      <p:grpSp>
        <p:nvGrpSpPr>
          <p:cNvPr id="9" name="Group 8"/>
          <p:cNvGrpSpPr/>
          <p:nvPr/>
        </p:nvGrpSpPr>
        <p:grpSpPr>
          <a:xfrm>
            <a:off x="6067880" y="2715229"/>
            <a:ext cx="2703600" cy="2065525"/>
            <a:chOff x="6067880" y="2715229"/>
            <a:chExt cx="2703600" cy="2065525"/>
          </a:xfrm>
        </p:grpSpPr>
        <p:pic>
          <p:nvPicPr>
            <p:cNvPr id="23" name="Picture 22"/>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067880" y="2715229"/>
              <a:ext cx="2703600" cy="1888198"/>
            </a:xfrm>
            <a:prstGeom prst="rect">
              <a:avLst/>
            </a:prstGeom>
          </p:spPr>
        </p:pic>
        <p:grpSp>
          <p:nvGrpSpPr>
            <p:cNvPr id="33" name="Group 32"/>
            <p:cNvGrpSpPr/>
            <p:nvPr/>
          </p:nvGrpSpPr>
          <p:grpSpPr>
            <a:xfrm>
              <a:off x="6067880" y="4475954"/>
              <a:ext cx="2703600" cy="304800"/>
              <a:chOff x="828674" y="2504451"/>
              <a:chExt cx="2717800" cy="304800"/>
            </a:xfrm>
          </p:grpSpPr>
          <p:pic>
            <p:nvPicPr>
              <p:cNvPr id="34" name="Picture 33"/>
              <p:cNvPicPr>
                <a:picLocks noChangeAspect="1"/>
              </p:cNvPicPr>
              <p:nvPr/>
            </p:nvPicPr>
            <p:blipFill>
              <a:blip r:embed="rId4"/>
              <a:stretch>
                <a:fillRect/>
              </a:stretch>
            </p:blipFill>
            <p:spPr>
              <a:xfrm>
                <a:off x="828674" y="2504451"/>
                <a:ext cx="2717800" cy="304800"/>
              </a:xfrm>
              <a:prstGeom prst="rect">
                <a:avLst/>
              </a:prstGeom>
            </p:spPr>
          </p:pic>
          <p:sp>
            <p:nvSpPr>
              <p:cNvPr id="35" name="TextBox 34"/>
              <p:cNvSpPr txBox="1"/>
              <p:nvPr/>
            </p:nvSpPr>
            <p:spPr>
              <a:xfrm>
                <a:off x="868891" y="2571126"/>
                <a:ext cx="2635200" cy="152400"/>
              </a:xfrm>
              <a:prstGeom prst="rect">
                <a:avLst/>
              </a:prstGeom>
            </p:spPr>
            <p:txBody>
              <a:bodyPr wrap="square" lIns="0" tIns="0" rIns="0" bIns="0" rtlCol="0" anchor="ctr">
                <a:noAutofit/>
              </a:bodyPr>
              <a:lstStyle/>
              <a:p>
                <a:pPr algn="ctr" eaLnBrk="1" hangingPunct="1">
                  <a:defRPr/>
                </a:pPr>
                <a:r>
                  <a:rPr lang="en-GB" sz="1600" dirty="0">
                    <a:solidFill>
                      <a:srgbClr val="003359"/>
                    </a:solidFill>
                    <a:latin typeface="Arial" pitchFamily="34" charset="0"/>
                    <a:cs typeface="Arial" pitchFamily="34" charset="0"/>
                  </a:rPr>
                  <a:t>Saturdays and Sundays</a:t>
                </a:r>
                <a:endParaRPr lang="en-US" sz="1600" dirty="0">
                  <a:solidFill>
                    <a:srgbClr val="003359"/>
                  </a:solidFill>
                  <a:latin typeface="Arial" pitchFamily="34" charset="0"/>
                  <a:cs typeface="Arial" pitchFamily="34" charset="0"/>
                </a:endParaRPr>
              </a:p>
            </p:txBody>
          </p:sp>
        </p:grpSp>
      </p:grpSp>
      <p:grpSp>
        <p:nvGrpSpPr>
          <p:cNvPr id="24" name="Group 23"/>
          <p:cNvGrpSpPr/>
          <p:nvPr/>
        </p:nvGrpSpPr>
        <p:grpSpPr>
          <a:xfrm>
            <a:off x="0" y="446088"/>
            <a:ext cx="9144000" cy="72000"/>
            <a:chOff x="0" y="446088"/>
            <a:chExt cx="9144000" cy="72000"/>
          </a:xfrm>
        </p:grpSpPr>
        <p:sp>
          <p:nvSpPr>
            <p:cNvPr id="25" name="Rectangle 24"/>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36" name="Rectangle 35"/>
          <p:cNvSpPr/>
          <p:nvPr/>
        </p:nvSpPr>
        <p:spPr>
          <a:xfrm>
            <a:off x="1397000" y="850262"/>
            <a:ext cx="6350000" cy="784830"/>
          </a:xfrm>
          <a:prstGeom prst="rect">
            <a:avLst/>
          </a:prstGeom>
        </p:spPr>
        <p:txBody>
          <a:bodyPr lIns="0" tIns="0">
            <a:spAutoFit/>
          </a:bodyPr>
          <a:lstStyle/>
          <a:p>
            <a:pPr algn="ctr" eaLnBrk="1" hangingPunct="1">
              <a:defRPr/>
            </a:pPr>
            <a:r>
              <a:rPr lang="en-US" sz="1600" dirty="0">
                <a:solidFill>
                  <a:srgbClr val="003359"/>
                </a:solidFill>
                <a:latin typeface="Arial" pitchFamily="34" charset="0"/>
                <a:cs typeface="Arial" pitchFamily="34" charset="0"/>
              </a:rPr>
              <a:t>Use the picture and time to ask and answer: Do you …. ?</a:t>
            </a:r>
          </a:p>
          <a:p>
            <a:pPr algn="ctr" eaLnBrk="1" hangingPunct="1">
              <a:lnSpc>
                <a:spcPct val="200000"/>
              </a:lnSpc>
              <a:spcBef>
                <a:spcPts val="0"/>
              </a:spcBef>
              <a:defRPr/>
            </a:pPr>
            <a:r>
              <a:rPr lang="en-US" sz="1600" dirty="0">
                <a:solidFill>
                  <a:srgbClr val="003359"/>
                </a:solidFill>
                <a:latin typeface="Arial" pitchFamily="34" charset="0"/>
                <a:cs typeface="Arial" pitchFamily="34" charset="0"/>
              </a:rPr>
              <a:t>sometimes          always          never          often          every day </a:t>
            </a:r>
          </a:p>
        </p:txBody>
      </p:sp>
    </p:spTree>
    <p:extLst>
      <p:ext uri="{BB962C8B-B14F-4D97-AF65-F5344CB8AC3E}">
        <p14:creationId xmlns:p14="http://schemas.microsoft.com/office/powerpoint/2010/main" val="17160359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p>
        </p:txBody>
      </p:sp>
      <p:sp>
        <p:nvSpPr>
          <p:cNvPr id="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3.2: Practice</a:t>
            </a:r>
            <a:endParaRPr lang="en-GB" dirty="0">
              <a:latin typeface="Arial" pitchFamily="34" charset="0"/>
              <a:cs typeface="Arial" pitchFamily="34" charset="0"/>
            </a:endParaRPr>
          </a:p>
        </p:txBody>
      </p:sp>
      <p:grpSp>
        <p:nvGrpSpPr>
          <p:cNvPr id="24" name="Group 23"/>
          <p:cNvGrpSpPr/>
          <p:nvPr/>
        </p:nvGrpSpPr>
        <p:grpSpPr>
          <a:xfrm>
            <a:off x="0" y="446088"/>
            <a:ext cx="9144000" cy="72000"/>
            <a:chOff x="0" y="446088"/>
            <a:chExt cx="9144000" cy="72000"/>
          </a:xfrm>
        </p:grpSpPr>
        <p:sp>
          <p:nvSpPr>
            <p:cNvPr id="25" name="Rectangle 24"/>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grpSp>
        <p:nvGrpSpPr>
          <p:cNvPr id="9" name="Group 8"/>
          <p:cNvGrpSpPr/>
          <p:nvPr/>
        </p:nvGrpSpPr>
        <p:grpSpPr>
          <a:xfrm>
            <a:off x="355600" y="2715636"/>
            <a:ext cx="2711450" cy="2065118"/>
            <a:chOff x="355600" y="2715636"/>
            <a:chExt cx="2711450" cy="2065118"/>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55600" y="2715636"/>
              <a:ext cx="2703600" cy="1976084"/>
            </a:xfrm>
            <a:prstGeom prst="rect">
              <a:avLst/>
            </a:prstGeom>
          </p:spPr>
        </p:pic>
        <p:grpSp>
          <p:nvGrpSpPr>
            <p:cNvPr id="21" name="Group 20"/>
            <p:cNvGrpSpPr/>
            <p:nvPr/>
          </p:nvGrpSpPr>
          <p:grpSpPr>
            <a:xfrm>
              <a:off x="359568" y="4475954"/>
              <a:ext cx="2707482" cy="304800"/>
              <a:chOff x="838206" y="2525880"/>
              <a:chExt cx="2717800" cy="304800"/>
            </a:xfrm>
          </p:grpSpPr>
          <p:pic>
            <p:nvPicPr>
              <p:cNvPr id="22" name="Picture 21"/>
              <p:cNvPicPr>
                <a:picLocks noChangeAspect="1"/>
              </p:cNvPicPr>
              <p:nvPr/>
            </p:nvPicPr>
            <p:blipFill>
              <a:blip r:embed="rId4"/>
              <a:stretch>
                <a:fillRect/>
              </a:stretch>
            </p:blipFill>
            <p:spPr>
              <a:xfrm>
                <a:off x="838206" y="2525880"/>
                <a:ext cx="2717800" cy="304800"/>
              </a:xfrm>
              <a:prstGeom prst="rect">
                <a:avLst/>
              </a:prstGeom>
            </p:spPr>
          </p:pic>
          <p:sp>
            <p:nvSpPr>
              <p:cNvPr id="23" name="TextBox 22"/>
              <p:cNvSpPr txBox="1"/>
              <p:nvPr/>
            </p:nvSpPr>
            <p:spPr>
              <a:xfrm>
                <a:off x="868891" y="2594937"/>
                <a:ext cx="2635200" cy="152400"/>
              </a:xfrm>
              <a:prstGeom prst="rect">
                <a:avLst/>
              </a:prstGeom>
            </p:spPr>
            <p:txBody>
              <a:bodyPr wrap="square" lIns="0" tIns="0" rIns="0" bIns="0" rtlCol="0" anchor="ctr">
                <a:noAutofit/>
              </a:bodyPr>
              <a:lstStyle/>
              <a:p>
                <a:pPr algn="ctr"/>
                <a:r>
                  <a:rPr lang="en-GB" sz="1600" dirty="0">
                    <a:solidFill>
                      <a:srgbClr val="003359"/>
                    </a:solidFill>
                    <a:latin typeface="Arial" pitchFamily="34" charset="0"/>
                    <a:cs typeface="Arial" pitchFamily="34" charset="0"/>
                  </a:rPr>
                  <a:t>Fridays</a:t>
                </a:r>
                <a:endParaRPr lang="en-US" sz="1600" i="0" dirty="0">
                  <a:solidFill>
                    <a:srgbClr val="003359"/>
                  </a:solidFill>
                  <a:latin typeface="Arial" pitchFamily="34" charset="0"/>
                  <a:cs typeface="Arial" pitchFamily="34" charset="0"/>
                </a:endParaRPr>
              </a:p>
            </p:txBody>
          </p:sp>
        </p:grpSp>
      </p:grpSp>
      <p:grpSp>
        <p:nvGrpSpPr>
          <p:cNvPr id="8" name="Group 7"/>
          <p:cNvGrpSpPr/>
          <p:nvPr/>
        </p:nvGrpSpPr>
        <p:grpSpPr>
          <a:xfrm>
            <a:off x="3216155" y="2713339"/>
            <a:ext cx="2703600" cy="2067415"/>
            <a:chOff x="3197103" y="2713339"/>
            <a:chExt cx="2703600" cy="2067415"/>
          </a:xfrm>
        </p:grpSpPr>
        <p:pic>
          <p:nvPicPr>
            <p:cNvPr id="3" name="Picture 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97103" y="2713339"/>
              <a:ext cx="2703600" cy="1764924"/>
            </a:xfrm>
            <a:prstGeom prst="rect">
              <a:avLst/>
            </a:prstGeom>
          </p:spPr>
        </p:pic>
        <p:grpSp>
          <p:nvGrpSpPr>
            <p:cNvPr id="36" name="Group 35"/>
            <p:cNvGrpSpPr/>
            <p:nvPr/>
          </p:nvGrpSpPr>
          <p:grpSpPr>
            <a:xfrm>
              <a:off x="3197103" y="4475954"/>
              <a:ext cx="2703599" cy="304800"/>
              <a:chOff x="828674" y="2504451"/>
              <a:chExt cx="2717800" cy="304800"/>
            </a:xfrm>
          </p:grpSpPr>
          <p:pic>
            <p:nvPicPr>
              <p:cNvPr id="37" name="Picture 36"/>
              <p:cNvPicPr>
                <a:picLocks noChangeAspect="1"/>
              </p:cNvPicPr>
              <p:nvPr/>
            </p:nvPicPr>
            <p:blipFill>
              <a:blip r:embed="rId4"/>
              <a:stretch>
                <a:fillRect/>
              </a:stretch>
            </p:blipFill>
            <p:spPr>
              <a:xfrm>
                <a:off x="828674" y="2504451"/>
                <a:ext cx="2717800" cy="304800"/>
              </a:xfrm>
              <a:prstGeom prst="rect">
                <a:avLst/>
              </a:prstGeom>
            </p:spPr>
          </p:pic>
          <p:sp>
            <p:nvSpPr>
              <p:cNvPr id="38" name="TextBox 37"/>
              <p:cNvSpPr txBox="1"/>
              <p:nvPr/>
            </p:nvSpPr>
            <p:spPr>
              <a:xfrm>
                <a:off x="868891" y="2571126"/>
                <a:ext cx="2635200" cy="152400"/>
              </a:xfrm>
              <a:prstGeom prst="rect">
                <a:avLst/>
              </a:prstGeom>
            </p:spPr>
            <p:txBody>
              <a:bodyPr wrap="square" lIns="0" tIns="0" rIns="0" bIns="0" rtlCol="0" anchor="ctr">
                <a:noAutofit/>
              </a:bodyPr>
              <a:lstStyle/>
              <a:p>
                <a:pPr algn="ctr"/>
                <a:r>
                  <a:rPr lang="en-GB" sz="1600" dirty="0">
                    <a:solidFill>
                      <a:srgbClr val="003359"/>
                    </a:solidFill>
                    <a:latin typeface="Arial" pitchFamily="34" charset="0"/>
                    <a:cs typeface="Arial" pitchFamily="34" charset="0"/>
                  </a:rPr>
                  <a:t>Monday to Sunday</a:t>
                </a:r>
                <a:endParaRPr lang="en-US" sz="1600" i="0" dirty="0">
                  <a:solidFill>
                    <a:srgbClr val="003359"/>
                  </a:solidFill>
                  <a:latin typeface="Arial" pitchFamily="34" charset="0"/>
                  <a:cs typeface="Arial" pitchFamily="34" charset="0"/>
                </a:endParaRPr>
              </a:p>
            </p:txBody>
          </p:sp>
        </p:grpSp>
      </p:grpSp>
      <p:grpSp>
        <p:nvGrpSpPr>
          <p:cNvPr id="7" name="Group 6"/>
          <p:cNvGrpSpPr/>
          <p:nvPr/>
        </p:nvGrpSpPr>
        <p:grpSpPr>
          <a:xfrm>
            <a:off x="6068859" y="2694289"/>
            <a:ext cx="2703754" cy="2086465"/>
            <a:chOff x="6059334" y="2694289"/>
            <a:chExt cx="2703754" cy="2086465"/>
          </a:xfrm>
        </p:grpSpPr>
        <p:pic>
          <p:nvPicPr>
            <p:cNvPr id="13" name="Picture 12"/>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059488" y="2694289"/>
              <a:ext cx="2703600" cy="1966103"/>
            </a:xfrm>
            <a:prstGeom prst="rect">
              <a:avLst/>
            </a:prstGeom>
          </p:spPr>
        </p:pic>
        <p:grpSp>
          <p:nvGrpSpPr>
            <p:cNvPr id="42" name="Group 41"/>
            <p:cNvGrpSpPr/>
            <p:nvPr/>
          </p:nvGrpSpPr>
          <p:grpSpPr>
            <a:xfrm>
              <a:off x="6059334" y="4475954"/>
              <a:ext cx="2703754" cy="304800"/>
              <a:chOff x="828674" y="2504451"/>
              <a:chExt cx="2717800" cy="304800"/>
            </a:xfrm>
          </p:grpSpPr>
          <p:pic>
            <p:nvPicPr>
              <p:cNvPr id="43" name="Picture 42"/>
              <p:cNvPicPr>
                <a:picLocks noChangeAspect="1"/>
              </p:cNvPicPr>
              <p:nvPr/>
            </p:nvPicPr>
            <p:blipFill>
              <a:blip r:embed="rId4"/>
              <a:stretch>
                <a:fillRect/>
              </a:stretch>
            </p:blipFill>
            <p:spPr>
              <a:xfrm>
                <a:off x="828674" y="2504451"/>
                <a:ext cx="2717800" cy="304800"/>
              </a:xfrm>
              <a:prstGeom prst="rect">
                <a:avLst/>
              </a:prstGeom>
            </p:spPr>
          </p:pic>
          <p:sp>
            <p:nvSpPr>
              <p:cNvPr id="44" name="TextBox 43"/>
              <p:cNvSpPr txBox="1"/>
              <p:nvPr/>
            </p:nvSpPr>
            <p:spPr>
              <a:xfrm>
                <a:off x="868891" y="2571126"/>
                <a:ext cx="2635200" cy="152400"/>
              </a:xfrm>
              <a:prstGeom prst="rect">
                <a:avLst/>
              </a:prstGeom>
            </p:spPr>
            <p:txBody>
              <a:bodyPr wrap="square" lIns="0" tIns="0" rIns="0" bIns="0" rtlCol="0" anchor="ctr">
                <a:noAutofit/>
              </a:bodyPr>
              <a:lstStyle/>
              <a:p>
                <a:pPr algn="ctr" eaLnBrk="1" hangingPunct="1">
                  <a:defRPr/>
                </a:pPr>
                <a:r>
                  <a:rPr lang="en-GB" sz="1600" dirty="0">
                    <a:solidFill>
                      <a:srgbClr val="003359"/>
                    </a:solidFill>
                    <a:latin typeface="Arial" pitchFamily="34" charset="0"/>
                    <a:cs typeface="Arial" pitchFamily="34" charset="0"/>
                  </a:rPr>
                  <a:t>Saturdays and Sundays</a:t>
                </a:r>
                <a:endParaRPr lang="en-US" sz="1600" dirty="0">
                  <a:solidFill>
                    <a:srgbClr val="003359"/>
                  </a:solidFill>
                  <a:latin typeface="Arial" pitchFamily="34" charset="0"/>
                  <a:cs typeface="Arial" pitchFamily="34" charset="0"/>
                </a:endParaRPr>
              </a:p>
            </p:txBody>
          </p:sp>
        </p:grpSp>
      </p:grpSp>
      <p:sp>
        <p:nvSpPr>
          <p:cNvPr id="29" name="Rectangle 28"/>
          <p:cNvSpPr/>
          <p:nvPr/>
        </p:nvSpPr>
        <p:spPr>
          <a:xfrm>
            <a:off x="1397000" y="850262"/>
            <a:ext cx="6350000" cy="784830"/>
          </a:xfrm>
          <a:prstGeom prst="rect">
            <a:avLst/>
          </a:prstGeom>
        </p:spPr>
        <p:txBody>
          <a:bodyPr lIns="0" tIns="0">
            <a:spAutoFit/>
          </a:bodyPr>
          <a:lstStyle/>
          <a:p>
            <a:pPr algn="ctr" eaLnBrk="1" hangingPunct="1">
              <a:defRPr/>
            </a:pPr>
            <a:r>
              <a:rPr lang="en-US" sz="1600" dirty="0">
                <a:solidFill>
                  <a:srgbClr val="003359"/>
                </a:solidFill>
                <a:latin typeface="Arial" pitchFamily="34" charset="0"/>
                <a:cs typeface="Arial" pitchFamily="34" charset="0"/>
              </a:rPr>
              <a:t>Use the picture and time to ask and answer: Do you …. ?</a:t>
            </a:r>
          </a:p>
          <a:p>
            <a:pPr algn="ctr" eaLnBrk="1" hangingPunct="1">
              <a:lnSpc>
                <a:spcPct val="200000"/>
              </a:lnSpc>
              <a:spcBef>
                <a:spcPts val="0"/>
              </a:spcBef>
              <a:defRPr/>
            </a:pPr>
            <a:r>
              <a:rPr lang="en-US" sz="1600" dirty="0">
                <a:solidFill>
                  <a:srgbClr val="003359"/>
                </a:solidFill>
                <a:latin typeface="Arial" pitchFamily="34" charset="0"/>
                <a:cs typeface="Arial" pitchFamily="34" charset="0"/>
              </a:rPr>
              <a:t>sometimes          always          never          often          every day </a:t>
            </a:r>
          </a:p>
        </p:txBody>
      </p:sp>
    </p:spTree>
    <p:extLst>
      <p:ext uri="{BB962C8B-B14F-4D97-AF65-F5344CB8AC3E}">
        <p14:creationId xmlns:p14="http://schemas.microsoft.com/office/powerpoint/2010/main" val="677968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p>
        </p:txBody>
      </p:sp>
      <p:sp>
        <p:nvSpPr>
          <p:cNvPr id="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3.2: Practice</a:t>
            </a:r>
            <a:endParaRPr lang="en-GB" dirty="0">
              <a:latin typeface="Arial" pitchFamily="34" charset="0"/>
              <a:cs typeface="Arial" pitchFamily="34" charset="0"/>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3023" y="2713033"/>
            <a:ext cx="2724352" cy="1803819"/>
          </a:xfrm>
          <a:prstGeom prst="rect">
            <a:avLst/>
          </a:prstGeom>
        </p:spPr>
      </p:pic>
      <p:grpSp>
        <p:nvGrpSpPr>
          <p:cNvPr id="27" name="Group 26"/>
          <p:cNvGrpSpPr/>
          <p:nvPr/>
        </p:nvGrpSpPr>
        <p:grpSpPr>
          <a:xfrm>
            <a:off x="1071512" y="4475956"/>
            <a:ext cx="2727376" cy="304800"/>
            <a:chOff x="828674" y="2504451"/>
            <a:chExt cx="2717800" cy="304800"/>
          </a:xfrm>
        </p:grpSpPr>
        <p:pic>
          <p:nvPicPr>
            <p:cNvPr id="28" name="Picture 27"/>
            <p:cNvPicPr>
              <a:picLocks noChangeAspect="1"/>
            </p:cNvPicPr>
            <p:nvPr/>
          </p:nvPicPr>
          <p:blipFill>
            <a:blip r:embed="rId4"/>
            <a:stretch>
              <a:fillRect/>
            </a:stretch>
          </p:blipFill>
          <p:spPr>
            <a:xfrm>
              <a:off x="828674" y="2504451"/>
              <a:ext cx="2717800" cy="304800"/>
            </a:xfrm>
            <a:prstGeom prst="rect">
              <a:avLst/>
            </a:prstGeom>
          </p:spPr>
        </p:pic>
        <p:sp>
          <p:nvSpPr>
            <p:cNvPr id="29" name="TextBox 28"/>
            <p:cNvSpPr txBox="1"/>
            <p:nvPr/>
          </p:nvSpPr>
          <p:spPr>
            <a:xfrm>
              <a:off x="868891" y="2580651"/>
              <a:ext cx="2635200" cy="152400"/>
            </a:xfrm>
            <a:prstGeom prst="rect">
              <a:avLst/>
            </a:prstGeom>
          </p:spPr>
          <p:txBody>
            <a:bodyPr wrap="square" lIns="0" tIns="0" rIns="0" bIns="0" rtlCol="0" anchor="ctr">
              <a:noAutofit/>
            </a:bodyPr>
            <a:lstStyle/>
            <a:p>
              <a:pPr algn="ctr"/>
              <a:r>
                <a:rPr lang="en-GB" sz="1600" dirty="0">
                  <a:solidFill>
                    <a:srgbClr val="003359"/>
                  </a:solidFill>
                  <a:latin typeface="Arial" pitchFamily="34" charset="0"/>
                  <a:cs typeface="Arial" pitchFamily="34" charset="0"/>
                </a:rPr>
                <a:t>Monday to Sunday</a:t>
              </a:r>
              <a:endParaRPr lang="en-US" sz="1600" i="0" dirty="0">
                <a:solidFill>
                  <a:srgbClr val="003359"/>
                </a:solidFill>
                <a:latin typeface="Arial" pitchFamily="34" charset="0"/>
                <a:cs typeface="Arial" pitchFamily="34" charset="0"/>
              </a:endParaRPr>
            </a:p>
          </p:txBody>
        </p:sp>
      </p:grpSp>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337487" y="2714562"/>
            <a:ext cx="2725200" cy="1869242"/>
          </a:xfrm>
          <a:prstGeom prst="rect">
            <a:avLst/>
          </a:prstGeom>
        </p:spPr>
      </p:pic>
      <p:grpSp>
        <p:nvGrpSpPr>
          <p:cNvPr id="23" name="Group 22"/>
          <p:cNvGrpSpPr/>
          <p:nvPr/>
        </p:nvGrpSpPr>
        <p:grpSpPr>
          <a:xfrm>
            <a:off x="5338763" y="4469740"/>
            <a:ext cx="2723924" cy="311016"/>
            <a:chOff x="828674" y="2504451"/>
            <a:chExt cx="2717800" cy="304800"/>
          </a:xfrm>
        </p:grpSpPr>
        <p:pic>
          <p:nvPicPr>
            <p:cNvPr id="24" name="Picture 23"/>
            <p:cNvPicPr>
              <a:picLocks noChangeAspect="1"/>
            </p:cNvPicPr>
            <p:nvPr/>
          </p:nvPicPr>
          <p:blipFill>
            <a:blip r:embed="rId4"/>
            <a:stretch>
              <a:fillRect/>
            </a:stretch>
          </p:blipFill>
          <p:spPr>
            <a:xfrm>
              <a:off x="828674" y="2504451"/>
              <a:ext cx="2717800" cy="304800"/>
            </a:xfrm>
            <a:prstGeom prst="rect">
              <a:avLst/>
            </a:prstGeom>
          </p:spPr>
        </p:pic>
        <p:sp>
          <p:nvSpPr>
            <p:cNvPr id="25" name="TextBox 24"/>
            <p:cNvSpPr txBox="1"/>
            <p:nvPr/>
          </p:nvSpPr>
          <p:spPr>
            <a:xfrm>
              <a:off x="868891" y="2580651"/>
              <a:ext cx="2635200" cy="152400"/>
            </a:xfrm>
            <a:prstGeom prst="rect">
              <a:avLst/>
            </a:prstGeom>
          </p:spPr>
          <p:txBody>
            <a:bodyPr wrap="square" lIns="0" tIns="0" rIns="0" bIns="0" rtlCol="0" anchor="ctr">
              <a:noAutofit/>
            </a:bodyPr>
            <a:lstStyle/>
            <a:p>
              <a:pPr algn="ctr"/>
              <a:r>
                <a:rPr lang="en-GB" sz="1600" dirty="0">
                  <a:solidFill>
                    <a:srgbClr val="003359"/>
                  </a:solidFill>
                  <a:latin typeface="Arial" pitchFamily="34" charset="0"/>
                  <a:cs typeface="Arial" pitchFamily="34" charset="0"/>
                </a:rPr>
                <a:t>Monday to Friday</a:t>
              </a:r>
              <a:endParaRPr lang="en-US" sz="1600" i="0" dirty="0">
                <a:solidFill>
                  <a:srgbClr val="003359"/>
                </a:solidFill>
                <a:latin typeface="Arial" pitchFamily="34" charset="0"/>
                <a:cs typeface="Arial" pitchFamily="34" charset="0"/>
              </a:endParaRPr>
            </a:p>
          </p:txBody>
        </p:sp>
      </p:grpSp>
      <p:grpSp>
        <p:nvGrpSpPr>
          <p:cNvPr id="19" name="Group 18"/>
          <p:cNvGrpSpPr/>
          <p:nvPr/>
        </p:nvGrpSpPr>
        <p:grpSpPr>
          <a:xfrm>
            <a:off x="0" y="446088"/>
            <a:ext cx="9144000" cy="72000"/>
            <a:chOff x="0" y="446088"/>
            <a:chExt cx="9144000" cy="72000"/>
          </a:xfrm>
        </p:grpSpPr>
        <p:sp>
          <p:nvSpPr>
            <p:cNvPr id="20" name="Rectangle 19"/>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1" name="Rectangle 20"/>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17" name="Rectangle 16"/>
          <p:cNvSpPr/>
          <p:nvPr/>
        </p:nvSpPr>
        <p:spPr>
          <a:xfrm>
            <a:off x="1397000" y="850262"/>
            <a:ext cx="6350000" cy="784830"/>
          </a:xfrm>
          <a:prstGeom prst="rect">
            <a:avLst/>
          </a:prstGeom>
        </p:spPr>
        <p:txBody>
          <a:bodyPr lIns="0" tIns="0">
            <a:spAutoFit/>
          </a:bodyPr>
          <a:lstStyle/>
          <a:p>
            <a:pPr algn="ctr" eaLnBrk="1" hangingPunct="1">
              <a:defRPr/>
            </a:pPr>
            <a:r>
              <a:rPr lang="en-US" sz="1600" dirty="0">
                <a:solidFill>
                  <a:srgbClr val="003359"/>
                </a:solidFill>
                <a:latin typeface="Arial" pitchFamily="34" charset="0"/>
                <a:cs typeface="Arial" pitchFamily="34" charset="0"/>
              </a:rPr>
              <a:t>Use the picture and time to ask and answer: Do you …. ?</a:t>
            </a:r>
          </a:p>
          <a:p>
            <a:pPr algn="ctr" eaLnBrk="1" hangingPunct="1">
              <a:lnSpc>
                <a:spcPct val="200000"/>
              </a:lnSpc>
              <a:spcBef>
                <a:spcPts val="0"/>
              </a:spcBef>
              <a:defRPr/>
            </a:pPr>
            <a:r>
              <a:rPr lang="en-US" sz="1600" dirty="0">
                <a:solidFill>
                  <a:srgbClr val="003359"/>
                </a:solidFill>
                <a:latin typeface="Arial" pitchFamily="34" charset="0"/>
                <a:cs typeface="Arial" pitchFamily="34" charset="0"/>
              </a:rPr>
              <a:t>sometimes          always          never          often          every day </a:t>
            </a:r>
          </a:p>
        </p:txBody>
      </p:sp>
    </p:spTree>
    <p:extLst>
      <p:ext uri="{BB962C8B-B14F-4D97-AF65-F5344CB8AC3E}">
        <p14:creationId xmlns:p14="http://schemas.microsoft.com/office/powerpoint/2010/main" val="9377236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p>
        </p:txBody>
      </p:sp>
      <p:sp>
        <p:nvSpPr>
          <p:cNvPr id="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3.2: Extension</a:t>
            </a:r>
            <a:endParaRPr lang="en-GB" dirty="0">
              <a:latin typeface="Arial" pitchFamily="34" charset="0"/>
              <a:cs typeface="Arial" pitchFamily="34" charset="0"/>
            </a:endParaRPr>
          </a:p>
        </p:txBody>
      </p:sp>
      <p:pic>
        <p:nvPicPr>
          <p:cNvPr id="3" name="Picture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77955" y="1114539"/>
            <a:ext cx="5575345" cy="3324623"/>
          </a:xfrm>
          <a:prstGeom prst="rect">
            <a:avLst/>
          </a:prstGeom>
        </p:spPr>
      </p:pic>
      <p:grpSp>
        <p:nvGrpSpPr>
          <p:cNvPr id="13" name="Group 12"/>
          <p:cNvGrpSpPr/>
          <p:nvPr/>
        </p:nvGrpSpPr>
        <p:grpSpPr>
          <a:xfrm>
            <a:off x="0" y="446088"/>
            <a:ext cx="9144000" cy="72000"/>
            <a:chOff x="0" y="446088"/>
            <a:chExt cx="9144000" cy="72000"/>
          </a:xfrm>
        </p:grpSpPr>
        <p:sp>
          <p:nvSpPr>
            <p:cNvPr id="14" name="Rectangle 13"/>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5" name="Rectangle 14"/>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10" name="Rectangle 9"/>
          <p:cNvSpPr/>
          <p:nvPr/>
        </p:nvSpPr>
        <p:spPr>
          <a:xfrm>
            <a:off x="1397000" y="498987"/>
            <a:ext cx="6350000" cy="615553"/>
          </a:xfrm>
          <a:prstGeom prst="rect">
            <a:avLst/>
          </a:prstGeom>
        </p:spPr>
        <p:txBody>
          <a:bodyPr lIns="0" tIns="0">
            <a:spAutoFit/>
          </a:bodyPr>
          <a:lstStyle/>
          <a:p>
            <a:pPr algn="ctr" eaLnBrk="1" hangingPunct="1">
              <a:defRPr/>
            </a:pPr>
            <a:endParaRPr lang="en-US" sz="1600" dirty="0" smtClean="0">
              <a:solidFill>
                <a:srgbClr val="003359"/>
              </a:solidFill>
              <a:latin typeface="Arial" pitchFamily="34" charset="0"/>
              <a:cs typeface="Arial" pitchFamily="34" charset="0"/>
            </a:endParaRPr>
          </a:p>
          <a:p>
            <a:pPr algn="ctr" eaLnBrk="1" hangingPunct="1">
              <a:spcBef>
                <a:spcPts val="600"/>
              </a:spcBef>
              <a:defRPr/>
            </a:pPr>
            <a:r>
              <a:rPr lang="en-US" sz="1600" dirty="0" smtClean="0">
                <a:solidFill>
                  <a:srgbClr val="003359"/>
                </a:solidFill>
                <a:latin typeface="Arial" pitchFamily="34" charset="0"/>
                <a:cs typeface="Arial" pitchFamily="34" charset="0"/>
              </a:rPr>
              <a:t>sometimes          </a:t>
            </a:r>
            <a:r>
              <a:rPr lang="en-US" sz="1600" dirty="0">
                <a:solidFill>
                  <a:srgbClr val="003359"/>
                </a:solidFill>
                <a:latin typeface="Arial" pitchFamily="34" charset="0"/>
                <a:cs typeface="Arial" pitchFamily="34" charset="0"/>
              </a:rPr>
              <a:t>always          never          often          every day </a:t>
            </a:r>
          </a:p>
        </p:txBody>
      </p:sp>
    </p:spTree>
    <p:extLst>
      <p:ext uri="{BB962C8B-B14F-4D97-AF65-F5344CB8AC3E}">
        <p14:creationId xmlns:p14="http://schemas.microsoft.com/office/powerpoint/2010/main" val="19233599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3.0: Target Structures</a:t>
            </a: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3.2: Feedback</a:t>
            </a:r>
            <a:endParaRPr lang="en-GB" dirty="0">
              <a:latin typeface="Arial" pitchFamily="34" charset="0"/>
              <a:cs typeface="Arial" pitchFamily="34" charset="0"/>
            </a:endParaRPr>
          </a:p>
        </p:txBody>
      </p:sp>
      <p:grpSp>
        <p:nvGrpSpPr>
          <p:cNvPr id="9" name="Group 8"/>
          <p:cNvGrpSpPr/>
          <p:nvPr/>
        </p:nvGrpSpPr>
        <p:grpSpPr>
          <a:xfrm>
            <a:off x="361949" y="863600"/>
            <a:ext cx="1997075" cy="1885950"/>
            <a:chOff x="361949" y="863600"/>
            <a:chExt cx="1997075" cy="1885950"/>
          </a:xfrm>
        </p:grpSpPr>
        <p:sp>
          <p:nvSpPr>
            <p:cNvPr id="10" name="Rectangle 9"/>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ectangle 10"/>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Rectangle 11"/>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Rectangle 12"/>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Rectangle 13"/>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5" name="TextBox 14"/>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dirty="0">
                  <a:solidFill>
                    <a:schemeClr val="bg1"/>
                  </a:solidFill>
                  <a:latin typeface="Arial" pitchFamily="34" charset="0"/>
                  <a:cs typeface="Arial" pitchFamily="34" charset="0"/>
                </a:rPr>
                <a:t>Student</a:t>
              </a:r>
              <a:r>
                <a:rPr lang="en-US" sz="1400" b="1" i="0" baseline="0" dirty="0">
                  <a:solidFill>
                    <a:schemeClr val="bg1"/>
                  </a:solidFill>
                  <a:latin typeface="Arial" pitchFamily="34" charset="0"/>
                  <a:cs typeface="Arial" pitchFamily="34" charset="0"/>
                </a:rPr>
                <a:t> 1</a:t>
              </a:r>
              <a:endParaRPr lang="en-US" sz="1400" b="1" i="0" dirty="0">
                <a:solidFill>
                  <a:schemeClr val="bg1"/>
                </a:solidFill>
                <a:latin typeface="Arial" pitchFamily="34" charset="0"/>
                <a:cs typeface="Arial" pitchFamily="34" charset="0"/>
              </a:endParaRPr>
            </a:p>
          </p:txBody>
        </p:sp>
        <p:sp>
          <p:nvSpPr>
            <p:cNvPr id="16" name="TextBox 15"/>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17" name="TextBox 16"/>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18" name="TextBox 17"/>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19" name="TextBox 18"/>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a:t>
              </a:r>
              <a:r>
                <a:rPr lang="en-US" sz="1400" b="0" i="0" dirty="0" smtClean="0">
                  <a:solidFill>
                    <a:srgbClr val="003359"/>
                  </a:solidFill>
                  <a:latin typeface="Arial" pitchFamily="34" charset="0"/>
                  <a:cs typeface="Arial" pitchFamily="34" charset="0"/>
                </a:rPr>
                <a:t>practice</a:t>
              </a:r>
              <a:endParaRPr lang="en-US" sz="1400" b="0" i="0" dirty="0">
                <a:solidFill>
                  <a:srgbClr val="003359"/>
                </a:solidFill>
                <a:latin typeface="Arial" pitchFamily="34" charset="0"/>
                <a:cs typeface="Arial" pitchFamily="34" charset="0"/>
              </a:endParaRPr>
            </a:p>
          </p:txBody>
        </p:sp>
      </p:grpSp>
      <p:sp>
        <p:nvSpPr>
          <p:cNvPr id="20" name="Rectangle 19"/>
          <p:cNvSpPr/>
          <p:nvPr/>
        </p:nvSpPr>
        <p:spPr>
          <a:xfrm>
            <a:off x="361949" y="2889250"/>
            <a:ext cx="8420101" cy="18923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21" name="Group 20"/>
          <p:cNvGrpSpPr/>
          <p:nvPr/>
        </p:nvGrpSpPr>
        <p:grpSpPr>
          <a:xfrm>
            <a:off x="2501899" y="863600"/>
            <a:ext cx="1997075" cy="1885950"/>
            <a:chOff x="361949" y="863600"/>
            <a:chExt cx="1997075" cy="1885950"/>
          </a:xfrm>
        </p:grpSpPr>
        <p:sp>
          <p:nvSpPr>
            <p:cNvPr id="22" name="Rectangle 21"/>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Rectangle 22"/>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4" name="Rectangle 23"/>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5" name="Rectangle 24"/>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a:solidFill>
                    <a:schemeClr val="bg1"/>
                  </a:solidFill>
                  <a:latin typeface="Arial" pitchFamily="34" charset="0"/>
                  <a:cs typeface="Arial" pitchFamily="34" charset="0"/>
                </a:rPr>
                <a:t>Student</a:t>
              </a:r>
              <a:r>
                <a:rPr lang="en-US" sz="1400" b="1" i="0" baseline="0">
                  <a:solidFill>
                    <a:schemeClr val="bg1"/>
                  </a:solidFill>
                  <a:latin typeface="Arial" pitchFamily="34" charset="0"/>
                  <a:cs typeface="Arial" pitchFamily="34" charset="0"/>
                </a:rPr>
                <a:t> 2</a:t>
              </a:r>
              <a:endParaRPr lang="en-US" sz="1400" b="1" i="0">
                <a:solidFill>
                  <a:schemeClr val="bg1"/>
                </a:solidFill>
                <a:latin typeface="Arial" pitchFamily="34" charset="0"/>
                <a:cs typeface="Arial" pitchFamily="34" charset="0"/>
              </a:endParaRPr>
            </a:p>
          </p:txBody>
        </p:sp>
        <p:sp>
          <p:nvSpPr>
            <p:cNvPr id="28" name="TextBox 27"/>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29" name="TextBox 28"/>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30" name="TextBox 29"/>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31" name="TextBox 30"/>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32" name="Group 31"/>
          <p:cNvGrpSpPr/>
          <p:nvPr/>
        </p:nvGrpSpPr>
        <p:grpSpPr>
          <a:xfrm>
            <a:off x="4648199" y="863600"/>
            <a:ext cx="1997075" cy="1885950"/>
            <a:chOff x="361949" y="863600"/>
            <a:chExt cx="1997075" cy="1885950"/>
          </a:xfrm>
        </p:grpSpPr>
        <p:sp>
          <p:nvSpPr>
            <p:cNvPr id="33" name="Rectangle 32"/>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4" name="Rectangle 33"/>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Rectangle 35"/>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7" name="Rectangle 36"/>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8" name="TextBox 37"/>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dirty="0">
                  <a:solidFill>
                    <a:schemeClr val="bg1"/>
                  </a:solidFill>
                  <a:latin typeface="Arial" pitchFamily="34" charset="0"/>
                  <a:cs typeface="Arial" pitchFamily="34" charset="0"/>
                </a:rPr>
                <a:t>Student</a:t>
              </a:r>
              <a:r>
                <a:rPr lang="en-US" sz="1400" b="1" i="0" baseline="0" dirty="0">
                  <a:solidFill>
                    <a:schemeClr val="bg1"/>
                  </a:solidFill>
                  <a:latin typeface="Arial" pitchFamily="34" charset="0"/>
                  <a:cs typeface="Arial" pitchFamily="34" charset="0"/>
                </a:rPr>
                <a:t> 3</a:t>
              </a:r>
              <a:endParaRPr lang="en-US" sz="1400" b="1" i="0" dirty="0">
                <a:solidFill>
                  <a:schemeClr val="bg1"/>
                </a:solidFill>
                <a:latin typeface="Arial" pitchFamily="34" charset="0"/>
                <a:cs typeface="Arial" pitchFamily="34" charset="0"/>
              </a:endParaRPr>
            </a:p>
          </p:txBody>
        </p:sp>
        <p:sp>
          <p:nvSpPr>
            <p:cNvPr id="39" name="TextBox 38"/>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40" name="TextBox 39"/>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41" name="TextBox 40"/>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42" name="TextBox 41"/>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grpSp>
        <p:nvGrpSpPr>
          <p:cNvPr id="43" name="Group 42"/>
          <p:cNvGrpSpPr/>
          <p:nvPr/>
        </p:nvGrpSpPr>
        <p:grpSpPr>
          <a:xfrm>
            <a:off x="6788149" y="863600"/>
            <a:ext cx="1997075" cy="1885950"/>
            <a:chOff x="361949" y="863600"/>
            <a:chExt cx="1997075" cy="1885950"/>
          </a:xfrm>
        </p:grpSpPr>
        <p:sp>
          <p:nvSpPr>
            <p:cNvPr id="44" name="Rectangle 43"/>
            <p:cNvSpPr/>
            <p:nvPr userDrawn="1"/>
          </p:nvSpPr>
          <p:spPr>
            <a:xfrm>
              <a:off x="361949" y="863600"/>
              <a:ext cx="1997075" cy="311150"/>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5" name="Rectangle 44"/>
            <p:cNvSpPr/>
            <p:nvPr userDrawn="1"/>
          </p:nvSpPr>
          <p:spPr>
            <a:xfrm>
              <a:off x="361949" y="12573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6" name="Rectangle 45"/>
            <p:cNvSpPr/>
            <p:nvPr userDrawn="1"/>
          </p:nvSpPr>
          <p:spPr>
            <a:xfrm>
              <a:off x="361949" y="16510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7" name="Rectangle 46"/>
            <p:cNvSpPr/>
            <p:nvPr userDrawn="1"/>
          </p:nvSpPr>
          <p:spPr>
            <a:xfrm>
              <a:off x="361949" y="20447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8" name="Rectangle 47"/>
            <p:cNvSpPr/>
            <p:nvPr userDrawn="1"/>
          </p:nvSpPr>
          <p:spPr>
            <a:xfrm>
              <a:off x="361949" y="2438400"/>
              <a:ext cx="1997075" cy="311150"/>
            </a:xfrm>
            <a:prstGeom prst="rect">
              <a:avLst/>
            </a:prstGeom>
            <a:solidFill>
              <a:srgbClr val="95DC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9" name="TextBox 48"/>
            <p:cNvSpPr txBox="1"/>
            <p:nvPr userDrawn="1"/>
          </p:nvSpPr>
          <p:spPr>
            <a:xfrm>
              <a:off x="423861" y="901700"/>
              <a:ext cx="1873250" cy="234950"/>
            </a:xfrm>
            <a:prstGeom prst="rect">
              <a:avLst/>
            </a:prstGeom>
          </p:spPr>
          <p:txBody>
            <a:bodyPr wrap="square" lIns="0" tIns="0" rIns="0" bIns="0" rtlCol="0" anchor="ctr" anchorCtr="0">
              <a:noAutofit/>
            </a:bodyPr>
            <a:lstStyle/>
            <a:p>
              <a:pPr algn="ctr"/>
              <a:r>
                <a:rPr lang="en-US" sz="1400" b="1" i="0" dirty="0">
                  <a:solidFill>
                    <a:schemeClr val="bg1"/>
                  </a:solidFill>
                  <a:latin typeface="Arial" pitchFamily="34" charset="0"/>
                  <a:cs typeface="Arial" pitchFamily="34" charset="0"/>
                </a:rPr>
                <a:t>Student</a:t>
              </a:r>
              <a:r>
                <a:rPr lang="en-US" sz="1400" b="1" i="0" baseline="0" dirty="0">
                  <a:solidFill>
                    <a:schemeClr val="bg1"/>
                  </a:solidFill>
                  <a:latin typeface="Arial" pitchFamily="34" charset="0"/>
                  <a:cs typeface="Arial" pitchFamily="34" charset="0"/>
                </a:rPr>
                <a:t> 4</a:t>
              </a:r>
              <a:endParaRPr lang="en-US" sz="1400" b="1" i="0" dirty="0">
                <a:solidFill>
                  <a:schemeClr val="bg1"/>
                </a:solidFill>
                <a:latin typeface="Arial" pitchFamily="34" charset="0"/>
                <a:cs typeface="Arial" pitchFamily="34" charset="0"/>
              </a:endParaRPr>
            </a:p>
          </p:txBody>
        </p:sp>
        <p:sp>
          <p:nvSpPr>
            <p:cNvPr id="50" name="TextBox 49"/>
            <p:cNvSpPr txBox="1"/>
            <p:nvPr userDrawn="1"/>
          </p:nvSpPr>
          <p:spPr>
            <a:xfrm>
              <a:off x="423861" y="12954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Great job!</a:t>
              </a:r>
            </a:p>
          </p:txBody>
        </p:sp>
        <p:sp>
          <p:nvSpPr>
            <p:cNvPr id="51" name="TextBox 50"/>
            <p:cNvSpPr txBox="1"/>
            <p:nvPr userDrawn="1"/>
          </p:nvSpPr>
          <p:spPr>
            <a:xfrm>
              <a:off x="423861" y="16891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Well done</a:t>
              </a:r>
            </a:p>
          </p:txBody>
        </p:sp>
        <p:sp>
          <p:nvSpPr>
            <p:cNvPr id="52" name="TextBox 51"/>
            <p:cNvSpPr txBox="1"/>
            <p:nvPr userDrawn="1"/>
          </p:nvSpPr>
          <p:spPr>
            <a:xfrm>
              <a:off x="423861" y="20828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Good try</a:t>
              </a:r>
            </a:p>
          </p:txBody>
        </p:sp>
        <p:sp>
          <p:nvSpPr>
            <p:cNvPr id="53" name="TextBox 52"/>
            <p:cNvSpPr txBox="1"/>
            <p:nvPr userDrawn="1"/>
          </p:nvSpPr>
          <p:spPr>
            <a:xfrm>
              <a:off x="423861" y="2476500"/>
              <a:ext cx="1873250" cy="234950"/>
            </a:xfrm>
            <a:prstGeom prst="rect">
              <a:avLst/>
            </a:prstGeom>
          </p:spPr>
          <p:txBody>
            <a:bodyPr wrap="square" lIns="0" tIns="0" rIns="0" bIns="0" rtlCol="0" anchor="ctr" anchorCtr="0">
              <a:noAutofit/>
            </a:bodyPr>
            <a:lstStyle/>
            <a:p>
              <a:pPr algn="ctr"/>
              <a:r>
                <a:rPr lang="en-US" sz="1400" b="0" i="0" dirty="0">
                  <a:solidFill>
                    <a:srgbClr val="003359"/>
                  </a:solidFill>
                  <a:latin typeface="Arial" pitchFamily="34" charset="0"/>
                  <a:cs typeface="Arial" pitchFamily="34" charset="0"/>
                </a:rPr>
                <a:t>More practice</a:t>
              </a:r>
            </a:p>
          </p:txBody>
        </p:sp>
      </p:grpSp>
      <p:sp>
        <p:nvSpPr>
          <p:cNvPr id="54" name="TextBox 53"/>
          <p:cNvSpPr txBox="1"/>
          <p:nvPr/>
        </p:nvSpPr>
        <p:spPr>
          <a:xfrm>
            <a:off x="590550" y="304165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58" name="Group 57"/>
          <p:cNvGrpSpPr/>
          <p:nvPr/>
        </p:nvGrpSpPr>
        <p:grpSpPr>
          <a:xfrm>
            <a:off x="0" y="446088"/>
            <a:ext cx="9144000" cy="72000"/>
            <a:chOff x="0" y="446088"/>
            <a:chExt cx="9144000" cy="72000"/>
          </a:xfrm>
        </p:grpSpPr>
        <p:sp>
          <p:nvSpPr>
            <p:cNvPr id="59" name="Rectangle 58"/>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60" name="Rectangle 5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20258371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81174" y="863370"/>
            <a:ext cx="5570303" cy="3906147"/>
          </a:xfrm>
          <a:prstGeom prst="rect">
            <a:avLst/>
          </a:prstGeom>
        </p:spPr>
      </p:pic>
      <p:sp>
        <p:nvSpPr>
          <p:cNvPr id="43" name="Rectangle 42"/>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4"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p>
        </p:txBody>
      </p:sp>
      <p:sp>
        <p:nvSpPr>
          <p:cNvPr id="45"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4.1: Context Creation</a:t>
            </a:r>
            <a:endParaRPr lang="en-GB" dirty="0">
              <a:latin typeface="Arial" pitchFamily="34" charset="0"/>
              <a:cs typeface="Arial" pitchFamily="34" charset="0"/>
            </a:endParaRPr>
          </a:p>
        </p:txBody>
      </p:sp>
      <p:grpSp>
        <p:nvGrpSpPr>
          <p:cNvPr id="13" name="Group 12"/>
          <p:cNvGrpSpPr/>
          <p:nvPr/>
        </p:nvGrpSpPr>
        <p:grpSpPr>
          <a:xfrm>
            <a:off x="1848910" y="922639"/>
            <a:ext cx="3356012" cy="648000"/>
            <a:chOff x="2639027" y="2182017"/>
            <a:chExt cx="1726897" cy="857273"/>
          </a:xfrm>
        </p:grpSpPr>
        <p:sp>
          <p:nvSpPr>
            <p:cNvPr id="14" name="TextBox 13"/>
            <p:cNvSpPr txBox="1"/>
            <p:nvPr/>
          </p:nvSpPr>
          <p:spPr>
            <a:xfrm>
              <a:off x="2639027" y="2182017"/>
              <a:ext cx="1611637" cy="857273"/>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I have a brother. Can you ask me some questions about my brother?</a:t>
              </a:r>
            </a:p>
          </p:txBody>
        </p:sp>
        <p:sp>
          <p:nvSpPr>
            <p:cNvPr id="15" name="Right Triangle 14"/>
            <p:cNvSpPr/>
            <p:nvPr/>
          </p:nvSpPr>
          <p:spPr>
            <a:xfrm rot="10800000" flipH="1" flipV="1">
              <a:off x="4289973" y="2657766"/>
              <a:ext cx="75951" cy="195268"/>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2" name="Group 11"/>
          <p:cNvGrpSpPr/>
          <p:nvPr/>
        </p:nvGrpSpPr>
        <p:grpSpPr>
          <a:xfrm>
            <a:off x="0" y="446088"/>
            <a:ext cx="9144000" cy="72000"/>
            <a:chOff x="0" y="446088"/>
            <a:chExt cx="9144000" cy="72000"/>
          </a:xfrm>
        </p:grpSpPr>
        <p:sp>
          <p:nvSpPr>
            <p:cNvPr id="16" name="Rectangle 15"/>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0" name="Rectangle 1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2884321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p>
        </p:txBody>
      </p:sp>
      <p:sp>
        <p:nvSpPr>
          <p:cNvPr id="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4.1: Practice</a:t>
            </a:r>
            <a:endParaRPr lang="en-GB" dirty="0">
              <a:latin typeface="Arial" pitchFamily="34" charset="0"/>
              <a:cs typeface="Arial" pitchFamily="34" charset="0"/>
            </a:endParaRPr>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55600" y="855983"/>
            <a:ext cx="5572125" cy="3919950"/>
          </a:xfrm>
          <a:prstGeom prst="rect">
            <a:avLst/>
          </a:prstGeom>
        </p:spPr>
      </p:pic>
      <p:sp>
        <p:nvSpPr>
          <p:cNvPr id="12" name="Rectangle 11"/>
          <p:cNvSpPr/>
          <p:nvPr/>
        </p:nvSpPr>
        <p:spPr>
          <a:xfrm>
            <a:off x="6054218" y="801687"/>
            <a:ext cx="2661899" cy="1568450"/>
          </a:xfrm>
          <a:prstGeom prst="rect">
            <a:avLst/>
          </a:prstGeom>
        </p:spPr>
        <p:txBody>
          <a:bodyPr>
            <a:spAutoFit/>
          </a:bodyPr>
          <a:lstStyle/>
          <a:p>
            <a:pPr eaLnBrk="1" hangingPunct="1">
              <a:defRPr/>
            </a:pPr>
            <a:r>
              <a:rPr lang="en-US" sz="1600" b="1" dirty="0">
                <a:solidFill>
                  <a:srgbClr val="003359"/>
                </a:solidFill>
                <a:latin typeface="Arial" pitchFamily="34" charset="0"/>
                <a:ea typeface="Verdana" pitchFamily="34" charset="0"/>
                <a:cs typeface="Arial" pitchFamily="34" charset="0"/>
              </a:rPr>
              <a:t>You</a:t>
            </a:r>
            <a:endParaRPr lang="en-US" sz="1600" dirty="0">
              <a:solidFill>
                <a:srgbClr val="003359"/>
              </a:solidFill>
              <a:latin typeface="Arial" pitchFamily="34" charset="0"/>
              <a:ea typeface="Verdana" pitchFamily="34" charset="0"/>
              <a:cs typeface="Arial" pitchFamily="34" charset="0"/>
            </a:endParaRPr>
          </a:p>
          <a:p>
            <a:pPr eaLnBrk="1" hangingPunct="1">
              <a:defRPr/>
            </a:pPr>
            <a:r>
              <a:rPr lang="en-US" sz="1600" dirty="0">
                <a:solidFill>
                  <a:srgbClr val="003359"/>
                </a:solidFill>
                <a:latin typeface="Arial" pitchFamily="34" charset="0"/>
                <a:ea typeface="Verdana" pitchFamily="34" charset="0"/>
                <a:cs typeface="Arial" pitchFamily="34" charset="0"/>
              </a:rPr>
              <a:t>Age:</a:t>
            </a:r>
          </a:p>
          <a:p>
            <a:pPr eaLnBrk="1" hangingPunct="1">
              <a:defRPr/>
            </a:pPr>
            <a:r>
              <a:rPr lang="en-US" sz="1600" dirty="0">
                <a:solidFill>
                  <a:srgbClr val="003359"/>
                </a:solidFill>
                <a:latin typeface="Arial" pitchFamily="34" charset="0"/>
                <a:ea typeface="Verdana" pitchFamily="34" charset="0"/>
                <a:cs typeface="Arial" pitchFamily="34" charset="0"/>
              </a:rPr>
              <a:t>Married:</a:t>
            </a:r>
          </a:p>
          <a:p>
            <a:pPr eaLnBrk="1" hangingPunct="1">
              <a:defRPr/>
            </a:pPr>
            <a:r>
              <a:rPr lang="en-US" sz="1600" dirty="0">
                <a:solidFill>
                  <a:srgbClr val="003359"/>
                </a:solidFill>
                <a:latin typeface="Arial" pitchFamily="34" charset="0"/>
                <a:ea typeface="Verdana" pitchFamily="34" charset="0"/>
                <a:cs typeface="Arial" pitchFamily="34" charset="0"/>
              </a:rPr>
              <a:t>Job:</a:t>
            </a:r>
          </a:p>
          <a:p>
            <a:pPr eaLnBrk="1" hangingPunct="1">
              <a:defRPr/>
            </a:pPr>
            <a:r>
              <a:rPr lang="en-US" sz="1600" dirty="0">
                <a:solidFill>
                  <a:srgbClr val="003359"/>
                </a:solidFill>
                <a:latin typeface="Arial" pitchFamily="34" charset="0"/>
                <a:ea typeface="Verdana" pitchFamily="34" charset="0"/>
                <a:cs typeface="Arial" pitchFamily="34" charset="0"/>
              </a:rPr>
              <a:t>Live:</a:t>
            </a:r>
          </a:p>
          <a:p>
            <a:pPr eaLnBrk="1" hangingPunct="1">
              <a:defRPr/>
            </a:pPr>
            <a:r>
              <a:rPr lang="en-US" sz="1600" dirty="0">
                <a:solidFill>
                  <a:srgbClr val="003359"/>
                </a:solidFill>
                <a:latin typeface="Arial" pitchFamily="34" charset="0"/>
                <a:ea typeface="Verdana" pitchFamily="34" charset="0"/>
                <a:cs typeface="Arial" pitchFamily="34" charset="0"/>
              </a:rPr>
              <a:t>What you do at </a:t>
            </a:r>
            <a:r>
              <a:rPr lang="en-US" sz="1600" dirty="0" smtClean="0">
                <a:solidFill>
                  <a:srgbClr val="003359"/>
                </a:solidFill>
                <a:latin typeface="Arial" pitchFamily="34" charset="0"/>
                <a:ea typeface="Verdana" pitchFamily="34" charset="0"/>
                <a:cs typeface="Arial" pitchFamily="34" charset="0"/>
              </a:rPr>
              <a:t>work:</a:t>
            </a:r>
            <a:endParaRPr lang="en-US" sz="1600" dirty="0">
              <a:solidFill>
                <a:srgbClr val="003359"/>
              </a:solidFill>
              <a:latin typeface="Arial" pitchFamily="34" charset="0"/>
              <a:ea typeface="Verdana" pitchFamily="34" charset="0"/>
              <a:cs typeface="Arial" pitchFamily="34" charset="0"/>
            </a:endParaRPr>
          </a:p>
        </p:txBody>
      </p:sp>
      <p:sp>
        <p:nvSpPr>
          <p:cNvPr id="13" name="Rectangle 12"/>
          <p:cNvSpPr/>
          <p:nvPr/>
        </p:nvSpPr>
        <p:spPr>
          <a:xfrm>
            <a:off x="6055099" y="2485949"/>
            <a:ext cx="2582351" cy="1570038"/>
          </a:xfrm>
          <a:prstGeom prst="rect">
            <a:avLst/>
          </a:prstGeom>
        </p:spPr>
        <p:txBody>
          <a:bodyPr>
            <a:spAutoFit/>
          </a:bodyPr>
          <a:lstStyle/>
          <a:p>
            <a:pPr eaLnBrk="1" hangingPunct="1">
              <a:defRPr/>
            </a:pPr>
            <a:r>
              <a:rPr lang="en-US" sz="1600" b="1" dirty="0" smtClean="0">
                <a:solidFill>
                  <a:srgbClr val="003359"/>
                </a:solidFill>
                <a:latin typeface="Arial" pitchFamily="34" charset="0"/>
                <a:ea typeface="Verdana" pitchFamily="34" charset="0"/>
                <a:cs typeface="Arial" pitchFamily="34" charset="0"/>
              </a:rPr>
              <a:t>Your </a:t>
            </a:r>
            <a:r>
              <a:rPr lang="en-US" sz="1600" b="1" u="dotted" dirty="0" smtClean="0">
                <a:solidFill>
                  <a:srgbClr val="003359"/>
                </a:solidFill>
                <a:latin typeface="Arial" pitchFamily="34" charset="0"/>
                <a:ea typeface="Verdana" pitchFamily="34" charset="0"/>
                <a:cs typeface="Arial" pitchFamily="34" charset="0"/>
              </a:rPr>
              <a:t>              </a:t>
            </a:r>
            <a:endParaRPr lang="en-US" sz="1600" u="dotted" dirty="0" smtClean="0">
              <a:solidFill>
                <a:srgbClr val="003359"/>
              </a:solidFill>
              <a:latin typeface="Arial" pitchFamily="34" charset="0"/>
              <a:ea typeface="Verdana" pitchFamily="34" charset="0"/>
              <a:cs typeface="Arial" pitchFamily="34" charset="0"/>
            </a:endParaRPr>
          </a:p>
          <a:p>
            <a:pPr eaLnBrk="1" hangingPunct="1">
              <a:defRPr/>
            </a:pPr>
            <a:r>
              <a:rPr lang="en-US" sz="1600" dirty="0" smtClean="0">
                <a:solidFill>
                  <a:srgbClr val="003359"/>
                </a:solidFill>
                <a:latin typeface="Arial" pitchFamily="34" charset="0"/>
                <a:ea typeface="Verdana" pitchFamily="34" charset="0"/>
                <a:cs typeface="Arial" pitchFamily="34" charset="0"/>
              </a:rPr>
              <a:t>Age:</a:t>
            </a:r>
          </a:p>
          <a:p>
            <a:pPr eaLnBrk="1" hangingPunct="1">
              <a:defRPr/>
            </a:pPr>
            <a:r>
              <a:rPr lang="en-US" sz="1600" dirty="0" smtClean="0">
                <a:solidFill>
                  <a:srgbClr val="003359"/>
                </a:solidFill>
                <a:latin typeface="Arial" pitchFamily="34" charset="0"/>
                <a:ea typeface="Verdana" pitchFamily="34" charset="0"/>
                <a:cs typeface="Arial" pitchFamily="34" charset="0"/>
              </a:rPr>
              <a:t>Married</a:t>
            </a:r>
            <a:r>
              <a:rPr lang="en-US" sz="1600" dirty="0">
                <a:solidFill>
                  <a:srgbClr val="003359"/>
                </a:solidFill>
                <a:latin typeface="Arial" pitchFamily="34" charset="0"/>
                <a:ea typeface="Verdana" pitchFamily="34" charset="0"/>
                <a:cs typeface="Arial" pitchFamily="34" charset="0"/>
              </a:rPr>
              <a:t>:</a:t>
            </a:r>
          </a:p>
          <a:p>
            <a:pPr eaLnBrk="1" hangingPunct="1">
              <a:defRPr/>
            </a:pPr>
            <a:r>
              <a:rPr lang="en-US" sz="1600" dirty="0">
                <a:solidFill>
                  <a:srgbClr val="003359"/>
                </a:solidFill>
                <a:latin typeface="Arial" pitchFamily="34" charset="0"/>
                <a:ea typeface="Verdana" pitchFamily="34" charset="0"/>
                <a:cs typeface="Arial" pitchFamily="34" charset="0"/>
              </a:rPr>
              <a:t>Job:</a:t>
            </a:r>
          </a:p>
          <a:p>
            <a:pPr eaLnBrk="1" hangingPunct="1">
              <a:defRPr/>
            </a:pPr>
            <a:r>
              <a:rPr lang="en-US" sz="1600" dirty="0">
                <a:solidFill>
                  <a:srgbClr val="003359"/>
                </a:solidFill>
                <a:latin typeface="Arial" pitchFamily="34" charset="0"/>
                <a:ea typeface="Verdana" pitchFamily="34" charset="0"/>
                <a:cs typeface="Arial" pitchFamily="34" charset="0"/>
              </a:rPr>
              <a:t>Lives:</a:t>
            </a:r>
          </a:p>
          <a:p>
            <a:pPr eaLnBrk="1" hangingPunct="1">
              <a:defRPr/>
            </a:pPr>
            <a:r>
              <a:rPr lang="en-US" sz="1600" dirty="0">
                <a:solidFill>
                  <a:srgbClr val="003359"/>
                </a:solidFill>
                <a:latin typeface="Arial" pitchFamily="34" charset="0"/>
                <a:ea typeface="Verdana" pitchFamily="34" charset="0"/>
                <a:cs typeface="Arial" pitchFamily="34" charset="0"/>
              </a:rPr>
              <a:t>What s/he does at work:</a:t>
            </a:r>
          </a:p>
        </p:txBody>
      </p:sp>
      <p:grpSp>
        <p:nvGrpSpPr>
          <p:cNvPr id="11" name="Group 10"/>
          <p:cNvGrpSpPr/>
          <p:nvPr/>
        </p:nvGrpSpPr>
        <p:grpSpPr>
          <a:xfrm>
            <a:off x="0" y="446088"/>
            <a:ext cx="9144000" cy="72000"/>
            <a:chOff x="0" y="446088"/>
            <a:chExt cx="9144000" cy="72000"/>
          </a:xfrm>
        </p:grpSpPr>
        <p:sp>
          <p:nvSpPr>
            <p:cNvPr id="14" name="Rectangle 13"/>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5" name="Rectangle 14"/>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1663382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0"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1.0: </a:t>
            </a:r>
            <a:r>
              <a:rPr lang="en-US" dirty="0" smtClean="0">
                <a:latin typeface="Arial" pitchFamily="34" charset="0"/>
                <a:cs typeface="Arial" pitchFamily="34" charset="0"/>
              </a:rPr>
              <a:t>Warm-Up</a:t>
            </a:r>
            <a:endParaRPr lang="en-US" dirty="0">
              <a:latin typeface="Arial" pitchFamily="34" charset="0"/>
              <a:cs typeface="Arial" pitchFamily="34" charset="0"/>
            </a:endParaRPr>
          </a:p>
        </p:txBody>
      </p:sp>
      <p:pic>
        <p:nvPicPr>
          <p:cNvPr id="16" name="Picture 23"/>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5209711" y="1869196"/>
            <a:ext cx="1568364" cy="1888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p:nvGrpSpPr>
        <p:grpSpPr>
          <a:xfrm>
            <a:off x="3985260" y="921865"/>
            <a:ext cx="1972800" cy="869605"/>
            <a:chOff x="2145361" y="2327116"/>
            <a:chExt cx="1972800" cy="869605"/>
          </a:xfrm>
        </p:grpSpPr>
        <p:sp>
          <p:nvSpPr>
            <p:cNvPr id="21" name="TextBox 20"/>
            <p:cNvSpPr txBox="1"/>
            <p:nvPr/>
          </p:nvSpPr>
          <p:spPr>
            <a:xfrm>
              <a:off x="2145361" y="2327116"/>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GB" sz="1600" dirty="0">
                  <a:latin typeface="Arial" pitchFamily="34" charset="0"/>
                  <a:cs typeface="Arial" pitchFamily="34" charset="0"/>
                </a:rPr>
                <a:t>What can you say about this person?</a:t>
              </a:r>
              <a:endParaRPr lang="en-US" sz="1600" dirty="0">
                <a:solidFill>
                  <a:srgbClr val="003359"/>
                </a:solidFill>
                <a:latin typeface="Arial" pitchFamily="34" charset="0"/>
                <a:cs typeface="Arial" pitchFamily="34" charset="0"/>
              </a:endParaRPr>
            </a:p>
          </p:txBody>
        </p:sp>
        <p:sp>
          <p:nvSpPr>
            <p:cNvPr id="22" name="Right Triangle 21"/>
            <p:cNvSpPr/>
            <p:nvPr/>
          </p:nvSpPr>
          <p:spPr>
            <a:xfrm flipH="1" flipV="1">
              <a:off x="3499159" y="3050670"/>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3" name="Group 22"/>
          <p:cNvGrpSpPr/>
          <p:nvPr/>
        </p:nvGrpSpPr>
        <p:grpSpPr>
          <a:xfrm>
            <a:off x="5568950" y="3826807"/>
            <a:ext cx="3130547" cy="870436"/>
            <a:chOff x="1196978" y="2069914"/>
            <a:chExt cx="3130547" cy="870436"/>
          </a:xfrm>
        </p:grpSpPr>
        <p:sp>
          <p:nvSpPr>
            <p:cNvPr id="33" name="TextBox 32"/>
            <p:cNvSpPr txBox="1"/>
            <p:nvPr/>
          </p:nvSpPr>
          <p:spPr>
            <a:xfrm>
              <a:off x="1196978" y="2292350"/>
              <a:ext cx="3130547"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34" name="Right Triangle 33"/>
            <p:cNvSpPr/>
            <p:nvPr/>
          </p:nvSpPr>
          <p:spPr>
            <a:xfrm rot="10800000" flipH="1" flipV="1">
              <a:off x="1565275" y="2069914"/>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35" name="TextBox 34"/>
          <p:cNvSpPr txBox="1"/>
          <p:nvPr/>
        </p:nvSpPr>
        <p:spPr>
          <a:xfrm>
            <a:off x="5638183" y="4205871"/>
            <a:ext cx="2967712" cy="339725"/>
          </a:xfrm>
          <a:prstGeom prst="rect">
            <a:avLst/>
          </a:prstGeom>
          <a:noFill/>
        </p:spPr>
        <p:txBody>
          <a:bodyPr wrap="none">
            <a:spAutoFit/>
          </a:bodyPr>
          <a:lstStyle/>
          <a:p>
            <a:pPr eaLnBrk="1" hangingPunct="1">
              <a:defRPr/>
            </a:pPr>
            <a:r>
              <a:rPr lang="en-US" sz="1600" dirty="0">
                <a:solidFill>
                  <a:srgbClr val="003359"/>
                </a:solidFill>
                <a:latin typeface="Arial" pitchFamily="34" charset="0"/>
                <a:cs typeface="Arial" pitchFamily="34" charset="0"/>
              </a:rPr>
              <a:t>He’s </a:t>
            </a:r>
            <a:r>
              <a:rPr lang="en-US" sz="1600" dirty="0" err="1">
                <a:solidFill>
                  <a:srgbClr val="003359"/>
                </a:solidFill>
                <a:latin typeface="Arial" pitchFamily="34" charset="0"/>
                <a:cs typeface="Arial" pitchFamily="34" charset="0"/>
              </a:rPr>
              <a:t>Shen</a:t>
            </a:r>
            <a:r>
              <a:rPr lang="en-US" sz="1600" dirty="0">
                <a:solidFill>
                  <a:srgbClr val="003359"/>
                </a:solidFill>
                <a:latin typeface="Arial" pitchFamily="34" charset="0"/>
                <a:cs typeface="Arial" pitchFamily="34" charset="0"/>
              </a:rPr>
              <a:t>. He lives with Benny</a:t>
            </a:r>
          </a:p>
        </p:txBody>
      </p:sp>
      <p:grpSp>
        <p:nvGrpSpPr>
          <p:cNvPr id="37" name="Group 36"/>
          <p:cNvGrpSpPr/>
          <p:nvPr/>
        </p:nvGrpSpPr>
        <p:grpSpPr>
          <a:xfrm>
            <a:off x="0" y="446088"/>
            <a:ext cx="9144000" cy="72000"/>
            <a:chOff x="0" y="446088"/>
            <a:chExt cx="9144000" cy="72000"/>
          </a:xfrm>
        </p:grpSpPr>
        <p:sp>
          <p:nvSpPr>
            <p:cNvPr id="38" name="Rectangle 37"/>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9" name="Rectangle 38"/>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pic>
        <p:nvPicPr>
          <p:cNvPr id="17" name="Picture 2"/>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361612" y="2887673"/>
            <a:ext cx="3436024" cy="1897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162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kern="0" dirty="0">
                <a:latin typeface="Arial" pitchFamily="34" charset="0"/>
                <a:cs typeface="Arial" pitchFamily="34" charset="0"/>
              </a:rPr>
              <a:t>Part 4.0: Communication</a:t>
            </a:r>
            <a:endParaRPr lang="en-US" dirty="0">
              <a:latin typeface="Arial" pitchFamily="34" charset="0"/>
              <a:cs typeface="Arial" pitchFamily="34" charset="0"/>
            </a:endParaRP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kern="0" dirty="0">
                <a:latin typeface="Arial" pitchFamily="34" charset="0"/>
                <a:cs typeface="Arial" pitchFamily="34" charset="0"/>
              </a:rPr>
              <a:t>Activity 4.1: Feedback</a:t>
            </a:r>
            <a:endParaRPr lang="en-GB" dirty="0">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090166258"/>
              </p:ext>
            </p:extLst>
          </p:nvPr>
        </p:nvGraphicFramePr>
        <p:xfrm>
          <a:off x="361950" y="698500"/>
          <a:ext cx="8420104" cy="4241794"/>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42898">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dirty="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243681">
                <a:tc rowSpan="4">
                  <a:txBody>
                    <a:bodyPr/>
                    <a:lstStyle/>
                    <a:p>
                      <a:pPr algn="ctr">
                        <a:lnSpc>
                          <a:spcPts val="1000"/>
                        </a:lnSpc>
                      </a:pPr>
                      <a:r>
                        <a:rPr lang="en-US" sz="1000" b="0" i="0" kern="1500" spc="30" dirty="0">
                          <a:solidFill>
                            <a:schemeClr val="bg1"/>
                          </a:solidFill>
                          <a:latin typeface="Arial" pitchFamily="34" charset="0"/>
                          <a:cs typeface="Arial" pitchFamily="34" charset="0"/>
                        </a:rPr>
                        <a:t>Student 1</a:t>
                      </a: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dirty="0">
                          <a:solidFill>
                            <a:schemeClr val="bg1"/>
                          </a:solidFill>
                          <a:latin typeface="Arial" pitchFamily="34" charset="0"/>
                          <a:cs typeface="Arial" pitchFamily="34" charset="0"/>
                        </a:rPr>
                        <a:t>Student 2</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dirty="0">
                          <a:solidFill>
                            <a:schemeClr val="bg1"/>
                          </a:solidFill>
                          <a:latin typeface="Arial" pitchFamily="34" charset="0"/>
                          <a:cs typeface="Arial" pitchFamily="34" charset="0"/>
                        </a:rPr>
                        <a:t>Student 3</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dirty="0">
                          <a:solidFill>
                            <a:schemeClr val="bg1"/>
                          </a:solidFill>
                          <a:latin typeface="Arial" pitchFamily="34" charset="0"/>
                          <a:cs typeface="Arial" pitchFamily="34" charset="0"/>
                        </a:rPr>
                        <a:t>Student 4</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r>
            </a:tbl>
          </a:graphicData>
        </a:graphic>
      </p:graphicFrame>
      <p:grpSp>
        <p:nvGrpSpPr>
          <p:cNvPr id="76" name="Group 75"/>
          <p:cNvGrpSpPr/>
          <p:nvPr/>
        </p:nvGrpSpPr>
        <p:grpSpPr>
          <a:xfrm>
            <a:off x="0" y="446088"/>
            <a:ext cx="9144000" cy="72000"/>
            <a:chOff x="0" y="446088"/>
            <a:chExt cx="9144000" cy="72000"/>
          </a:xfrm>
        </p:grpSpPr>
        <p:sp>
          <p:nvSpPr>
            <p:cNvPr id="77" name="Rectangle 76"/>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8" name="Rectangle 77"/>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8084150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0"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p>
        </p:txBody>
      </p:sp>
      <p:sp>
        <p:nvSpPr>
          <p:cNvPr id="42"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4.2: Context Creation</a:t>
            </a:r>
            <a:endParaRPr lang="en-GB" dirty="0">
              <a:latin typeface="Arial" pitchFamily="34" charset="0"/>
              <a:cs typeface="Arial"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646267" y="1915557"/>
            <a:ext cx="1565175" cy="1884855"/>
          </a:xfrm>
          <a:prstGeom prst="rect">
            <a:avLst/>
          </a:prstGeom>
        </p:spPr>
      </p:pic>
      <p:pic>
        <p:nvPicPr>
          <p:cNvPr id="2" name="Picture 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686300" y="858134"/>
            <a:ext cx="4091366" cy="3926592"/>
          </a:xfrm>
          <a:prstGeom prst="rect">
            <a:avLst/>
          </a:prstGeom>
        </p:spPr>
      </p:pic>
      <p:grpSp>
        <p:nvGrpSpPr>
          <p:cNvPr id="18" name="Group 17"/>
          <p:cNvGrpSpPr/>
          <p:nvPr/>
        </p:nvGrpSpPr>
        <p:grpSpPr>
          <a:xfrm>
            <a:off x="3340160" y="933450"/>
            <a:ext cx="3352360" cy="648000"/>
            <a:chOff x="1196978" y="2412623"/>
            <a:chExt cx="3352360" cy="648000"/>
          </a:xfrm>
        </p:grpSpPr>
        <p:sp>
          <p:nvSpPr>
            <p:cNvPr id="19" name="TextBox 18"/>
            <p:cNvSpPr txBox="1"/>
            <p:nvPr/>
          </p:nvSpPr>
          <p:spPr>
            <a:xfrm>
              <a:off x="1196978" y="2412623"/>
              <a:ext cx="3130547"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I have a brother. He’s a pilot. What do you think he does every day?</a:t>
              </a:r>
            </a:p>
          </p:txBody>
        </p:sp>
        <p:sp>
          <p:nvSpPr>
            <p:cNvPr id="20" name="Right Triangle 19"/>
            <p:cNvSpPr/>
            <p:nvPr/>
          </p:nvSpPr>
          <p:spPr>
            <a:xfrm rot="16200000" flipV="1">
              <a:off x="4403287" y="2700336"/>
              <a:ext cx="146051" cy="146051"/>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34" name="Group 33"/>
          <p:cNvGrpSpPr/>
          <p:nvPr/>
        </p:nvGrpSpPr>
        <p:grpSpPr>
          <a:xfrm flipH="1">
            <a:off x="440181" y="3830781"/>
            <a:ext cx="1972800" cy="869006"/>
            <a:chOff x="3303928" y="3833019"/>
            <a:chExt cx="1972800" cy="869006"/>
          </a:xfrm>
        </p:grpSpPr>
        <p:sp>
          <p:nvSpPr>
            <p:cNvPr id="35" name="TextBox 34"/>
            <p:cNvSpPr txBox="1"/>
            <p:nvPr/>
          </p:nvSpPr>
          <p:spPr>
            <a:xfrm flipH="1">
              <a:off x="3303928" y="4054025"/>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eaLnBrk="1" fontAlgn="auto" hangingPunct="1">
                <a:spcBef>
                  <a:spcPct val="50000"/>
                </a:spcBef>
                <a:spcAft>
                  <a:spcPts val="0"/>
                </a:spcAft>
                <a:defRPr/>
              </a:pPr>
              <a:r>
                <a:rPr lang="en-US" sz="1600" dirty="0">
                  <a:solidFill>
                    <a:srgbClr val="003359"/>
                  </a:solidFill>
                  <a:latin typeface="Arial" pitchFamily="34" charset="0"/>
                  <a:cs typeface="Arial" pitchFamily="34" charset="0"/>
                </a:rPr>
                <a:t>He goes to the airport every day.</a:t>
              </a:r>
            </a:p>
          </p:txBody>
        </p:sp>
        <p:sp>
          <p:nvSpPr>
            <p:cNvPr id="36" name="Right Triangle 35"/>
            <p:cNvSpPr/>
            <p:nvPr/>
          </p:nvSpPr>
          <p:spPr>
            <a:xfrm>
              <a:off x="3476865" y="3833019"/>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47" name="Group 46"/>
          <p:cNvGrpSpPr/>
          <p:nvPr/>
        </p:nvGrpSpPr>
        <p:grpSpPr>
          <a:xfrm>
            <a:off x="3137889" y="2831473"/>
            <a:ext cx="1972800" cy="869458"/>
            <a:chOff x="1276608" y="2070893"/>
            <a:chExt cx="1972800" cy="869458"/>
          </a:xfrm>
        </p:grpSpPr>
        <p:sp>
          <p:nvSpPr>
            <p:cNvPr id="48" name="TextBox 47"/>
            <p:cNvSpPr txBox="1"/>
            <p:nvPr/>
          </p:nvSpPr>
          <p:spPr>
            <a:xfrm>
              <a:off x="1276608" y="2292351"/>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eaLnBrk="1" fontAlgn="auto" hangingPunct="1">
                <a:spcBef>
                  <a:spcPct val="50000"/>
                </a:spcBef>
                <a:spcAft>
                  <a:spcPts val="0"/>
                </a:spcAft>
                <a:defRPr/>
              </a:pPr>
              <a:r>
                <a:rPr lang="en-US" sz="1600" dirty="0">
                  <a:latin typeface="Arial" pitchFamily="34" charset="0"/>
                  <a:cs typeface="Arial" pitchFamily="34" charset="0"/>
                </a:rPr>
                <a:t>He flies </a:t>
              </a:r>
              <a:r>
                <a:rPr lang="en-US" sz="1600" dirty="0" smtClean="0">
                  <a:latin typeface="Arial" pitchFamily="34" charset="0"/>
                  <a:cs typeface="Arial" pitchFamily="34" charset="0"/>
                </a:rPr>
                <a:t>planes</a:t>
              </a:r>
              <a:br>
                <a:rPr lang="en-US" sz="1600" dirty="0" smtClean="0">
                  <a:latin typeface="Arial" pitchFamily="34" charset="0"/>
                  <a:cs typeface="Arial" pitchFamily="34" charset="0"/>
                </a:rPr>
              </a:br>
              <a:r>
                <a:rPr lang="en-US" sz="1600" dirty="0" smtClean="0">
                  <a:latin typeface="Arial" pitchFamily="34" charset="0"/>
                  <a:cs typeface="Arial" pitchFamily="34" charset="0"/>
                </a:rPr>
                <a:t>every day</a:t>
              </a:r>
              <a:r>
                <a:rPr lang="en-US" sz="1600" dirty="0">
                  <a:latin typeface="Arial" pitchFamily="34" charset="0"/>
                  <a:cs typeface="Arial" pitchFamily="34" charset="0"/>
                </a:rPr>
                <a:t>.</a:t>
              </a:r>
            </a:p>
          </p:txBody>
        </p:sp>
        <p:sp>
          <p:nvSpPr>
            <p:cNvPr id="49" name="Right Triangle 48"/>
            <p:cNvSpPr/>
            <p:nvPr/>
          </p:nvSpPr>
          <p:spPr>
            <a:xfrm rot="10800000" flipH="1" flipV="1">
              <a:off x="1423866" y="2070893"/>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4" name="Group 23"/>
          <p:cNvGrpSpPr/>
          <p:nvPr/>
        </p:nvGrpSpPr>
        <p:grpSpPr>
          <a:xfrm>
            <a:off x="6735439" y="3830271"/>
            <a:ext cx="1972800" cy="875015"/>
            <a:chOff x="2948098" y="3835400"/>
            <a:chExt cx="1972800" cy="875015"/>
          </a:xfrm>
        </p:grpSpPr>
        <p:sp>
          <p:nvSpPr>
            <p:cNvPr id="25" name="TextBox 24"/>
            <p:cNvSpPr txBox="1"/>
            <p:nvPr/>
          </p:nvSpPr>
          <p:spPr>
            <a:xfrm flipH="1">
              <a:off x="2948098" y="4062415"/>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latin typeface="Arial" pitchFamily="34" charset="0"/>
                  <a:cs typeface="Arial" pitchFamily="34" charset="0"/>
                </a:rPr>
                <a:t>What does he usually do?</a:t>
              </a:r>
              <a:endParaRPr lang="en-US" sz="1600" u="dotted" dirty="0">
                <a:solidFill>
                  <a:srgbClr val="003359"/>
                </a:solidFill>
                <a:latin typeface="Arial" pitchFamily="34" charset="0"/>
                <a:cs typeface="Arial" pitchFamily="34" charset="0"/>
              </a:endParaRPr>
            </a:p>
          </p:txBody>
        </p:sp>
        <p:sp>
          <p:nvSpPr>
            <p:cNvPr id="26" name="Right Triangle 25"/>
            <p:cNvSpPr/>
            <p:nvPr/>
          </p:nvSpPr>
          <p:spPr>
            <a:xfrm>
              <a:off x="3203576" y="3835400"/>
              <a:ext cx="146051" cy="146051"/>
            </a:xfrm>
            <a:prstGeom prst="rtTriangle">
              <a:avLst/>
            </a:prstGeom>
            <a:solidFill>
              <a:srgbClr val="C7EDF6"/>
            </a:solidFill>
            <a:ln>
              <a:solidFill>
                <a:srgbClr val="C7EDF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50" name="Group 49"/>
          <p:cNvGrpSpPr/>
          <p:nvPr/>
        </p:nvGrpSpPr>
        <p:grpSpPr>
          <a:xfrm flipH="1">
            <a:off x="441670" y="931250"/>
            <a:ext cx="1972800" cy="869332"/>
            <a:chOff x="3055467" y="4066207"/>
            <a:chExt cx="1972800" cy="869332"/>
          </a:xfrm>
        </p:grpSpPr>
        <p:sp>
          <p:nvSpPr>
            <p:cNvPr id="51" name="TextBox 50"/>
            <p:cNvSpPr txBox="1"/>
            <p:nvPr/>
          </p:nvSpPr>
          <p:spPr>
            <a:xfrm flipH="1">
              <a:off x="3055467" y="4066207"/>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smtClean="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r>
                <a:rPr lang="en-US" sz="1600" dirty="0" smtClean="0">
                  <a:solidFill>
                    <a:srgbClr val="003359"/>
                  </a:solidFill>
                  <a:latin typeface="Arial" pitchFamily="34" charset="0"/>
                  <a:cs typeface="Arial" pitchFamily="34" charset="0"/>
                </a:rPr>
                <a:t> </a:t>
              </a:r>
            </a:p>
            <a:p>
              <a:pPr algn="ctr"/>
              <a:r>
                <a:rPr lang="en-US" sz="1600" u="dotted" dirty="0" smtClean="0">
                  <a:solidFill>
                    <a:srgbClr val="003359"/>
                  </a:solidFill>
                  <a:latin typeface="Arial" pitchFamily="34" charset="0"/>
                  <a:cs typeface="Arial" pitchFamily="34" charset="0"/>
                </a:rPr>
                <a:t>                            .</a:t>
              </a:r>
              <a:endParaRPr lang="en-US" sz="1600" u="dotted" dirty="0">
                <a:solidFill>
                  <a:srgbClr val="003359"/>
                </a:solidFill>
                <a:latin typeface="Arial" pitchFamily="34" charset="0"/>
                <a:cs typeface="Arial" pitchFamily="34" charset="0"/>
              </a:endParaRPr>
            </a:p>
          </p:txBody>
        </p:sp>
        <p:sp>
          <p:nvSpPr>
            <p:cNvPr id="52" name="Right Triangle 51"/>
            <p:cNvSpPr/>
            <p:nvPr/>
          </p:nvSpPr>
          <p:spPr>
            <a:xfrm rot="5400000">
              <a:off x="3538445" y="4789488"/>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53" name="CasellaDiTesto 9"/>
          <p:cNvSpPr txBox="1"/>
          <p:nvPr/>
        </p:nvSpPr>
        <p:spPr>
          <a:xfrm>
            <a:off x="513232" y="966313"/>
            <a:ext cx="1802096" cy="584775"/>
          </a:xfrm>
          <a:prstGeom prst="rect">
            <a:avLst/>
          </a:prstGeom>
          <a:noFill/>
        </p:spPr>
        <p:txBody>
          <a:bodyPr wrap="none">
            <a:spAutoFit/>
          </a:bodyPr>
          <a:lstStyle/>
          <a:p>
            <a:pPr algn="ctr">
              <a:defRPr/>
            </a:pPr>
            <a:r>
              <a:rPr lang="en-US" sz="1600" dirty="0">
                <a:solidFill>
                  <a:srgbClr val="003359"/>
                </a:solidFill>
                <a:latin typeface="Arial" pitchFamily="34" charset="0"/>
                <a:cs typeface="Arial" pitchFamily="34" charset="0"/>
              </a:rPr>
              <a:t>He usually </a:t>
            </a:r>
            <a:r>
              <a:rPr lang="en-US" sz="1600" dirty="0" smtClean="0">
                <a:solidFill>
                  <a:srgbClr val="003359"/>
                </a:solidFill>
                <a:latin typeface="Arial" pitchFamily="34" charset="0"/>
                <a:cs typeface="Arial" pitchFamily="34" charset="0"/>
              </a:rPr>
              <a:t>travels</a:t>
            </a:r>
            <a:br>
              <a:rPr lang="en-US" sz="1600" dirty="0" smtClean="0">
                <a:solidFill>
                  <a:srgbClr val="003359"/>
                </a:solidFill>
                <a:latin typeface="Arial" pitchFamily="34" charset="0"/>
                <a:cs typeface="Arial" pitchFamily="34" charset="0"/>
              </a:rPr>
            </a:br>
            <a:r>
              <a:rPr lang="en-US" sz="1600" dirty="0" smtClean="0">
                <a:solidFill>
                  <a:srgbClr val="003359"/>
                </a:solidFill>
                <a:latin typeface="Arial" pitchFamily="34" charset="0"/>
                <a:cs typeface="Arial" pitchFamily="34" charset="0"/>
              </a:rPr>
              <a:t>to </a:t>
            </a:r>
            <a:r>
              <a:rPr lang="en-US" sz="1600" dirty="0">
                <a:solidFill>
                  <a:srgbClr val="003359"/>
                </a:solidFill>
                <a:latin typeface="Arial" pitchFamily="34" charset="0"/>
                <a:cs typeface="Arial" pitchFamily="34" charset="0"/>
              </a:rPr>
              <a:t>other countries</a:t>
            </a:r>
            <a:endParaRPr lang="it-IT" sz="1600" dirty="0">
              <a:solidFill>
                <a:srgbClr val="003359"/>
              </a:solidFill>
              <a:latin typeface="Arial" pitchFamily="34" charset="0"/>
              <a:cs typeface="Arial" pitchFamily="34" charset="0"/>
            </a:endParaRPr>
          </a:p>
        </p:txBody>
      </p:sp>
      <p:grpSp>
        <p:nvGrpSpPr>
          <p:cNvPr id="27" name="Group 26"/>
          <p:cNvGrpSpPr/>
          <p:nvPr/>
        </p:nvGrpSpPr>
        <p:grpSpPr>
          <a:xfrm>
            <a:off x="0" y="446088"/>
            <a:ext cx="9144000" cy="72000"/>
            <a:chOff x="0" y="446088"/>
            <a:chExt cx="9144000" cy="72000"/>
          </a:xfrm>
        </p:grpSpPr>
        <p:sp>
          <p:nvSpPr>
            <p:cNvPr id="28" name="Rectangle 27"/>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9" name="Rectangle 28"/>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260243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p>
        </p:txBody>
      </p:sp>
      <p:sp>
        <p:nvSpPr>
          <p:cNvPr id="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4.2: Practice</a:t>
            </a:r>
            <a:endParaRPr lang="en-GB" dirty="0">
              <a:latin typeface="Arial" pitchFamily="34" charset="0"/>
              <a:cs typeface="Arial" pitchFamily="34" charset="0"/>
            </a:endParaRPr>
          </a:p>
        </p:txBody>
      </p:sp>
      <p:sp>
        <p:nvSpPr>
          <p:cNvPr id="22" name="Rectangle 21"/>
          <p:cNvSpPr/>
          <p:nvPr/>
        </p:nvSpPr>
        <p:spPr>
          <a:xfrm>
            <a:off x="2535041" y="773094"/>
            <a:ext cx="4073918" cy="1851789"/>
          </a:xfrm>
          <a:prstGeom prst="rect">
            <a:avLst/>
          </a:prstGeom>
        </p:spPr>
        <p:txBody>
          <a:bodyPr wrap="square">
            <a:spAutoFit/>
          </a:bodyPr>
          <a:lstStyle/>
          <a:p>
            <a:pPr eaLnBrk="1" hangingPunct="1">
              <a:defRPr/>
            </a:pPr>
            <a:r>
              <a:rPr lang="en-US" sz="1600" b="1" dirty="0">
                <a:solidFill>
                  <a:srgbClr val="003359"/>
                </a:solidFill>
                <a:latin typeface="Arial" pitchFamily="34" charset="0"/>
                <a:ea typeface="Verdana" pitchFamily="34" charset="0"/>
                <a:cs typeface="Arial" pitchFamily="34" charset="0"/>
              </a:rPr>
              <a:t>Talk about one person. You need to say:</a:t>
            </a:r>
          </a:p>
          <a:p>
            <a:pPr eaLnBrk="1" hangingPunct="1">
              <a:spcBef>
                <a:spcPts val="600"/>
              </a:spcBef>
              <a:defRPr/>
            </a:pPr>
            <a:r>
              <a:rPr lang="en-US" sz="1600" dirty="0">
                <a:solidFill>
                  <a:srgbClr val="003359"/>
                </a:solidFill>
                <a:latin typeface="Arial" pitchFamily="34" charset="0"/>
                <a:ea typeface="Verdana" pitchFamily="34" charset="0"/>
                <a:cs typeface="Arial" pitchFamily="34" charset="0"/>
              </a:rPr>
              <a:t>Does s/he have a job? If yes, what is it?</a:t>
            </a:r>
          </a:p>
          <a:p>
            <a:pPr eaLnBrk="1" hangingPunct="1">
              <a:spcBef>
                <a:spcPts val="400"/>
              </a:spcBef>
              <a:defRPr/>
            </a:pPr>
            <a:r>
              <a:rPr lang="en-US" sz="1600" dirty="0">
                <a:solidFill>
                  <a:srgbClr val="003359"/>
                </a:solidFill>
                <a:latin typeface="Arial" pitchFamily="34" charset="0"/>
                <a:ea typeface="Verdana" pitchFamily="34" charset="0"/>
                <a:cs typeface="Arial" pitchFamily="34" charset="0"/>
              </a:rPr>
              <a:t>What s/he does every day</a:t>
            </a:r>
          </a:p>
          <a:p>
            <a:pPr eaLnBrk="1" hangingPunct="1">
              <a:spcBef>
                <a:spcPts val="400"/>
              </a:spcBef>
              <a:defRPr/>
            </a:pPr>
            <a:r>
              <a:rPr lang="en-US" sz="1600" dirty="0">
                <a:solidFill>
                  <a:srgbClr val="003359"/>
                </a:solidFill>
                <a:latin typeface="Arial" pitchFamily="34" charset="0"/>
                <a:ea typeface="Verdana" pitchFamily="34" charset="0"/>
                <a:cs typeface="Arial" pitchFamily="34" charset="0"/>
              </a:rPr>
              <a:t>What s/he does at the weekends</a:t>
            </a:r>
          </a:p>
          <a:p>
            <a:pPr eaLnBrk="1" hangingPunct="1">
              <a:spcBef>
                <a:spcPts val="400"/>
              </a:spcBef>
              <a:defRPr/>
            </a:pPr>
            <a:r>
              <a:rPr lang="en-US" sz="1600" dirty="0">
                <a:solidFill>
                  <a:srgbClr val="003359"/>
                </a:solidFill>
                <a:latin typeface="Arial" pitchFamily="34" charset="0"/>
                <a:ea typeface="Verdana" pitchFamily="34" charset="0"/>
                <a:cs typeface="Arial" pitchFamily="34" charset="0"/>
              </a:rPr>
              <a:t>What s/he often does</a:t>
            </a:r>
          </a:p>
          <a:p>
            <a:pPr eaLnBrk="1" hangingPunct="1">
              <a:spcBef>
                <a:spcPts val="400"/>
              </a:spcBef>
              <a:defRPr/>
            </a:pPr>
            <a:r>
              <a:rPr lang="en-US" sz="1600" dirty="0">
                <a:solidFill>
                  <a:srgbClr val="003359"/>
                </a:solidFill>
                <a:latin typeface="Arial" pitchFamily="34" charset="0"/>
                <a:ea typeface="Verdana" pitchFamily="34" charset="0"/>
                <a:cs typeface="Arial" pitchFamily="34" charset="0"/>
              </a:rPr>
              <a:t>What s/he never does</a:t>
            </a:r>
          </a:p>
        </p:txBody>
      </p:sp>
      <p:grpSp>
        <p:nvGrpSpPr>
          <p:cNvPr id="9" name="Group 8"/>
          <p:cNvGrpSpPr/>
          <p:nvPr/>
        </p:nvGrpSpPr>
        <p:grpSpPr>
          <a:xfrm>
            <a:off x="358581" y="2879889"/>
            <a:ext cx="1994083" cy="1900731"/>
            <a:chOff x="358581" y="2879889"/>
            <a:chExt cx="1994083" cy="1900731"/>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58581" y="2879889"/>
              <a:ext cx="1994083" cy="1747704"/>
            </a:xfrm>
            <a:prstGeom prst="rect">
              <a:avLst/>
            </a:prstGeom>
          </p:spPr>
        </p:pic>
        <p:grpSp>
          <p:nvGrpSpPr>
            <p:cNvPr id="13" name="Group 12"/>
            <p:cNvGrpSpPr/>
            <p:nvPr/>
          </p:nvGrpSpPr>
          <p:grpSpPr>
            <a:xfrm>
              <a:off x="360467" y="4474618"/>
              <a:ext cx="1990310" cy="306002"/>
              <a:chOff x="828674" y="1908712"/>
              <a:chExt cx="2585484" cy="289961"/>
            </a:xfrm>
          </p:grpSpPr>
          <p:pic>
            <p:nvPicPr>
              <p:cNvPr id="14" name="Picture 13"/>
              <p:cNvPicPr>
                <a:picLocks noChangeAspect="1"/>
              </p:cNvPicPr>
              <p:nvPr/>
            </p:nvPicPr>
            <p:blipFill>
              <a:blip r:embed="rId4"/>
              <a:stretch>
                <a:fillRect/>
              </a:stretch>
            </p:blipFill>
            <p:spPr>
              <a:xfrm>
                <a:off x="828674" y="1908712"/>
                <a:ext cx="2585484" cy="289961"/>
              </a:xfrm>
              <a:prstGeom prst="rect">
                <a:avLst/>
              </a:prstGeom>
            </p:spPr>
          </p:pic>
          <p:sp>
            <p:nvSpPr>
              <p:cNvPr id="15" name="TextBox 14"/>
              <p:cNvSpPr txBox="1"/>
              <p:nvPr/>
            </p:nvSpPr>
            <p:spPr>
              <a:xfrm>
                <a:off x="901747" y="1971380"/>
                <a:ext cx="2435565" cy="152400"/>
              </a:xfrm>
              <a:prstGeom prst="rect">
                <a:avLst/>
              </a:prstGeom>
            </p:spPr>
            <p:txBody>
              <a:bodyPr wrap="square" lIns="0" tIns="0" rIns="0" bIns="0" rtlCol="0" anchor="ctr">
                <a:noAutofit/>
              </a:bodyPr>
              <a:lstStyle/>
              <a:p>
                <a:pPr algn="ctr"/>
                <a:r>
                  <a:rPr lang="es-ES" sz="1600" dirty="0">
                    <a:solidFill>
                      <a:srgbClr val="003359"/>
                    </a:solidFill>
                    <a:latin typeface="Arial" pitchFamily="34" charset="0"/>
                    <a:ea typeface="Times New Roman"/>
                    <a:cs typeface="Arial" pitchFamily="34" charset="0"/>
                  </a:rPr>
                  <a:t>Aran </a:t>
                </a:r>
                <a:r>
                  <a:rPr lang="es-ES" sz="1600" dirty="0" err="1">
                    <a:solidFill>
                      <a:srgbClr val="003359"/>
                    </a:solidFill>
                    <a:latin typeface="Arial" pitchFamily="34" charset="0"/>
                    <a:ea typeface="Times New Roman"/>
                    <a:cs typeface="Arial" pitchFamily="34" charset="0"/>
                  </a:rPr>
                  <a:t>Demir</a:t>
                </a:r>
                <a:endParaRPr lang="en-US" sz="1600" i="0" dirty="0">
                  <a:solidFill>
                    <a:srgbClr val="003359"/>
                  </a:solidFill>
                  <a:latin typeface="Arial" pitchFamily="34" charset="0"/>
                  <a:cs typeface="Arial" pitchFamily="34" charset="0"/>
                </a:endParaRPr>
              </a:p>
            </p:txBody>
          </p:sp>
        </p:grpSp>
      </p:grpSp>
      <p:grpSp>
        <p:nvGrpSpPr>
          <p:cNvPr id="10" name="Group 9"/>
          <p:cNvGrpSpPr/>
          <p:nvPr/>
        </p:nvGrpSpPr>
        <p:grpSpPr>
          <a:xfrm>
            <a:off x="3569873" y="2879889"/>
            <a:ext cx="1994401" cy="1900704"/>
            <a:chOff x="3556638" y="2879889"/>
            <a:chExt cx="1994401" cy="1900704"/>
          </a:xfrm>
        </p:grpSpPr>
        <p:pic>
          <p:nvPicPr>
            <p:cNvPr id="3" name="Picture 2"/>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556639" y="2879889"/>
              <a:ext cx="1994400" cy="1624043"/>
            </a:xfrm>
            <a:prstGeom prst="rect">
              <a:avLst/>
            </a:prstGeom>
          </p:spPr>
        </p:pic>
        <p:grpSp>
          <p:nvGrpSpPr>
            <p:cNvPr id="16" name="Group 15"/>
            <p:cNvGrpSpPr/>
            <p:nvPr/>
          </p:nvGrpSpPr>
          <p:grpSpPr>
            <a:xfrm>
              <a:off x="3556638" y="4474593"/>
              <a:ext cx="1994401" cy="306000"/>
              <a:chOff x="828674" y="2504450"/>
              <a:chExt cx="2779299" cy="311697"/>
            </a:xfrm>
          </p:grpSpPr>
          <p:pic>
            <p:nvPicPr>
              <p:cNvPr id="17" name="Picture 16"/>
              <p:cNvPicPr>
                <a:picLocks noChangeAspect="1"/>
              </p:cNvPicPr>
              <p:nvPr/>
            </p:nvPicPr>
            <p:blipFill>
              <a:blip r:embed="rId4"/>
              <a:stretch>
                <a:fillRect/>
              </a:stretch>
            </p:blipFill>
            <p:spPr>
              <a:xfrm>
                <a:off x="828674" y="2504450"/>
                <a:ext cx="2779299" cy="311697"/>
              </a:xfrm>
              <a:prstGeom prst="rect">
                <a:avLst/>
              </a:prstGeom>
            </p:spPr>
          </p:pic>
          <p:sp>
            <p:nvSpPr>
              <p:cNvPr id="18" name="TextBox 17"/>
              <p:cNvSpPr txBox="1"/>
              <p:nvPr/>
            </p:nvSpPr>
            <p:spPr>
              <a:xfrm>
                <a:off x="868891" y="2580651"/>
                <a:ext cx="2637367" cy="152400"/>
              </a:xfrm>
              <a:prstGeom prst="rect">
                <a:avLst/>
              </a:prstGeom>
            </p:spPr>
            <p:txBody>
              <a:bodyPr wrap="square" lIns="0" tIns="0" rIns="0" bIns="0" rtlCol="0" anchor="ctr">
                <a:noAutofit/>
              </a:bodyPr>
              <a:lstStyle/>
              <a:p>
                <a:pPr algn="ctr"/>
                <a:r>
                  <a:rPr lang="es-ES" sz="1600" dirty="0" err="1">
                    <a:solidFill>
                      <a:srgbClr val="003359"/>
                    </a:solidFill>
                    <a:latin typeface="Arial" pitchFamily="34" charset="0"/>
                    <a:ea typeface="Times New Roman"/>
                    <a:cs typeface="Arial" pitchFamily="34" charset="0"/>
                  </a:rPr>
                  <a:t>Lawan</a:t>
                </a:r>
                <a:r>
                  <a:rPr lang="es-ES" sz="1600" dirty="0">
                    <a:solidFill>
                      <a:srgbClr val="003359"/>
                    </a:solidFill>
                    <a:latin typeface="Arial" pitchFamily="34" charset="0"/>
                    <a:ea typeface="Times New Roman"/>
                    <a:cs typeface="Arial" pitchFamily="34" charset="0"/>
                  </a:rPr>
                  <a:t> </a:t>
                </a:r>
                <a:r>
                  <a:rPr lang="es-ES" sz="1600" dirty="0" err="1">
                    <a:solidFill>
                      <a:srgbClr val="003359"/>
                    </a:solidFill>
                    <a:latin typeface="Arial" pitchFamily="34" charset="0"/>
                    <a:ea typeface="Times New Roman"/>
                    <a:cs typeface="Arial" pitchFamily="34" charset="0"/>
                  </a:rPr>
                  <a:t>Demir</a:t>
                </a:r>
                <a:endParaRPr lang="en-US" sz="1600" i="0" dirty="0">
                  <a:solidFill>
                    <a:srgbClr val="003359"/>
                  </a:solidFill>
                  <a:latin typeface="Arial" pitchFamily="34" charset="0"/>
                  <a:cs typeface="Arial" pitchFamily="34" charset="0"/>
                </a:endParaRPr>
              </a:p>
            </p:txBody>
          </p:sp>
        </p:grpSp>
      </p:grpSp>
      <p:grpSp>
        <p:nvGrpSpPr>
          <p:cNvPr id="8" name="Group 7"/>
          <p:cNvGrpSpPr/>
          <p:nvPr/>
        </p:nvGrpSpPr>
        <p:grpSpPr>
          <a:xfrm>
            <a:off x="6781483" y="2879889"/>
            <a:ext cx="1994401" cy="1900704"/>
            <a:chOff x="6773863" y="2879889"/>
            <a:chExt cx="1994401" cy="1900704"/>
          </a:xfrm>
        </p:grpSpPr>
        <p:pic>
          <p:nvPicPr>
            <p:cNvPr id="7" name="Picture 6"/>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773863" y="2879889"/>
              <a:ext cx="1994400" cy="1668387"/>
            </a:xfrm>
            <a:prstGeom prst="rect">
              <a:avLst/>
            </a:prstGeom>
          </p:spPr>
        </p:pic>
        <p:grpSp>
          <p:nvGrpSpPr>
            <p:cNvPr id="19" name="Group 18"/>
            <p:cNvGrpSpPr/>
            <p:nvPr/>
          </p:nvGrpSpPr>
          <p:grpSpPr>
            <a:xfrm>
              <a:off x="6773864" y="4474593"/>
              <a:ext cx="1994400" cy="306000"/>
              <a:chOff x="828674" y="2504450"/>
              <a:chExt cx="2793414" cy="313280"/>
            </a:xfrm>
          </p:grpSpPr>
          <p:pic>
            <p:nvPicPr>
              <p:cNvPr id="20" name="Picture 19"/>
              <p:cNvPicPr>
                <a:picLocks noChangeAspect="1"/>
              </p:cNvPicPr>
              <p:nvPr/>
            </p:nvPicPr>
            <p:blipFill>
              <a:blip r:embed="rId4"/>
              <a:stretch>
                <a:fillRect/>
              </a:stretch>
            </p:blipFill>
            <p:spPr>
              <a:xfrm>
                <a:off x="828674" y="2504450"/>
                <a:ext cx="2793414" cy="313280"/>
              </a:xfrm>
              <a:prstGeom prst="rect">
                <a:avLst/>
              </a:prstGeom>
            </p:spPr>
          </p:pic>
          <p:sp>
            <p:nvSpPr>
              <p:cNvPr id="21" name="TextBox 20"/>
              <p:cNvSpPr txBox="1"/>
              <p:nvPr/>
            </p:nvSpPr>
            <p:spPr>
              <a:xfrm>
                <a:off x="868891" y="2580651"/>
                <a:ext cx="2637367" cy="152400"/>
              </a:xfrm>
              <a:prstGeom prst="rect">
                <a:avLst/>
              </a:prstGeom>
            </p:spPr>
            <p:txBody>
              <a:bodyPr wrap="square" lIns="0" tIns="0" rIns="0" bIns="0" rtlCol="0" anchor="ctr">
                <a:noAutofit/>
              </a:bodyPr>
              <a:lstStyle/>
              <a:p>
                <a:pPr algn="ctr"/>
                <a:r>
                  <a:rPr lang="en-GB" sz="1600" dirty="0" err="1">
                    <a:solidFill>
                      <a:srgbClr val="003359"/>
                    </a:solidFill>
                    <a:latin typeface="Arial" pitchFamily="34" charset="0"/>
                    <a:cs typeface="Arial" pitchFamily="34" charset="0"/>
                  </a:rPr>
                  <a:t>Sanit</a:t>
                </a:r>
                <a:r>
                  <a:rPr lang="en-GB" sz="1600" dirty="0">
                    <a:solidFill>
                      <a:srgbClr val="003359"/>
                    </a:solidFill>
                    <a:latin typeface="Arial" pitchFamily="34" charset="0"/>
                    <a:cs typeface="Arial" pitchFamily="34" charset="0"/>
                  </a:rPr>
                  <a:t> </a:t>
                </a:r>
                <a:r>
                  <a:rPr lang="en-GB" sz="1600" dirty="0" err="1">
                    <a:solidFill>
                      <a:srgbClr val="003359"/>
                    </a:solidFill>
                    <a:latin typeface="Arial" pitchFamily="34" charset="0"/>
                    <a:cs typeface="Arial" pitchFamily="34" charset="0"/>
                  </a:rPr>
                  <a:t>Demir</a:t>
                </a:r>
                <a:endParaRPr lang="en-US" sz="1600" i="0" dirty="0">
                  <a:solidFill>
                    <a:srgbClr val="003359"/>
                  </a:solidFill>
                  <a:latin typeface="Arial" pitchFamily="34" charset="0"/>
                  <a:cs typeface="Arial" pitchFamily="34" charset="0"/>
                </a:endParaRPr>
              </a:p>
            </p:txBody>
          </p:sp>
        </p:grpSp>
      </p:grpSp>
      <p:grpSp>
        <p:nvGrpSpPr>
          <p:cNvPr id="24" name="Group 23"/>
          <p:cNvGrpSpPr/>
          <p:nvPr/>
        </p:nvGrpSpPr>
        <p:grpSpPr>
          <a:xfrm>
            <a:off x="0" y="446088"/>
            <a:ext cx="9144000" cy="72000"/>
            <a:chOff x="0" y="446088"/>
            <a:chExt cx="9144000" cy="72000"/>
          </a:xfrm>
        </p:grpSpPr>
        <p:sp>
          <p:nvSpPr>
            <p:cNvPr id="25" name="Rectangle 24"/>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39439931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p>
        </p:txBody>
      </p:sp>
      <p:sp>
        <p:nvSpPr>
          <p:cNvPr id="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4.2: Practice</a:t>
            </a:r>
            <a:endParaRPr lang="en-GB" dirty="0">
              <a:latin typeface="Arial" pitchFamily="34" charset="0"/>
              <a:cs typeface="Arial" pitchFamily="34" charset="0"/>
            </a:endParaRPr>
          </a:p>
        </p:txBody>
      </p:sp>
      <p:grpSp>
        <p:nvGrpSpPr>
          <p:cNvPr id="24" name="Group 23"/>
          <p:cNvGrpSpPr/>
          <p:nvPr/>
        </p:nvGrpSpPr>
        <p:grpSpPr>
          <a:xfrm>
            <a:off x="0" y="446088"/>
            <a:ext cx="9144000" cy="72000"/>
            <a:chOff x="0" y="446088"/>
            <a:chExt cx="9144000" cy="72000"/>
          </a:xfrm>
        </p:grpSpPr>
        <p:sp>
          <p:nvSpPr>
            <p:cNvPr id="25" name="Rectangle 24"/>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6" name="Rectangle 25"/>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grpSp>
        <p:nvGrpSpPr>
          <p:cNvPr id="7" name="Group 6"/>
          <p:cNvGrpSpPr/>
          <p:nvPr/>
        </p:nvGrpSpPr>
        <p:grpSpPr>
          <a:xfrm>
            <a:off x="355600" y="2885990"/>
            <a:ext cx="1995177" cy="1894603"/>
            <a:chOff x="355600" y="2885990"/>
            <a:chExt cx="1995177" cy="1894603"/>
          </a:xfrm>
        </p:grpSpPr>
        <p:pic>
          <p:nvPicPr>
            <p:cNvPr id="11" name="Picture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55600" y="2885990"/>
              <a:ext cx="1994400" cy="1634441"/>
            </a:xfrm>
            <a:prstGeom prst="rect">
              <a:avLst/>
            </a:prstGeom>
          </p:spPr>
        </p:pic>
        <p:grpSp>
          <p:nvGrpSpPr>
            <p:cNvPr id="27" name="Group 26"/>
            <p:cNvGrpSpPr/>
            <p:nvPr/>
          </p:nvGrpSpPr>
          <p:grpSpPr>
            <a:xfrm>
              <a:off x="360467" y="4474593"/>
              <a:ext cx="1990310" cy="306000"/>
              <a:chOff x="828674" y="2504451"/>
              <a:chExt cx="2585484" cy="289961"/>
            </a:xfrm>
          </p:grpSpPr>
          <p:pic>
            <p:nvPicPr>
              <p:cNvPr id="28" name="Picture 27"/>
              <p:cNvPicPr>
                <a:picLocks noChangeAspect="1"/>
              </p:cNvPicPr>
              <p:nvPr/>
            </p:nvPicPr>
            <p:blipFill>
              <a:blip r:embed="rId4"/>
              <a:stretch>
                <a:fillRect/>
              </a:stretch>
            </p:blipFill>
            <p:spPr>
              <a:xfrm>
                <a:off x="828674" y="2504451"/>
                <a:ext cx="2585484" cy="289961"/>
              </a:xfrm>
              <a:prstGeom prst="rect">
                <a:avLst/>
              </a:prstGeom>
            </p:spPr>
          </p:pic>
          <p:sp>
            <p:nvSpPr>
              <p:cNvPr id="29" name="TextBox 28"/>
              <p:cNvSpPr txBox="1"/>
              <p:nvPr/>
            </p:nvSpPr>
            <p:spPr>
              <a:xfrm>
                <a:off x="901747" y="2580651"/>
                <a:ext cx="2435565" cy="152400"/>
              </a:xfrm>
              <a:prstGeom prst="rect">
                <a:avLst/>
              </a:prstGeom>
            </p:spPr>
            <p:txBody>
              <a:bodyPr wrap="square" lIns="0" tIns="0" rIns="0" bIns="0" rtlCol="0" anchor="ctr">
                <a:noAutofit/>
              </a:bodyPr>
              <a:lstStyle/>
              <a:p>
                <a:pPr algn="ctr"/>
                <a:r>
                  <a:rPr lang="en-GB" sz="1600" dirty="0">
                    <a:solidFill>
                      <a:srgbClr val="003359"/>
                    </a:solidFill>
                    <a:latin typeface="Arial" pitchFamily="34" charset="0"/>
                    <a:cs typeface="Arial" pitchFamily="34" charset="0"/>
                  </a:rPr>
                  <a:t>Michelle Martin</a:t>
                </a:r>
                <a:endParaRPr lang="en-US" sz="1600" i="0" dirty="0">
                  <a:solidFill>
                    <a:srgbClr val="003359"/>
                  </a:solidFill>
                  <a:latin typeface="Arial" pitchFamily="34" charset="0"/>
                  <a:cs typeface="Arial" pitchFamily="34" charset="0"/>
                </a:endParaRPr>
              </a:p>
            </p:txBody>
          </p:sp>
        </p:grpSp>
      </p:grpSp>
      <p:grpSp>
        <p:nvGrpSpPr>
          <p:cNvPr id="3" name="Group 2"/>
          <p:cNvGrpSpPr/>
          <p:nvPr/>
        </p:nvGrpSpPr>
        <p:grpSpPr>
          <a:xfrm>
            <a:off x="3571470" y="2887286"/>
            <a:ext cx="1994401" cy="1893307"/>
            <a:chOff x="3557188" y="2887286"/>
            <a:chExt cx="1994401" cy="1893307"/>
          </a:xfrm>
        </p:grpSpPr>
        <p:pic>
          <p:nvPicPr>
            <p:cNvPr id="12" name="Picture 11"/>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557189" y="2887286"/>
              <a:ext cx="1994400" cy="1623156"/>
            </a:xfrm>
            <a:prstGeom prst="rect">
              <a:avLst/>
            </a:prstGeom>
          </p:spPr>
        </p:pic>
        <p:grpSp>
          <p:nvGrpSpPr>
            <p:cNvPr id="30" name="Group 29"/>
            <p:cNvGrpSpPr/>
            <p:nvPr/>
          </p:nvGrpSpPr>
          <p:grpSpPr>
            <a:xfrm>
              <a:off x="3557188" y="4474593"/>
              <a:ext cx="1994401" cy="306000"/>
              <a:chOff x="828674" y="2504450"/>
              <a:chExt cx="2779299" cy="311697"/>
            </a:xfrm>
          </p:grpSpPr>
          <p:pic>
            <p:nvPicPr>
              <p:cNvPr id="31" name="Picture 30"/>
              <p:cNvPicPr>
                <a:picLocks noChangeAspect="1"/>
              </p:cNvPicPr>
              <p:nvPr/>
            </p:nvPicPr>
            <p:blipFill>
              <a:blip r:embed="rId4"/>
              <a:stretch>
                <a:fillRect/>
              </a:stretch>
            </p:blipFill>
            <p:spPr>
              <a:xfrm>
                <a:off x="828674" y="2504450"/>
                <a:ext cx="2779299" cy="311697"/>
              </a:xfrm>
              <a:prstGeom prst="rect">
                <a:avLst/>
              </a:prstGeom>
            </p:spPr>
          </p:pic>
          <p:sp>
            <p:nvSpPr>
              <p:cNvPr id="32" name="TextBox 31"/>
              <p:cNvSpPr txBox="1"/>
              <p:nvPr/>
            </p:nvSpPr>
            <p:spPr>
              <a:xfrm>
                <a:off x="868891" y="2580651"/>
                <a:ext cx="2637367" cy="152400"/>
              </a:xfrm>
              <a:prstGeom prst="rect">
                <a:avLst/>
              </a:prstGeom>
            </p:spPr>
            <p:txBody>
              <a:bodyPr wrap="square" lIns="0" tIns="0" rIns="0" bIns="0" rtlCol="0" anchor="ctr">
                <a:noAutofit/>
              </a:bodyPr>
              <a:lstStyle/>
              <a:p>
                <a:pPr algn="ctr"/>
                <a:r>
                  <a:rPr lang="en-GB" sz="1600" dirty="0">
                    <a:solidFill>
                      <a:srgbClr val="003359"/>
                    </a:solidFill>
                    <a:latin typeface="Arial" pitchFamily="34" charset="0"/>
                    <a:cs typeface="Arial" pitchFamily="34" charset="0"/>
                  </a:rPr>
                  <a:t>Daniel Martin</a:t>
                </a:r>
                <a:endParaRPr lang="en-US" sz="1600" i="0" dirty="0">
                  <a:solidFill>
                    <a:srgbClr val="003359"/>
                  </a:solidFill>
                  <a:latin typeface="Arial" pitchFamily="34" charset="0"/>
                  <a:cs typeface="Arial" pitchFamily="34" charset="0"/>
                </a:endParaRPr>
              </a:p>
            </p:txBody>
          </p:sp>
        </p:grpSp>
      </p:grpSp>
      <p:grpSp>
        <p:nvGrpSpPr>
          <p:cNvPr id="2" name="Group 1"/>
          <p:cNvGrpSpPr/>
          <p:nvPr/>
        </p:nvGrpSpPr>
        <p:grpSpPr>
          <a:xfrm>
            <a:off x="6786564" y="2884710"/>
            <a:ext cx="1994400" cy="1895883"/>
            <a:chOff x="6773864" y="2884710"/>
            <a:chExt cx="1994400" cy="1895883"/>
          </a:xfrm>
        </p:grpSpPr>
        <p:pic>
          <p:nvPicPr>
            <p:cNvPr id="23" name="Picture 22"/>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773864" y="2884710"/>
              <a:ext cx="1994400" cy="1623156"/>
            </a:xfrm>
            <a:prstGeom prst="rect">
              <a:avLst/>
            </a:prstGeom>
          </p:spPr>
        </p:pic>
        <p:grpSp>
          <p:nvGrpSpPr>
            <p:cNvPr id="33" name="Group 32"/>
            <p:cNvGrpSpPr/>
            <p:nvPr/>
          </p:nvGrpSpPr>
          <p:grpSpPr>
            <a:xfrm>
              <a:off x="6773864" y="4474593"/>
              <a:ext cx="1994400" cy="306000"/>
              <a:chOff x="828674" y="2504450"/>
              <a:chExt cx="2793414" cy="313280"/>
            </a:xfrm>
          </p:grpSpPr>
          <p:pic>
            <p:nvPicPr>
              <p:cNvPr id="34" name="Picture 33"/>
              <p:cNvPicPr>
                <a:picLocks noChangeAspect="1"/>
              </p:cNvPicPr>
              <p:nvPr/>
            </p:nvPicPr>
            <p:blipFill>
              <a:blip r:embed="rId4"/>
              <a:stretch>
                <a:fillRect/>
              </a:stretch>
            </p:blipFill>
            <p:spPr>
              <a:xfrm>
                <a:off x="828674" y="2504450"/>
                <a:ext cx="2793414" cy="313280"/>
              </a:xfrm>
              <a:prstGeom prst="rect">
                <a:avLst/>
              </a:prstGeom>
            </p:spPr>
          </p:pic>
          <p:sp>
            <p:nvSpPr>
              <p:cNvPr id="35" name="TextBox 34"/>
              <p:cNvSpPr txBox="1"/>
              <p:nvPr/>
            </p:nvSpPr>
            <p:spPr>
              <a:xfrm>
                <a:off x="868891" y="2580651"/>
                <a:ext cx="2637367" cy="152400"/>
              </a:xfrm>
              <a:prstGeom prst="rect">
                <a:avLst/>
              </a:prstGeom>
            </p:spPr>
            <p:txBody>
              <a:bodyPr wrap="square" lIns="0" tIns="0" rIns="0" bIns="0" rtlCol="0" anchor="ctr">
                <a:noAutofit/>
              </a:bodyPr>
              <a:lstStyle/>
              <a:p>
                <a:pPr algn="ctr"/>
                <a:r>
                  <a:rPr lang="en-GB" sz="1600" dirty="0">
                    <a:solidFill>
                      <a:srgbClr val="003359"/>
                    </a:solidFill>
                    <a:latin typeface="Arial" pitchFamily="34" charset="0"/>
                    <a:cs typeface="Arial" pitchFamily="34" charset="0"/>
                  </a:rPr>
                  <a:t>Kayla Martin</a:t>
                </a:r>
                <a:endParaRPr lang="en-US" sz="1600" i="0" dirty="0">
                  <a:solidFill>
                    <a:srgbClr val="003359"/>
                  </a:solidFill>
                  <a:latin typeface="Arial" pitchFamily="34" charset="0"/>
                  <a:cs typeface="Arial" pitchFamily="34" charset="0"/>
                </a:endParaRPr>
              </a:p>
            </p:txBody>
          </p:sp>
        </p:grpSp>
      </p:grpSp>
      <p:sp>
        <p:nvSpPr>
          <p:cNvPr id="21" name="Rectangle 20"/>
          <p:cNvSpPr/>
          <p:nvPr/>
        </p:nvSpPr>
        <p:spPr>
          <a:xfrm>
            <a:off x="2535041" y="775588"/>
            <a:ext cx="4073918" cy="1851789"/>
          </a:xfrm>
          <a:prstGeom prst="rect">
            <a:avLst/>
          </a:prstGeom>
        </p:spPr>
        <p:txBody>
          <a:bodyPr wrap="square">
            <a:spAutoFit/>
          </a:bodyPr>
          <a:lstStyle/>
          <a:p>
            <a:pPr eaLnBrk="1" hangingPunct="1">
              <a:defRPr/>
            </a:pPr>
            <a:r>
              <a:rPr lang="en-US" sz="1600" b="1" dirty="0">
                <a:solidFill>
                  <a:srgbClr val="003359"/>
                </a:solidFill>
                <a:latin typeface="Arial" pitchFamily="34" charset="0"/>
                <a:ea typeface="Verdana" pitchFamily="34" charset="0"/>
                <a:cs typeface="Arial" pitchFamily="34" charset="0"/>
              </a:rPr>
              <a:t>Talk about one person. You need to say:</a:t>
            </a:r>
          </a:p>
          <a:p>
            <a:pPr eaLnBrk="1" hangingPunct="1">
              <a:spcBef>
                <a:spcPts val="600"/>
              </a:spcBef>
              <a:defRPr/>
            </a:pPr>
            <a:r>
              <a:rPr lang="en-US" sz="1600" dirty="0">
                <a:solidFill>
                  <a:srgbClr val="003359"/>
                </a:solidFill>
                <a:latin typeface="Arial" pitchFamily="34" charset="0"/>
                <a:ea typeface="Verdana" pitchFamily="34" charset="0"/>
                <a:cs typeface="Arial" pitchFamily="34" charset="0"/>
              </a:rPr>
              <a:t>Does s/he have a job? If yes, what is it?</a:t>
            </a:r>
          </a:p>
          <a:p>
            <a:pPr eaLnBrk="1" hangingPunct="1">
              <a:spcBef>
                <a:spcPts val="400"/>
              </a:spcBef>
              <a:defRPr/>
            </a:pPr>
            <a:r>
              <a:rPr lang="en-US" sz="1600" dirty="0">
                <a:solidFill>
                  <a:srgbClr val="003359"/>
                </a:solidFill>
                <a:latin typeface="Arial" pitchFamily="34" charset="0"/>
                <a:ea typeface="Verdana" pitchFamily="34" charset="0"/>
                <a:cs typeface="Arial" pitchFamily="34" charset="0"/>
              </a:rPr>
              <a:t>What s/he does every day</a:t>
            </a:r>
          </a:p>
          <a:p>
            <a:pPr eaLnBrk="1" hangingPunct="1">
              <a:spcBef>
                <a:spcPts val="400"/>
              </a:spcBef>
              <a:defRPr/>
            </a:pPr>
            <a:r>
              <a:rPr lang="en-US" sz="1600" dirty="0">
                <a:solidFill>
                  <a:srgbClr val="003359"/>
                </a:solidFill>
                <a:latin typeface="Arial" pitchFamily="34" charset="0"/>
                <a:ea typeface="Verdana" pitchFamily="34" charset="0"/>
                <a:cs typeface="Arial" pitchFamily="34" charset="0"/>
              </a:rPr>
              <a:t>What s/he does at the weekends</a:t>
            </a:r>
          </a:p>
          <a:p>
            <a:pPr eaLnBrk="1" hangingPunct="1">
              <a:spcBef>
                <a:spcPts val="400"/>
              </a:spcBef>
              <a:defRPr/>
            </a:pPr>
            <a:r>
              <a:rPr lang="en-US" sz="1600" dirty="0">
                <a:solidFill>
                  <a:srgbClr val="003359"/>
                </a:solidFill>
                <a:latin typeface="Arial" pitchFamily="34" charset="0"/>
                <a:ea typeface="Verdana" pitchFamily="34" charset="0"/>
                <a:cs typeface="Arial" pitchFamily="34" charset="0"/>
              </a:rPr>
              <a:t>What s/he often does</a:t>
            </a:r>
          </a:p>
          <a:p>
            <a:pPr eaLnBrk="1" hangingPunct="1">
              <a:spcBef>
                <a:spcPts val="400"/>
              </a:spcBef>
              <a:defRPr/>
            </a:pPr>
            <a:r>
              <a:rPr lang="en-US" sz="1600" dirty="0">
                <a:solidFill>
                  <a:srgbClr val="003359"/>
                </a:solidFill>
                <a:latin typeface="Arial" pitchFamily="34" charset="0"/>
                <a:ea typeface="Verdana" pitchFamily="34" charset="0"/>
                <a:cs typeface="Arial" pitchFamily="34" charset="0"/>
              </a:rPr>
              <a:t>What s/he never does</a:t>
            </a:r>
          </a:p>
        </p:txBody>
      </p:sp>
    </p:spTree>
    <p:extLst>
      <p:ext uri="{BB962C8B-B14F-4D97-AF65-F5344CB8AC3E}">
        <p14:creationId xmlns:p14="http://schemas.microsoft.com/office/powerpoint/2010/main" val="901935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4.0: Communication</a:t>
            </a:r>
          </a:p>
        </p:txBody>
      </p:sp>
      <p:sp>
        <p:nvSpPr>
          <p:cNvPr id="8"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4.2: Feedback</a:t>
            </a:r>
            <a:endParaRPr lang="en-GB" dirty="0">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995268020"/>
              </p:ext>
            </p:extLst>
          </p:nvPr>
        </p:nvGraphicFramePr>
        <p:xfrm>
          <a:off x="361950" y="698500"/>
          <a:ext cx="8420104" cy="4241794"/>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42898">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dirty="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dirty="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243681">
                <a:tc rowSpan="4">
                  <a:txBody>
                    <a:bodyPr/>
                    <a:lstStyle/>
                    <a:p>
                      <a:pPr algn="ctr">
                        <a:lnSpc>
                          <a:spcPts val="1000"/>
                        </a:lnSpc>
                      </a:pPr>
                      <a:r>
                        <a:rPr lang="en-US" sz="1000" b="0" i="0" kern="1500" spc="30">
                          <a:solidFill>
                            <a:schemeClr val="bg1"/>
                          </a:solidFill>
                          <a:latin typeface="Arial" pitchFamily="34" charset="0"/>
                          <a:cs typeface="Arial" pitchFamily="34" charset="0"/>
                        </a:rPr>
                        <a:t>Student 1</a:t>
                      </a: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dirty="0">
                          <a:solidFill>
                            <a:schemeClr val="bg1"/>
                          </a:solidFill>
                          <a:latin typeface="Arial" pitchFamily="34" charset="0"/>
                          <a:cs typeface="Arial" pitchFamily="34" charset="0"/>
                        </a:rPr>
                        <a:t>Student 2</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dirty="0">
                          <a:solidFill>
                            <a:schemeClr val="bg1"/>
                          </a:solidFill>
                          <a:latin typeface="Arial" pitchFamily="34" charset="0"/>
                          <a:cs typeface="Arial" pitchFamily="34" charset="0"/>
                        </a:rPr>
                        <a:t>Student 3</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solidFill>
                        <a:srgbClr val="1F497D"/>
                      </a:solid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rowSpan="4">
                  <a:txBody>
                    <a:bodyPr/>
                    <a:lstStyle/>
                    <a:p>
                      <a:pPr marL="0" marR="0" indent="0" algn="ctr" defTabSz="457200" rtl="0" eaLnBrk="1" fontAlgn="auto" latinLnBrk="0" hangingPunct="1">
                        <a:lnSpc>
                          <a:spcPts val="1000"/>
                        </a:lnSpc>
                        <a:spcBef>
                          <a:spcPts val="0"/>
                        </a:spcBef>
                        <a:spcAft>
                          <a:spcPts val="0"/>
                        </a:spcAft>
                        <a:buClrTx/>
                        <a:buSzTx/>
                        <a:buFontTx/>
                        <a:buNone/>
                        <a:tabLst/>
                        <a:defRPr/>
                      </a:pPr>
                      <a:r>
                        <a:rPr lang="en-US" sz="1000" b="0" i="0" kern="1500" spc="30">
                          <a:solidFill>
                            <a:schemeClr val="bg1"/>
                          </a:solidFill>
                          <a:latin typeface="Arial" pitchFamily="34" charset="0"/>
                          <a:cs typeface="Arial" pitchFamily="34" charset="0"/>
                        </a:rPr>
                        <a:t>Student 4</a:t>
                      </a:r>
                    </a:p>
                  </a:txBody>
                  <a:tcPr marT="0" marB="0" vert="vert270" anchor="ctr">
                    <a:lnL w="12700" cmpd="sng">
                      <a:noFill/>
                    </a:lnL>
                    <a:lnR w="9525" cap="flat" cmpd="sng" algn="ctr">
                      <a:noFill/>
                      <a:prstDash val="solid"/>
                      <a:round/>
                      <a:headEnd type="none" w="med" len="med"/>
                      <a:tailEnd type="none" w="med" len="med"/>
                    </a:lnR>
                    <a:lnT w="9525" cap="flat" cmpd="sng" algn="ctr">
                      <a:solidFill>
                        <a:prstClr val="white"/>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Range: </a:t>
                      </a:r>
                      <a:r>
                        <a:rPr lang="en-US" sz="1000" b="0" i="0" dirty="0">
                          <a:solidFill>
                            <a:srgbClr val="003359"/>
                          </a:solidFill>
                          <a:latin typeface="Arial" pitchFamily="34" charset="0"/>
                          <a:cs typeface="Arial" pitchFamily="34" charset="0"/>
                        </a:rPr>
                        <a:t>How well you produce a range of language</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solidFill>
                        <a:srgbClr val="1F497D"/>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Accuracy:</a:t>
                      </a:r>
                      <a:r>
                        <a:rPr lang="en-US" sz="1000" b="0" i="0" dirty="0">
                          <a:solidFill>
                            <a:srgbClr val="003359"/>
                          </a:solidFill>
                          <a:latin typeface="Arial" pitchFamily="34" charset="0"/>
                          <a:cs typeface="Arial" pitchFamily="34" charset="0"/>
                        </a:rPr>
                        <a:t> How often you make mistakes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243681">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Quality of interaction: </a:t>
                      </a:r>
                      <a:r>
                        <a:rPr lang="en-US" sz="1000" b="0" i="0" dirty="0">
                          <a:solidFill>
                            <a:srgbClr val="003359"/>
                          </a:solidFill>
                          <a:latin typeface="Arial" pitchFamily="34" charset="0"/>
                          <a:cs typeface="Arial" pitchFamily="34" charset="0"/>
                        </a:rPr>
                        <a:t>How well you ask and answer questions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243681">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Fluency and Spoken Production: </a:t>
                      </a:r>
                      <a:r>
                        <a:rPr lang="en-US" sz="1000" b="0" i="0" dirty="0">
                          <a:solidFill>
                            <a:srgbClr val="003359"/>
                          </a:solidFill>
                          <a:latin typeface="Arial" pitchFamily="34" charset="0"/>
                          <a:cs typeface="Arial" pitchFamily="34" charset="0"/>
                        </a:rPr>
                        <a:t>How clearly you present ideas</a:t>
                      </a: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E0F4F8"/>
                    </a:solidFill>
                  </a:tcPr>
                </a:tc>
              </a:tr>
            </a:tbl>
          </a:graphicData>
        </a:graphic>
      </p:graphicFrame>
      <p:grpSp>
        <p:nvGrpSpPr>
          <p:cNvPr id="76" name="Group 75"/>
          <p:cNvGrpSpPr/>
          <p:nvPr/>
        </p:nvGrpSpPr>
        <p:grpSpPr>
          <a:xfrm>
            <a:off x="0" y="446088"/>
            <a:ext cx="9144000" cy="72000"/>
            <a:chOff x="0" y="446088"/>
            <a:chExt cx="9144000" cy="72000"/>
          </a:xfrm>
        </p:grpSpPr>
        <p:sp>
          <p:nvSpPr>
            <p:cNvPr id="77" name="Rectangle 76"/>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8" name="Rectangle 77"/>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2868827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Encounter 15</a:t>
            </a:r>
          </a:p>
        </p:txBody>
      </p:sp>
      <p:sp>
        <p:nvSpPr>
          <p:cNvPr id="12" name="TextBox 11"/>
          <p:cNvSpPr txBox="1"/>
          <p:nvPr/>
        </p:nvSpPr>
        <p:spPr>
          <a:xfrm>
            <a:off x="6591300" y="107950"/>
            <a:ext cx="2197100" cy="246221"/>
          </a:xfrm>
          <a:prstGeom prst="rect">
            <a:avLst/>
          </a:prstGeom>
        </p:spPr>
        <p:txBody>
          <a:bodyPr wrap="square" lIns="0" tIns="0" rIns="0" bIns="0" rtlCol="0">
            <a:spAutoFit/>
          </a:bodyPr>
          <a:lstStyle/>
          <a:p>
            <a:pPr algn="r"/>
            <a:r>
              <a:rPr lang="en-US" sz="1600" dirty="0">
                <a:solidFill>
                  <a:srgbClr val="FFFFFF"/>
                </a:solidFill>
                <a:latin typeface="Arial" pitchFamily="34" charset="0"/>
                <a:cs typeface="Arial" pitchFamily="34" charset="0"/>
              </a:rPr>
              <a:t>Overall Feedback</a:t>
            </a:r>
            <a:endParaRPr lang="en-US" sz="1600" b="0" i="0" dirty="0">
              <a:solidFill>
                <a:srgbClr val="FFFFFF"/>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46290374"/>
              </p:ext>
            </p:extLst>
          </p:nvPr>
        </p:nvGraphicFramePr>
        <p:xfrm>
          <a:off x="361950" y="857250"/>
          <a:ext cx="8420104" cy="1857490"/>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36550">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dirty="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dirty="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dirty="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dirty="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04188">
                <a:tc rowSpan="4">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Activity 2.1: </a:t>
                      </a:r>
                      <a:r>
                        <a:rPr kumimoji="0" lang="en-US" sz="1000" b="0" i="0" u="none" strike="noStrike" cap="none" normalizeH="0" baseline="0" dirty="0" smtClean="0">
                          <a:ln>
                            <a:noFill/>
                          </a:ln>
                          <a:solidFill>
                            <a:srgbClr val="003359"/>
                          </a:solidFill>
                          <a:effectLst/>
                          <a:latin typeface="Arial" pitchFamily="34" charset="0"/>
                          <a:cs typeface="Arial" pitchFamily="34" charset="0"/>
                        </a:rPr>
                        <a:t>Family Quiz</a:t>
                      </a:r>
                      <a:endParaRPr lang="en-US" sz="1000" b="0" i="0" kern="1200" baseline="0" dirty="0">
                        <a:solidFill>
                          <a:srgbClr val="003359"/>
                        </a:solidFill>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Activity 3.1: </a:t>
                      </a:r>
                      <a:r>
                        <a:rPr kumimoji="0" lang="en-US" sz="1000" b="0" i="0" u="none" strike="noStrike" cap="none" normalizeH="0" baseline="0" dirty="0" smtClean="0">
                          <a:ln>
                            <a:noFill/>
                          </a:ln>
                          <a:solidFill>
                            <a:srgbClr val="003359"/>
                          </a:solidFill>
                          <a:effectLst/>
                          <a:latin typeface="Arial" pitchFamily="34" charset="0"/>
                          <a:cs typeface="Arial" pitchFamily="34" charset="0"/>
                        </a:rPr>
                        <a:t>What Does She Do?</a:t>
                      </a:r>
                      <a:endParaRPr lang="en-US" sz="10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Activity 3.2: </a:t>
                      </a:r>
                      <a:r>
                        <a:rPr kumimoji="0" lang="en-US" sz="1000" b="0" i="0" u="none" strike="noStrike" cap="none" normalizeH="0" baseline="0" dirty="0" smtClean="0">
                          <a:ln>
                            <a:noFill/>
                          </a:ln>
                          <a:solidFill>
                            <a:srgbClr val="003359"/>
                          </a:solidFill>
                          <a:effectLst/>
                          <a:latin typeface="Arial" pitchFamily="34" charset="0"/>
                          <a:cs typeface="Arial" pitchFamily="34" charset="0"/>
                        </a:rPr>
                        <a:t>Do You Do It Every Day?</a:t>
                      </a:r>
                      <a:endParaRPr lang="en-US" sz="10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Activity 4.1: </a:t>
                      </a:r>
                      <a:r>
                        <a:rPr kumimoji="0" lang="en-GB" sz="1000" b="0" i="0" u="none" strike="noStrike" cap="none" normalizeH="0" baseline="0" dirty="0" smtClean="0">
                          <a:ln>
                            <a:noFill/>
                          </a:ln>
                          <a:solidFill>
                            <a:srgbClr val="003359"/>
                          </a:solidFill>
                          <a:effectLst/>
                          <a:latin typeface="Arial" pitchFamily="34" charset="0"/>
                          <a:cs typeface="Arial" pitchFamily="34" charset="0"/>
                        </a:rPr>
                        <a:t>Talking about Your Family</a:t>
                      </a:r>
                      <a:endParaRPr lang="en-US" sz="10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kumimoji="0" lang="en-GB" sz="1000" b="1" i="0" u="none" strike="noStrike" cap="none" normalizeH="0" baseline="0" dirty="0" smtClean="0">
                          <a:ln>
                            <a:noFill/>
                          </a:ln>
                          <a:solidFill>
                            <a:srgbClr val="003359"/>
                          </a:solidFill>
                          <a:effectLst/>
                          <a:latin typeface="Arial" pitchFamily="34" charset="0"/>
                          <a:cs typeface="Arial" pitchFamily="34" charset="0"/>
                        </a:rPr>
                        <a:t>Activity 4.2: </a:t>
                      </a:r>
                      <a:r>
                        <a:rPr kumimoji="0" lang="en-GB" sz="1000" b="0" i="0" u="none" strike="noStrike" cap="none" normalizeH="0" baseline="0" dirty="0" smtClean="0">
                          <a:ln>
                            <a:noFill/>
                          </a:ln>
                          <a:solidFill>
                            <a:srgbClr val="003359"/>
                          </a:solidFill>
                          <a:effectLst/>
                          <a:latin typeface="Arial" pitchFamily="34" charset="0"/>
                          <a:cs typeface="Arial" pitchFamily="34" charset="0"/>
                        </a:rPr>
                        <a:t>My Brother’s a Pilot</a:t>
                      </a:r>
                      <a:endParaRPr lang="en-US" sz="10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bl>
          </a:graphicData>
        </a:graphic>
      </p:graphicFrame>
      <p:sp>
        <p:nvSpPr>
          <p:cNvPr id="11" name="Vertical Text Placeholder 9"/>
          <p:cNvSpPr txBox="1">
            <a:spLocks/>
          </p:cNvSpPr>
          <p:nvPr/>
        </p:nvSpPr>
        <p:spPr>
          <a:xfrm rot="10800000">
            <a:off x="406400" y="1225549"/>
            <a:ext cx="247650" cy="1482481"/>
          </a:xfrm>
          <a:prstGeom prst="rect">
            <a:avLst/>
          </a:prstGeom>
        </p:spPr>
        <p:txBody>
          <a:bodyPr vert="eaVert" anchor="ctr" anchorCtr="0"/>
          <a:lstStyle>
            <a:lvl1pPr marL="0" indent="0" algn="ctr" defTabSz="457200" rtl="0" eaLnBrk="1" latinLnBrk="0" hangingPunct="1">
              <a:spcBef>
                <a:spcPct val="20000"/>
              </a:spcBef>
              <a:buFont typeface="Arial"/>
              <a:buNone/>
              <a:defRPr sz="1100" b="1" i="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rial" pitchFamily="34" charset="0"/>
                <a:cs typeface="Arial" pitchFamily="34" charset="0"/>
              </a:rPr>
              <a:t>Student 1</a:t>
            </a:r>
            <a:endParaRPr lang="en-US" dirty="0">
              <a:latin typeface="Arial" pitchFamily="34" charset="0"/>
              <a:cs typeface="Arial" pitchFamily="34" charset="0"/>
            </a:endParaRPr>
          </a:p>
        </p:txBody>
      </p:sp>
      <p:sp>
        <p:nvSpPr>
          <p:cNvPr id="9" name="Rectangle 8"/>
          <p:cNvSpPr/>
          <p:nvPr/>
        </p:nvSpPr>
        <p:spPr>
          <a:xfrm>
            <a:off x="361950" y="3232150"/>
            <a:ext cx="8420100" cy="15480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590550" y="336550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42" name="Group 41"/>
          <p:cNvGrpSpPr/>
          <p:nvPr/>
        </p:nvGrpSpPr>
        <p:grpSpPr>
          <a:xfrm>
            <a:off x="0" y="446088"/>
            <a:ext cx="9144000" cy="72000"/>
            <a:chOff x="0" y="446088"/>
            <a:chExt cx="9144000" cy="72000"/>
          </a:xfrm>
        </p:grpSpPr>
        <p:sp>
          <p:nvSpPr>
            <p:cNvPr id="43" name="Rectangle 42"/>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4" name="Rectangle 43"/>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35934438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Encounter 15</a:t>
            </a:r>
          </a:p>
        </p:txBody>
      </p:sp>
      <p:sp>
        <p:nvSpPr>
          <p:cNvPr id="12" name="TextBox 11"/>
          <p:cNvSpPr txBox="1"/>
          <p:nvPr/>
        </p:nvSpPr>
        <p:spPr>
          <a:xfrm>
            <a:off x="6591300" y="107950"/>
            <a:ext cx="2197100" cy="246221"/>
          </a:xfrm>
          <a:prstGeom prst="rect">
            <a:avLst/>
          </a:prstGeom>
        </p:spPr>
        <p:txBody>
          <a:bodyPr wrap="square" lIns="0" tIns="0" rIns="0" bIns="0" rtlCol="0">
            <a:spAutoFit/>
          </a:bodyPr>
          <a:lstStyle/>
          <a:p>
            <a:pPr algn="r"/>
            <a:r>
              <a:rPr lang="en-US" sz="1600" dirty="0">
                <a:solidFill>
                  <a:srgbClr val="FFFFFF"/>
                </a:solidFill>
                <a:latin typeface="Arial" pitchFamily="34" charset="0"/>
                <a:cs typeface="Arial" pitchFamily="34" charset="0"/>
              </a:rPr>
              <a:t>Overall Feedback</a:t>
            </a:r>
            <a:endParaRPr lang="en-US" sz="1600" b="0" i="0" dirty="0">
              <a:solidFill>
                <a:srgbClr val="FFFFFF"/>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115881757"/>
              </p:ext>
            </p:extLst>
          </p:nvPr>
        </p:nvGraphicFramePr>
        <p:xfrm>
          <a:off x="361950" y="857250"/>
          <a:ext cx="8420104" cy="1857490"/>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36550">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04188">
                <a:tc rowSpan="4">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Activity 2.1: </a:t>
                      </a:r>
                      <a:r>
                        <a:rPr kumimoji="0" lang="en-US" sz="1000" b="0" i="0" u="none" strike="noStrike" cap="none" normalizeH="0" baseline="0" dirty="0" smtClean="0">
                          <a:ln>
                            <a:noFill/>
                          </a:ln>
                          <a:solidFill>
                            <a:srgbClr val="003359"/>
                          </a:solidFill>
                          <a:effectLst/>
                          <a:latin typeface="Arial" pitchFamily="34" charset="0"/>
                          <a:cs typeface="Arial" pitchFamily="34" charset="0"/>
                        </a:rPr>
                        <a:t>Family Quiz</a:t>
                      </a:r>
                      <a:endParaRPr lang="en-US" sz="1000" b="0" i="0" kern="1200" baseline="0" dirty="0">
                        <a:solidFill>
                          <a:srgbClr val="003359"/>
                        </a:solidFill>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Activity 3.1: </a:t>
                      </a:r>
                      <a:r>
                        <a:rPr kumimoji="0" lang="en-US" sz="1000" b="0" i="0" u="none" strike="noStrike" cap="none" normalizeH="0" baseline="0" dirty="0" smtClean="0">
                          <a:ln>
                            <a:noFill/>
                          </a:ln>
                          <a:solidFill>
                            <a:srgbClr val="003359"/>
                          </a:solidFill>
                          <a:effectLst/>
                          <a:latin typeface="Arial" pitchFamily="34" charset="0"/>
                          <a:cs typeface="Arial" pitchFamily="34" charset="0"/>
                        </a:rPr>
                        <a:t>What Does She Do?</a:t>
                      </a:r>
                      <a:endParaRPr lang="en-US" sz="10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Activity 3.2: </a:t>
                      </a:r>
                      <a:r>
                        <a:rPr kumimoji="0" lang="en-US" sz="1000" b="0" i="0" u="none" strike="noStrike" cap="none" normalizeH="0" baseline="0" dirty="0" smtClean="0">
                          <a:ln>
                            <a:noFill/>
                          </a:ln>
                          <a:solidFill>
                            <a:srgbClr val="003359"/>
                          </a:solidFill>
                          <a:effectLst/>
                          <a:latin typeface="Arial" pitchFamily="34" charset="0"/>
                          <a:cs typeface="Arial" pitchFamily="34" charset="0"/>
                        </a:rPr>
                        <a:t>Do You Do It Every Day?</a:t>
                      </a:r>
                      <a:endParaRPr lang="en-US" sz="10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Activity 4.1: </a:t>
                      </a:r>
                      <a:r>
                        <a:rPr kumimoji="0" lang="en-GB" sz="1000" b="0" i="0" u="none" strike="noStrike" cap="none" normalizeH="0" baseline="0" dirty="0" smtClean="0">
                          <a:ln>
                            <a:noFill/>
                          </a:ln>
                          <a:solidFill>
                            <a:srgbClr val="003359"/>
                          </a:solidFill>
                          <a:effectLst/>
                          <a:latin typeface="Arial" pitchFamily="34" charset="0"/>
                          <a:cs typeface="Arial" pitchFamily="34" charset="0"/>
                        </a:rPr>
                        <a:t>Talking about Your Family</a:t>
                      </a:r>
                      <a:endParaRPr lang="en-US" sz="10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kumimoji="0" lang="en-GB" sz="1000" b="1" i="0" u="none" strike="noStrike" cap="none" normalizeH="0" baseline="0" dirty="0" smtClean="0">
                          <a:ln>
                            <a:noFill/>
                          </a:ln>
                          <a:solidFill>
                            <a:srgbClr val="003359"/>
                          </a:solidFill>
                          <a:effectLst/>
                          <a:latin typeface="Arial" pitchFamily="34" charset="0"/>
                          <a:cs typeface="Arial" pitchFamily="34" charset="0"/>
                        </a:rPr>
                        <a:t>Activity 4.2: </a:t>
                      </a:r>
                      <a:r>
                        <a:rPr kumimoji="0" lang="en-GB" sz="1000" b="0" i="0" u="none" strike="noStrike" cap="none" normalizeH="0" baseline="0" dirty="0" smtClean="0">
                          <a:ln>
                            <a:noFill/>
                          </a:ln>
                          <a:solidFill>
                            <a:srgbClr val="003359"/>
                          </a:solidFill>
                          <a:effectLst/>
                          <a:latin typeface="Arial" pitchFamily="34" charset="0"/>
                          <a:cs typeface="Arial" pitchFamily="34" charset="0"/>
                        </a:rPr>
                        <a:t>My Brother’s a Pilot</a:t>
                      </a:r>
                      <a:endParaRPr lang="en-US" sz="10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bl>
          </a:graphicData>
        </a:graphic>
      </p:graphicFrame>
      <p:sp>
        <p:nvSpPr>
          <p:cNvPr id="11" name="Vertical Text Placeholder 9"/>
          <p:cNvSpPr txBox="1">
            <a:spLocks/>
          </p:cNvSpPr>
          <p:nvPr/>
        </p:nvSpPr>
        <p:spPr>
          <a:xfrm rot="10800000">
            <a:off x="406400" y="1225549"/>
            <a:ext cx="247650" cy="1482481"/>
          </a:xfrm>
          <a:prstGeom prst="rect">
            <a:avLst/>
          </a:prstGeom>
        </p:spPr>
        <p:txBody>
          <a:bodyPr vert="eaVert" anchor="ctr" anchorCtr="0"/>
          <a:lstStyle>
            <a:lvl1pPr marL="0" indent="0" algn="ctr" defTabSz="457200" rtl="0" eaLnBrk="1" latinLnBrk="0" hangingPunct="1">
              <a:spcBef>
                <a:spcPct val="20000"/>
              </a:spcBef>
              <a:buFont typeface="Arial"/>
              <a:buNone/>
              <a:defRPr sz="1100" b="1" i="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rial" pitchFamily="34" charset="0"/>
                <a:cs typeface="Arial" pitchFamily="34" charset="0"/>
              </a:rPr>
              <a:t>Student </a:t>
            </a:r>
            <a:r>
              <a:rPr lang="en-GB" dirty="0" smtClean="0">
                <a:latin typeface="Arial" pitchFamily="34" charset="0"/>
                <a:cs typeface="Arial" pitchFamily="34" charset="0"/>
              </a:rPr>
              <a:t>2</a:t>
            </a:r>
            <a:endParaRPr lang="en-US" dirty="0">
              <a:latin typeface="Arial" pitchFamily="34" charset="0"/>
              <a:cs typeface="Arial" pitchFamily="34" charset="0"/>
            </a:endParaRPr>
          </a:p>
        </p:txBody>
      </p:sp>
      <p:sp>
        <p:nvSpPr>
          <p:cNvPr id="9" name="Rectangle 8"/>
          <p:cNvSpPr/>
          <p:nvPr/>
        </p:nvSpPr>
        <p:spPr>
          <a:xfrm>
            <a:off x="361950" y="3232150"/>
            <a:ext cx="8420100" cy="15480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590550" y="336550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42" name="Group 41"/>
          <p:cNvGrpSpPr/>
          <p:nvPr/>
        </p:nvGrpSpPr>
        <p:grpSpPr>
          <a:xfrm>
            <a:off x="0" y="446088"/>
            <a:ext cx="9144000" cy="72000"/>
            <a:chOff x="0" y="446088"/>
            <a:chExt cx="9144000" cy="72000"/>
          </a:xfrm>
        </p:grpSpPr>
        <p:sp>
          <p:nvSpPr>
            <p:cNvPr id="43" name="Rectangle 42"/>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4" name="Rectangle 43"/>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25266644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Encounter 15</a:t>
            </a:r>
          </a:p>
        </p:txBody>
      </p:sp>
      <p:sp>
        <p:nvSpPr>
          <p:cNvPr id="12" name="TextBox 11"/>
          <p:cNvSpPr txBox="1"/>
          <p:nvPr/>
        </p:nvSpPr>
        <p:spPr>
          <a:xfrm>
            <a:off x="6591300" y="107950"/>
            <a:ext cx="2197100" cy="246221"/>
          </a:xfrm>
          <a:prstGeom prst="rect">
            <a:avLst/>
          </a:prstGeom>
        </p:spPr>
        <p:txBody>
          <a:bodyPr wrap="square" lIns="0" tIns="0" rIns="0" bIns="0" rtlCol="0">
            <a:spAutoFit/>
          </a:bodyPr>
          <a:lstStyle/>
          <a:p>
            <a:pPr algn="r"/>
            <a:r>
              <a:rPr lang="en-US" sz="1600" dirty="0">
                <a:solidFill>
                  <a:srgbClr val="FFFFFF"/>
                </a:solidFill>
                <a:latin typeface="Arial" pitchFamily="34" charset="0"/>
                <a:cs typeface="Arial" pitchFamily="34" charset="0"/>
              </a:rPr>
              <a:t>Overall Feedback</a:t>
            </a:r>
            <a:endParaRPr lang="en-US" sz="1600" b="0" i="0" dirty="0">
              <a:solidFill>
                <a:srgbClr val="FFFFFF"/>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1627919"/>
              </p:ext>
            </p:extLst>
          </p:nvPr>
        </p:nvGraphicFramePr>
        <p:xfrm>
          <a:off x="361950" y="857250"/>
          <a:ext cx="8420104" cy="1857490"/>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36550">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dirty="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04188">
                <a:tc rowSpan="4">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Activity 2.1: </a:t>
                      </a:r>
                      <a:r>
                        <a:rPr kumimoji="0" lang="en-US" sz="1000" b="0" i="0" u="none" strike="noStrike" cap="none" normalizeH="0" baseline="0" dirty="0" smtClean="0">
                          <a:ln>
                            <a:noFill/>
                          </a:ln>
                          <a:solidFill>
                            <a:srgbClr val="003359"/>
                          </a:solidFill>
                          <a:effectLst/>
                          <a:latin typeface="Arial" pitchFamily="34" charset="0"/>
                          <a:cs typeface="Arial" pitchFamily="34" charset="0"/>
                        </a:rPr>
                        <a:t>Family Quiz</a:t>
                      </a:r>
                      <a:endParaRPr lang="en-US" sz="1000" b="0" i="0" kern="1200" baseline="0" dirty="0">
                        <a:solidFill>
                          <a:srgbClr val="003359"/>
                        </a:solidFill>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Activity 3.1: </a:t>
                      </a:r>
                      <a:r>
                        <a:rPr kumimoji="0" lang="en-US" sz="1000" b="0" i="0" u="none" strike="noStrike" cap="none" normalizeH="0" baseline="0" dirty="0" smtClean="0">
                          <a:ln>
                            <a:noFill/>
                          </a:ln>
                          <a:solidFill>
                            <a:srgbClr val="003359"/>
                          </a:solidFill>
                          <a:effectLst/>
                          <a:latin typeface="Arial" pitchFamily="34" charset="0"/>
                          <a:cs typeface="Arial" pitchFamily="34" charset="0"/>
                        </a:rPr>
                        <a:t>What Does She Do?</a:t>
                      </a:r>
                      <a:endParaRPr lang="en-US" sz="10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Activity 3.2: </a:t>
                      </a:r>
                      <a:r>
                        <a:rPr kumimoji="0" lang="en-US" sz="1000" b="0" i="0" u="none" strike="noStrike" cap="none" normalizeH="0" baseline="0" dirty="0" smtClean="0">
                          <a:ln>
                            <a:noFill/>
                          </a:ln>
                          <a:solidFill>
                            <a:srgbClr val="003359"/>
                          </a:solidFill>
                          <a:effectLst/>
                          <a:latin typeface="Arial" pitchFamily="34" charset="0"/>
                          <a:cs typeface="Arial" pitchFamily="34" charset="0"/>
                        </a:rPr>
                        <a:t>Do You Do It Every Day?</a:t>
                      </a:r>
                      <a:endParaRPr lang="en-US" sz="10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Activity 4.1: </a:t>
                      </a:r>
                      <a:r>
                        <a:rPr kumimoji="0" lang="en-GB" sz="1000" b="0" i="0" u="none" strike="noStrike" cap="none" normalizeH="0" baseline="0" dirty="0" smtClean="0">
                          <a:ln>
                            <a:noFill/>
                          </a:ln>
                          <a:solidFill>
                            <a:srgbClr val="003359"/>
                          </a:solidFill>
                          <a:effectLst/>
                          <a:latin typeface="Arial" pitchFamily="34" charset="0"/>
                          <a:cs typeface="Arial" pitchFamily="34" charset="0"/>
                        </a:rPr>
                        <a:t>Talking about Your Family</a:t>
                      </a:r>
                      <a:endParaRPr lang="en-US" sz="10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kumimoji="0" lang="en-GB" sz="1000" b="1" i="0" u="none" strike="noStrike" cap="none" normalizeH="0" baseline="0" dirty="0" smtClean="0">
                          <a:ln>
                            <a:noFill/>
                          </a:ln>
                          <a:solidFill>
                            <a:srgbClr val="003359"/>
                          </a:solidFill>
                          <a:effectLst/>
                          <a:latin typeface="Arial" pitchFamily="34" charset="0"/>
                          <a:cs typeface="Arial" pitchFamily="34" charset="0"/>
                        </a:rPr>
                        <a:t>Activity 4.2: </a:t>
                      </a:r>
                      <a:r>
                        <a:rPr kumimoji="0" lang="en-GB" sz="1000" b="0" i="0" u="none" strike="noStrike" cap="none" normalizeH="0" baseline="0" dirty="0" smtClean="0">
                          <a:ln>
                            <a:noFill/>
                          </a:ln>
                          <a:solidFill>
                            <a:srgbClr val="003359"/>
                          </a:solidFill>
                          <a:effectLst/>
                          <a:latin typeface="Arial" pitchFamily="34" charset="0"/>
                          <a:cs typeface="Arial" pitchFamily="34" charset="0"/>
                        </a:rPr>
                        <a:t>My Brother’s a Pilot</a:t>
                      </a:r>
                      <a:endParaRPr lang="en-US" sz="10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bl>
          </a:graphicData>
        </a:graphic>
      </p:graphicFrame>
      <p:sp>
        <p:nvSpPr>
          <p:cNvPr id="11" name="Vertical Text Placeholder 9"/>
          <p:cNvSpPr txBox="1">
            <a:spLocks/>
          </p:cNvSpPr>
          <p:nvPr/>
        </p:nvSpPr>
        <p:spPr>
          <a:xfrm rot="10800000">
            <a:off x="406400" y="1225549"/>
            <a:ext cx="247650" cy="1482481"/>
          </a:xfrm>
          <a:prstGeom prst="rect">
            <a:avLst/>
          </a:prstGeom>
        </p:spPr>
        <p:txBody>
          <a:bodyPr vert="eaVert" anchor="ctr" anchorCtr="0"/>
          <a:lstStyle>
            <a:lvl1pPr marL="0" indent="0" algn="ctr" defTabSz="457200" rtl="0" eaLnBrk="1" latinLnBrk="0" hangingPunct="1">
              <a:spcBef>
                <a:spcPct val="20000"/>
              </a:spcBef>
              <a:buFont typeface="Arial"/>
              <a:buNone/>
              <a:defRPr sz="1100" b="1" i="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rial" pitchFamily="34" charset="0"/>
                <a:cs typeface="Arial" pitchFamily="34" charset="0"/>
              </a:rPr>
              <a:t>Student </a:t>
            </a:r>
            <a:r>
              <a:rPr lang="en-GB" dirty="0" smtClean="0">
                <a:latin typeface="Arial" pitchFamily="34" charset="0"/>
                <a:cs typeface="Arial" pitchFamily="34" charset="0"/>
              </a:rPr>
              <a:t>3</a:t>
            </a:r>
            <a:endParaRPr lang="en-US" dirty="0">
              <a:latin typeface="Arial" pitchFamily="34" charset="0"/>
              <a:cs typeface="Arial" pitchFamily="34" charset="0"/>
            </a:endParaRPr>
          </a:p>
        </p:txBody>
      </p:sp>
      <p:sp>
        <p:nvSpPr>
          <p:cNvPr id="9" name="Rectangle 8"/>
          <p:cNvSpPr/>
          <p:nvPr/>
        </p:nvSpPr>
        <p:spPr>
          <a:xfrm>
            <a:off x="361950" y="3232150"/>
            <a:ext cx="8420100" cy="15480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590550" y="336550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42" name="Group 41"/>
          <p:cNvGrpSpPr/>
          <p:nvPr/>
        </p:nvGrpSpPr>
        <p:grpSpPr>
          <a:xfrm>
            <a:off x="0" y="446088"/>
            <a:ext cx="9144000" cy="72000"/>
            <a:chOff x="0" y="446088"/>
            <a:chExt cx="9144000" cy="72000"/>
          </a:xfrm>
        </p:grpSpPr>
        <p:sp>
          <p:nvSpPr>
            <p:cNvPr id="43" name="Rectangle 42"/>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4" name="Rectangle 43"/>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6734961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Encounter 15</a:t>
            </a:r>
          </a:p>
        </p:txBody>
      </p:sp>
      <p:sp>
        <p:nvSpPr>
          <p:cNvPr id="12" name="TextBox 11"/>
          <p:cNvSpPr txBox="1"/>
          <p:nvPr/>
        </p:nvSpPr>
        <p:spPr>
          <a:xfrm>
            <a:off x="6591300" y="107950"/>
            <a:ext cx="2197100" cy="246221"/>
          </a:xfrm>
          <a:prstGeom prst="rect">
            <a:avLst/>
          </a:prstGeom>
        </p:spPr>
        <p:txBody>
          <a:bodyPr wrap="square" lIns="0" tIns="0" rIns="0" bIns="0" rtlCol="0">
            <a:spAutoFit/>
          </a:bodyPr>
          <a:lstStyle/>
          <a:p>
            <a:pPr algn="r"/>
            <a:r>
              <a:rPr lang="en-US" sz="1600" dirty="0">
                <a:solidFill>
                  <a:srgbClr val="FFFFFF"/>
                </a:solidFill>
                <a:latin typeface="Arial" pitchFamily="34" charset="0"/>
                <a:cs typeface="Arial" pitchFamily="34" charset="0"/>
              </a:rPr>
              <a:t>Overall Feedback</a:t>
            </a:r>
            <a:endParaRPr lang="en-US" sz="1600" b="0" i="0" dirty="0">
              <a:solidFill>
                <a:srgbClr val="FFFFFF"/>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036093881"/>
              </p:ext>
            </p:extLst>
          </p:nvPr>
        </p:nvGraphicFramePr>
        <p:xfrm>
          <a:off x="361950" y="857250"/>
          <a:ext cx="8420104" cy="1857490"/>
        </p:xfrm>
        <a:graphic>
          <a:graphicData uri="http://schemas.openxmlformats.org/drawingml/2006/table">
            <a:tbl>
              <a:tblPr firstRow="1" firstCol="1" bandRow="1">
                <a:tableStyleId>{5C22544A-7EE6-4342-B048-85BDC9FD1C3A}</a:tableStyleId>
              </a:tblPr>
              <a:tblGrid>
                <a:gridCol w="330200"/>
                <a:gridCol w="4102100"/>
                <a:gridCol w="996951"/>
                <a:gridCol w="996951"/>
                <a:gridCol w="996951"/>
                <a:gridCol w="996951"/>
              </a:tblGrid>
              <a:tr h="336550">
                <a:tc>
                  <a:txBody>
                    <a:bodyPr/>
                    <a:lstStyle/>
                    <a:p>
                      <a:pPr>
                        <a:lnSpc>
                          <a:spcPts val="1000"/>
                        </a:lnSpc>
                      </a:pPr>
                      <a:endParaRPr lang="en-US" sz="1000" b="0" i="0" dirty="0">
                        <a:latin typeface="Arial" pitchFamily="34" charset="0"/>
                        <a:cs typeface="Arial" pitchFamily="34" charset="0"/>
                      </a:endParaRPr>
                    </a:p>
                  </a:txBody>
                  <a:tcPr marT="0" marB="0" anchor="ctr">
                    <a:lnB w="38100" cmpd="sng">
                      <a:noFill/>
                    </a:lnB>
                    <a:noFill/>
                  </a:tcPr>
                </a:tc>
                <a:tc>
                  <a:txBody>
                    <a:bodyPr/>
                    <a:lstStyle/>
                    <a:p>
                      <a:pPr>
                        <a:lnSpc>
                          <a:spcPts val="1000"/>
                        </a:lnSpc>
                      </a:pPr>
                      <a:endParaRPr lang="en-US" sz="1000" b="0" i="0">
                        <a:latin typeface="Arial" pitchFamily="34" charset="0"/>
                        <a:cs typeface="Arial" pitchFamily="34" charset="0"/>
                      </a:endParaRPr>
                    </a:p>
                  </a:txBody>
                  <a:tcPr marT="0" marB="0" anchor="ctr">
                    <a:lnR w="12700" cmpd="sng">
                      <a:noFill/>
                    </a:lnR>
                    <a:lnB w="38100" cmpd="sng">
                      <a:noFill/>
                    </a:lnB>
                    <a:noFill/>
                  </a:tcPr>
                </a:tc>
                <a:tc>
                  <a:txBody>
                    <a:bodyPr/>
                    <a:lstStyle/>
                    <a:p>
                      <a:pPr algn="ctr">
                        <a:lnSpc>
                          <a:spcPts val="1000"/>
                        </a:lnSpc>
                      </a:pPr>
                      <a:r>
                        <a:rPr lang="en-US" sz="1000" b="1" i="0">
                          <a:solidFill>
                            <a:srgbClr val="003359"/>
                          </a:solidFill>
                          <a:latin typeface="Arial" pitchFamily="34" charset="0"/>
                          <a:cs typeface="Arial" pitchFamily="34" charset="0"/>
                        </a:rPr>
                        <a:t>Great job!</a:t>
                      </a:r>
                    </a:p>
                  </a:txBody>
                  <a:tcPr marT="0" marB="0" anchor="ctr">
                    <a:lnL w="12700" cmpd="sng">
                      <a:noFill/>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Well done</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Good try</a:t>
                      </a: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c>
                  <a:txBody>
                    <a:bodyPr/>
                    <a:lstStyle/>
                    <a:p>
                      <a:pPr algn="ctr">
                        <a:lnSpc>
                          <a:spcPts val="1000"/>
                        </a:lnSpc>
                      </a:pPr>
                      <a:r>
                        <a:rPr lang="en-US" sz="1000" b="1" i="0">
                          <a:solidFill>
                            <a:srgbClr val="003359"/>
                          </a:solidFill>
                          <a:latin typeface="Arial" pitchFamily="34" charset="0"/>
                          <a:cs typeface="Arial" pitchFamily="34" charset="0"/>
                        </a:rPr>
                        <a:t>Need more practice</a:t>
                      </a:r>
                    </a:p>
                  </a:txBody>
                  <a:tcPr marT="0" marB="0" anchor="ctr">
                    <a:lnL w="9525" cap="flat" cmpd="sng" algn="ctr">
                      <a:solidFill>
                        <a:prstClr val="white"/>
                      </a:solid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95DCEE"/>
                    </a:solidFill>
                  </a:tcPr>
                </a:tc>
              </a:tr>
              <a:tr h="304188">
                <a:tc rowSpan="4">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a:lnSpc>
                          <a:spcPts val="1000"/>
                        </a:lnSpc>
                      </a:pPr>
                      <a:r>
                        <a:rPr lang="en-US" sz="1000" b="1" i="0" dirty="0">
                          <a:solidFill>
                            <a:srgbClr val="003359"/>
                          </a:solidFill>
                          <a:latin typeface="Arial" pitchFamily="34" charset="0"/>
                          <a:cs typeface="Arial" pitchFamily="34" charset="0"/>
                        </a:rPr>
                        <a:t>Activity 2.1: </a:t>
                      </a:r>
                      <a:r>
                        <a:rPr kumimoji="0" lang="en-US" sz="1000" b="0" i="0" u="none" strike="noStrike" cap="none" normalizeH="0" baseline="0" dirty="0" smtClean="0">
                          <a:ln>
                            <a:noFill/>
                          </a:ln>
                          <a:solidFill>
                            <a:srgbClr val="003359"/>
                          </a:solidFill>
                          <a:effectLst/>
                          <a:latin typeface="Arial" pitchFamily="34" charset="0"/>
                          <a:cs typeface="Arial" pitchFamily="34" charset="0"/>
                        </a:rPr>
                        <a:t>Family Quiz</a:t>
                      </a:r>
                      <a:endParaRPr lang="en-US" sz="1000" b="0" i="0" kern="1200" baseline="0" dirty="0">
                        <a:solidFill>
                          <a:srgbClr val="003359"/>
                        </a:solidFill>
                        <a:latin typeface="Arial" pitchFamily="34" charset="0"/>
                        <a:ea typeface="+mn-ea"/>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pPr>
                        <a:lnSpc>
                          <a:spcPts val="1000"/>
                        </a:lnSpc>
                      </a:pPr>
                      <a:endParaRPr lang="en-US" sz="1000" b="0" i="0">
                        <a:latin typeface="Arial"/>
                        <a:cs typeface="Arial"/>
                      </a:endParaRPr>
                    </a:p>
                  </a:txBody>
                  <a:tcPr anchor="ct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Activity 3.1: </a:t>
                      </a:r>
                      <a:r>
                        <a:rPr kumimoji="0" lang="en-US" sz="1000" b="0" i="0" u="none" strike="noStrike" cap="none" normalizeH="0" baseline="0" dirty="0" smtClean="0">
                          <a:ln>
                            <a:noFill/>
                          </a:ln>
                          <a:solidFill>
                            <a:srgbClr val="003359"/>
                          </a:solidFill>
                          <a:effectLst/>
                          <a:latin typeface="Arial" pitchFamily="34" charset="0"/>
                          <a:cs typeface="Arial" pitchFamily="34" charset="0"/>
                        </a:rPr>
                        <a:t>What Does She Do?</a:t>
                      </a:r>
                      <a:endParaRPr lang="en-US" sz="10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vMerge="1">
                  <a:txBody>
                    <a:bodyPr/>
                    <a:lstStyle/>
                    <a:p>
                      <a:pPr>
                        <a:lnSpc>
                          <a:spcPts val="1000"/>
                        </a:lnSpc>
                      </a:pPr>
                      <a:endParaRPr lang="en-US" sz="1000" b="0" i="0">
                        <a:latin typeface="Arial"/>
                        <a:cs typeface="Arial"/>
                      </a:endParaRPr>
                    </a:p>
                  </a:txBody>
                  <a:tcPr anchor="ctr"/>
                </a:tc>
                <a:tc>
                  <a:txBody>
                    <a:bodyPr/>
                    <a:lstStyle/>
                    <a:p>
                      <a:pPr>
                        <a:lnSpc>
                          <a:spcPts val="1000"/>
                        </a:lnSpc>
                      </a:pPr>
                      <a:r>
                        <a:rPr lang="en-US" sz="1000" b="1" i="0" dirty="0">
                          <a:solidFill>
                            <a:srgbClr val="003359"/>
                          </a:solidFill>
                          <a:latin typeface="Arial" pitchFamily="34" charset="0"/>
                          <a:cs typeface="Arial" pitchFamily="34" charset="0"/>
                        </a:rPr>
                        <a:t>Activity 3.2: </a:t>
                      </a:r>
                      <a:r>
                        <a:rPr kumimoji="0" lang="en-US" sz="1000" b="0" i="0" u="none" strike="noStrike" cap="none" normalizeH="0" baseline="0" dirty="0" smtClean="0">
                          <a:ln>
                            <a:noFill/>
                          </a:ln>
                          <a:solidFill>
                            <a:srgbClr val="003359"/>
                          </a:solidFill>
                          <a:effectLst/>
                          <a:latin typeface="Arial" pitchFamily="34" charset="0"/>
                          <a:cs typeface="Arial" pitchFamily="34" charset="0"/>
                        </a:rPr>
                        <a:t>Do You Do It Every Day?</a:t>
                      </a:r>
                      <a:endParaRPr lang="en-US" sz="10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r h="304188">
                <a:tc vMerge="1">
                  <a:txBody>
                    <a:bodyPr/>
                    <a:lstStyle/>
                    <a:p>
                      <a:endParaRPr lang="en-US"/>
                    </a:p>
                  </a:txBody>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lang="en-US" sz="1000" b="1" i="0" dirty="0">
                          <a:solidFill>
                            <a:srgbClr val="003359"/>
                          </a:solidFill>
                          <a:latin typeface="Arial" pitchFamily="34" charset="0"/>
                          <a:cs typeface="Arial" pitchFamily="34" charset="0"/>
                        </a:rPr>
                        <a:t>Activity 4.1: </a:t>
                      </a:r>
                      <a:r>
                        <a:rPr kumimoji="0" lang="en-GB" sz="1000" b="0" i="0" u="none" strike="noStrike" cap="none" normalizeH="0" baseline="0" dirty="0" smtClean="0">
                          <a:ln>
                            <a:noFill/>
                          </a:ln>
                          <a:solidFill>
                            <a:srgbClr val="003359"/>
                          </a:solidFill>
                          <a:effectLst/>
                          <a:latin typeface="Arial" pitchFamily="34" charset="0"/>
                          <a:cs typeface="Arial" pitchFamily="34" charset="0"/>
                        </a:rPr>
                        <a:t>Talking about Your Family</a:t>
                      </a:r>
                      <a:endParaRPr lang="en-US" sz="10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0F4F8"/>
                    </a:solidFill>
                  </a:tcPr>
                </a:tc>
              </a:tr>
              <a:tr h="304188">
                <a:tc>
                  <a:txBody>
                    <a:bodyPr/>
                    <a:lstStyle/>
                    <a:p>
                      <a:pPr algn="ctr">
                        <a:lnSpc>
                          <a:spcPts val="1000"/>
                        </a:lnSpc>
                      </a:pPr>
                      <a:endParaRPr lang="en-US" sz="1000" b="0" i="0" kern="1500" spc="30" dirty="0">
                        <a:solidFill>
                          <a:schemeClr val="bg1"/>
                        </a:solidFill>
                        <a:latin typeface="Arial" pitchFamily="34" charset="0"/>
                        <a:cs typeface="Arial" pitchFamily="34" charset="0"/>
                      </a:endParaRPr>
                    </a:p>
                  </a:txBody>
                  <a:tcPr marT="0" marB="0" vert="vert270" anchor="ctr">
                    <a:lnL w="12700" cmpd="sng">
                      <a:noFill/>
                    </a:lnL>
                    <a:lnR w="9525" cap="flat" cmpd="sng" algn="ctr">
                      <a:noFill/>
                      <a:prstDash val="solid"/>
                      <a:round/>
                      <a:headEnd type="none" w="med" len="med"/>
                      <a:tailEnd type="none" w="med" len="med"/>
                    </a:lnR>
                    <a:lnT w="38100" cmpd="sng">
                      <a:noFill/>
                    </a:lnT>
                    <a:lnB w="9525" cap="flat" cmpd="sng" algn="ctr">
                      <a:solidFill>
                        <a:prstClr val="white"/>
                      </a:solidFill>
                      <a:prstDash val="solid"/>
                      <a:round/>
                      <a:headEnd type="none" w="med" len="med"/>
                      <a:tailEnd type="none" w="med" len="med"/>
                    </a:lnB>
                    <a:lnTlToBr w="12700" cmpd="sng">
                      <a:noFill/>
                      <a:prstDash val="solid"/>
                    </a:lnTlToBr>
                    <a:lnBlToTr w="12700" cmpd="sng">
                      <a:noFill/>
                      <a:prstDash val="solid"/>
                    </a:lnBlToTr>
                    <a:solidFill>
                      <a:srgbClr val="003359"/>
                    </a:solidFill>
                  </a:tcPr>
                </a:tc>
                <a:tc>
                  <a:txBody>
                    <a:bodyPr/>
                    <a:lstStyle/>
                    <a:p>
                      <a:pPr marL="0" marR="0" indent="0" algn="l" defTabSz="457200" rtl="0" eaLnBrk="1" fontAlgn="auto" latinLnBrk="0" hangingPunct="1">
                        <a:lnSpc>
                          <a:spcPts val="1000"/>
                        </a:lnSpc>
                        <a:spcBef>
                          <a:spcPts val="0"/>
                        </a:spcBef>
                        <a:spcAft>
                          <a:spcPts val="0"/>
                        </a:spcAft>
                        <a:buClrTx/>
                        <a:buSzTx/>
                        <a:buFontTx/>
                        <a:buNone/>
                        <a:tabLst/>
                        <a:defRPr/>
                      </a:pPr>
                      <a:r>
                        <a:rPr kumimoji="0" lang="en-GB" sz="1000" b="1" i="0" u="none" strike="noStrike" cap="none" normalizeH="0" baseline="0" dirty="0" smtClean="0">
                          <a:ln>
                            <a:noFill/>
                          </a:ln>
                          <a:solidFill>
                            <a:srgbClr val="003359"/>
                          </a:solidFill>
                          <a:effectLst/>
                          <a:latin typeface="Arial" pitchFamily="34" charset="0"/>
                          <a:cs typeface="Arial" pitchFamily="34" charset="0"/>
                        </a:rPr>
                        <a:t>Activity 4.2: </a:t>
                      </a:r>
                      <a:r>
                        <a:rPr kumimoji="0" lang="en-GB" sz="1000" b="0" i="0" u="none" strike="noStrike" cap="none" normalizeH="0" baseline="0" dirty="0" smtClean="0">
                          <a:ln>
                            <a:noFill/>
                          </a:ln>
                          <a:solidFill>
                            <a:srgbClr val="003359"/>
                          </a:solidFill>
                          <a:effectLst/>
                          <a:latin typeface="Arial" pitchFamily="34" charset="0"/>
                          <a:cs typeface="Arial" pitchFamily="34" charset="0"/>
                        </a:rPr>
                        <a:t>My Brother’s a Pilot</a:t>
                      </a:r>
                      <a:endParaRPr lang="en-US" sz="1000" b="0" i="0" dirty="0">
                        <a:solidFill>
                          <a:srgbClr val="003359"/>
                        </a:solidFill>
                        <a:latin typeface="Arial" pitchFamily="34" charset="0"/>
                        <a:cs typeface="Arial" pitchFamily="34" charset="0"/>
                      </a:endParaRPr>
                    </a:p>
                  </a:txBody>
                  <a:tcPr marT="0" marB="0" anchor="ctr">
                    <a:lnL w="9525" cap="flat" cmpd="sng" algn="ctr">
                      <a:no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c>
                  <a:txBody>
                    <a:bodyPr/>
                    <a:lstStyle/>
                    <a:p>
                      <a:pPr>
                        <a:lnSpc>
                          <a:spcPts val="1000"/>
                        </a:lnSpc>
                      </a:pPr>
                      <a:endParaRPr lang="en-US" sz="1000" b="0" i="0" dirty="0">
                        <a:latin typeface="Arial" pitchFamily="34" charset="0"/>
                        <a:cs typeface="Arial" pitchFamily="34" charset="0"/>
                      </a:endParaRPr>
                    </a:p>
                  </a:txBody>
                  <a:tcPr marT="0" marB="0" anchor="ctr">
                    <a:lnL w="9525" cap="flat" cmpd="sng" algn="ctr">
                      <a:solidFill>
                        <a:prstClr val="white"/>
                      </a:solidFill>
                      <a:prstDash val="solid"/>
                      <a:round/>
                      <a:headEnd type="none" w="med" len="med"/>
                      <a:tailEnd type="none" w="med" len="med"/>
                    </a:lnL>
                    <a:lnR w="12700" cmpd="sng">
                      <a:noFill/>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C7EDF6"/>
                    </a:solidFill>
                  </a:tcPr>
                </a:tc>
              </a:tr>
            </a:tbl>
          </a:graphicData>
        </a:graphic>
      </p:graphicFrame>
      <p:sp>
        <p:nvSpPr>
          <p:cNvPr id="11" name="Vertical Text Placeholder 9"/>
          <p:cNvSpPr txBox="1">
            <a:spLocks/>
          </p:cNvSpPr>
          <p:nvPr/>
        </p:nvSpPr>
        <p:spPr>
          <a:xfrm rot="10800000">
            <a:off x="406400" y="1225549"/>
            <a:ext cx="247650" cy="1482481"/>
          </a:xfrm>
          <a:prstGeom prst="rect">
            <a:avLst/>
          </a:prstGeom>
        </p:spPr>
        <p:txBody>
          <a:bodyPr vert="eaVert" anchor="ctr" anchorCtr="0"/>
          <a:lstStyle>
            <a:lvl1pPr marL="0" indent="0" algn="ctr" defTabSz="457200" rtl="0" eaLnBrk="1" latinLnBrk="0" hangingPunct="1">
              <a:spcBef>
                <a:spcPct val="20000"/>
              </a:spcBef>
              <a:buFont typeface="Arial"/>
              <a:buNone/>
              <a:defRPr sz="1100" b="1" i="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Arial" pitchFamily="34" charset="0"/>
                <a:cs typeface="Arial" pitchFamily="34" charset="0"/>
              </a:rPr>
              <a:t>Student </a:t>
            </a:r>
            <a:r>
              <a:rPr lang="en-GB" dirty="0" smtClean="0">
                <a:latin typeface="Arial" pitchFamily="34" charset="0"/>
                <a:cs typeface="Arial" pitchFamily="34" charset="0"/>
              </a:rPr>
              <a:t>4</a:t>
            </a:r>
            <a:endParaRPr lang="en-US" dirty="0">
              <a:latin typeface="Arial" pitchFamily="34" charset="0"/>
              <a:cs typeface="Arial" pitchFamily="34" charset="0"/>
            </a:endParaRPr>
          </a:p>
        </p:txBody>
      </p:sp>
      <p:sp>
        <p:nvSpPr>
          <p:cNvPr id="9" name="Rectangle 8"/>
          <p:cNvSpPr/>
          <p:nvPr/>
        </p:nvSpPr>
        <p:spPr>
          <a:xfrm>
            <a:off x="361950" y="3232150"/>
            <a:ext cx="8420100" cy="1548000"/>
          </a:xfrm>
          <a:prstGeom prst="rect">
            <a:avLst/>
          </a:prstGeom>
          <a:solidFill>
            <a:srgbClr val="E0F4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590550" y="3365500"/>
            <a:ext cx="2197100" cy="246221"/>
          </a:xfrm>
          <a:prstGeom prst="rect">
            <a:avLst/>
          </a:prstGeom>
        </p:spPr>
        <p:txBody>
          <a:bodyPr wrap="square" lIns="0" tIns="0" rIns="0" bIns="0" rtlCol="0">
            <a:spAutoFit/>
          </a:bodyPr>
          <a:lstStyle/>
          <a:p>
            <a:pPr algn="l"/>
            <a:r>
              <a:rPr lang="en-US" sz="1600" b="1" i="0" dirty="0">
                <a:solidFill>
                  <a:srgbClr val="003359"/>
                </a:solidFill>
                <a:latin typeface="Arial" pitchFamily="34" charset="0"/>
                <a:cs typeface="Arial" pitchFamily="34" charset="0"/>
              </a:rPr>
              <a:t>Feedback</a:t>
            </a:r>
          </a:p>
        </p:txBody>
      </p:sp>
      <p:grpSp>
        <p:nvGrpSpPr>
          <p:cNvPr id="42" name="Group 41"/>
          <p:cNvGrpSpPr/>
          <p:nvPr/>
        </p:nvGrpSpPr>
        <p:grpSpPr>
          <a:xfrm>
            <a:off x="0" y="446088"/>
            <a:ext cx="9144000" cy="72000"/>
            <a:chOff x="0" y="446088"/>
            <a:chExt cx="9144000" cy="72000"/>
          </a:xfrm>
        </p:grpSpPr>
        <p:sp>
          <p:nvSpPr>
            <p:cNvPr id="43" name="Rectangle 42"/>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4" name="Rectangle 43"/>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27581123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7"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5.0: </a:t>
            </a:r>
            <a:r>
              <a:rPr lang="en-US" dirty="0" smtClean="0">
                <a:latin typeface="Arial" pitchFamily="34" charset="0"/>
                <a:cs typeface="Arial" pitchFamily="34" charset="0"/>
              </a:rPr>
              <a:t>Wrap-Up</a:t>
            </a:r>
            <a:endParaRPr lang="en-US" dirty="0">
              <a:latin typeface="Arial" pitchFamily="34" charset="0"/>
              <a:cs typeface="Arial" pitchFamily="34" charset="0"/>
            </a:endParaRPr>
          </a:p>
        </p:txBody>
      </p:sp>
      <p:grpSp>
        <p:nvGrpSpPr>
          <p:cNvPr id="17" name="Group 16"/>
          <p:cNvGrpSpPr/>
          <p:nvPr/>
        </p:nvGrpSpPr>
        <p:grpSpPr>
          <a:xfrm>
            <a:off x="355600" y="850906"/>
            <a:ext cx="1992928" cy="1892146"/>
            <a:chOff x="359747" y="850906"/>
            <a:chExt cx="1992928" cy="1892146"/>
          </a:xfrm>
        </p:grpSpPr>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59747" y="850906"/>
              <a:ext cx="1992928" cy="1631959"/>
            </a:xfrm>
            <a:prstGeom prst="rect">
              <a:avLst/>
            </a:prstGeom>
          </p:spPr>
        </p:pic>
        <p:grpSp>
          <p:nvGrpSpPr>
            <p:cNvPr id="2" name="Group 1"/>
            <p:cNvGrpSpPr/>
            <p:nvPr/>
          </p:nvGrpSpPr>
          <p:grpSpPr>
            <a:xfrm>
              <a:off x="359747" y="2438252"/>
              <a:ext cx="1992928" cy="304800"/>
              <a:chOff x="361947" y="2445620"/>
              <a:chExt cx="2336110" cy="304800"/>
            </a:xfrm>
          </p:grpSpPr>
          <p:pic>
            <p:nvPicPr>
              <p:cNvPr id="16" name="Picture 15"/>
              <p:cNvPicPr>
                <a:picLocks/>
              </p:cNvPicPr>
              <p:nvPr/>
            </p:nvPicPr>
            <p:blipFill>
              <a:blip r:embed="rId4"/>
              <a:stretch>
                <a:fillRect/>
              </a:stretch>
            </p:blipFill>
            <p:spPr>
              <a:xfrm>
                <a:off x="361947" y="2445620"/>
                <a:ext cx="2336110" cy="304800"/>
              </a:xfrm>
              <a:prstGeom prst="rect">
                <a:avLst/>
              </a:prstGeom>
            </p:spPr>
          </p:pic>
          <p:sp>
            <p:nvSpPr>
              <p:cNvPr id="32" name="TextBox 31"/>
              <p:cNvSpPr txBox="1"/>
              <p:nvPr/>
            </p:nvSpPr>
            <p:spPr>
              <a:xfrm>
                <a:off x="579960" y="2521820"/>
                <a:ext cx="1899710" cy="152400"/>
              </a:xfrm>
              <a:prstGeom prst="rect">
                <a:avLst/>
              </a:prstGeom>
            </p:spPr>
            <p:txBody>
              <a:bodyPr wrap="square" lIns="0" tIns="0" rIns="0" bIns="0" rtlCol="0" anchor="ctr">
                <a:noAutofit/>
              </a:bodyPr>
              <a:lstStyle/>
              <a:p>
                <a:pPr algn="ctr"/>
                <a:r>
                  <a:rPr lang="en-US" sz="1600" i="0" dirty="0">
                    <a:solidFill>
                      <a:srgbClr val="003359"/>
                    </a:solidFill>
                    <a:latin typeface="Arial" pitchFamily="34" charset="0"/>
                    <a:cs typeface="Arial" pitchFamily="34" charset="0"/>
                  </a:rPr>
                  <a:t>A</a:t>
                </a:r>
              </a:p>
            </p:txBody>
          </p:sp>
        </p:grpSp>
      </p:grpSp>
      <p:grpSp>
        <p:nvGrpSpPr>
          <p:cNvPr id="18" name="Group 17"/>
          <p:cNvGrpSpPr/>
          <p:nvPr/>
        </p:nvGrpSpPr>
        <p:grpSpPr>
          <a:xfrm>
            <a:off x="2496023" y="850906"/>
            <a:ext cx="1994401" cy="1892146"/>
            <a:chOff x="2511423" y="850906"/>
            <a:chExt cx="1994401" cy="1892146"/>
          </a:xfrm>
        </p:grpSpPr>
        <p:pic>
          <p:nvPicPr>
            <p:cNvPr id="9" name="Picture 8"/>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2511423" y="850906"/>
              <a:ext cx="1994400" cy="1653607"/>
            </a:xfrm>
            <a:prstGeom prst="rect">
              <a:avLst/>
            </a:prstGeom>
          </p:spPr>
        </p:pic>
        <p:grpSp>
          <p:nvGrpSpPr>
            <p:cNvPr id="3" name="Group 2"/>
            <p:cNvGrpSpPr/>
            <p:nvPr/>
          </p:nvGrpSpPr>
          <p:grpSpPr>
            <a:xfrm>
              <a:off x="2511424" y="2438252"/>
              <a:ext cx="1994400" cy="304800"/>
              <a:chOff x="2513642" y="2445620"/>
              <a:chExt cx="1997075" cy="304800"/>
            </a:xfrm>
          </p:grpSpPr>
          <p:pic>
            <p:nvPicPr>
              <p:cNvPr id="50" name="Picture 49"/>
              <p:cNvPicPr>
                <a:picLocks/>
              </p:cNvPicPr>
              <p:nvPr/>
            </p:nvPicPr>
            <p:blipFill>
              <a:blip r:embed="rId4"/>
              <a:stretch>
                <a:fillRect/>
              </a:stretch>
            </p:blipFill>
            <p:spPr>
              <a:xfrm>
                <a:off x="2513642" y="2445620"/>
                <a:ext cx="1997075" cy="304800"/>
              </a:xfrm>
              <a:prstGeom prst="rect">
                <a:avLst/>
              </a:prstGeom>
            </p:spPr>
          </p:pic>
          <p:sp>
            <p:nvSpPr>
              <p:cNvPr id="51" name="TextBox 50"/>
              <p:cNvSpPr txBox="1"/>
              <p:nvPr/>
            </p:nvSpPr>
            <p:spPr>
              <a:xfrm>
                <a:off x="2571750" y="2521820"/>
                <a:ext cx="1854201" cy="152400"/>
              </a:xfrm>
              <a:prstGeom prst="rect">
                <a:avLst/>
              </a:prstGeom>
            </p:spPr>
            <p:txBody>
              <a:bodyPr wrap="square" lIns="0" tIns="0" rIns="0" bIns="0" rtlCol="0" anchor="ctr">
                <a:noAutofit/>
              </a:bodyPr>
              <a:lstStyle/>
              <a:p>
                <a:pPr algn="ctr"/>
                <a:r>
                  <a:rPr lang="en-US" sz="1600" dirty="0">
                    <a:solidFill>
                      <a:srgbClr val="003359"/>
                    </a:solidFill>
                    <a:latin typeface="Arial" pitchFamily="34" charset="0"/>
                    <a:cs typeface="Arial" pitchFamily="34" charset="0"/>
                  </a:rPr>
                  <a:t>B</a:t>
                </a:r>
                <a:endParaRPr lang="en-US" sz="1600" i="0" dirty="0">
                  <a:solidFill>
                    <a:srgbClr val="003359"/>
                  </a:solidFill>
                  <a:latin typeface="Arial" pitchFamily="34" charset="0"/>
                  <a:cs typeface="Arial" pitchFamily="34" charset="0"/>
                </a:endParaRPr>
              </a:p>
            </p:txBody>
          </p:sp>
        </p:grpSp>
      </p:grpSp>
      <p:grpSp>
        <p:nvGrpSpPr>
          <p:cNvPr id="25" name="Group 24"/>
          <p:cNvGrpSpPr/>
          <p:nvPr/>
        </p:nvGrpSpPr>
        <p:grpSpPr>
          <a:xfrm>
            <a:off x="4637919" y="850906"/>
            <a:ext cx="1996385" cy="1892146"/>
            <a:chOff x="4637918" y="850906"/>
            <a:chExt cx="1996385" cy="1892146"/>
          </a:xfrm>
        </p:grpSpPr>
        <p:pic>
          <p:nvPicPr>
            <p:cNvPr id="10" name="Picture 9"/>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637919" y="850906"/>
              <a:ext cx="1994400" cy="1650612"/>
            </a:xfrm>
            <a:prstGeom prst="rect">
              <a:avLst/>
            </a:prstGeom>
          </p:spPr>
        </p:pic>
        <p:grpSp>
          <p:nvGrpSpPr>
            <p:cNvPr id="4" name="Group 3"/>
            <p:cNvGrpSpPr/>
            <p:nvPr/>
          </p:nvGrpSpPr>
          <p:grpSpPr>
            <a:xfrm>
              <a:off x="4637918" y="2438252"/>
              <a:ext cx="1996385" cy="304800"/>
              <a:chOff x="4641850" y="2445620"/>
              <a:chExt cx="1997075" cy="304800"/>
            </a:xfrm>
          </p:grpSpPr>
          <p:pic>
            <p:nvPicPr>
              <p:cNvPr id="40" name="Picture 39"/>
              <p:cNvPicPr>
                <a:picLocks/>
              </p:cNvPicPr>
              <p:nvPr/>
            </p:nvPicPr>
            <p:blipFill>
              <a:blip r:embed="rId4"/>
              <a:stretch>
                <a:fillRect/>
              </a:stretch>
            </p:blipFill>
            <p:spPr>
              <a:xfrm>
                <a:off x="4641850" y="2445620"/>
                <a:ext cx="1997075" cy="304800"/>
              </a:xfrm>
              <a:prstGeom prst="rect">
                <a:avLst/>
              </a:prstGeom>
            </p:spPr>
          </p:pic>
          <p:sp>
            <p:nvSpPr>
              <p:cNvPr id="41" name="TextBox 40"/>
              <p:cNvSpPr txBox="1"/>
              <p:nvPr/>
            </p:nvSpPr>
            <p:spPr>
              <a:xfrm>
                <a:off x="4712230" y="2521820"/>
                <a:ext cx="1860019" cy="152400"/>
              </a:xfrm>
              <a:prstGeom prst="rect">
                <a:avLst/>
              </a:prstGeom>
            </p:spPr>
            <p:txBody>
              <a:bodyPr wrap="square" lIns="0" tIns="0" rIns="0" bIns="0" rtlCol="0" anchor="ctr">
                <a:noAutofit/>
              </a:bodyPr>
              <a:lstStyle/>
              <a:p>
                <a:pPr algn="ctr"/>
                <a:r>
                  <a:rPr lang="en-US" sz="1600" dirty="0">
                    <a:solidFill>
                      <a:srgbClr val="003359"/>
                    </a:solidFill>
                    <a:latin typeface="Arial" pitchFamily="34" charset="0"/>
                    <a:cs typeface="Arial" pitchFamily="34" charset="0"/>
                  </a:rPr>
                  <a:t>C</a:t>
                </a:r>
                <a:endParaRPr lang="en-US" sz="1600" i="0" dirty="0">
                  <a:solidFill>
                    <a:srgbClr val="003359"/>
                  </a:solidFill>
                  <a:latin typeface="Arial" pitchFamily="34" charset="0"/>
                  <a:cs typeface="Arial" pitchFamily="34" charset="0"/>
                </a:endParaRPr>
              </a:p>
            </p:txBody>
          </p:sp>
        </p:grpSp>
      </p:grpSp>
      <p:grpSp>
        <p:nvGrpSpPr>
          <p:cNvPr id="20" name="Group 19"/>
          <p:cNvGrpSpPr/>
          <p:nvPr/>
        </p:nvGrpSpPr>
        <p:grpSpPr>
          <a:xfrm>
            <a:off x="6781799" y="850906"/>
            <a:ext cx="2006601" cy="1892146"/>
            <a:chOff x="6781799" y="850906"/>
            <a:chExt cx="2006601" cy="1892146"/>
          </a:xfrm>
        </p:grpSpPr>
        <p:pic>
          <p:nvPicPr>
            <p:cNvPr id="11" name="Picture 10"/>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6781799" y="850906"/>
              <a:ext cx="1994400" cy="1639387"/>
            </a:xfrm>
            <a:prstGeom prst="rect">
              <a:avLst/>
            </a:prstGeom>
          </p:spPr>
        </p:pic>
        <p:grpSp>
          <p:nvGrpSpPr>
            <p:cNvPr id="42" name="Group 41"/>
            <p:cNvGrpSpPr/>
            <p:nvPr/>
          </p:nvGrpSpPr>
          <p:grpSpPr>
            <a:xfrm>
              <a:off x="6781800" y="2438252"/>
              <a:ext cx="2006600" cy="304800"/>
              <a:chOff x="4846545" y="2445620"/>
              <a:chExt cx="2003427" cy="304800"/>
            </a:xfrm>
          </p:grpSpPr>
          <p:pic>
            <p:nvPicPr>
              <p:cNvPr id="43" name="Picture 42"/>
              <p:cNvPicPr>
                <a:picLocks/>
              </p:cNvPicPr>
              <p:nvPr/>
            </p:nvPicPr>
            <p:blipFill>
              <a:blip r:embed="rId4"/>
              <a:stretch>
                <a:fillRect/>
              </a:stretch>
            </p:blipFill>
            <p:spPr>
              <a:xfrm>
                <a:off x="4846545" y="2445620"/>
                <a:ext cx="2003427" cy="304800"/>
              </a:xfrm>
              <a:prstGeom prst="rect">
                <a:avLst/>
              </a:prstGeom>
            </p:spPr>
          </p:pic>
          <p:sp>
            <p:nvSpPr>
              <p:cNvPr id="46" name="TextBox 45"/>
              <p:cNvSpPr txBox="1"/>
              <p:nvPr/>
            </p:nvSpPr>
            <p:spPr>
              <a:xfrm>
                <a:off x="5001672" y="2521820"/>
                <a:ext cx="1667179" cy="152400"/>
              </a:xfrm>
              <a:prstGeom prst="rect">
                <a:avLst/>
              </a:prstGeom>
            </p:spPr>
            <p:txBody>
              <a:bodyPr wrap="square" lIns="0" tIns="0" rIns="0" bIns="0" rtlCol="0" anchor="ctr">
                <a:noAutofit/>
              </a:bodyPr>
              <a:lstStyle/>
              <a:p>
                <a:pPr algn="ctr"/>
                <a:r>
                  <a:rPr lang="en-US" sz="1600" dirty="0">
                    <a:solidFill>
                      <a:srgbClr val="003359"/>
                    </a:solidFill>
                    <a:latin typeface="Arial" pitchFamily="34" charset="0"/>
                    <a:cs typeface="Arial" pitchFamily="34" charset="0"/>
                  </a:rPr>
                  <a:t>D</a:t>
                </a:r>
                <a:endParaRPr lang="en-US" sz="1600" i="0" dirty="0">
                  <a:solidFill>
                    <a:srgbClr val="003359"/>
                  </a:solidFill>
                  <a:latin typeface="Arial" pitchFamily="34" charset="0"/>
                  <a:cs typeface="Arial" pitchFamily="34" charset="0"/>
                </a:endParaRPr>
              </a:p>
            </p:txBody>
          </p:sp>
        </p:grpSp>
      </p:grpSp>
      <p:grpSp>
        <p:nvGrpSpPr>
          <p:cNvPr id="21" name="Group 20"/>
          <p:cNvGrpSpPr/>
          <p:nvPr/>
        </p:nvGrpSpPr>
        <p:grpSpPr>
          <a:xfrm>
            <a:off x="355600" y="2883945"/>
            <a:ext cx="1997075" cy="1897076"/>
            <a:chOff x="355600" y="2883945"/>
            <a:chExt cx="1997075" cy="1897076"/>
          </a:xfrm>
        </p:grpSpPr>
        <p:pic>
          <p:nvPicPr>
            <p:cNvPr id="12" name="Picture 11"/>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355600" y="2883945"/>
              <a:ext cx="1994400" cy="1628796"/>
            </a:xfrm>
            <a:prstGeom prst="rect">
              <a:avLst/>
            </a:prstGeom>
          </p:spPr>
        </p:pic>
        <p:grpSp>
          <p:nvGrpSpPr>
            <p:cNvPr id="5" name="Group 4"/>
            <p:cNvGrpSpPr/>
            <p:nvPr/>
          </p:nvGrpSpPr>
          <p:grpSpPr>
            <a:xfrm>
              <a:off x="359747" y="4476221"/>
              <a:ext cx="1992928" cy="304800"/>
              <a:chOff x="378075" y="4477620"/>
              <a:chExt cx="2453355" cy="304800"/>
            </a:xfrm>
          </p:grpSpPr>
          <p:pic>
            <p:nvPicPr>
              <p:cNvPr id="55" name="Picture 54"/>
              <p:cNvPicPr>
                <a:picLocks/>
              </p:cNvPicPr>
              <p:nvPr/>
            </p:nvPicPr>
            <p:blipFill>
              <a:blip r:embed="rId4"/>
              <a:stretch>
                <a:fillRect/>
              </a:stretch>
            </p:blipFill>
            <p:spPr>
              <a:xfrm>
                <a:off x="378075" y="4477620"/>
                <a:ext cx="2453355" cy="304800"/>
              </a:xfrm>
              <a:prstGeom prst="rect">
                <a:avLst/>
              </a:prstGeom>
            </p:spPr>
          </p:pic>
          <p:sp>
            <p:nvSpPr>
              <p:cNvPr id="56" name="TextBox 55"/>
              <p:cNvSpPr txBox="1"/>
              <p:nvPr/>
            </p:nvSpPr>
            <p:spPr>
              <a:xfrm>
                <a:off x="658438" y="4553820"/>
                <a:ext cx="1910822" cy="152400"/>
              </a:xfrm>
              <a:prstGeom prst="rect">
                <a:avLst/>
              </a:prstGeom>
            </p:spPr>
            <p:txBody>
              <a:bodyPr wrap="square" lIns="0" tIns="0" rIns="0" bIns="0" rtlCol="0" anchor="ctr">
                <a:noAutofit/>
              </a:bodyPr>
              <a:lstStyle/>
              <a:p>
                <a:pPr algn="ctr"/>
                <a:r>
                  <a:rPr lang="en-US" sz="1600" i="0" dirty="0">
                    <a:solidFill>
                      <a:srgbClr val="003359"/>
                    </a:solidFill>
                    <a:latin typeface="Arial" pitchFamily="34" charset="0"/>
                    <a:cs typeface="Arial" pitchFamily="34" charset="0"/>
                  </a:rPr>
                  <a:t>E</a:t>
                </a:r>
              </a:p>
            </p:txBody>
          </p:sp>
        </p:grpSp>
      </p:grpSp>
      <p:grpSp>
        <p:nvGrpSpPr>
          <p:cNvPr id="22" name="Group 21"/>
          <p:cNvGrpSpPr/>
          <p:nvPr/>
        </p:nvGrpSpPr>
        <p:grpSpPr>
          <a:xfrm>
            <a:off x="2499450" y="2883945"/>
            <a:ext cx="1994400" cy="1897076"/>
            <a:chOff x="2511424" y="2883945"/>
            <a:chExt cx="1994400" cy="1897076"/>
          </a:xfrm>
        </p:grpSpPr>
        <p:pic>
          <p:nvPicPr>
            <p:cNvPr id="13" name="Picture 12"/>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2511424" y="2883945"/>
              <a:ext cx="1994400" cy="1653447"/>
            </a:xfrm>
            <a:prstGeom prst="rect">
              <a:avLst/>
            </a:prstGeom>
          </p:spPr>
        </p:pic>
        <p:grpSp>
          <p:nvGrpSpPr>
            <p:cNvPr id="6" name="Group 5"/>
            <p:cNvGrpSpPr/>
            <p:nvPr/>
          </p:nvGrpSpPr>
          <p:grpSpPr>
            <a:xfrm>
              <a:off x="2511778" y="4476221"/>
              <a:ext cx="1994046" cy="304800"/>
              <a:chOff x="2457649" y="4480795"/>
              <a:chExt cx="2037216" cy="304800"/>
            </a:xfrm>
          </p:grpSpPr>
          <p:pic>
            <p:nvPicPr>
              <p:cNvPr id="60" name="Picture 59"/>
              <p:cNvPicPr>
                <a:picLocks/>
              </p:cNvPicPr>
              <p:nvPr/>
            </p:nvPicPr>
            <p:blipFill>
              <a:blip r:embed="rId4"/>
              <a:stretch>
                <a:fillRect/>
              </a:stretch>
            </p:blipFill>
            <p:spPr>
              <a:xfrm>
                <a:off x="2457649" y="4480795"/>
                <a:ext cx="2037216" cy="304800"/>
              </a:xfrm>
              <a:prstGeom prst="rect">
                <a:avLst/>
              </a:prstGeom>
            </p:spPr>
          </p:pic>
          <p:sp>
            <p:nvSpPr>
              <p:cNvPr id="61" name="TextBox 60"/>
              <p:cNvSpPr txBox="1"/>
              <p:nvPr/>
            </p:nvSpPr>
            <p:spPr>
              <a:xfrm>
                <a:off x="2542118" y="4556995"/>
                <a:ext cx="1918758" cy="152400"/>
              </a:xfrm>
              <a:prstGeom prst="rect">
                <a:avLst/>
              </a:prstGeom>
            </p:spPr>
            <p:txBody>
              <a:bodyPr wrap="square" lIns="0" tIns="0" rIns="0" bIns="0" rtlCol="0" anchor="ctr">
                <a:noAutofit/>
              </a:bodyPr>
              <a:lstStyle/>
              <a:p>
                <a:pPr algn="ctr"/>
                <a:r>
                  <a:rPr lang="en-US" sz="1600" i="0" dirty="0">
                    <a:solidFill>
                      <a:srgbClr val="003359"/>
                    </a:solidFill>
                    <a:latin typeface="Arial" pitchFamily="34" charset="0"/>
                    <a:cs typeface="Arial" pitchFamily="34" charset="0"/>
                  </a:rPr>
                  <a:t>F</a:t>
                </a:r>
              </a:p>
            </p:txBody>
          </p:sp>
        </p:grpSp>
      </p:grpSp>
      <p:grpSp>
        <p:nvGrpSpPr>
          <p:cNvPr id="23" name="Group 22"/>
          <p:cNvGrpSpPr/>
          <p:nvPr/>
        </p:nvGrpSpPr>
        <p:grpSpPr>
          <a:xfrm>
            <a:off x="4640625" y="2883945"/>
            <a:ext cx="1994400" cy="1897076"/>
            <a:chOff x="4688907" y="2883945"/>
            <a:chExt cx="1994400" cy="1897076"/>
          </a:xfrm>
        </p:grpSpPr>
        <p:pic>
          <p:nvPicPr>
            <p:cNvPr id="14" name="Picture 13"/>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4688907" y="2883945"/>
              <a:ext cx="1994400" cy="1784385"/>
            </a:xfrm>
            <a:prstGeom prst="rect">
              <a:avLst/>
            </a:prstGeom>
          </p:spPr>
        </p:pic>
        <p:grpSp>
          <p:nvGrpSpPr>
            <p:cNvPr id="7" name="Group 6"/>
            <p:cNvGrpSpPr/>
            <p:nvPr/>
          </p:nvGrpSpPr>
          <p:grpSpPr>
            <a:xfrm>
              <a:off x="4688907" y="4476221"/>
              <a:ext cx="1994400" cy="304800"/>
              <a:chOff x="4653836" y="4480795"/>
              <a:chExt cx="1938340" cy="304800"/>
            </a:xfrm>
          </p:grpSpPr>
          <p:pic>
            <p:nvPicPr>
              <p:cNvPr id="45" name="Picture 44"/>
              <p:cNvPicPr>
                <a:picLocks/>
              </p:cNvPicPr>
              <p:nvPr/>
            </p:nvPicPr>
            <p:blipFill>
              <a:blip r:embed="rId4"/>
              <a:stretch>
                <a:fillRect/>
              </a:stretch>
            </p:blipFill>
            <p:spPr>
              <a:xfrm>
                <a:off x="4653836" y="4480795"/>
                <a:ext cx="1938340" cy="304800"/>
              </a:xfrm>
              <a:prstGeom prst="rect">
                <a:avLst/>
              </a:prstGeom>
            </p:spPr>
          </p:pic>
          <p:sp>
            <p:nvSpPr>
              <p:cNvPr id="47" name="TextBox 46"/>
              <p:cNvSpPr txBox="1"/>
              <p:nvPr/>
            </p:nvSpPr>
            <p:spPr>
              <a:xfrm>
                <a:off x="4697412" y="4556995"/>
                <a:ext cx="1884363" cy="152400"/>
              </a:xfrm>
              <a:prstGeom prst="rect">
                <a:avLst/>
              </a:prstGeom>
            </p:spPr>
            <p:txBody>
              <a:bodyPr wrap="square" lIns="0" tIns="0" rIns="0" bIns="0" rtlCol="0" anchor="ctr">
                <a:noAutofit/>
              </a:bodyPr>
              <a:lstStyle/>
              <a:p>
                <a:pPr algn="ctr"/>
                <a:r>
                  <a:rPr lang="en-US" sz="1600" dirty="0">
                    <a:solidFill>
                      <a:srgbClr val="003359"/>
                    </a:solidFill>
                    <a:latin typeface="Arial" pitchFamily="34" charset="0"/>
                    <a:cs typeface="Arial" pitchFamily="34" charset="0"/>
                  </a:rPr>
                  <a:t>G</a:t>
                </a:r>
                <a:endParaRPr lang="en-US" sz="1600" i="0" dirty="0">
                  <a:solidFill>
                    <a:srgbClr val="003359"/>
                  </a:solidFill>
                  <a:latin typeface="Arial" pitchFamily="34" charset="0"/>
                  <a:cs typeface="Arial" pitchFamily="34" charset="0"/>
                </a:endParaRPr>
              </a:p>
            </p:txBody>
          </p:sp>
        </p:grpSp>
      </p:grpSp>
      <p:grpSp>
        <p:nvGrpSpPr>
          <p:cNvPr id="24" name="Group 23"/>
          <p:cNvGrpSpPr/>
          <p:nvPr/>
        </p:nvGrpSpPr>
        <p:grpSpPr>
          <a:xfrm>
            <a:off x="6781800" y="2883945"/>
            <a:ext cx="2006600" cy="1897076"/>
            <a:chOff x="6781800" y="2883945"/>
            <a:chExt cx="2006600" cy="1897076"/>
          </a:xfrm>
        </p:grpSpPr>
        <p:pic>
          <p:nvPicPr>
            <p:cNvPr id="15" name="Picture 14"/>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791134" y="2883945"/>
              <a:ext cx="1994400" cy="1828849"/>
            </a:xfrm>
            <a:prstGeom prst="rect">
              <a:avLst/>
            </a:prstGeom>
          </p:spPr>
        </p:pic>
        <p:grpSp>
          <p:nvGrpSpPr>
            <p:cNvPr id="63" name="Group 62"/>
            <p:cNvGrpSpPr/>
            <p:nvPr/>
          </p:nvGrpSpPr>
          <p:grpSpPr>
            <a:xfrm>
              <a:off x="6781800" y="4476221"/>
              <a:ext cx="2006600" cy="304800"/>
              <a:chOff x="4483030" y="2445620"/>
              <a:chExt cx="2147943" cy="304800"/>
            </a:xfrm>
          </p:grpSpPr>
          <p:pic>
            <p:nvPicPr>
              <p:cNvPr id="64" name="Picture 63"/>
              <p:cNvPicPr>
                <a:picLocks/>
              </p:cNvPicPr>
              <p:nvPr/>
            </p:nvPicPr>
            <p:blipFill>
              <a:blip r:embed="rId4"/>
              <a:stretch>
                <a:fillRect/>
              </a:stretch>
            </p:blipFill>
            <p:spPr>
              <a:xfrm>
                <a:off x="4483030" y="2445620"/>
                <a:ext cx="2147943" cy="304800"/>
              </a:xfrm>
              <a:prstGeom prst="rect">
                <a:avLst/>
              </a:prstGeom>
            </p:spPr>
          </p:pic>
          <p:sp>
            <p:nvSpPr>
              <p:cNvPr id="65" name="TextBox 64"/>
              <p:cNvSpPr txBox="1"/>
              <p:nvPr/>
            </p:nvSpPr>
            <p:spPr>
              <a:xfrm>
                <a:off x="4712230" y="2521820"/>
                <a:ext cx="1860019" cy="152400"/>
              </a:xfrm>
              <a:prstGeom prst="rect">
                <a:avLst/>
              </a:prstGeom>
            </p:spPr>
            <p:txBody>
              <a:bodyPr wrap="square" lIns="0" tIns="0" rIns="0" bIns="0" rtlCol="0" anchor="ctr">
                <a:noAutofit/>
              </a:bodyPr>
              <a:lstStyle/>
              <a:p>
                <a:pPr algn="ctr"/>
                <a:r>
                  <a:rPr lang="en-US" sz="1600" dirty="0">
                    <a:solidFill>
                      <a:srgbClr val="003359"/>
                    </a:solidFill>
                    <a:latin typeface="Arial" pitchFamily="34" charset="0"/>
                    <a:cs typeface="Arial" pitchFamily="34" charset="0"/>
                  </a:rPr>
                  <a:t>H</a:t>
                </a:r>
                <a:endParaRPr lang="en-US" sz="1600" i="0" dirty="0">
                  <a:solidFill>
                    <a:srgbClr val="003359"/>
                  </a:solidFill>
                  <a:latin typeface="Arial" pitchFamily="34" charset="0"/>
                  <a:cs typeface="Arial" pitchFamily="34" charset="0"/>
                </a:endParaRPr>
              </a:p>
            </p:txBody>
          </p:sp>
        </p:grpSp>
      </p:grpSp>
      <p:grpSp>
        <p:nvGrpSpPr>
          <p:cNvPr id="48" name="Group 47"/>
          <p:cNvGrpSpPr/>
          <p:nvPr/>
        </p:nvGrpSpPr>
        <p:grpSpPr>
          <a:xfrm>
            <a:off x="0" y="446088"/>
            <a:ext cx="9144000" cy="72000"/>
            <a:chOff x="0" y="446088"/>
            <a:chExt cx="9144000" cy="72000"/>
          </a:xfrm>
        </p:grpSpPr>
        <p:sp>
          <p:nvSpPr>
            <p:cNvPr id="52" name="Rectangle 51"/>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3" name="Rectangle 52"/>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210615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1.0: </a:t>
            </a:r>
            <a:r>
              <a:rPr lang="en-US" dirty="0" smtClean="0">
                <a:latin typeface="Arial" pitchFamily="34" charset="0"/>
                <a:cs typeface="Arial" pitchFamily="34" charset="0"/>
              </a:rPr>
              <a:t>Warm-Up</a:t>
            </a:r>
            <a:endParaRPr lang="en-US" dirty="0">
              <a:latin typeface="Arial" pitchFamily="34" charset="0"/>
              <a:cs typeface="Arial" pitchFamily="34" charset="0"/>
            </a:endParaRPr>
          </a:p>
        </p:txBody>
      </p:sp>
      <p:pic>
        <p:nvPicPr>
          <p:cNvPr id="3" name="Picture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59747" y="2203892"/>
            <a:ext cx="1990800" cy="1223686"/>
          </a:xfrm>
          <a:prstGeom prst="rect">
            <a:avLst/>
          </a:prstGeom>
        </p:spPr>
      </p:pic>
      <p:pic>
        <p:nvPicPr>
          <p:cNvPr id="11" name="Picture 1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59747" y="3556886"/>
            <a:ext cx="1990800" cy="1223686"/>
          </a:xfrm>
          <a:prstGeom prst="rect">
            <a:avLst/>
          </a:prstGeom>
        </p:spPr>
      </p:pic>
      <p:pic>
        <p:nvPicPr>
          <p:cNvPr id="10" name="Picture 9"/>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787807" y="3556886"/>
            <a:ext cx="1990800" cy="1223686"/>
          </a:xfrm>
          <a:prstGeom prst="rect">
            <a:avLst/>
          </a:prstGeom>
        </p:spPr>
      </p:pic>
      <p:pic>
        <p:nvPicPr>
          <p:cNvPr id="2" name="Picture 1"/>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359747" y="850899"/>
            <a:ext cx="1990800" cy="1223686"/>
          </a:xfrm>
          <a:prstGeom prst="rect">
            <a:avLst/>
          </a:prstGeom>
        </p:spPr>
      </p:pic>
      <p:pic>
        <p:nvPicPr>
          <p:cNvPr id="8" name="Picture 7"/>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6787807" y="850899"/>
            <a:ext cx="1990800" cy="1223687"/>
          </a:xfrm>
          <a:prstGeom prst="rect">
            <a:avLst/>
          </a:prstGeom>
        </p:spPr>
      </p:pic>
      <p:pic>
        <p:nvPicPr>
          <p:cNvPr id="9" name="Picture 8"/>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6787807" y="2203893"/>
            <a:ext cx="1990800" cy="1223686"/>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3787226" y="1838136"/>
            <a:ext cx="1569548" cy="1890124"/>
          </a:xfrm>
          <a:prstGeom prst="rect">
            <a:avLst/>
          </a:prstGeom>
        </p:spPr>
      </p:pic>
      <p:grpSp>
        <p:nvGrpSpPr>
          <p:cNvPr id="28" name="Group 27"/>
          <p:cNvGrpSpPr/>
          <p:nvPr/>
        </p:nvGrpSpPr>
        <p:grpSpPr>
          <a:xfrm flipH="1">
            <a:off x="3006001" y="925330"/>
            <a:ext cx="3131999" cy="870816"/>
            <a:chOff x="1783154" y="2376043"/>
            <a:chExt cx="2220277" cy="662686"/>
          </a:xfrm>
          <a:solidFill>
            <a:srgbClr val="D0ECF3"/>
          </a:solidFill>
        </p:grpSpPr>
        <p:sp>
          <p:nvSpPr>
            <p:cNvPr id="29" name="TextBox 28"/>
            <p:cNvSpPr txBox="1"/>
            <p:nvPr/>
          </p:nvSpPr>
          <p:spPr>
            <a:xfrm>
              <a:off x="1783154" y="2376043"/>
              <a:ext cx="2220277" cy="493123"/>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Talk about the people you see. Say at least five sentences.</a:t>
              </a:r>
            </a:p>
          </p:txBody>
        </p:sp>
        <p:sp>
          <p:nvSpPr>
            <p:cNvPr id="30" name="Right Triangle 29"/>
            <p:cNvSpPr/>
            <p:nvPr/>
          </p:nvSpPr>
          <p:spPr>
            <a:xfrm flipH="1" flipV="1">
              <a:off x="3076444" y="2926406"/>
              <a:ext cx="104634" cy="112323"/>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7" name="Group 16"/>
          <p:cNvGrpSpPr/>
          <p:nvPr/>
        </p:nvGrpSpPr>
        <p:grpSpPr>
          <a:xfrm>
            <a:off x="0" y="446088"/>
            <a:ext cx="9144000" cy="72000"/>
            <a:chOff x="0" y="446088"/>
            <a:chExt cx="9144000" cy="72000"/>
          </a:xfrm>
        </p:grpSpPr>
        <p:sp>
          <p:nvSpPr>
            <p:cNvPr id="18" name="Rectangle 17"/>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9" name="Rectangle 18"/>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12059846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Rectangle 9"/>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ectangle 10"/>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baseline="0">
                <a:solidFill>
                  <a:srgbClr val="FFFFFF"/>
                </a:solidFill>
                <a:latin typeface="Arial"/>
                <a:ea typeface="+mj-ea"/>
                <a:cs typeface="Arial"/>
              </a:defRPr>
            </a:lvl1pPr>
          </a:lstStyle>
          <a:p>
            <a:r>
              <a:rPr lang="en-GB" dirty="0">
                <a:latin typeface="Arial" pitchFamily="34" charset="0"/>
                <a:cs typeface="Arial" pitchFamily="34" charset="0"/>
              </a:rPr>
              <a:t>Thank you for coming.</a:t>
            </a:r>
            <a:endParaRPr lang="en-US" dirty="0">
              <a:latin typeface="Arial" pitchFamily="34" charset="0"/>
              <a:cs typeface="Arial" pitchFamily="34" charset="0"/>
            </a:endParaRPr>
          </a:p>
        </p:txBody>
      </p:sp>
      <p:sp>
        <p:nvSpPr>
          <p:cNvPr id="4" name="Title 8"/>
          <p:cNvSpPr txBox="1">
            <a:spLocks/>
          </p:cNvSpPr>
          <p:nvPr/>
        </p:nvSpPr>
        <p:spPr>
          <a:xfrm>
            <a:off x="5772150" y="104775"/>
            <a:ext cx="301625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baseline="0">
                <a:solidFill>
                  <a:srgbClr val="FFFFFF"/>
                </a:solidFill>
                <a:latin typeface="Arial"/>
                <a:ea typeface="+mj-ea"/>
                <a:cs typeface="Arial"/>
              </a:defRPr>
            </a:lvl1pPr>
          </a:lstStyle>
          <a:p>
            <a:pPr lvl="0" algn="r"/>
            <a:r>
              <a:rPr lang="en-US" b="0">
                <a:latin typeface="Arial" pitchFamily="34" charset="0"/>
                <a:cs typeface="Arial" pitchFamily="34" charset="0"/>
              </a:rPr>
              <a:t>We hope you enjoyed the class.</a:t>
            </a:r>
            <a:endParaRPr lang="en-GB" b="0">
              <a:latin typeface="Arial" pitchFamily="34" charset="0"/>
              <a:cs typeface="Arial" pitchFamily="34" charset="0"/>
            </a:endParaRPr>
          </a:p>
        </p:txBody>
      </p:sp>
      <p:pic>
        <p:nvPicPr>
          <p:cNvPr id="5" name="Picture 4" descr="Wall Street 2.jpg"/>
          <p:cNvPicPr>
            <a:picLocks/>
          </p:cNvPicPr>
          <p:nvPr/>
        </p:nvPicPr>
        <p:blipFill rotWithShape="1">
          <a:blip r:embed="rId2" cstate="email">
            <a:extLst>
              <a:ext uri="{28A0092B-C50C-407E-A947-70E740481C1C}">
                <a14:useLocalDpi xmlns:a14="http://schemas.microsoft.com/office/drawing/2010/main"/>
              </a:ext>
            </a:extLst>
          </a:blip>
          <a:srcRect/>
          <a:stretch/>
        </p:blipFill>
        <p:spPr>
          <a:xfrm flipH="1">
            <a:off x="857250" y="821550"/>
            <a:ext cx="3960000" cy="3960000"/>
          </a:xfrm>
          <a:prstGeom prst="ellipse">
            <a:avLst/>
          </a:prstGeom>
        </p:spPr>
      </p:pic>
      <p:sp>
        <p:nvSpPr>
          <p:cNvPr id="6" name="TextBox 5"/>
          <p:cNvSpPr txBox="1"/>
          <p:nvPr/>
        </p:nvSpPr>
        <p:spPr>
          <a:xfrm>
            <a:off x="5321300" y="1822450"/>
            <a:ext cx="3492500" cy="615553"/>
          </a:xfrm>
          <a:prstGeom prst="rect">
            <a:avLst/>
          </a:prstGeom>
        </p:spPr>
        <p:txBody>
          <a:bodyPr wrap="square" lIns="0" tIns="0" rIns="0" bIns="0" rtlCol="0">
            <a:spAutoFit/>
          </a:bodyPr>
          <a:lstStyle/>
          <a:p>
            <a:pPr algn="l"/>
            <a:r>
              <a:rPr lang="en-US" sz="2000" b="1" i="0" dirty="0">
                <a:solidFill>
                  <a:srgbClr val="003359"/>
                </a:solidFill>
                <a:latin typeface="Arial" pitchFamily="34" charset="0"/>
                <a:cs typeface="Arial" pitchFamily="34" charset="0"/>
              </a:rPr>
              <a:t>Don’t forget</a:t>
            </a:r>
          </a:p>
          <a:p>
            <a:pPr algn="l"/>
            <a:r>
              <a:rPr lang="en-US" sz="2000" b="1" i="0" dirty="0">
                <a:solidFill>
                  <a:srgbClr val="003359"/>
                </a:solidFill>
                <a:latin typeface="Arial" pitchFamily="34" charset="0"/>
                <a:cs typeface="Arial" pitchFamily="34" charset="0"/>
              </a:rPr>
              <a:t>to leave feedback!</a:t>
            </a:r>
          </a:p>
        </p:txBody>
      </p:sp>
      <p:sp>
        <p:nvSpPr>
          <p:cNvPr id="7" name="TextBox 6"/>
          <p:cNvSpPr txBox="1"/>
          <p:nvPr/>
        </p:nvSpPr>
        <p:spPr>
          <a:xfrm>
            <a:off x="5340350" y="2527300"/>
            <a:ext cx="2127250" cy="1267993"/>
          </a:xfrm>
          <a:prstGeom prst="rect">
            <a:avLst/>
          </a:prstGeom>
        </p:spPr>
        <p:txBody>
          <a:bodyPr wrap="square" lIns="0" tIns="0" rIns="0" bIns="0" rtlCol="0" anchor="ctr" anchorCtr="0">
            <a:noAutofit/>
          </a:bodyPr>
          <a:lstStyle/>
          <a:p>
            <a:pPr algn="l">
              <a:lnSpc>
                <a:spcPts val="2800"/>
              </a:lnSpc>
            </a:pPr>
            <a:r>
              <a:rPr lang="en-US" sz="1600" b="0" i="0" dirty="0">
                <a:solidFill>
                  <a:srgbClr val="003359"/>
                </a:solidFill>
                <a:latin typeface="Arial" pitchFamily="34" charset="0"/>
                <a:cs typeface="Arial" pitchFamily="34" charset="0"/>
              </a:rPr>
              <a:t>Teacher</a:t>
            </a:r>
          </a:p>
          <a:p>
            <a:pPr algn="l">
              <a:lnSpc>
                <a:spcPts val="2800"/>
              </a:lnSpc>
            </a:pPr>
            <a:r>
              <a:rPr lang="en-US" sz="1600" b="0" i="0" dirty="0">
                <a:solidFill>
                  <a:srgbClr val="003359"/>
                </a:solidFill>
                <a:latin typeface="Arial" pitchFamily="34" charset="0"/>
                <a:cs typeface="Arial" pitchFamily="34" charset="0"/>
              </a:rPr>
              <a:t>Class was fun</a:t>
            </a:r>
          </a:p>
          <a:p>
            <a:pPr algn="l">
              <a:lnSpc>
                <a:spcPts val="2800"/>
              </a:lnSpc>
            </a:pPr>
            <a:r>
              <a:rPr lang="en-US" sz="1600" b="0" i="0" dirty="0">
                <a:solidFill>
                  <a:srgbClr val="003359"/>
                </a:solidFill>
                <a:latin typeface="Arial" pitchFamily="34" charset="0"/>
                <a:cs typeface="Arial" pitchFamily="34" charset="0"/>
              </a:rPr>
              <a:t>Instructions were clear</a:t>
            </a:r>
          </a:p>
        </p:txBody>
      </p:sp>
      <p:sp>
        <p:nvSpPr>
          <p:cNvPr id="8" name="TextBox 7"/>
          <p:cNvSpPr txBox="1"/>
          <p:nvPr/>
        </p:nvSpPr>
        <p:spPr>
          <a:xfrm>
            <a:off x="6661150" y="2527300"/>
            <a:ext cx="2127250" cy="1267993"/>
          </a:xfrm>
          <a:prstGeom prst="rect">
            <a:avLst/>
          </a:prstGeom>
        </p:spPr>
        <p:txBody>
          <a:bodyPr wrap="square" lIns="0" tIns="0" rIns="0" bIns="0" rtlCol="0" anchor="ctr" anchorCtr="0">
            <a:noAutofit/>
          </a:bodyPr>
          <a:lstStyle/>
          <a:p>
            <a:pPr algn="r">
              <a:lnSpc>
                <a:spcPts val="2800"/>
              </a:lnSpc>
            </a:pPr>
            <a:r>
              <a:rPr lang="fr-FR" sz="1600" b="0" i="0">
                <a:solidFill>
                  <a:srgbClr val="003359"/>
                </a:solidFill>
                <a:latin typeface="Wingdings" charset="2"/>
                <a:cs typeface="Wingdings" charset="2"/>
              </a:rPr>
              <a:t>«««««</a:t>
            </a:r>
          </a:p>
          <a:p>
            <a:pPr marL="0" marR="0" indent="0" algn="r" defTabSz="914400" rtl="0" eaLnBrk="1" fontAlgn="base" latinLnBrk="0" hangingPunct="1">
              <a:lnSpc>
                <a:spcPts val="2800"/>
              </a:lnSpc>
              <a:spcBef>
                <a:spcPct val="0"/>
              </a:spcBef>
              <a:spcAft>
                <a:spcPct val="0"/>
              </a:spcAft>
              <a:buClrTx/>
              <a:buSzTx/>
              <a:buFontTx/>
              <a:buNone/>
              <a:tabLst/>
              <a:defRPr/>
            </a:pPr>
            <a:r>
              <a:rPr lang="fr-FR" sz="1600" b="0" i="0">
                <a:solidFill>
                  <a:srgbClr val="003359"/>
                </a:solidFill>
                <a:latin typeface="Wingdings" charset="2"/>
                <a:cs typeface="Wingdings" charset="2"/>
              </a:rPr>
              <a:t>«««««</a:t>
            </a:r>
          </a:p>
          <a:p>
            <a:pPr marL="0" marR="0" indent="0" algn="r" defTabSz="914400" rtl="0" eaLnBrk="1" fontAlgn="base" latinLnBrk="0" hangingPunct="1">
              <a:lnSpc>
                <a:spcPts val="2800"/>
              </a:lnSpc>
              <a:spcBef>
                <a:spcPct val="0"/>
              </a:spcBef>
              <a:spcAft>
                <a:spcPct val="0"/>
              </a:spcAft>
              <a:buClrTx/>
              <a:buSzTx/>
              <a:buFontTx/>
              <a:buNone/>
              <a:tabLst/>
              <a:defRPr/>
            </a:pPr>
            <a:r>
              <a:rPr lang="fr-FR" sz="1600" b="0" i="0">
                <a:solidFill>
                  <a:srgbClr val="003359"/>
                </a:solidFill>
                <a:latin typeface="Wingdings" charset="2"/>
                <a:cs typeface="Wingdings" charset="2"/>
              </a:rPr>
              <a:t>«««««</a:t>
            </a:r>
          </a:p>
        </p:txBody>
      </p:sp>
      <p:sp>
        <p:nvSpPr>
          <p:cNvPr id="2" name="TextBox 1"/>
          <p:cNvSpPr txBox="1"/>
          <p:nvPr/>
        </p:nvSpPr>
        <p:spPr>
          <a:xfrm>
            <a:off x="7594600" y="2527300"/>
            <a:ext cx="1193800" cy="1267993"/>
          </a:xfrm>
          <a:prstGeom prst="rect">
            <a:avLst/>
          </a:prstGeom>
        </p:spPr>
        <p:txBody>
          <a:bodyPr wrap="square" lIns="0" tIns="0" rIns="0" bIns="0" rtlCol="0" anchor="ctr" anchorCtr="0">
            <a:noAutofit/>
          </a:bodyPr>
          <a:lstStyle/>
          <a:p>
            <a:pPr algn="r">
              <a:lnSpc>
                <a:spcPts val="2800"/>
              </a:lnSpc>
            </a:pPr>
            <a:r>
              <a:rPr lang="fr-FR" sz="1600" b="0" i="0">
                <a:solidFill>
                  <a:srgbClr val="C7EDF6"/>
                </a:solidFill>
                <a:latin typeface="Wingdings" charset="2"/>
                <a:cs typeface="Wingdings" charset="2"/>
              </a:rPr>
              <a:t>«««««</a:t>
            </a:r>
          </a:p>
          <a:p>
            <a:pPr marL="0" marR="0" indent="0" algn="r" defTabSz="914400" rtl="0" eaLnBrk="1" fontAlgn="base" latinLnBrk="0" hangingPunct="1">
              <a:lnSpc>
                <a:spcPts val="2800"/>
              </a:lnSpc>
              <a:spcBef>
                <a:spcPct val="0"/>
              </a:spcBef>
              <a:spcAft>
                <a:spcPct val="0"/>
              </a:spcAft>
              <a:buClrTx/>
              <a:buSzTx/>
              <a:buFontTx/>
              <a:buNone/>
              <a:tabLst/>
              <a:defRPr/>
            </a:pPr>
            <a:r>
              <a:rPr lang="fr-FR" sz="1600" b="0" i="0">
                <a:solidFill>
                  <a:srgbClr val="C7EDF6"/>
                </a:solidFill>
                <a:latin typeface="Wingdings" charset="2"/>
                <a:cs typeface="Wingdings" charset="2"/>
              </a:rPr>
              <a:t>«««««</a:t>
            </a:r>
          </a:p>
          <a:p>
            <a:pPr marL="0" marR="0" indent="0" algn="r" defTabSz="914400" rtl="0" eaLnBrk="1" fontAlgn="base" latinLnBrk="0" hangingPunct="1">
              <a:lnSpc>
                <a:spcPts val="2800"/>
              </a:lnSpc>
              <a:spcBef>
                <a:spcPct val="0"/>
              </a:spcBef>
              <a:spcAft>
                <a:spcPct val="0"/>
              </a:spcAft>
              <a:buClrTx/>
              <a:buSzTx/>
              <a:buFontTx/>
              <a:buNone/>
              <a:tabLst/>
              <a:defRPr/>
            </a:pPr>
            <a:r>
              <a:rPr lang="fr-FR" sz="1600" b="0" i="0">
                <a:solidFill>
                  <a:srgbClr val="C7EDF6"/>
                </a:solidFill>
                <a:latin typeface="Wingdings" charset="2"/>
                <a:cs typeface="Wingdings" charset="2"/>
              </a:rPr>
              <a:t>«««««</a:t>
            </a:r>
          </a:p>
        </p:txBody>
      </p:sp>
    </p:spTree>
    <p:extLst>
      <p:ext uri="{BB962C8B-B14F-4D97-AF65-F5344CB8AC3E}">
        <p14:creationId xmlns:p14="http://schemas.microsoft.com/office/powerpoint/2010/main" val="29117490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3359"/>
        </a:solidFill>
        <a:effectLst/>
      </p:bgPr>
    </p:bg>
    <p:spTree>
      <p:nvGrpSpPr>
        <p:cNvPr id="1" name=""/>
        <p:cNvGrpSpPr/>
        <p:nvPr/>
      </p:nvGrpSpPr>
      <p:grpSpPr>
        <a:xfrm>
          <a:off x="0" y="0"/>
          <a:ext cx="0" cy="0"/>
          <a:chOff x="0" y="0"/>
          <a:chExt cx="0" cy="0"/>
        </a:xfrm>
      </p:grpSpPr>
      <p:pic>
        <p:nvPicPr>
          <p:cNvPr id="2" name="Picture 1" descr="WSE_MASTER LOGO_COLOUR_NEGATIVE.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3214" y="355600"/>
            <a:ext cx="1569076" cy="1196626"/>
          </a:xfrm>
          <a:prstGeom prst="rect">
            <a:avLst/>
          </a:prstGeom>
        </p:spPr>
      </p:pic>
      <p:sp>
        <p:nvSpPr>
          <p:cNvPr id="3" name="TextBox 2"/>
          <p:cNvSpPr txBox="1"/>
          <p:nvPr/>
        </p:nvSpPr>
        <p:spPr>
          <a:xfrm>
            <a:off x="533400" y="3494875"/>
            <a:ext cx="8077200" cy="1189333"/>
          </a:xfrm>
          <a:prstGeom prst="rect">
            <a:avLst/>
          </a:prstGeom>
          <a:noFill/>
        </p:spPr>
        <p:txBody>
          <a:bodyPr wrap="square" lIns="0" tIns="0" rIns="0" bIns="0" numCol="2" spcCol="540000" rtlCol="0" anchor="ctr" anchorCtr="0">
            <a:noAutofit/>
          </a:bodyPr>
          <a:lstStyle/>
          <a:p>
            <a:pPr>
              <a:lnSpc>
                <a:spcPts val="1100"/>
              </a:lnSpc>
            </a:pPr>
            <a:r>
              <a:rPr lang="en-US" sz="800" b="1" i="0" dirty="0">
                <a:solidFill>
                  <a:schemeClr val="bg1"/>
                </a:solidFill>
                <a:latin typeface="Arial" pitchFamily="34" charset="0"/>
                <a:cs typeface="Arial" pitchFamily="34" charset="0"/>
              </a:rPr>
              <a:t>© </a:t>
            </a:r>
            <a:r>
              <a:rPr lang="en-US" sz="800" b="1" i="0" dirty="0" smtClean="0">
                <a:solidFill>
                  <a:schemeClr val="bg1"/>
                </a:solidFill>
                <a:latin typeface="Arial" pitchFamily="34" charset="0"/>
                <a:cs typeface="Arial" pitchFamily="34" charset="0"/>
              </a:rPr>
              <a:t>2017 </a:t>
            </a:r>
            <a:r>
              <a:rPr lang="en-US" sz="800" b="1" i="0" dirty="0">
                <a:solidFill>
                  <a:schemeClr val="bg1"/>
                </a:solidFill>
                <a:latin typeface="Arial" pitchFamily="34" charset="0"/>
                <a:cs typeface="Arial" pitchFamily="34" charset="0"/>
              </a:rPr>
              <a:t>by Pearson Education Limited All rights reserved.</a:t>
            </a:r>
          </a:p>
          <a:p>
            <a:pPr>
              <a:lnSpc>
                <a:spcPts val="1100"/>
              </a:lnSpc>
            </a:pPr>
            <a:endParaRPr lang="en-US" sz="800" b="0" i="0" dirty="0">
              <a:solidFill>
                <a:schemeClr val="bg1"/>
              </a:solidFill>
              <a:latin typeface="Arial" pitchFamily="34" charset="0"/>
              <a:cs typeface="Arial" pitchFamily="34" charset="0"/>
            </a:endParaRPr>
          </a:p>
          <a:p>
            <a:pPr>
              <a:lnSpc>
                <a:spcPts val="1100"/>
              </a:lnSpc>
            </a:pPr>
            <a:r>
              <a:rPr lang="en-US" sz="800" b="0" i="0" dirty="0">
                <a:solidFill>
                  <a:schemeClr val="bg1"/>
                </a:solidFill>
                <a:latin typeface="Arial" pitchFamily="34" charset="0"/>
                <a:cs typeface="Arial" pitchFamily="34" charset="0"/>
              </a:rPr>
              <a:t>No part of this publication may be reproduced, stored in a retrieval system, or transmitted in any form or by any means, electronic, mechanical, photocopying, recording or otherwise without the permission of the Publishers.</a:t>
            </a:r>
          </a:p>
          <a:p>
            <a:pPr>
              <a:lnSpc>
                <a:spcPts val="1100"/>
              </a:lnSpc>
            </a:pPr>
            <a:endParaRPr lang="en-US" sz="800" b="0" i="0" dirty="0">
              <a:solidFill>
                <a:schemeClr val="bg1"/>
              </a:solidFill>
              <a:latin typeface="Arial" pitchFamily="34" charset="0"/>
              <a:cs typeface="Arial" pitchFamily="34" charset="0"/>
            </a:endParaRPr>
          </a:p>
          <a:p>
            <a:pPr>
              <a:lnSpc>
                <a:spcPts val="1100"/>
              </a:lnSpc>
            </a:pPr>
            <a:r>
              <a:rPr lang="en-US" sz="800" b="0" i="0" dirty="0">
                <a:solidFill>
                  <a:schemeClr val="bg1"/>
                </a:solidFill>
                <a:latin typeface="Arial" pitchFamily="34" charset="0"/>
                <a:cs typeface="Arial" pitchFamily="34" charset="0"/>
              </a:rPr>
              <a:t>This material is the intellectual property of Pearson Education Limited</a:t>
            </a:r>
            <a:r>
              <a:rPr lang="en-US" sz="800" b="0" i="0" dirty="0" smtClean="0">
                <a:solidFill>
                  <a:schemeClr val="bg1"/>
                </a:solidFill>
                <a:latin typeface="Arial" pitchFamily="34" charset="0"/>
                <a:cs typeface="Arial" pitchFamily="34" charset="0"/>
              </a:rPr>
              <a:t>.</a:t>
            </a:r>
          </a:p>
          <a:p>
            <a:pPr>
              <a:lnSpc>
                <a:spcPts val="1100"/>
              </a:lnSpc>
            </a:pPr>
            <a:endParaRPr lang="en-US" sz="800" b="0" i="0" dirty="0">
              <a:solidFill>
                <a:schemeClr val="bg1"/>
              </a:solidFill>
              <a:latin typeface="Arial" pitchFamily="34" charset="0"/>
              <a:cs typeface="Arial" pitchFamily="34" charset="0"/>
            </a:endParaRPr>
          </a:p>
          <a:p>
            <a:pPr>
              <a:lnSpc>
                <a:spcPts val="1100"/>
              </a:lnSpc>
            </a:pPr>
            <a:r>
              <a:rPr lang="en-US" sz="800" b="0" i="0" dirty="0">
                <a:solidFill>
                  <a:schemeClr val="bg1"/>
                </a:solidFill>
                <a:latin typeface="Arial" pitchFamily="34" charset="0"/>
                <a:cs typeface="Arial" pitchFamily="34" charset="0"/>
              </a:rPr>
              <a:t>Image Credits:</a:t>
            </a:r>
          </a:p>
          <a:p>
            <a:pPr>
              <a:lnSpc>
                <a:spcPts val="1100"/>
              </a:lnSpc>
            </a:pPr>
            <a:r>
              <a:rPr lang="en-US" sz="800" dirty="0" err="1">
                <a:solidFill>
                  <a:schemeClr val="bg1"/>
                </a:solidFill>
                <a:latin typeface="Arial" pitchFamily="34" charset="0"/>
                <a:cs typeface="Arial" pitchFamily="34" charset="0"/>
              </a:rPr>
              <a:t>Lel</a:t>
            </a:r>
            <a:r>
              <a:rPr lang="en-US" sz="800" dirty="0">
                <a:solidFill>
                  <a:schemeClr val="bg1"/>
                </a:solidFill>
                <a:latin typeface="Arial" pitchFamily="34" charset="0"/>
                <a:cs typeface="Arial" pitchFamily="34" charset="0"/>
              </a:rPr>
              <a:t> Soleil/</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Phattman</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oticki</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tiero</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aerogondo</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alphaspirit</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grimaldello</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gstockstudio</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ramonespelt</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oneinchpunch</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Igor </a:t>
            </a:r>
            <a:r>
              <a:rPr lang="en-US" sz="800" dirty="0" err="1">
                <a:solidFill>
                  <a:schemeClr val="bg1"/>
                </a:solidFill>
                <a:latin typeface="Arial" pitchFamily="34" charset="0"/>
                <a:cs typeface="Arial" pitchFamily="34" charset="0"/>
              </a:rPr>
              <a:t>Mojzes</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SkyLine</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paul</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prescott</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viperagp</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jillchen</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ambrozinio</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Monkey Business/</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Monkey Business/</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michaeljung</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DragonImages</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burachet</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ake1150/</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michaeljung</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michaeljung</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WavebreakMediaMicro</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letuve</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r>
              <a:rPr lang="en-US" sz="800" dirty="0">
                <a:solidFill>
                  <a:schemeClr val="bg1"/>
                </a:solidFill>
                <a:latin typeface="Arial" pitchFamily="34" charset="0"/>
                <a:cs typeface="Arial" pitchFamily="34" charset="0"/>
              </a:rPr>
              <a:t>; </a:t>
            </a:r>
            <a:r>
              <a:rPr lang="en-US" sz="800" dirty="0" err="1">
                <a:solidFill>
                  <a:schemeClr val="bg1"/>
                </a:solidFill>
                <a:latin typeface="Arial" pitchFamily="34" charset="0"/>
                <a:cs typeface="Arial" pitchFamily="34" charset="0"/>
              </a:rPr>
              <a:t>sepy</a:t>
            </a:r>
            <a:r>
              <a:rPr lang="en-US" sz="800" dirty="0">
                <a:solidFill>
                  <a:schemeClr val="bg1"/>
                </a:solidFill>
                <a:latin typeface="Arial" pitchFamily="34" charset="0"/>
                <a:cs typeface="Arial" pitchFamily="34" charset="0"/>
              </a:rPr>
              <a:t>/</a:t>
            </a:r>
            <a:r>
              <a:rPr lang="en-US" sz="800" dirty="0" err="1">
                <a:solidFill>
                  <a:schemeClr val="bg1"/>
                </a:solidFill>
                <a:latin typeface="Arial" pitchFamily="34" charset="0"/>
                <a:cs typeface="Arial" pitchFamily="34" charset="0"/>
              </a:rPr>
              <a:t>Fotolia</a:t>
            </a:r>
            <a:endParaRPr lang="en-US" sz="800" b="0" i="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36047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0"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p>
        </p:txBody>
      </p:sp>
      <p:sp>
        <p:nvSpPr>
          <p:cNvPr id="81"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Context Creation</a:t>
            </a:r>
            <a:endParaRPr lang="en-GB" dirty="0">
              <a:latin typeface="Arial" pitchFamily="34" charset="0"/>
              <a:cs typeface="Arial" pitchFamily="34" charset="0"/>
            </a:endParaRPr>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55599" y="853306"/>
            <a:ext cx="4854575" cy="3925140"/>
          </a:xfrm>
          <a:prstGeom prst="rect">
            <a:avLst/>
          </a:prstGeom>
        </p:spPr>
      </p:pic>
      <p:sp>
        <p:nvSpPr>
          <p:cNvPr id="49" name="TextBox 48"/>
          <p:cNvSpPr txBox="1"/>
          <p:nvPr/>
        </p:nvSpPr>
        <p:spPr>
          <a:xfrm>
            <a:off x="1125353" y="3969868"/>
            <a:ext cx="530225" cy="338137"/>
          </a:xfrm>
          <a:prstGeom prst="rect">
            <a:avLst/>
          </a:prstGeom>
          <a:noFill/>
        </p:spPr>
        <p:txBody>
          <a:bodyPr wrap="none">
            <a:spAutoFit/>
          </a:bodyPr>
          <a:lstStyle/>
          <a:p>
            <a:pPr eaLnBrk="1" hangingPunct="1">
              <a:defRPr/>
            </a:pPr>
            <a:r>
              <a:rPr lang="en-US" sz="1600" dirty="0">
                <a:solidFill>
                  <a:srgbClr val="003359"/>
                </a:solidFill>
                <a:latin typeface="Arial" pitchFamily="34" charset="0"/>
                <a:cs typeface="Arial" pitchFamily="34" charset="0"/>
              </a:rPr>
              <a:t>You</a:t>
            </a:r>
          </a:p>
        </p:txBody>
      </p:sp>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00491" y="2798744"/>
            <a:ext cx="816797" cy="822892"/>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635200" y="1877157"/>
            <a:ext cx="1569550" cy="1890124"/>
          </a:xfrm>
          <a:prstGeom prst="rect">
            <a:avLst/>
          </a:prstGeom>
        </p:spPr>
      </p:pic>
      <p:sp>
        <p:nvSpPr>
          <p:cNvPr id="48" name="TextBox 47"/>
          <p:cNvSpPr txBox="1"/>
          <p:nvPr/>
        </p:nvSpPr>
        <p:spPr>
          <a:xfrm>
            <a:off x="8252552" y="2625725"/>
            <a:ext cx="450850" cy="327026"/>
          </a:xfrm>
          <a:prstGeom prst="rect">
            <a:avLst/>
          </a:prstGeom>
        </p:spPr>
        <p:txBody>
          <a:bodyPr wrap="square" lIns="0" tIns="0" rIns="0" bIns="0" rtlCol="0" anchor="ctr" anchorCtr="0">
            <a:noAutofit/>
          </a:bodyPr>
          <a:lstStyle/>
          <a:p>
            <a:pPr algn="l">
              <a:lnSpc>
                <a:spcPts val="2800"/>
              </a:lnSpc>
            </a:pPr>
            <a:r>
              <a:rPr lang="en-US" sz="1600" b="0" i="0" dirty="0" smtClean="0">
                <a:solidFill>
                  <a:srgbClr val="003359"/>
                </a:solidFill>
                <a:latin typeface="Arial" pitchFamily="34" charset="0"/>
                <a:cs typeface="Arial" pitchFamily="34" charset="0"/>
              </a:rPr>
              <a:t>You</a:t>
            </a:r>
            <a:endParaRPr lang="en-US" sz="1600" b="0" i="0" dirty="0">
              <a:solidFill>
                <a:srgbClr val="003359"/>
              </a:solidFill>
              <a:latin typeface="Arial" pitchFamily="34" charset="0"/>
              <a:cs typeface="Arial" pitchFamily="34" charset="0"/>
            </a:endParaRPr>
          </a:p>
        </p:txBody>
      </p:sp>
      <p:grpSp>
        <p:nvGrpSpPr>
          <p:cNvPr id="6" name="Group 5"/>
          <p:cNvGrpSpPr/>
          <p:nvPr/>
        </p:nvGrpSpPr>
        <p:grpSpPr>
          <a:xfrm>
            <a:off x="6738941" y="3826150"/>
            <a:ext cx="1972800" cy="874045"/>
            <a:chOff x="7032624" y="3781640"/>
            <a:chExt cx="1972800" cy="874045"/>
          </a:xfrm>
        </p:grpSpPr>
        <p:sp>
          <p:nvSpPr>
            <p:cNvPr id="46" name="TextBox 45"/>
            <p:cNvSpPr txBox="1"/>
            <p:nvPr/>
          </p:nvSpPr>
          <p:spPr>
            <a:xfrm flipH="1">
              <a:off x="7032624" y="4007685"/>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Who’s that?</a:t>
              </a:r>
              <a:endParaRPr lang="en-US" sz="1600" u="dotted" dirty="0">
                <a:solidFill>
                  <a:srgbClr val="003359"/>
                </a:solidFill>
                <a:latin typeface="Arial" pitchFamily="34" charset="0"/>
                <a:cs typeface="Arial" pitchFamily="34" charset="0"/>
              </a:endParaRPr>
            </a:p>
          </p:txBody>
        </p:sp>
        <p:sp>
          <p:nvSpPr>
            <p:cNvPr id="21" name="Right Triangle 20"/>
            <p:cNvSpPr/>
            <p:nvPr/>
          </p:nvSpPr>
          <p:spPr>
            <a:xfrm>
              <a:off x="7784418" y="3781640"/>
              <a:ext cx="146051" cy="146051"/>
            </a:xfrm>
            <a:prstGeom prst="rtTriangle">
              <a:avLst/>
            </a:prstGeom>
            <a:solidFill>
              <a:srgbClr val="C7EDF6"/>
            </a:solidFill>
            <a:ln>
              <a:solidFill>
                <a:srgbClr val="C7EDF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22" name="Group 21"/>
          <p:cNvGrpSpPr/>
          <p:nvPr/>
        </p:nvGrpSpPr>
        <p:grpSpPr>
          <a:xfrm>
            <a:off x="0" y="446088"/>
            <a:ext cx="9144000" cy="72000"/>
            <a:chOff x="0" y="446088"/>
            <a:chExt cx="9144000" cy="72000"/>
          </a:xfrm>
        </p:grpSpPr>
        <p:sp>
          <p:nvSpPr>
            <p:cNvPr id="23" name="Rectangle 22"/>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Rectangle 26"/>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grpSp>
        <p:nvGrpSpPr>
          <p:cNvPr id="24" name="Group 23"/>
          <p:cNvGrpSpPr/>
          <p:nvPr/>
        </p:nvGrpSpPr>
        <p:grpSpPr>
          <a:xfrm>
            <a:off x="6738941" y="928479"/>
            <a:ext cx="1972800" cy="869801"/>
            <a:chOff x="5953124" y="1221284"/>
            <a:chExt cx="1972800" cy="869801"/>
          </a:xfrm>
        </p:grpSpPr>
        <p:sp>
          <p:nvSpPr>
            <p:cNvPr id="25" name="TextBox 24"/>
            <p:cNvSpPr txBox="1"/>
            <p:nvPr/>
          </p:nvSpPr>
          <p:spPr>
            <a:xfrm>
              <a:off x="5953124" y="1221284"/>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eaLnBrk="1" hangingPunct="1">
                <a:defRPr/>
              </a:pPr>
              <a:r>
                <a:rPr lang="en-US" sz="1600"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p>
          </p:txBody>
        </p:sp>
        <p:sp>
          <p:nvSpPr>
            <p:cNvPr id="26" name="Right Triangle 25"/>
            <p:cNvSpPr/>
            <p:nvPr/>
          </p:nvSpPr>
          <p:spPr>
            <a:xfrm rot="16200000" flipH="1" flipV="1">
              <a:off x="7129659" y="1945034"/>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29" name="Rectangle 28"/>
          <p:cNvSpPr/>
          <p:nvPr/>
        </p:nvSpPr>
        <p:spPr>
          <a:xfrm>
            <a:off x="6970872" y="1085091"/>
            <a:ext cx="1505028" cy="338554"/>
          </a:xfrm>
          <a:prstGeom prst="rect">
            <a:avLst/>
          </a:prstGeom>
        </p:spPr>
        <p:txBody>
          <a:bodyPr wrap="none">
            <a:spAutoFit/>
          </a:bodyPr>
          <a:lstStyle/>
          <a:p>
            <a:pPr algn="ctr">
              <a:defRPr/>
            </a:pPr>
            <a:r>
              <a:rPr lang="en-US" sz="1600" dirty="0">
                <a:latin typeface="Arial" pitchFamily="34" charset="0"/>
                <a:cs typeface="Arial" pitchFamily="34" charset="0"/>
              </a:rPr>
              <a:t>He’s my </a:t>
            </a:r>
            <a:r>
              <a:rPr lang="en-US" sz="1600" dirty="0" smtClean="0">
                <a:latin typeface="Arial" pitchFamily="34" charset="0"/>
                <a:cs typeface="Arial" pitchFamily="34" charset="0"/>
              </a:rPr>
              <a:t>father</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71207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55599" y="853306"/>
            <a:ext cx="4854575" cy="3925140"/>
          </a:xfrm>
          <a:prstGeom prst="rect">
            <a:avLst/>
          </a:prstGeom>
        </p:spPr>
      </p:pic>
      <p:sp>
        <p:nvSpPr>
          <p:cNvPr id="68" name="Rectangle 67"/>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70"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p>
        </p:txBody>
      </p:sp>
      <p:sp>
        <p:nvSpPr>
          <p:cNvPr id="81"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Concept Check</a:t>
            </a:r>
            <a:endParaRPr lang="en-GB" dirty="0">
              <a:latin typeface="Arial" pitchFamily="34" charset="0"/>
              <a:cs typeface="Arial" pitchFamily="34" charset="0"/>
            </a:endParaRPr>
          </a:p>
        </p:txBody>
      </p:sp>
      <p:pic>
        <p:nvPicPr>
          <p:cNvPr id="2" name="Picture 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50308" y="3849110"/>
            <a:ext cx="573088" cy="628409"/>
          </a:xfrm>
          <a:prstGeom prst="rect">
            <a:avLst/>
          </a:prstGeom>
        </p:spPr>
      </p:pic>
      <p:grpSp>
        <p:nvGrpSpPr>
          <p:cNvPr id="33" name="Group 32"/>
          <p:cNvGrpSpPr/>
          <p:nvPr/>
        </p:nvGrpSpPr>
        <p:grpSpPr>
          <a:xfrm>
            <a:off x="0" y="446088"/>
            <a:ext cx="9144000" cy="72000"/>
            <a:chOff x="0" y="446088"/>
            <a:chExt cx="9144000" cy="72000"/>
          </a:xfrm>
        </p:grpSpPr>
        <p:sp>
          <p:nvSpPr>
            <p:cNvPr id="34" name="Rectangle 33"/>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5" name="Rectangle 34"/>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
        <p:nvSpPr>
          <p:cNvPr id="20" name="TextBox 19"/>
          <p:cNvSpPr txBox="1"/>
          <p:nvPr/>
        </p:nvSpPr>
        <p:spPr>
          <a:xfrm>
            <a:off x="1116886" y="3969868"/>
            <a:ext cx="530225" cy="338137"/>
          </a:xfrm>
          <a:prstGeom prst="rect">
            <a:avLst/>
          </a:prstGeom>
          <a:noFill/>
        </p:spPr>
        <p:txBody>
          <a:bodyPr wrap="none">
            <a:spAutoFit/>
          </a:bodyPr>
          <a:lstStyle/>
          <a:p>
            <a:pPr eaLnBrk="1" hangingPunct="1">
              <a:defRPr/>
            </a:pPr>
            <a:r>
              <a:rPr lang="en-US" sz="1600" dirty="0">
                <a:solidFill>
                  <a:srgbClr val="003359"/>
                </a:solidFill>
                <a:latin typeface="Arial" pitchFamily="34" charset="0"/>
                <a:cs typeface="Arial" pitchFamily="34" charset="0"/>
              </a:rPr>
              <a:t>You</a:t>
            </a:r>
          </a:p>
        </p:txBody>
      </p:sp>
      <p:pic>
        <p:nvPicPr>
          <p:cNvPr id="23" name="Picture 22"/>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635200" y="1877157"/>
            <a:ext cx="1569550" cy="1890124"/>
          </a:xfrm>
          <a:prstGeom prst="rect">
            <a:avLst/>
          </a:prstGeom>
        </p:spPr>
      </p:pic>
      <p:sp>
        <p:nvSpPr>
          <p:cNvPr id="25" name="TextBox 24"/>
          <p:cNvSpPr txBox="1"/>
          <p:nvPr/>
        </p:nvSpPr>
        <p:spPr>
          <a:xfrm>
            <a:off x="8252552" y="2625725"/>
            <a:ext cx="450850" cy="327026"/>
          </a:xfrm>
          <a:prstGeom prst="rect">
            <a:avLst/>
          </a:prstGeom>
        </p:spPr>
        <p:txBody>
          <a:bodyPr wrap="square" lIns="0" tIns="0" rIns="0" bIns="0" rtlCol="0" anchor="ctr" anchorCtr="0">
            <a:noAutofit/>
          </a:bodyPr>
          <a:lstStyle/>
          <a:p>
            <a:pPr algn="l">
              <a:lnSpc>
                <a:spcPts val="2800"/>
              </a:lnSpc>
            </a:pPr>
            <a:r>
              <a:rPr lang="en-US" sz="1600" b="0" i="0" dirty="0" smtClean="0">
                <a:solidFill>
                  <a:srgbClr val="003359"/>
                </a:solidFill>
                <a:latin typeface="Arial" pitchFamily="34" charset="0"/>
                <a:cs typeface="Arial" pitchFamily="34" charset="0"/>
              </a:rPr>
              <a:t>You</a:t>
            </a:r>
            <a:endParaRPr lang="en-US" sz="1600" b="0" i="0" dirty="0">
              <a:solidFill>
                <a:srgbClr val="003359"/>
              </a:solidFill>
              <a:latin typeface="Arial" pitchFamily="34" charset="0"/>
              <a:cs typeface="Arial" pitchFamily="34" charset="0"/>
            </a:endParaRPr>
          </a:p>
        </p:txBody>
      </p:sp>
      <p:grpSp>
        <p:nvGrpSpPr>
          <p:cNvPr id="27" name="Group 26"/>
          <p:cNvGrpSpPr/>
          <p:nvPr/>
        </p:nvGrpSpPr>
        <p:grpSpPr>
          <a:xfrm>
            <a:off x="6738941" y="3826150"/>
            <a:ext cx="1972800" cy="874045"/>
            <a:chOff x="7032624" y="3781640"/>
            <a:chExt cx="1972800" cy="874045"/>
          </a:xfrm>
        </p:grpSpPr>
        <p:sp>
          <p:nvSpPr>
            <p:cNvPr id="28" name="TextBox 27"/>
            <p:cNvSpPr txBox="1"/>
            <p:nvPr/>
          </p:nvSpPr>
          <p:spPr>
            <a:xfrm flipH="1">
              <a:off x="7032624" y="4007685"/>
              <a:ext cx="1972800" cy="648000"/>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Who’s that?</a:t>
              </a:r>
              <a:endParaRPr lang="en-US" sz="1600" u="dotted" dirty="0">
                <a:solidFill>
                  <a:srgbClr val="003359"/>
                </a:solidFill>
                <a:latin typeface="Arial" pitchFamily="34" charset="0"/>
                <a:cs typeface="Arial" pitchFamily="34" charset="0"/>
              </a:endParaRPr>
            </a:p>
          </p:txBody>
        </p:sp>
        <p:sp>
          <p:nvSpPr>
            <p:cNvPr id="38" name="Right Triangle 37"/>
            <p:cNvSpPr/>
            <p:nvPr/>
          </p:nvSpPr>
          <p:spPr>
            <a:xfrm>
              <a:off x="7784418" y="3781640"/>
              <a:ext cx="146051" cy="146051"/>
            </a:xfrm>
            <a:prstGeom prst="rtTriangle">
              <a:avLst/>
            </a:prstGeom>
            <a:solidFill>
              <a:srgbClr val="C7EDF6"/>
            </a:solidFill>
            <a:ln>
              <a:solidFill>
                <a:srgbClr val="C7EDF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39" name="Group 38"/>
          <p:cNvGrpSpPr/>
          <p:nvPr/>
        </p:nvGrpSpPr>
        <p:grpSpPr>
          <a:xfrm>
            <a:off x="6738941" y="928479"/>
            <a:ext cx="1972800" cy="869801"/>
            <a:chOff x="5953124" y="1221284"/>
            <a:chExt cx="1972800" cy="869801"/>
          </a:xfrm>
        </p:grpSpPr>
        <p:sp>
          <p:nvSpPr>
            <p:cNvPr id="40" name="TextBox 39"/>
            <p:cNvSpPr txBox="1"/>
            <p:nvPr/>
          </p:nvSpPr>
          <p:spPr>
            <a:xfrm>
              <a:off x="5953124" y="1221284"/>
              <a:ext cx="1972800" cy="648000"/>
            </a:xfrm>
            <a:prstGeom prst="rect">
              <a:avLst/>
            </a:prstGeom>
            <a:solidFill>
              <a:srgbClr val="F9B1BA"/>
            </a:solidFill>
            <a:ln w="161925" cap="rnd">
              <a:solidFill>
                <a:srgbClr val="F9B1BA"/>
              </a:solidFill>
            </a:ln>
            <a:effectLst/>
          </p:spPr>
          <p:txBody>
            <a:bodyPr wrap="square" lIns="0" tIns="0" rIns="0" bIns="0" rtlCol="0" anchor="ctr" anchorCtr="1">
              <a:noAutofit/>
            </a:bodyPr>
            <a:lstStyle/>
            <a:p>
              <a:pPr eaLnBrk="1" hangingPunct="1">
                <a:defRPr/>
              </a:pPr>
              <a:r>
                <a:rPr lang="en-US" sz="1600" dirty="0">
                  <a:solidFill>
                    <a:srgbClr val="003359"/>
                  </a:solidFill>
                  <a:latin typeface="Arial" pitchFamily="34" charset="0"/>
                  <a:cs typeface="Arial" pitchFamily="34" charset="0"/>
                </a:rPr>
                <a:t> </a:t>
              </a:r>
              <a:r>
                <a:rPr lang="en-US" sz="1600" u="dotted" dirty="0" smtClean="0">
                  <a:solidFill>
                    <a:srgbClr val="003359"/>
                  </a:solidFill>
                  <a:latin typeface="Arial" pitchFamily="34" charset="0"/>
                  <a:cs typeface="Arial" pitchFamily="34" charset="0"/>
                </a:rPr>
                <a:t>                         .</a:t>
              </a:r>
            </a:p>
          </p:txBody>
        </p:sp>
        <p:sp>
          <p:nvSpPr>
            <p:cNvPr id="41" name="Right Triangle 40"/>
            <p:cNvSpPr/>
            <p:nvPr/>
          </p:nvSpPr>
          <p:spPr>
            <a:xfrm rot="16200000" flipH="1" flipV="1">
              <a:off x="7129659" y="1945034"/>
              <a:ext cx="146051" cy="146051"/>
            </a:xfrm>
            <a:prstGeom prst="rtTriangle">
              <a:avLst/>
            </a:prstGeom>
            <a:solidFill>
              <a:srgbClr val="F9B1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sp>
        <p:nvSpPr>
          <p:cNvPr id="44" name="Rectangle 43"/>
          <p:cNvSpPr/>
          <p:nvPr/>
        </p:nvSpPr>
        <p:spPr>
          <a:xfrm>
            <a:off x="6902697" y="1083202"/>
            <a:ext cx="1630063" cy="338554"/>
          </a:xfrm>
          <a:prstGeom prst="rect">
            <a:avLst/>
          </a:prstGeom>
        </p:spPr>
        <p:txBody>
          <a:bodyPr wrap="none">
            <a:spAutoFit/>
          </a:bodyPr>
          <a:lstStyle/>
          <a:p>
            <a:pPr algn="ctr">
              <a:defRPr/>
            </a:pPr>
            <a:r>
              <a:rPr lang="en-US" sz="1600" dirty="0">
                <a:latin typeface="Arial" pitchFamily="34" charset="0"/>
                <a:cs typeface="Arial" pitchFamily="34" charset="0"/>
              </a:rPr>
              <a:t>He’s my </a:t>
            </a:r>
            <a:r>
              <a:rPr lang="en-US" sz="1600" dirty="0" smtClean="0">
                <a:latin typeface="Arial" pitchFamily="34" charset="0"/>
                <a:cs typeface="Arial" pitchFamily="34" charset="0"/>
              </a:rPr>
              <a:t>brother</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396130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p>
        </p:txBody>
      </p:sp>
      <p:sp>
        <p:nvSpPr>
          <p:cNvPr id="6"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Practice</a:t>
            </a:r>
            <a:endParaRPr lang="en-GB" dirty="0">
              <a:latin typeface="Arial" pitchFamily="34" charset="0"/>
              <a:cs typeface="Arial" pitchFamily="34" charset="0"/>
            </a:endParaRPr>
          </a:p>
        </p:txBody>
      </p:sp>
      <p:grpSp>
        <p:nvGrpSpPr>
          <p:cNvPr id="42" name="Group 41"/>
          <p:cNvGrpSpPr/>
          <p:nvPr/>
        </p:nvGrpSpPr>
        <p:grpSpPr>
          <a:xfrm>
            <a:off x="0" y="446088"/>
            <a:ext cx="9144000" cy="72000"/>
            <a:chOff x="0" y="446088"/>
            <a:chExt cx="9144000" cy="72000"/>
          </a:xfrm>
        </p:grpSpPr>
        <p:sp>
          <p:nvSpPr>
            <p:cNvPr id="43" name="Rectangle 42"/>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4" name="Rectangle 43"/>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pic>
        <p:nvPicPr>
          <p:cNvPr id="40" name="Picture 39"/>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657956" y="3777025"/>
            <a:ext cx="1036579" cy="902442"/>
          </a:xfrm>
          <a:prstGeom prst="rect">
            <a:avLst/>
          </a:prstGeom>
        </p:spPr>
      </p:pic>
      <p:pic>
        <p:nvPicPr>
          <p:cNvPr id="46" name="Picture 45"/>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530507" y="3801699"/>
            <a:ext cx="919441" cy="1012787"/>
          </a:xfrm>
          <a:prstGeom prst="rect">
            <a:avLst/>
          </a:prstGeom>
        </p:spPr>
      </p:pic>
      <p:pic>
        <p:nvPicPr>
          <p:cNvPr id="52" name="Picture 51"/>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951956" y="2164918"/>
            <a:ext cx="914400" cy="923645"/>
          </a:xfrm>
          <a:prstGeom prst="rect">
            <a:avLst/>
          </a:prstGeom>
        </p:spPr>
      </p:pic>
      <p:pic>
        <p:nvPicPr>
          <p:cNvPr id="53" name="Picture 52"/>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287373" y="2104476"/>
            <a:ext cx="895044" cy="1045178"/>
          </a:xfrm>
          <a:prstGeom prst="rect">
            <a:avLst/>
          </a:prstGeom>
        </p:spPr>
      </p:pic>
      <p:pic>
        <p:nvPicPr>
          <p:cNvPr id="54" name="Picture 5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95277" y="2161927"/>
            <a:ext cx="914400" cy="1182624"/>
          </a:xfrm>
          <a:prstGeom prst="rect">
            <a:avLst/>
          </a:prstGeom>
        </p:spPr>
      </p:pic>
      <p:pic>
        <p:nvPicPr>
          <p:cNvPr id="55" name="Picture 54"/>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590803" y="608576"/>
            <a:ext cx="914400" cy="910692"/>
          </a:xfrm>
          <a:prstGeom prst="rect">
            <a:avLst/>
          </a:prstGeom>
        </p:spPr>
      </p:pic>
      <p:cxnSp>
        <p:nvCxnSpPr>
          <p:cNvPr id="56" name="Connettore 1 37"/>
          <p:cNvCxnSpPr>
            <a:cxnSpLocks noChangeShapeType="1"/>
          </p:cNvCxnSpPr>
          <p:nvPr/>
        </p:nvCxnSpPr>
        <p:spPr bwMode="auto">
          <a:xfrm>
            <a:off x="8027490" y="3649299"/>
            <a:ext cx="0" cy="144463"/>
          </a:xfrm>
          <a:prstGeom prst="line">
            <a:avLst/>
          </a:prstGeom>
          <a:noFill/>
          <a:ln w="25400">
            <a:solidFill>
              <a:srgbClr val="E1F4F9"/>
            </a:solidFill>
            <a:round/>
            <a:headEnd/>
            <a:tailEnd/>
          </a:ln>
          <a:effectLst/>
          <a:extLst>
            <a:ext uri="{909E8E84-426E-40DD-AFC4-6F175D3DCCD1}">
              <a14:hiddenFill xmlns:a14="http://schemas.microsoft.com/office/drawing/2010/main">
                <a:noFill/>
              </a14:hiddenFill>
            </a:ext>
          </a:extLst>
        </p:spPr>
      </p:cxnSp>
      <p:sp>
        <p:nvSpPr>
          <p:cNvPr id="57" name="TextBox 25"/>
          <p:cNvSpPr txBox="1">
            <a:spLocks noChangeArrowheads="1"/>
          </p:cNvSpPr>
          <p:nvPr/>
        </p:nvSpPr>
        <p:spPr bwMode="auto">
          <a:xfrm>
            <a:off x="4108708" y="940493"/>
            <a:ext cx="3000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eaLnBrk="1" hangingPunct="1"/>
            <a:r>
              <a:rPr lang="en-US" altLang="en-US" sz="1600" dirty="0">
                <a:solidFill>
                  <a:srgbClr val="003259"/>
                </a:solidFill>
                <a:latin typeface="Arial" charset="0"/>
                <a:ea typeface="Arial" charset="0"/>
                <a:cs typeface="Arial" charset="0"/>
              </a:rPr>
              <a:t>➕</a:t>
            </a:r>
          </a:p>
        </p:txBody>
      </p:sp>
      <p:sp>
        <p:nvSpPr>
          <p:cNvPr id="58" name="TextBox 26"/>
          <p:cNvSpPr txBox="1">
            <a:spLocks noChangeArrowheads="1"/>
          </p:cNvSpPr>
          <p:nvPr/>
        </p:nvSpPr>
        <p:spPr bwMode="auto">
          <a:xfrm>
            <a:off x="1807683" y="261277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eaLnBrk="1" hangingPunct="1"/>
            <a:r>
              <a:rPr lang="en-US" altLang="en-US" dirty="0" smtClean="0">
                <a:solidFill>
                  <a:srgbClr val="003259"/>
                </a:solidFill>
              </a:rPr>
              <a:t>➕</a:t>
            </a:r>
            <a:endParaRPr lang="en-US" altLang="en-US" dirty="0">
              <a:solidFill>
                <a:srgbClr val="003259"/>
              </a:solidFill>
            </a:endParaRPr>
          </a:p>
        </p:txBody>
      </p:sp>
      <p:sp>
        <p:nvSpPr>
          <p:cNvPr id="59" name="TextBox 27"/>
          <p:cNvSpPr txBox="1">
            <a:spLocks noChangeArrowheads="1"/>
          </p:cNvSpPr>
          <p:nvPr/>
        </p:nvSpPr>
        <p:spPr bwMode="auto">
          <a:xfrm>
            <a:off x="6373957" y="2627065"/>
            <a:ext cx="322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eaLnBrk="1" hangingPunct="1"/>
            <a:r>
              <a:rPr lang="en-US" altLang="en-US" dirty="0">
                <a:solidFill>
                  <a:srgbClr val="003259"/>
                </a:solidFill>
              </a:rPr>
              <a:t>➕</a:t>
            </a:r>
          </a:p>
        </p:txBody>
      </p:sp>
      <p:cxnSp>
        <p:nvCxnSpPr>
          <p:cNvPr id="60" name="Connettore 1 72"/>
          <p:cNvCxnSpPr>
            <a:cxnSpLocks noChangeShapeType="1"/>
          </p:cNvCxnSpPr>
          <p:nvPr/>
        </p:nvCxnSpPr>
        <p:spPr bwMode="auto">
          <a:xfrm flipV="1">
            <a:off x="5195390" y="3632774"/>
            <a:ext cx="0" cy="132292"/>
          </a:xfrm>
          <a:prstGeom prst="line">
            <a:avLst/>
          </a:prstGeom>
          <a:noFill/>
          <a:ln w="19050">
            <a:solidFill>
              <a:srgbClr val="E1F4F9"/>
            </a:solidFill>
            <a:round/>
            <a:headEnd/>
            <a:tailEnd/>
          </a:ln>
          <a:effectLst/>
          <a:extLst>
            <a:ext uri="{909E8E84-426E-40DD-AFC4-6F175D3DCCD1}">
              <a14:hiddenFill xmlns:a14="http://schemas.microsoft.com/office/drawing/2010/main">
                <a:noFill/>
              </a14:hiddenFill>
            </a:ext>
          </a:extLst>
        </p:spPr>
      </p:cxnSp>
      <p:cxnSp>
        <p:nvCxnSpPr>
          <p:cNvPr id="61" name="Connettore 1 41"/>
          <p:cNvCxnSpPr>
            <a:cxnSpLocks noChangeShapeType="1"/>
          </p:cNvCxnSpPr>
          <p:nvPr/>
        </p:nvCxnSpPr>
        <p:spPr bwMode="auto">
          <a:xfrm flipV="1">
            <a:off x="2857508" y="2050659"/>
            <a:ext cx="2879725" cy="14288"/>
          </a:xfrm>
          <a:prstGeom prst="line">
            <a:avLst/>
          </a:prstGeom>
          <a:noFill/>
          <a:ln w="19050">
            <a:solidFill>
              <a:srgbClr val="E1F4F9"/>
            </a:solidFill>
            <a:round/>
            <a:headEnd/>
            <a:tailEnd/>
          </a:ln>
          <a:effectLst/>
          <a:extLst>
            <a:ext uri="{909E8E84-426E-40DD-AFC4-6F175D3DCCD1}">
              <a14:hiddenFill xmlns:a14="http://schemas.microsoft.com/office/drawing/2010/main">
                <a:noFill/>
              </a14:hiddenFill>
            </a:ext>
          </a:extLst>
        </p:spPr>
      </p:cxnSp>
      <p:cxnSp>
        <p:nvCxnSpPr>
          <p:cNvPr id="62" name="Connettore 1 70"/>
          <p:cNvCxnSpPr>
            <a:cxnSpLocks noChangeShapeType="1"/>
          </p:cNvCxnSpPr>
          <p:nvPr/>
        </p:nvCxnSpPr>
        <p:spPr bwMode="auto">
          <a:xfrm>
            <a:off x="5195390" y="3632774"/>
            <a:ext cx="2838450" cy="3175"/>
          </a:xfrm>
          <a:prstGeom prst="line">
            <a:avLst/>
          </a:prstGeom>
          <a:noFill/>
          <a:ln w="19050">
            <a:solidFill>
              <a:srgbClr val="E1F4F9"/>
            </a:solidFill>
            <a:round/>
            <a:headEnd/>
            <a:tailEnd/>
          </a:ln>
          <a:effectLst/>
          <a:extLst>
            <a:ext uri="{909E8E84-426E-40DD-AFC4-6F175D3DCCD1}">
              <a14:hiddenFill xmlns:a14="http://schemas.microsoft.com/office/drawing/2010/main">
                <a:noFill/>
              </a14:hiddenFill>
            </a:ext>
          </a:extLst>
        </p:spPr>
      </p:cxnSp>
      <p:grpSp>
        <p:nvGrpSpPr>
          <p:cNvPr id="63" name="Group 62"/>
          <p:cNvGrpSpPr/>
          <p:nvPr/>
        </p:nvGrpSpPr>
        <p:grpSpPr>
          <a:xfrm>
            <a:off x="3046114" y="610707"/>
            <a:ext cx="914400" cy="914887"/>
            <a:chOff x="3027311" y="787880"/>
            <a:chExt cx="914400" cy="914887"/>
          </a:xfrm>
        </p:grpSpPr>
        <p:pic>
          <p:nvPicPr>
            <p:cNvPr id="64" name="Picture 63"/>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3027311" y="787880"/>
              <a:ext cx="914400" cy="914887"/>
            </a:xfrm>
            <a:prstGeom prst="rect">
              <a:avLst/>
            </a:prstGeom>
          </p:spPr>
        </p:pic>
        <p:sp>
          <p:nvSpPr>
            <p:cNvPr id="65" name="Rectangle 64"/>
            <p:cNvSpPr/>
            <p:nvPr/>
          </p:nvSpPr>
          <p:spPr>
            <a:xfrm>
              <a:off x="3027311" y="788123"/>
              <a:ext cx="914400" cy="914400"/>
            </a:xfrm>
            <a:prstGeom prst="rect">
              <a:avLst/>
            </a:prstGeom>
            <a:noFill/>
            <a:ln w="19050">
              <a:solidFill>
                <a:srgbClr val="E2F4F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66" name="Table 65"/>
          <p:cNvGraphicFramePr>
            <a:graphicFrameLocks noGrp="1"/>
          </p:cNvGraphicFramePr>
          <p:nvPr>
            <p:extLst>
              <p:ext uri="{D42A27DB-BD31-4B8C-83A1-F6EECF244321}">
                <p14:modId xmlns:p14="http://schemas.microsoft.com/office/powerpoint/2010/main" val="1527363169"/>
              </p:ext>
            </p:extLst>
          </p:nvPr>
        </p:nvGraphicFramePr>
        <p:xfrm>
          <a:off x="3046114" y="1526561"/>
          <a:ext cx="915161" cy="318838"/>
        </p:xfrm>
        <a:graphic>
          <a:graphicData uri="http://schemas.openxmlformats.org/drawingml/2006/table">
            <a:tbl>
              <a:tblPr firstRow="1" bandRow="1">
                <a:tableStyleId>{5C22544A-7EE6-4342-B048-85BDC9FD1C3A}</a:tableStyleId>
              </a:tblPr>
              <a:tblGrid>
                <a:gridCol w="915161"/>
              </a:tblGrid>
              <a:tr h="318838">
                <a:tc>
                  <a:txBody>
                    <a:bodyPr/>
                    <a:lstStyle/>
                    <a:p>
                      <a:pPr algn="ctr"/>
                      <a:r>
                        <a:rPr lang="en-US" sz="1600" b="0" i="0" dirty="0" smtClean="0">
                          <a:ln>
                            <a:noFill/>
                          </a:ln>
                          <a:solidFill>
                            <a:srgbClr val="003259"/>
                          </a:solidFill>
                          <a:latin typeface="Arial" charset="0"/>
                          <a:ea typeface="Arial" charset="0"/>
                          <a:cs typeface="Arial" charset="0"/>
                        </a:rPr>
                        <a:t>A</a:t>
                      </a:r>
                      <a:endParaRPr lang="en-US" sz="1600" b="0" i="0" dirty="0">
                        <a:ln>
                          <a:noFill/>
                        </a:ln>
                        <a:solidFill>
                          <a:srgbClr val="003259"/>
                        </a:solidFill>
                        <a:latin typeface="Arial" charset="0"/>
                        <a:ea typeface="Arial" charset="0"/>
                        <a:cs typeface="Arial" charset="0"/>
                      </a:endParaRPr>
                    </a:p>
                  </a:txBody>
                  <a:tcPr marL="0" marR="0" marT="0" marB="0" anchor="ctr">
                    <a:lnL w="19050" cap="flat" cmpd="sng" algn="ctr">
                      <a:solidFill>
                        <a:srgbClr val="E2F4FA"/>
                      </a:solidFill>
                      <a:prstDash val="solid"/>
                      <a:round/>
                      <a:headEnd type="none" w="med" len="med"/>
                      <a:tailEnd type="none" w="med" len="med"/>
                    </a:lnL>
                    <a:lnR w="19050" cap="flat" cmpd="sng" algn="ctr">
                      <a:solidFill>
                        <a:srgbClr val="E2F4FA"/>
                      </a:solidFill>
                      <a:prstDash val="solid"/>
                      <a:round/>
                      <a:headEnd type="none" w="med" len="med"/>
                      <a:tailEnd type="none" w="med" len="med"/>
                    </a:lnR>
                    <a:lnT w="19050" cap="flat" cmpd="sng" algn="ctr">
                      <a:solidFill>
                        <a:srgbClr val="E2F4FA"/>
                      </a:solidFill>
                      <a:prstDash val="solid"/>
                      <a:round/>
                      <a:headEnd type="none" w="med" len="med"/>
                      <a:tailEnd type="none" w="med" len="med"/>
                    </a:lnT>
                    <a:lnB w="19050" cap="flat" cmpd="sng" algn="ctr">
                      <a:solidFill>
                        <a:srgbClr val="E2F4FA"/>
                      </a:solidFill>
                      <a:prstDash val="solid"/>
                      <a:round/>
                      <a:headEnd type="none" w="med" len="med"/>
                      <a:tailEnd type="none" w="med" len="med"/>
                    </a:lnB>
                    <a:lnTlToBr w="12700" cmpd="sng">
                      <a:noFill/>
                      <a:prstDash val="solid"/>
                    </a:lnTlToBr>
                    <a:lnBlToTr w="12700" cmpd="sng">
                      <a:noFill/>
                      <a:prstDash val="solid"/>
                    </a:lnBlToTr>
                    <a:solidFill>
                      <a:srgbClr val="E2F4FA"/>
                    </a:solidFill>
                  </a:tcPr>
                </a:tc>
              </a:tr>
            </a:tbl>
          </a:graphicData>
        </a:graphic>
      </p:graphicFrame>
      <p:sp>
        <p:nvSpPr>
          <p:cNvPr id="67" name="Rectangle 66"/>
          <p:cNvSpPr/>
          <p:nvPr/>
        </p:nvSpPr>
        <p:spPr>
          <a:xfrm>
            <a:off x="4590803" y="610950"/>
            <a:ext cx="914400" cy="914400"/>
          </a:xfrm>
          <a:prstGeom prst="rect">
            <a:avLst/>
          </a:prstGeom>
          <a:noFill/>
          <a:ln w="19050">
            <a:solidFill>
              <a:srgbClr val="E2F4F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68" name="Table 67"/>
          <p:cNvGraphicFramePr>
            <a:graphicFrameLocks noGrp="1"/>
          </p:cNvGraphicFramePr>
          <p:nvPr>
            <p:extLst>
              <p:ext uri="{D42A27DB-BD31-4B8C-83A1-F6EECF244321}">
                <p14:modId xmlns:p14="http://schemas.microsoft.com/office/powerpoint/2010/main" val="1520748792"/>
              </p:ext>
            </p:extLst>
          </p:nvPr>
        </p:nvGraphicFramePr>
        <p:xfrm>
          <a:off x="4590803" y="1526561"/>
          <a:ext cx="915161" cy="318838"/>
        </p:xfrm>
        <a:graphic>
          <a:graphicData uri="http://schemas.openxmlformats.org/drawingml/2006/table">
            <a:tbl>
              <a:tblPr firstRow="1" bandRow="1">
                <a:tableStyleId>{5C22544A-7EE6-4342-B048-85BDC9FD1C3A}</a:tableStyleId>
              </a:tblPr>
              <a:tblGrid>
                <a:gridCol w="915161"/>
              </a:tblGrid>
              <a:tr h="318838">
                <a:tc>
                  <a:txBody>
                    <a:bodyPr/>
                    <a:lstStyle/>
                    <a:p>
                      <a:pPr algn="ctr"/>
                      <a:r>
                        <a:rPr lang="en-US" sz="1600" b="0" i="0" dirty="0" smtClean="0">
                          <a:ln>
                            <a:noFill/>
                          </a:ln>
                          <a:solidFill>
                            <a:srgbClr val="003259"/>
                          </a:solidFill>
                          <a:latin typeface="Arial" charset="0"/>
                          <a:ea typeface="Arial" charset="0"/>
                          <a:cs typeface="Arial" charset="0"/>
                        </a:rPr>
                        <a:t>B</a:t>
                      </a:r>
                      <a:endParaRPr lang="en-US" sz="1600" b="0" i="0" dirty="0">
                        <a:ln>
                          <a:noFill/>
                        </a:ln>
                        <a:solidFill>
                          <a:srgbClr val="003259"/>
                        </a:solidFill>
                        <a:latin typeface="Arial" charset="0"/>
                        <a:ea typeface="Arial" charset="0"/>
                        <a:cs typeface="Arial" charset="0"/>
                      </a:endParaRPr>
                    </a:p>
                  </a:txBody>
                  <a:tcPr marL="0" marR="0" marT="0" marB="0" anchor="ctr">
                    <a:lnL w="19050" cap="flat" cmpd="sng" algn="ctr">
                      <a:solidFill>
                        <a:srgbClr val="E2F4FA"/>
                      </a:solidFill>
                      <a:prstDash val="solid"/>
                      <a:round/>
                      <a:headEnd type="none" w="med" len="med"/>
                      <a:tailEnd type="none" w="med" len="med"/>
                    </a:lnL>
                    <a:lnR w="19050" cap="flat" cmpd="sng" algn="ctr">
                      <a:solidFill>
                        <a:srgbClr val="E2F4FA"/>
                      </a:solidFill>
                      <a:prstDash val="solid"/>
                      <a:round/>
                      <a:headEnd type="none" w="med" len="med"/>
                      <a:tailEnd type="none" w="med" len="med"/>
                    </a:lnR>
                    <a:lnT w="19050" cap="flat" cmpd="sng" algn="ctr">
                      <a:solidFill>
                        <a:srgbClr val="E2F4FA"/>
                      </a:solidFill>
                      <a:prstDash val="solid"/>
                      <a:round/>
                      <a:headEnd type="none" w="med" len="med"/>
                      <a:tailEnd type="none" w="med" len="med"/>
                    </a:lnT>
                    <a:lnB w="19050" cap="flat" cmpd="sng" algn="ctr">
                      <a:solidFill>
                        <a:srgbClr val="E2F4FA"/>
                      </a:solidFill>
                      <a:prstDash val="solid"/>
                      <a:round/>
                      <a:headEnd type="none" w="med" len="med"/>
                      <a:tailEnd type="none" w="med" len="med"/>
                    </a:lnB>
                    <a:lnTlToBr w="12700" cmpd="sng">
                      <a:noFill/>
                      <a:prstDash val="solid"/>
                    </a:lnTlToBr>
                    <a:lnBlToTr w="12700" cmpd="sng">
                      <a:noFill/>
                      <a:prstDash val="solid"/>
                    </a:lnBlToTr>
                    <a:solidFill>
                      <a:srgbClr val="E2F4FA"/>
                    </a:solidFill>
                  </a:tcPr>
                </a:tc>
              </a:tr>
            </a:tbl>
          </a:graphicData>
        </a:graphic>
      </p:graphicFrame>
      <p:sp>
        <p:nvSpPr>
          <p:cNvPr id="69" name="Rectangle 68"/>
          <p:cNvSpPr/>
          <p:nvPr/>
        </p:nvSpPr>
        <p:spPr>
          <a:xfrm>
            <a:off x="597132" y="2162163"/>
            <a:ext cx="914400" cy="914400"/>
          </a:xfrm>
          <a:prstGeom prst="rect">
            <a:avLst/>
          </a:prstGeom>
          <a:noFill/>
          <a:ln w="19050">
            <a:solidFill>
              <a:srgbClr val="E2F4F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0" name="Table 69"/>
          <p:cNvGraphicFramePr>
            <a:graphicFrameLocks noGrp="1"/>
          </p:cNvGraphicFramePr>
          <p:nvPr>
            <p:extLst>
              <p:ext uri="{D42A27DB-BD31-4B8C-83A1-F6EECF244321}">
                <p14:modId xmlns:p14="http://schemas.microsoft.com/office/powerpoint/2010/main" val="2022064197"/>
              </p:ext>
            </p:extLst>
          </p:nvPr>
        </p:nvGraphicFramePr>
        <p:xfrm>
          <a:off x="597132" y="3077774"/>
          <a:ext cx="915161" cy="318838"/>
        </p:xfrm>
        <a:graphic>
          <a:graphicData uri="http://schemas.openxmlformats.org/drawingml/2006/table">
            <a:tbl>
              <a:tblPr firstRow="1" bandRow="1">
                <a:tableStyleId>{5C22544A-7EE6-4342-B048-85BDC9FD1C3A}</a:tableStyleId>
              </a:tblPr>
              <a:tblGrid>
                <a:gridCol w="915161"/>
              </a:tblGrid>
              <a:tr h="318838">
                <a:tc>
                  <a:txBody>
                    <a:bodyPr/>
                    <a:lstStyle/>
                    <a:p>
                      <a:pPr algn="ctr"/>
                      <a:r>
                        <a:rPr lang="en-US" sz="1600" b="0" i="0" dirty="0" smtClean="0">
                          <a:ln>
                            <a:noFill/>
                          </a:ln>
                          <a:solidFill>
                            <a:srgbClr val="003259"/>
                          </a:solidFill>
                          <a:latin typeface="Arial" charset="0"/>
                          <a:ea typeface="Arial" charset="0"/>
                          <a:cs typeface="Arial" charset="0"/>
                        </a:rPr>
                        <a:t>C</a:t>
                      </a:r>
                      <a:endParaRPr lang="en-US" sz="1600" b="0" i="0" dirty="0">
                        <a:ln>
                          <a:noFill/>
                        </a:ln>
                        <a:solidFill>
                          <a:srgbClr val="003259"/>
                        </a:solidFill>
                        <a:latin typeface="Arial" charset="0"/>
                        <a:ea typeface="Arial" charset="0"/>
                        <a:cs typeface="Arial" charset="0"/>
                      </a:endParaRPr>
                    </a:p>
                  </a:txBody>
                  <a:tcPr marL="0" marR="0" marT="0" marB="0" anchor="ctr">
                    <a:lnL w="19050" cap="flat" cmpd="sng" algn="ctr">
                      <a:solidFill>
                        <a:srgbClr val="E2F4FA"/>
                      </a:solidFill>
                      <a:prstDash val="solid"/>
                      <a:round/>
                      <a:headEnd type="none" w="med" len="med"/>
                      <a:tailEnd type="none" w="med" len="med"/>
                    </a:lnL>
                    <a:lnR w="19050" cap="flat" cmpd="sng" algn="ctr">
                      <a:solidFill>
                        <a:srgbClr val="E2F4FA"/>
                      </a:solidFill>
                      <a:prstDash val="solid"/>
                      <a:round/>
                      <a:headEnd type="none" w="med" len="med"/>
                      <a:tailEnd type="none" w="med" len="med"/>
                    </a:lnR>
                    <a:lnT w="19050" cap="flat" cmpd="sng" algn="ctr">
                      <a:solidFill>
                        <a:srgbClr val="E2F4FA"/>
                      </a:solidFill>
                      <a:prstDash val="solid"/>
                      <a:round/>
                      <a:headEnd type="none" w="med" len="med"/>
                      <a:tailEnd type="none" w="med" len="med"/>
                    </a:lnT>
                    <a:lnB w="19050" cap="flat" cmpd="sng" algn="ctr">
                      <a:solidFill>
                        <a:srgbClr val="E2F4FA"/>
                      </a:solidFill>
                      <a:prstDash val="solid"/>
                      <a:round/>
                      <a:headEnd type="none" w="med" len="med"/>
                      <a:tailEnd type="none" w="med" len="med"/>
                    </a:lnB>
                    <a:lnTlToBr w="12700" cmpd="sng">
                      <a:noFill/>
                      <a:prstDash val="solid"/>
                    </a:lnTlToBr>
                    <a:lnBlToTr w="12700" cmpd="sng">
                      <a:noFill/>
                      <a:prstDash val="solid"/>
                    </a:lnBlToTr>
                    <a:solidFill>
                      <a:srgbClr val="E2F4FA"/>
                    </a:solidFill>
                  </a:tcPr>
                </a:tc>
              </a:tr>
            </a:tbl>
          </a:graphicData>
        </a:graphic>
      </p:graphicFrame>
      <p:pic>
        <p:nvPicPr>
          <p:cNvPr id="71" name="Picture 70"/>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2427401" y="2164918"/>
            <a:ext cx="914400" cy="1021850"/>
          </a:xfrm>
          <a:prstGeom prst="rect">
            <a:avLst/>
          </a:prstGeom>
        </p:spPr>
      </p:pic>
      <p:sp>
        <p:nvSpPr>
          <p:cNvPr id="72" name="Rectangle 71"/>
          <p:cNvSpPr/>
          <p:nvPr/>
        </p:nvSpPr>
        <p:spPr>
          <a:xfrm>
            <a:off x="2427400" y="2162163"/>
            <a:ext cx="914400" cy="914400"/>
          </a:xfrm>
          <a:prstGeom prst="rect">
            <a:avLst/>
          </a:prstGeom>
          <a:noFill/>
          <a:ln w="19050">
            <a:solidFill>
              <a:srgbClr val="E2F4F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3" name="Table 72"/>
          <p:cNvGraphicFramePr>
            <a:graphicFrameLocks noGrp="1"/>
          </p:cNvGraphicFramePr>
          <p:nvPr>
            <p:extLst>
              <p:ext uri="{D42A27DB-BD31-4B8C-83A1-F6EECF244321}">
                <p14:modId xmlns:p14="http://schemas.microsoft.com/office/powerpoint/2010/main" val="904245204"/>
              </p:ext>
            </p:extLst>
          </p:nvPr>
        </p:nvGraphicFramePr>
        <p:xfrm>
          <a:off x="2427400" y="3077774"/>
          <a:ext cx="915161" cy="318838"/>
        </p:xfrm>
        <a:graphic>
          <a:graphicData uri="http://schemas.openxmlformats.org/drawingml/2006/table">
            <a:tbl>
              <a:tblPr firstRow="1" bandRow="1">
                <a:tableStyleId>{5C22544A-7EE6-4342-B048-85BDC9FD1C3A}</a:tableStyleId>
              </a:tblPr>
              <a:tblGrid>
                <a:gridCol w="915161"/>
              </a:tblGrid>
              <a:tr h="318838">
                <a:tc>
                  <a:txBody>
                    <a:bodyPr/>
                    <a:lstStyle/>
                    <a:p>
                      <a:pPr algn="ctr"/>
                      <a:r>
                        <a:rPr lang="en-US" sz="1600" b="0" i="0" dirty="0" smtClean="0">
                          <a:ln>
                            <a:noFill/>
                          </a:ln>
                          <a:solidFill>
                            <a:srgbClr val="003259"/>
                          </a:solidFill>
                          <a:latin typeface="Arial" charset="0"/>
                          <a:ea typeface="Arial" charset="0"/>
                          <a:cs typeface="Arial" charset="0"/>
                        </a:rPr>
                        <a:t>D</a:t>
                      </a:r>
                      <a:endParaRPr lang="en-US" sz="1600" b="0" i="0" dirty="0">
                        <a:ln>
                          <a:noFill/>
                        </a:ln>
                        <a:solidFill>
                          <a:srgbClr val="003259"/>
                        </a:solidFill>
                        <a:latin typeface="Arial" charset="0"/>
                        <a:ea typeface="Arial" charset="0"/>
                        <a:cs typeface="Arial" charset="0"/>
                      </a:endParaRPr>
                    </a:p>
                  </a:txBody>
                  <a:tcPr marL="0" marR="0" marT="0" marB="0" anchor="ctr">
                    <a:lnL w="19050" cap="flat" cmpd="sng" algn="ctr">
                      <a:solidFill>
                        <a:srgbClr val="E2F4FA"/>
                      </a:solidFill>
                      <a:prstDash val="solid"/>
                      <a:round/>
                      <a:headEnd type="none" w="med" len="med"/>
                      <a:tailEnd type="none" w="med" len="med"/>
                    </a:lnL>
                    <a:lnR w="19050" cap="flat" cmpd="sng" algn="ctr">
                      <a:solidFill>
                        <a:srgbClr val="E2F4FA"/>
                      </a:solidFill>
                      <a:prstDash val="solid"/>
                      <a:round/>
                      <a:headEnd type="none" w="med" len="med"/>
                      <a:tailEnd type="none" w="med" len="med"/>
                    </a:lnR>
                    <a:lnT w="19050" cap="flat" cmpd="sng" algn="ctr">
                      <a:solidFill>
                        <a:srgbClr val="E2F4FA"/>
                      </a:solidFill>
                      <a:prstDash val="solid"/>
                      <a:round/>
                      <a:headEnd type="none" w="med" len="med"/>
                      <a:tailEnd type="none" w="med" len="med"/>
                    </a:lnT>
                    <a:lnB w="19050" cap="flat" cmpd="sng" algn="ctr">
                      <a:solidFill>
                        <a:srgbClr val="E2F4FA"/>
                      </a:solidFill>
                      <a:prstDash val="solid"/>
                      <a:round/>
                      <a:headEnd type="none" w="med" len="med"/>
                      <a:tailEnd type="none" w="med" len="med"/>
                    </a:lnB>
                    <a:lnTlToBr w="12700" cmpd="sng">
                      <a:noFill/>
                      <a:prstDash val="solid"/>
                    </a:lnTlToBr>
                    <a:lnBlToTr w="12700" cmpd="sng">
                      <a:noFill/>
                      <a:prstDash val="solid"/>
                    </a:lnBlToTr>
                    <a:solidFill>
                      <a:srgbClr val="E2F4FA"/>
                    </a:solidFill>
                  </a:tcPr>
                </a:tc>
              </a:tr>
            </a:tbl>
          </a:graphicData>
        </a:graphic>
      </p:graphicFrame>
      <p:sp>
        <p:nvSpPr>
          <p:cNvPr id="74" name="Rectangle 73"/>
          <p:cNvSpPr/>
          <p:nvPr/>
        </p:nvSpPr>
        <p:spPr>
          <a:xfrm>
            <a:off x="5268017" y="2162163"/>
            <a:ext cx="914400" cy="914400"/>
          </a:xfrm>
          <a:prstGeom prst="rect">
            <a:avLst/>
          </a:prstGeom>
          <a:noFill/>
          <a:ln w="19050">
            <a:solidFill>
              <a:srgbClr val="E2F4F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5" name="Table 74"/>
          <p:cNvGraphicFramePr>
            <a:graphicFrameLocks noGrp="1"/>
          </p:cNvGraphicFramePr>
          <p:nvPr>
            <p:extLst>
              <p:ext uri="{D42A27DB-BD31-4B8C-83A1-F6EECF244321}">
                <p14:modId xmlns:p14="http://schemas.microsoft.com/office/powerpoint/2010/main" val="2054857456"/>
              </p:ext>
            </p:extLst>
          </p:nvPr>
        </p:nvGraphicFramePr>
        <p:xfrm>
          <a:off x="5268017" y="3077774"/>
          <a:ext cx="915161" cy="318838"/>
        </p:xfrm>
        <a:graphic>
          <a:graphicData uri="http://schemas.openxmlformats.org/drawingml/2006/table">
            <a:tbl>
              <a:tblPr firstRow="1" bandRow="1">
                <a:tableStyleId>{5C22544A-7EE6-4342-B048-85BDC9FD1C3A}</a:tableStyleId>
              </a:tblPr>
              <a:tblGrid>
                <a:gridCol w="915161"/>
              </a:tblGrid>
              <a:tr h="318838">
                <a:tc>
                  <a:txBody>
                    <a:bodyPr/>
                    <a:lstStyle/>
                    <a:p>
                      <a:pPr algn="ctr"/>
                      <a:r>
                        <a:rPr lang="en-US" sz="1600" b="0" i="0" dirty="0" smtClean="0">
                          <a:ln>
                            <a:noFill/>
                          </a:ln>
                          <a:solidFill>
                            <a:srgbClr val="003259"/>
                          </a:solidFill>
                          <a:latin typeface="Arial" charset="0"/>
                          <a:ea typeface="Arial" charset="0"/>
                          <a:cs typeface="Arial" charset="0"/>
                        </a:rPr>
                        <a:t>E</a:t>
                      </a:r>
                      <a:endParaRPr lang="en-US" sz="1600" b="0" i="0" dirty="0">
                        <a:ln>
                          <a:noFill/>
                        </a:ln>
                        <a:solidFill>
                          <a:srgbClr val="003259"/>
                        </a:solidFill>
                        <a:latin typeface="Arial" charset="0"/>
                        <a:ea typeface="Arial" charset="0"/>
                        <a:cs typeface="Arial" charset="0"/>
                      </a:endParaRPr>
                    </a:p>
                  </a:txBody>
                  <a:tcPr marL="0" marR="0" marT="0" marB="0" anchor="ctr">
                    <a:lnL w="19050" cap="flat" cmpd="sng" algn="ctr">
                      <a:solidFill>
                        <a:srgbClr val="E2F4FA"/>
                      </a:solidFill>
                      <a:prstDash val="solid"/>
                      <a:round/>
                      <a:headEnd type="none" w="med" len="med"/>
                      <a:tailEnd type="none" w="med" len="med"/>
                    </a:lnL>
                    <a:lnR w="19050" cap="flat" cmpd="sng" algn="ctr">
                      <a:solidFill>
                        <a:srgbClr val="E2F4FA"/>
                      </a:solidFill>
                      <a:prstDash val="solid"/>
                      <a:round/>
                      <a:headEnd type="none" w="med" len="med"/>
                      <a:tailEnd type="none" w="med" len="med"/>
                    </a:lnR>
                    <a:lnT w="19050" cap="flat" cmpd="sng" algn="ctr">
                      <a:solidFill>
                        <a:srgbClr val="E2F4FA"/>
                      </a:solidFill>
                      <a:prstDash val="solid"/>
                      <a:round/>
                      <a:headEnd type="none" w="med" len="med"/>
                      <a:tailEnd type="none" w="med" len="med"/>
                    </a:lnT>
                    <a:lnB w="19050" cap="flat" cmpd="sng" algn="ctr">
                      <a:solidFill>
                        <a:srgbClr val="E2F4FA"/>
                      </a:solidFill>
                      <a:prstDash val="solid"/>
                      <a:round/>
                      <a:headEnd type="none" w="med" len="med"/>
                      <a:tailEnd type="none" w="med" len="med"/>
                    </a:lnB>
                    <a:lnTlToBr w="12700" cmpd="sng">
                      <a:noFill/>
                      <a:prstDash val="solid"/>
                    </a:lnTlToBr>
                    <a:lnBlToTr w="12700" cmpd="sng">
                      <a:noFill/>
                      <a:prstDash val="solid"/>
                    </a:lnBlToTr>
                    <a:solidFill>
                      <a:srgbClr val="E2F4FA"/>
                    </a:solidFill>
                  </a:tcPr>
                </a:tc>
              </a:tr>
            </a:tbl>
          </a:graphicData>
        </a:graphic>
      </p:graphicFrame>
      <p:sp>
        <p:nvSpPr>
          <p:cNvPr id="76" name="Rectangle 75"/>
          <p:cNvSpPr/>
          <p:nvPr/>
        </p:nvSpPr>
        <p:spPr>
          <a:xfrm>
            <a:off x="6951956" y="2162163"/>
            <a:ext cx="914400" cy="914400"/>
          </a:xfrm>
          <a:prstGeom prst="rect">
            <a:avLst/>
          </a:prstGeom>
          <a:noFill/>
          <a:ln w="19050">
            <a:solidFill>
              <a:srgbClr val="E2F4F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7" name="Table 76"/>
          <p:cNvGraphicFramePr>
            <a:graphicFrameLocks noGrp="1"/>
          </p:cNvGraphicFramePr>
          <p:nvPr>
            <p:extLst>
              <p:ext uri="{D42A27DB-BD31-4B8C-83A1-F6EECF244321}">
                <p14:modId xmlns:p14="http://schemas.microsoft.com/office/powerpoint/2010/main" val="157251938"/>
              </p:ext>
            </p:extLst>
          </p:nvPr>
        </p:nvGraphicFramePr>
        <p:xfrm>
          <a:off x="6951956" y="3077774"/>
          <a:ext cx="915161" cy="318838"/>
        </p:xfrm>
        <a:graphic>
          <a:graphicData uri="http://schemas.openxmlformats.org/drawingml/2006/table">
            <a:tbl>
              <a:tblPr firstRow="1" bandRow="1">
                <a:tableStyleId>{5C22544A-7EE6-4342-B048-85BDC9FD1C3A}</a:tableStyleId>
              </a:tblPr>
              <a:tblGrid>
                <a:gridCol w="915161"/>
              </a:tblGrid>
              <a:tr h="318838">
                <a:tc>
                  <a:txBody>
                    <a:bodyPr/>
                    <a:lstStyle/>
                    <a:p>
                      <a:pPr algn="ctr"/>
                      <a:r>
                        <a:rPr lang="en-US" sz="1600" b="0" i="0" dirty="0" smtClean="0">
                          <a:ln>
                            <a:noFill/>
                          </a:ln>
                          <a:solidFill>
                            <a:srgbClr val="003259"/>
                          </a:solidFill>
                          <a:latin typeface="Arial" charset="0"/>
                          <a:ea typeface="Arial" charset="0"/>
                          <a:cs typeface="Arial" charset="0"/>
                        </a:rPr>
                        <a:t>F</a:t>
                      </a:r>
                      <a:endParaRPr lang="en-US" sz="1600" b="0" i="0" dirty="0">
                        <a:ln>
                          <a:noFill/>
                        </a:ln>
                        <a:solidFill>
                          <a:srgbClr val="003259"/>
                        </a:solidFill>
                        <a:latin typeface="Arial" charset="0"/>
                        <a:ea typeface="Arial" charset="0"/>
                        <a:cs typeface="Arial" charset="0"/>
                      </a:endParaRPr>
                    </a:p>
                  </a:txBody>
                  <a:tcPr marL="0" marR="0" marT="0" marB="0" anchor="ctr">
                    <a:lnL w="19050" cap="flat" cmpd="sng" algn="ctr">
                      <a:solidFill>
                        <a:srgbClr val="E2F4FA"/>
                      </a:solidFill>
                      <a:prstDash val="solid"/>
                      <a:round/>
                      <a:headEnd type="none" w="med" len="med"/>
                      <a:tailEnd type="none" w="med" len="med"/>
                    </a:lnL>
                    <a:lnR w="19050" cap="flat" cmpd="sng" algn="ctr">
                      <a:solidFill>
                        <a:srgbClr val="E2F4FA"/>
                      </a:solidFill>
                      <a:prstDash val="solid"/>
                      <a:round/>
                      <a:headEnd type="none" w="med" len="med"/>
                      <a:tailEnd type="none" w="med" len="med"/>
                    </a:lnR>
                    <a:lnT w="19050" cap="flat" cmpd="sng" algn="ctr">
                      <a:solidFill>
                        <a:srgbClr val="E2F4FA"/>
                      </a:solidFill>
                      <a:prstDash val="solid"/>
                      <a:round/>
                      <a:headEnd type="none" w="med" len="med"/>
                      <a:tailEnd type="none" w="med" len="med"/>
                    </a:lnT>
                    <a:lnB w="19050" cap="flat" cmpd="sng" algn="ctr">
                      <a:solidFill>
                        <a:srgbClr val="E2F4FA"/>
                      </a:solidFill>
                      <a:prstDash val="solid"/>
                      <a:round/>
                      <a:headEnd type="none" w="med" len="med"/>
                      <a:tailEnd type="none" w="med" len="med"/>
                    </a:lnB>
                    <a:lnTlToBr w="12700" cmpd="sng">
                      <a:noFill/>
                      <a:prstDash val="solid"/>
                    </a:lnTlToBr>
                    <a:lnBlToTr w="12700" cmpd="sng">
                      <a:noFill/>
                      <a:prstDash val="solid"/>
                    </a:lnBlToTr>
                    <a:solidFill>
                      <a:srgbClr val="E2F4FA"/>
                    </a:solidFill>
                  </a:tcPr>
                </a:tc>
              </a:tr>
            </a:tbl>
          </a:graphicData>
        </a:graphic>
      </p:graphicFrame>
      <p:sp>
        <p:nvSpPr>
          <p:cNvPr id="78" name="Rectangle 77"/>
          <p:cNvSpPr/>
          <p:nvPr/>
        </p:nvSpPr>
        <p:spPr>
          <a:xfrm>
            <a:off x="1535833" y="3765066"/>
            <a:ext cx="914400" cy="914400"/>
          </a:xfrm>
          <a:prstGeom prst="rect">
            <a:avLst/>
          </a:prstGeom>
          <a:noFill/>
          <a:ln w="19050">
            <a:solidFill>
              <a:srgbClr val="E2F4F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9" name="Table 78"/>
          <p:cNvGraphicFramePr>
            <a:graphicFrameLocks noGrp="1"/>
          </p:cNvGraphicFramePr>
          <p:nvPr>
            <p:extLst>
              <p:ext uri="{D42A27DB-BD31-4B8C-83A1-F6EECF244321}">
                <p14:modId xmlns:p14="http://schemas.microsoft.com/office/powerpoint/2010/main" val="1528436156"/>
              </p:ext>
            </p:extLst>
          </p:nvPr>
        </p:nvGraphicFramePr>
        <p:xfrm>
          <a:off x="1535833" y="4680677"/>
          <a:ext cx="915161" cy="318838"/>
        </p:xfrm>
        <a:graphic>
          <a:graphicData uri="http://schemas.openxmlformats.org/drawingml/2006/table">
            <a:tbl>
              <a:tblPr firstRow="1" bandRow="1">
                <a:tableStyleId>{5C22544A-7EE6-4342-B048-85BDC9FD1C3A}</a:tableStyleId>
              </a:tblPr>
              <a:tblGrid>
                <a:gridCol w="915161"/>
              </a:tblGrid>
              <a:tr h="318838">
                <a:tc>
                  <a:txBody>
                    <a:bodyPr/>
                    <a:lstStyle/>
                    <a:p>
                      <a:pPr algn="ctr"/>
                      <a:r>
                        <a:rPr lang="en-US" sz="1600" b="0" i="0" dirty="0" smtClean="0">
                          <a:ln>
                            <a:noFill/>
                          </a:ln>
                          <a:solidFill>
                            <a:srgbClr val="003259"/>
                          </a:solidFill>
                          <a:latin typeface="Arial" charset="0"/>
                          <a:ea typeface="Arial" charset="0"/>
                          <a:cs typeface="Arial" charset="0"/>
                        </a:rPr>
                        <a:t>D</a:t>
                      </a:r>
                      <a:endParaRPr lang="en-US" sz="1600" b="0" i="0" dirty="0">
                        <a:ln>
                          <a:noFill/>
                        </a:ln>
                        <a:solidFill>
                          <a:srgbClr val="003259"/>
                        </a:solidFill>
                        <a:latin typeface="Arial" charset="0"/>
                        <a:ea typeface="Arial" charset="0"/>
                        <a:cs typeface="Arial" charset="0"/>
                      </a:endParaRPr>
                    </a:p>
                  </a:txBody>
                  <a:tcPr marL="0" marR="0" marT="0" marB="0" anchor="ctr">
                    <a:lnL w="19050" cap="flat" cmpd="sng" algn="ctr">
                      <a:solidFill>
                        <a:srgbClr val="E2F4FA"/>
                      </a:solidFill>
                      <a:prstDash val="solid"/>
                      <a:round/>
                      <a:headEnd type="none" w="med" len="med"/>
                      <a:tailEnd type="none" w="med" len="med"/>
                    </a:lnL>
                    <a:lnR w="19050" cap="flat" cmpd="sng" algn="ctr">
                      <a:solidFill>
                        <a:srgbClr val="E2F4FA"/>
                      </a:solidFill>
                      <a:prstDash val="solid"/>
                      <a:round/>
                      <a:headEnd type="none" w="med" len="med"/>
                      <a:tailEnd type="none" w="med" len="med"/>
                    </a:lnR>
                    <a:lnT w="19050" cap="flat" cmpd="sng" algn="ctr">
                      <a:solidFill>
                        <a:srgbClr val="E2F4FA"/>
                      </a:solidFill>
                      <a:prstDash val="solid"/>
                      <a:round/>
                      <a:headEnd type="none" w="med" len="med"/>
                      <a:tailEnd type="none" w="med" len="med"/>
                    </a:lnT>
                    <a:lnB w="19050" cap="flat" cmpd="sng" algn="ctr">
                      <a:solidFill>
                        <a:srgbClr val="E2F4FA"/>
                      </a:solidFill>
                      <a:prstDash val="solid"/>
                      <a:round/>
                      <a:headEnd type="none" w="med" len="med"/>
                      <a:tailEnd type="none" w="med" len="med"/>
                    </a:lnB>
                    <a:lnTlToBr w="12700" cmpd="sng">
                      <a:noFill/>
                      <a:prstDash val="solid"/>
                    </a:lnTlToBr>
                    <a:lnBlToTr w="12700" cmpd="sng">
                      <a:noFill/>
                      <a:prstDash val="solid"/>
                    </a:lnBlToTr>
                    <a:solidFill>
                      <a:srgbClr val="E2F4FA"/>
                    </a:solidFill>
                  </a:tcPr>
                </a:tc>
              </a:tr>
            </a:tbl>
          </a:graphicData>
        </a:graphic>
      </p:graphicFrame>
      <p:sp>
        <p:nvSpPr>
          <p:cNvPr id="80" name="Rectangle 79"/>
          <p:cNvSpPr/>
          <p:nvPr/>
        </p:nvSpPr>
        <p:spPr>
          <a:xfrm>
            <a:off x="4719046" y="3765066"/>
            <a:ext cx="914400" cy="914400"/>
          </a:xfrm>
          <a:prstGeom prst="rect">
            <a:avLst/>
          </a:prstGeom>
          <a:noFill/>
          <a:ln w="19050">
            <a:solidFill>
              <a:srgbClr val="E2F4F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1" name="Table 80"/>
          <p:cNvGraphicFramePr>
            <a:graphicFrameLocks noGrp="1"/>
          </p:cNvGraphicFramePr>
          <p:nvPr>
            <p:extLst>
              <p:ext uri="{D42A27DB-BD31-4B8C-83A1-F6EECF244321}">
                <p14:modId xmlns:p14="http://schemas.microsoft.com/office/powerpoint/2010/main" val="227088478"/>
              </p:ext>
            </p:extLst>
          </p:nvPr>
        </p:nvGraphicFramePr>
        <p:xfrm>
          <a:off x="4719046" y="4680677"/>
          <a:ext cx="915161" cy="318838"/>
        </p:xfrm>
        <a:graphic>
          <a:graphicData uri="http://schemas.openxmlformats.org/drawingml/2006/table">
            <a:tbl>
              <a:tblPr firstRow="1" bandRow="1">
                <a:tableStyleId>{5C22544A-7EE6-4342-B048-85BDC9FD1C3A}</a:tableStyleId>
              </a:tblPr>
              <a:tblGrid>
                <a:gridCol w="915161"/>
              </a:tblGrid>
              <a:tr h="318838">
                <a:tc>
                  <a:txBody>
                    <a:bodyPr/>
                    <a:lstStyle/>
                    <a:p>
                      <a:pPr algn="ctr"/>
                      <a:r>
                        <a:rPr lang="en-US" sz="1600" b="0" i="0" dirty="0" smtClean="0">
                          <a:ln>
                            <a:noFill/>
                          </a:ln>
                          <a:solidFill>
                            <a:srgbClr val="003259"/>
                          </a:solidFill>
                          <a:latin typeface="Arial" charset="0"/>
                          <a:ea typeface="Arial" charset="0"/>
                          <a:cs typeface="Arial" charset="0"/>
                        </a:rPr>
                        <a:t>H</a:t>
                      </a:r>
                      <a:endParaRPr lang="en-US" sz="1600" b="0" i="0" dirty="0">
                        <a:ln>
                          <a:noFill/>
                        </a:ln>
                        <a:solidFill>
                          <a:srgbClr val="003259"/>
                        </a:solidFill>
                        <a:latin typeface="Arial" charset="0"/>
                        <a:ea typeface="Arial" charset="0"/>
                        <a:cs typeface="Arial" charset="0"/>
                      </a:endParaRPr>
                    </a:p>
                  </a:txBody>
                  <a:tcPr marL="0" marR="0" marT="0" marB="0" anchor="ctr">
                    <a:lnL w="19050" cap="flat" cmpd="sng" algn="ctr">
                      <a:solidFill>
                        <a:srgbClr val="E2F4FA"/>
                      </a:solidFill>
                      <a:prstDash val="solid"/>
                      <a:round/>
                      <a:headEnd type="none" w="med" len="med"/>
                      <a:tailEnd type="none" w="med" len="med"/>
                    </a:lnL>
                    <a:lnR w="19050" cap="flat" cmpd="sng" algn="ctr">
                      <a:solidFill>
                        <a:srgbClr val="E2F4FA"/>
                      </a:solidFill>
                      <a:prstDash val="solid"/>
                      <a:round/>
                      <a:headEnd type="none" w="med" len="med"/>
                      <a:tailEnd type="none" w="med" len="med"/>
                    </a:lnR>
                    <a:lnT w="19050" cap="flat" cmpd="sng" algn="ctr">
                      <a:solidFill>
                        <a:srgbClr val="E2F4FA"/>
                      </a:solidFill>
                      <a:prstDash val="solid"/>
                      <a:round/>
                      <a:headEnd type="none" w="med" len="med"/>
                      <a:tailEnd type="none" w="med" len="med"/>
                    </a:lnT>
                    <a:lnB w="19050" cap="flat" cmpd="sng" algn="ctr">
                      <a:solidFill>
                        <a:srgbClr val="E2F4FA"/>
                      </a:solidFill>
                      <a:prstDash val="solid"/>
                      <a:round/>
                      <a:headEnd type="none" w="med" len="med"/>
                      <a:tailEnd type="none" w="med" len="med"/>
                    </a:lnB>
                    <a:lnTlToBr w="12700" cmpd="sng">
                      <a:noFill/>
                      <a:prstDash val="solid"/>
                    </a:lnTlToBr>
                    <a:lnBlToTr w="12700" cmpd="sng">
                      <a:noFill/>
                      <a:prstDash val="solid"/>
                    </a:lnBlToTr>
                    <a:solidFill>
                      <a:srgbClr val="E2F4FA"/>
                    </a:solidFill>
                  </a:tcPr>
                </a:tc>
              </a:tr>
            </a:tbl>
          </a:graphicData>
        </a:graphic>
      </p:graphicFrame>
      <p:pic>
        <p:nvPicPr>
          <p:cNvPr id="82" name="Picture 81"/>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7624109" y="3679374"/>
            <a:ext cx="894976" cy="1009738"/>
          </a:xfrm>
          <a:prstGeom prst="rect">
            <a:avLst/>
          </a:prstGeom>
        </p:spPr>
      </p:pic>
      <p:sp>
        <p:nvSpPr>
          <p:cNvPr id="83" name="Rectangle 82"/>
          <p:cNvSpPr/>
          <p:nvPr/>
        </p:nvSpPr>
        <p:spPr>
          <a:xfrm>
            <a:off x="7604685" y="3765066"/>
            <a:ext cx="914400" cy="914400"/>
          </a:xfrm>
          <a:prstGeom prst="rect">
            <a:avLst/>
          </a:prstGeom>
          <a:noFill/>
          <a:ln w="19050">
            <a:solidFill>
              <a:srgbClr val="E2F4F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4" name="Table 83"/>
          <p:cNvGraphicFramePr>
            <a:graphicFrameLocks noGrp="1"/>
          </p:cNvGraphicFramePr>
          <p:nvPr>
            <p:extLst>
              <p:ext uri="{D42A27DB-BD31-4B8C-83A1-F6EECF244321}">
                <p14:modId xmlns:p14="http://schemas.microsoft.com/office/powerpoint/2010/main" val="597609027"/>
              </p:ext>
            </p:extLst>
          </p:nvPr>
        </p:nvGraphicFramePr>
        <p:xfrm>
          <a:off x="7604685" y="4680677"/>
          <a:ext cx="915161" cy="318838"/>
        </p:xfrm>
        <a:graphic>
          <a:graphicData uri="http://schemas.openxmlformats.org/drawingml/2006/table">
            <a:tbl>
              <a:tblPr firstRow="1" bandRow="1">
                <a:tableStyleId>{5C22544A-7EE6-4342-B048-85BDC9FD1C3A}</a:tableStyleId>
              </a:tblPr>
              <a:tblGrid>
                <a:gridCol w="915161"/>
              </a:tblGrid>
              <a:tr h="318838">
                <a:tc>
                  <a:txBody>
                    <a:bodyPr/>
                    <a:lstStyle/>
                    <a:p>
                      <a:pPr algn="ctr"/>
                      <a:r>
                        <a:rPr lang="en-US" sz="1600" b="0" i="0" dirty="0" smtClean="0">
                          <a:ln>
                            <a:noFill/>
                          </a:ln>
                          <a:solidFill>
                            <a:srgbClr val="003259"/>
                          </a:solidFill>
                          <a:latin typeface="Arial" charset="0"/>
                          <a:ea typeface="Arial" charset="0"/>
                          <a:cs typeface="Arial" charset="0"/>
                        </a:rPr>
                        <a:t>I</a:t>
                      </a:r>
                      <a:endParaRPr lang="en-US" sz="1600" b="0" i="0" dirty="0">
                        <a:ln>
                          <a:noFill/>
                        </a:ln>
                        <a:solidFill>
                          <a:srgbClr val="003259"/>
                        </a:solidFill>
                        <a:latin typeface="Arial" charset="0"/>
                        <a:ea typeface="Arial" charset="0"/>
                        <a:cs typeface="Arial" charset="0"/>
                      </a:endParaRPr>
                    </a:p>
                  </a:txBody>
                  <a:tcPr marL="0" marR="0" marT="0" marB="0" anchor="ctr">
                    <a:lnL w="19050" cap="flat" cmpd="sng" algn="ctr">
                      <a:solidFill>
                        <a:srgbClr val="E2F4FA"/>
                      </a:solidFill>
                      <a:prstDash val="solid"/>
                      <a:round/>
                      <a:headEnd type="none" w="med" len="med"/>
                      <a:tailEnd type="none" w="med" len="med"/>
                    </a:lnL>
                    <a:lnR w="19050" cap="flat" cmpd="sng" algn="ctr">
                      <a:solidFill>
                        <a:srgbClr val="E2F4FA"/>
                      </a:solidFill>
                      <a:prstDash val="solid"/>
                      <a:round/>
                      <a:headEnd type="none" w="med" len="med"/>
                      <a:tailEnd type="none" w="med" len="med"/>
                    </a:lnR>
                    <a:lnT w="19050" cap="flat" cmpd="sng" algn="ctr">
                      <a:solidFill>
                        <a:srgbClr val="E2F4FA"/>
                      </a:solidFill>
                      <a:prstDash val="solid"/>
                      <a:round/>
                      <a:headEnd type="none" w="med" len="med"/>
                      <a:tailEnd type="none" w="med" len="med"/>
                    </a:lnT>
                    <a:lnB w="19050" cap="flat" cmpd="sng" algn="ctr">
                      <a:solidFill>
                        <a:srgbClr val="E2F4FA"/>
                      </a:solidFill>
                      <a:prstDash val="solid"/>
                      <a:round/>
                      <a:headEnd type="none" w="med" len="med"/>
                      <a:tailEnd type="none" w="med" len="med"/>
                    </a:lnB>
                    <a:lnTlToBr w="12700" cmpd="sng">
                      <a:noFill/>
                      <a:prstDash val="solid"/>
                    </a:lnTlToBr>
                    <a:lnBlToTr w="12700" cmpd="sng">
                      <a:noFill/>
                      <a:prstDash val="solid"/>
                    </a:lnBlToTr>
                    <a:solidFill>
                      <a:srgbClr val="E2F4FA"/>
                    </a:solidFill>
                  </a:tcPr>
                </a:tc>
              </a:tr>
            </a:tbl>
          </a:graphicData>
        </a:graphic>
      </p:graphicFrame>
      <p:cxnSp>
        <p:nvCxnSpPr>
          <p:cNvPr id="85" name="Connettore 1 43"/>
          <p:cNvCxnSpPr>
            <a:cxnSpLocks noChangeShapeType="1"/>
          </p:cNvCxnSpPr>
          <p:nvPr/>
        </p:nvCxnSpPr>
        <p:spPr bwMode="auto">
          <a:xfrm>
            <a:off x="2869651" y="2064947"/>
            <a:ext cx="0" cy="99971"/>
          </a:xfrm>
          <a:prstGeom prst="line">
            <a:avLst/>
          </a:prstGeom>
          <a:noFill/>
          <a:ln w="19050">
            <a:solidFill>
              <a:srgbClr val="E1F4F9"/>
            </a:solidFill>
            <a:round/>
            <a:headEnd/>
            <a:tailEnd/>
          </a:ln>
          <a:effectLst/>
          <a:extLst>
            <a:ext uri="{909E8E84-426E-40DD-AFC4-6F175D3DCCD1}">
              <a14:hiddenFill xmlns:a14="http://schemas.microsoft.com/office/drawing/2010/main">
                <a:noFill/>
              </a14:hiddenFill>
            </a:ext>
          </a:extLst>
        </p:spPr>
      </p:cxnSp>
      <p:cxnSp>
        <p:nvCxnSpPr>
          <p:cNvPr id="86" name="Connettore 1 43"/>
          <p:cNvCxnSpPr>
            <a:cxnSpLocks noChangeShapeType="1"/>
          </p:cNvCxnSpPr>
          <p:nvPr/>
        </p:nvCxnSpPr>
        <p:spPr bwMode="auto">
          <a:xfrm>
            <a:off x="5737233" y="2050659"/>
            <a:ext cx="0" cy="114259"/>
          </a:xfrm>
          <a:prstGeom prst="line">
            <a:avLst/>
          </a:prstGeom>
          <a:noFill/>
          <a:ln w="19050">
            <a:solidFill>
              <a:srgbClr val="E1F4F9"/>
            </a:solidFill>
            <a:round/>
            <a:headEnd/>
            <a:tailEnd/>
          </a:ln>
          <a:effectLst/>
          <a:extLst>
            <a:ext uri="{909E8E84-426E-40DD-AFC4-6F175D3DCCD1}">
              <a14:hiddenFill xmlns:a14="http://schemas.microsoft.com/office/drawing/2010/main">
                <a:noFill/>
              </a14:hiddenFill>
            </a:ext>
          </a:extLst>
        </p:spPr>
      </p:cxnSp>
      <p:cxnSp>
        <p:nvCxnSpPr>
          <p:cNvPr id="87" name="Connettore 1 72"/>
          <p:cNvCxnSpPr>
            <a:cxnSpLocks noChangeShapeType="1"/>
          </p:cNvCxnSpPr>
          <p:nvPr/>
        </p:nvCxnSpPr>
        <p:spPr bwMode="auto">
          <a:xfrm flipV="1">
            <a:off x="8027490" y="3655649"/>
            <a:ext cx="0" cy="100584"/>
          </a:xfrm>
          <a:prstGeom prst="line">
            <a:avLst/>
          </a:prstGeom>
          <a:noFill/>
          <a:ln w="19050">
            <a:solidFill>
              <a:srgbClr val="E1F4F9"/>
            </a:solidFill>
            <a:round/>
            <a:headEnd/>
            <a:tailEnd/>
          </a:ln>
          <a:effectLst/>
          <a:extLst>
            <a:ext uri="{909E8E84-426E-40DD-AFC4-6F175D3DCCD1}">
              <a14:hiddenFill xmlns:a14="http://schemas.microsoft.com/office/drawing/2010/main">
                <a:noFill/>
              </a14:hiddenFill>
            </a:ext>
          </a:extLst>
        </p:spPr>
      </p:cxnSp>
      <p:cxnSp>
        <p:nvCxnSpPr>
          <p:cNvPr id="88" name="Connettore 1 43"/>
          <p:cNvCxnSpPr>
            <a:cxnSpLocks noChangeShapeType="1"/>
          </p:cNvCxnSpPr>
          <p:nvPr/>
        </p:nvCxnSpPr>
        <p:spPr bwMode="auto">
          <a:xfrm>
            <a:off x="2014474" y="3487307"/>
            <a:ext cx="0" cy="274320"/>
          </a:xfrm>
          <a:prstGeom prst="line">
            <a:avLst/>
          </a:prstGeom>
          <a:noFill/>
          <a:ln w="19050">
            <a:solidFill>
              <a:srgbClr val="E1F4F9"/>
            </a:solidFill>
            <a:round/>
            <a:headEnd/>
            <a:tailEnd/>
          </a:ln>
          <a:effectLst/>
          <a:extLst>
            <a:ext uri="{909E8E84-426E-40DD-AFC4-6F175D3DCCD1}">
              <a14:hiddenFill xmlns:a14="http://schemas.microsoft.com/office/drawing/2010/main">
                <a:noFill/>
              </a14:hiddenFill>
            </a:ext>
          </a:extLst>
        </p:spPr>
      </p:cxnSp>
      <p:cxnSp>
        <p:nvCxnSpPr>
          <p:cNvPr id="89" name="Connettore 1 43"/>
          <p:cNvCxnSpPr>
            <a:cxnSpLocks noChangeShapeType="1"/>
          </p:cNvCxnSpPr>
          <p:nvPr/>
        </p:nvCxnSpPr>
        <p:spPr bwMode="auto">
          <a:xfrm>
            <a:off x="4265511" y="1783483"/>
            <a:ext cx="0" cy="274320"/>
          </a:xfrm>
          <a:prstGeom prst="line">
            <a:avLst/>
          </a:prstGeom>
          <a:noFill/>
          <a:ln w="19050">
            <a:solidFill>
              <a:srgbClr val="E1F4F9"/>
            </a:solidFill>
            <a:round/>
            <a:headEnd/>
            <a:tailEnd/>
          </a:ln>
          <a:effectLst/>
          <a:extLst>
            <a:ext uri="{909E8E84-426E-40DD-AFC4-6F175D3DCCD1}">
              <a14:hiddenFill xmlns:a14="http://schemas.microsoft.com/office/drawing/2010/main">
                <a:noFill/>
              </a14:hiddenFill>
            </a:ext>
          </a:extLst>
        </p:spPr>
      </p:cxnSp>
      <p:cxnSp>
        <p:nvCxnSpPr>
          <p:cNvPr id="90" name="Connettore 1 43"/>
          <p:cNvCxnSpPr>
            <a:cxnSpLocks noChangeShapeType="1"/>
          </p:cNvCxnSpPr>
          <p:nvPr/>
        </p:nvCxnSpPr>
        <p:spPr bwMode="auto">
          <a:xfrm>
            <a:off x="6611836" y="3344551"/>
            <a:ext cx="0" cy="274320"/>
          </a:xfrm>
          <a:prstGeom prst="line">
            <a:avLst/>
          </a:prstGeom>
          <a:noFill/>
          <a:ln w="19050">
            <a:solidFill>
              <a:srgbClr val="E1F4F9"/>
            </a:solidFill>
            <a:round/>
            <a:headEnd/>
            <a:tailEnd/>
          </a:ln>
          <a:effectLst/>
          <a:extLst>
            <a:ext uri="{909E8E84-426E-40DD-AFC4-6F175D3DCCD1}">
              <a14:hiddenFill xmlns:a14="http://schemas.microsoft.com/office/drawing/2010/main">
                <a:noFill/>
              </a14:hiddenFill>
            </a:ext>
          </a:extLst>
        </p:spPr>
      </p:cxnSp>
      <p:cxnSp>
        <p:nvCxnSpPr>
          <p:cNvPr id="91" name="Connettore 1 43"/>
          <p:cNvCxnSpPr>
            <a:cxnSpLocks noChangeShapeType="1"/>
          </p:cNvCxnSpPr>
          <p:nvPr/>
        </p:nvCxnSpPr>
        <p:spPr bwMode="auto">
          <a:xfrm>
            <a:off x="6611836" y="3358454"/>
            <a:ext cx="0" cy="274320"/>
          </a:xfrm>
          <a:prstGeom prst="line">
            <a:avLst/>
          </a:prstGeom>
          <a:noFill/>
          <a:ln w="19050">
            <a:solidFill>
              <a:srgbClr val="E1F4F9"/>
            </a:solidFill>
            <a:round/>
            <a:headEnd/>
            <a:tailEnd/>
          </a:ln>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37919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endParaRPr lang="en-US" sz="1400" dirty="0">
              <a:latin typeface="Arial" pitchFamily="34" charset="0"/>
              <a:cs typeface="Arial" pitchFamily="34" charset="0"/>
            </a:endParaRPr>
          </a:p>
        </p:txBody>
      </p:sp>
      <p:sp>
        <p:nvSpPr>
          <p:cNvPr id="11"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Practice</a:t>
            </a:r>
            <a:endParaRPr lang="en-GB" sz="1400" dirty="0">
              <a:latin typeface="Arial" pitchFamily="34" charset="0"/>
              <a:cs typeface="Arial" pitchFamily="34" charset="0"/>
            </a:endParaRPr>
          </a:p>
        </p:txBody>
      </p:sp>
      <p:sp>
        <p:nvSpPr>
          <p:cNvPr id="6" name="TextBox 5"/>
          <p:cNvSpPr txBox="1"/>
          <p:nvPr/>
        </p:nvSpPr>
        <p:spPr>
          <a:xfrm>
            <a:off x="361406" y="1275572"/>
            <a:ext cx="4370216" cy="2558737"/>
          </a:xfrm>
          <a:prstGeom prst="rect">
            <a:avLst/>
          </a:prstGeom>
        </p:spPr>
        <p:txBody>
          <a:bodyPr wrap="square" lIns="0" tIns="0" rIns="0" bIns="0" rtlCol="0" anchor="ctr" anchorCtr="0">
            <a:noAutofit/>
          </a:bodyPr>
          <a:lstStyle/>
          <a:p>
            <a:pPr marL="342900" indent="-342900" eaLnBrk="1" hangingPunct="1">
              <a:lnSpc>
                <a:spcPct val="200000"/>
              </a:lnSpc>
              <a:buFont typeface="+mj-lt"/>
              <a:buAutoNum type="arabicPeriod"/>
              <a:defRPr/>
            </a:pPr>
            <a:r>
              <a:rPr lang="en-US" sz="1600" dirty="0" smtClean="0">
                <a:latin typeface="Arial" pitchFamily="34" charset="0"/>
                <a:cs typeface="Arial" pitchFamily="34" charset="0"/>
              </a:rPr>
              <a:t>Your parents’ son is your </a:t>
            </a:r>
            <a:r>
              <a:rPr lang="en-US" sz="1600" u="dotted" dirty="0" smtClean="0">
                <a:latin typeface="Arial" pitchFamily="34" charset="0"/>
                <a:cs typeface="Arial" pitchFamily="34" charset="0"/>
              </a:rPr>
              <a:t>           .</a:t>
            </a:r>
          </a:p>
          <a:p>
            <a:pPr marL="342900" indent="-342900" eaLnBrk="1" hangingPunct="1">
              <a:lnSpc>
                <a:spcPct val="200000"/>
              </a:lnSpc>
              <a:buFont typeface="+mj-lt"/>
              <a:buAutoNum type="arabicPeriod"/>
              <a:defRPr/>
            </a:pPr>
            <a:r>
              <a:rPr lang="en-US" sz="1600" dirty="0" smtClean="0">
                <a:latin typeface="Arial" pitchFamily="34" charset="0"/>
                <a:cs typeface="Arial" pitchFamily="34" charset="0"/>
              </a:rPr>
              <a:t>Your son’s sister is your </a:t>
            </a:r>
            <a:r>
              <a:rPr lang="en-US" sz="1600" u="dotted" dirty="0" smtClean="0">
                <a:latin typeface="Arial" pitchFamily="34" charset="0"/>
                <a:cs typeface="Arial" pitchFamily="34" charset="0"/>
              </a:rPr>
              <a:t>              .</a:t>
            </a:r>
          </a:p>
          <a:p>
            <a:pPr marL="342900" indent="-342900" eaLnBrk="1" hangingPunct="1">
              <a:lnSpc>
                <a:spcPct val="200000"/>
              </a:lnSpc>
              <a:buFont typeface="+mj-lt"/>
              <a:buAutoNum type="arabicPeriod"/>
              <a:defRPr/>
            </a:pPr>
            <a:r>
              <a:rPr lang="en-US" sz="1600" dirty="0" smtClean="0">
                <a:latin typeface="Arial" pitchFamily="34" charset="0"/>
                <a:cs typeface="Arial" pitchFamily="34" charset="0"/>
              </a:rPr>
              <a:t>Your father’s mother is your </a:t>
            </a:r>
            <a:r>
              <a:rPr lang="en-US" sz="1600" u="dotted" dirty="0" smtClean="0">
                <a:latin typeface="Arial" pitchFamily="34" charset="0"/>
                <a:cs typeface="Arial" pitchFamily="34" charset="0"/>
              </a:rPr>
              <a:t>                    .</a:t>
            </a:r>
          </a:p>
          <a:p>
            <a:pPr marL="342900" indent="-342900" eaLnBrk="1" hangingPunct="1">
              <a:lnSpc>
                <a:spcPct val="200000"/>
              </a:lnSpc>
              <a:buFont typeface="+mj-lt"/>
              <a:buAutoNum type="arabicPeriod"/>
              <a:defRPr/>
            </a:pPr>
            <a:r>
              <a:rPr lang="en-US" sz="1600" dirty="0" smtClean="0">
                <a:latin typeface="Arial" pitchFamily="34" charset="0"/>
                <a:cs typeface="Arial" pitchFamily="34" charset="0"/>
              </a:rPr>
              <a:t>Another word for “father” is </a:t>
            </a:r>
            <a:r>
              <a:rPr lang="en-US" sz="1600" u="dotted" dirty="0" smtClean="0">
                <a:latin typeface="Arial" pitchFamily="34" charset="0"/>
                <a:cs typeface="Arial" pitchFamily="34" charset="0"/>
              </a:rPr>
              <a:t>      .</a:t>
            </a:r>
          </a:p>
          <a:p>
            <a:pPr marL="342900" indent="-342900" eaLnBrk="1" hangingPunct="1">
              <a:lnSpc>
                <a:spcPct val="200000"/>
              </a:lnSpc>
              <a:buFont typeface="+mj-lt"/>
              <a:buAutoNum type="arabicPeriod"/>
              <a:defRPr/>
            </a:pPr>
            <a:r>
              <a:rPr lang="en-US" sz="1600" dirty="0" smtClean="0">
                <a:latin typeface="Arial" pitchFamily="34" charset="0"/>
                <a:cs typeface="Arial" pitchFamily="34" charset="0"/>
              </a:rPr>
              <a:t>Your mother and father are your </a:t>
            </a:r>
            <a:r>
              <a:rPr lang="en-US" sz="1600" u="dotted" dirty="0" smtClean="0">
                <a:latin typeface="Arial" pitchFamily="34" charset="0"/>
                <a:cs typeface="Arial" pitchFamily="34" charset="0"/>
              </a:rPr>
              <a:t>            .</a:t>
            </a:r>
          </a:p>
          <a:p>
            <a:pPr marL="342900" indent="-342900" eaLnBrk="1" hangingPunct="1">
              <a:lnSpc>
                <a:spcPct val="200000"/>
              </a:lnSpc>
              <a:buFont typeface="+mj-lt"/>
              <a:buAutoNum type="arabicPeriod"/>
              <a:defRPr/>
            </a:pPr>
            <a:r>
              <a:rPr lang="en-US" sz="1600" dirty="0" smtClean="0">
                <a:latin typeface="Arial" pitchFamily="34" charset="0"/>
                <a:cs typeface="Arial" pitchFamily="34" charset="0"/>
              </a:rPr>
              <a:t>Your sons and daughters are your </a:t>
            </a:r>
            <a:r>
              <a:rPr lang="en-US" sz="1600" u="dotted" dirty="0" smtClean="0">
                <a:latin typeface="Arial" pitchFamily="34" charset="0"/>
                <a:cs typeface="Arial" pitchFamily="34" charset="0"/>
              </a:rPr>
              <a:t>             .</a:t>
            </a:r>
          </a:p>
          <a:p>
            <a:pPr marL="342900" indent="-342900" eaLnBrk="1" hangingPunct="1">
              <a:lnSpc>
                <a:spcPct val="200000"/>
              </a:lnSpc>
              <a:buFont typeface="+mj-lt"/>
              <a:buAutoNum type="arabicPeriod"/>
              <a:defRPr/>
            </a:pPr>
            <a:r>
              <a:rPr lang="en-US" sz="1600" dirty="0" smtClean="0">
                <a:latin typeface="Arial" pitchFamily="34" charset="0"/>
                <a:cs typeface="Arial" pitchFamily="34" charset="0"/>
              </a:rPr>
              <a:t>Your father’s daughter is your </a:t>
            </a:r>
            <a:r>
              <a:rPr lang="en-US" sz="1600" u="dotted" dirty="0" smtClean="0">
                <a:latin typeface="Arial" pitchFamily="34" charset="0"/>
                <a:cs typeface="Arial" pitchFamily="34" charset="0"/>
              </a:rPr>
              <a:t>         .</a:t>
            </a:r>
          </a:p>
          <a:p>
            <a:pPr marL="342900" indent="-342900" eaLnBrk="1" hangingPunct="1">
              <a:lnSpc>
                <a:spcPct val="200000"/>
              </a:lnSpc>
              <a:buFont typeface="+mj-lt"/>
              <a:buAutoNum type="arabicPeriod"/>
              <a:defRPr/>
            </a:pPr>
            <a:r>
              <a:rPr lang="en-US" sz="1600" dirty="0" smtClean="0">
                <a:latin typeface="Arial" pitchFamily="34" charset="0"/>
                <a:cs typeface="Arial" pitchFamily="34" charset="0"/>
              </a:rPr>
              <a:t>Your daughter’s brother is your </a:t>
            </a:r>
            <a:r>
              <a:rPr lang="en-US" sz="1600" u="dotted" dirty="0" smtClean="0">
                <a:latin typeface="Arial" pitchFamily="34" charset="0"/>
                <a:cs typeface="Arial" pitchFamily="34" charset="0"/>
              </a:rPr>
              <a:t>      .</a:t>
            </a:r>
            <a:endParaRPr lang="en-US" sz="1600" u="dotted" dirty="0">
              <a:latin typeface="Arial" pitchFamily="34" charset="0"/>
              <a:cs typeface="Arial" pitchFamily="34" charset="0"/>
            </a:endParaRPr>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688033" y="864461"/>
            <a:ext cx="4100368" cy="3904321"/>
          </a:xfrm>
          <a:prstGeom prst="rect">
            <a:avLst/>
          </a:prstGeom>
        </p:spPr>
      </p:pic>
      <p:sp>
        <p:nvSpPr>
          <p:cNvPr id="15" name="TextBox 14"/>
          <p:cNvSpPr txBox="1"/>
          <p:nvPr/>
        </p:nvSpPr>
        <p:spPr>
          <a:xfrm>
            <a:off x="2887461" y="768109"/>
            <a:ext cx="829387" cy="338554"/>
          </a:xfrm>
          <a:prstGeom prst="rect">
            <a:avLst/>
          </a:prstGeom>
          <a:noFill/>
        </p:spPr>
        <p:txBody>
          <a:bodyPr wrap="square">
            <a:spAutoFit/>
          </a:bodyPr>
          <a:lstStyle/>
          <a:p>
            <a:pPr eaLnBrk="1" hangingPunct="1">
              <a:defRPr/>
            </a:pPr>
            <a:r>
              <a:rPr lang="en-US" sz="1600" dirty="0">
                <a:solidFill>
                  <a:srgbClr val="F12C3E"/>
                </a:solidFill>
                <a:latin typeface="Arial" pitchFamily="34" charset="0"/>
                <a:cs typeface="Arial" pitchFamily="34" charset="0"/>
              </a:rPr>
              <a:t>brother</a:t>
            </a:r>
          </a:p>
        </p:txBody>
      </p:sp>
      <p:sp>
        <p:nvSpPr>
          <p:cNvPr id="16" name="TextBox 15"/>
          <p:cNvSpPr txBox="1"/>
          <p:nvPr/>
        </p:nvSpPr>
        <p:spPr>
          <a:xfrm>
            <a:off x="3156215" y="1735302"/>
            <a:ext cx="1337687" cy="339725"/>
          </a:xfrm>
          <a:prstGeom prst="rect">
            <a:avLst/>
          </a:prstGeom>
          <a:noFill/>
        </p:spPr>
        <p:txBody>
          <a:bodyPr>
            <a:spAutoFit/>
          </a:bodyPr>
          <a:lstStyle/>
          <a:p>
            <a:pPr eaLnBrk="1" hangingPunct="1">
              <a:defRPr/>
            </a:pPr>
            <a:r>
              <a:rPr lang="en-US" sz="1600" dirty="0" smtClean="0">
                <a:solidFill>
                  <a:srgbClr val="F12C3E"/>
                </a:solidFill>
                <a:latin typeface="Arial" pitchFamily="34" charset="0"/>
                <a:cs typeface="Arial" pitchFamily="34" charset="0"/>
              </a:rPr>
              <a:t>grandmother</a:t>
            </a:r>
            <a:endParaRPr lang="en-US" sz="1600" dirty="0">
              <a:solidFill>
                <a:srgbClr val="F12C3E"/>
              </a:solidFill>
              <a:latin typeface="Arial" pitchFamily="34" charset="0"/>
              <a:cs typeface="Arial" pitchFamily="34" charset="0"/>
            </a:endParaRPr>
          </a:p>
        </p:txBody>
      </p:sp>
      <p:sp>
        <p:nvSpPr>
          <p:cNvPr id="17" name="TextBox 16"/>
          <p:cNvSpPr txBox="1"/>
          <p:nvPr/>
        </p:nvSpPr>
        <p:spPr>
          <a:xfrm>
            <a:off x="2805180" y="1246680"/>
            <a:ext cx="985432" cy="338138"/>
          </a:xfrm>
          <a:prstGeom prst="rect">
            <a:avLst/>
          </a:prstGeom>
          <a:noFill/>
        </p:spPr>
        <p:txBody>
          <a:bodyPr>
            <a:spAutoFit/>
          </a:bodyPr>
          <a:lstStyle/>
          <a:p>
            <a:pPr eaLnBrk="1" hangingPunct="1">
              <a:defRPr/>
            </a:pPr>
            <a:r>
              <a:rPr lang="en-US" sz="1600" dirty="0">
                <a:solidFill>
                  <a:srgbClr val="F12C3E"/>
                </a:solidFill>
                <a:latin typeface="Arial" pitchFamily="34" charset="0"/>
                <a:cs typeface="Arial" pitchFamily="34" charset="0"/>
              </a:rPr>
              <a:t>daughter</a:t>
            </a:r>
          </a:p>
        </p:txBody>
      </p:sp>
      <p:sp>
        <p:nvSpPr>
          <p:cNvPr id="18" name="TextBox 17"/>
          <p:cNvSpPr txBox="1"/>
          <p:nvPr/>
        </p:nvSpPr>
        <p:spPr>
          <a:xfrm>
            <a:off x="3094544" y="2224404"/>
            <a:ext cx="528569" cy="338137"/>
          </a:xfrm>
          <a:prstGeom prst="rect">
            <a:avLst/>
          </a:prstGeom>
          <a:noFill/>
        </p:spPr>
        <p:txBody>
          <a:bodyPr>
            <a:spAutoFit/>
          </a:bodyPr>
          <a:lstStyle/>
          <a:p>
            <a:pPr eaLnBrk="1" hangingPunct="1">
              <a:defRPr/>
            </a:pPr>
            <a:r>
              <a:rPr lang="en-US" sz="1600" dirty="0" smtClean="0">
                <a:solidFill>
                  <a:srgbClr val="F12C3E"/>
                </a:solidFill>
                <a:latin typeface="Arial" pitchFamily="34" charset="0"/>
                <a:cs typeface="Arial" pitchFamily="34" charset="0"/>
              </a:rPr>
              <a:t>dad</a:t>
            </a:r>
            <a:endParaRPr lang="en-US" sz="1600" dirty="0">
              <a:solidFill>
                <a:srgbClr val="F12C3E"/>
              </a:solidFill>
              <a:latin typeface="Arial" pitchFamily="34" charset="0"/>
              <a:cs typeface="Arial" pitchFamily="34" charset="0"/>
            </a:endParaRPr>
          </a:p>
        </p:txBody>
      </p:sp>
      <p:sp>
        <p:nvSpPr>
          <p:cNvPr id="19" name="TextBox 18"/>
          <p:cNvSpPr txBox="1"/>
          <p:nvPr/>
        </p:nvSpPr>
        <p:spPr>
          <a:xfrm>
            <a:off x="3557145" y="2713100"/>
            <a:ext cx="862286" cy="339725"/>
          </a:xfrm>
          <a:prstGeom prst="rect">
            <a:avLst/>
          </a:prstGeom>
          <a:noFill/>
        </p:spPr>
        <p:txBody>
          <a:bodyPr>
            <a:spAutoFit/>
          </a:bodyPr>
          <a:lstStyle/>
          <a:p>
            <a:pPr eaLnBrk="1" hangingPunct="1">
              <a:defRPr/>
            </a:pPr>
            <a:r>
              <a:rPr lang="en-US" sz="1600" dirty="0">
                <a:solidFill>
                  <a:srgbClr val="F12C3E"/>
                </a:solidFill>
                <a:latin typeface="Arial" pitchFamily="34" charset="0"/>
                <a:cs typeface="Arial" pitchFamily="34" charset="0"/>
              </a:rPr>
              <a:t>parents</a:t>
            </a:r>
          </a:p>
        </p:txBody>
      </p:sp>
      <p:sp>
        <p:nvSpPr>
          <p:cNvPr id="20" name="TextBox 19"/>
          <p:cNvSpPr txBox="1"/>
          <p:nvPr/>
        </p:nvSpPr>
        <p:spPr>
          <a:xfrm>
            <a:off x="3750667" y="3187819"/>
            <a:ext cx="901375" cy="338137"/>
          </a:xfrm>
          <a:prstGeom prst="rect">
            <a:avLst/>
          </a:prstGeom>
          <a:noFill/>
        </p:spPr>
        <p:txBody>
          <a:bodyPr>
            <a:spAutoFit/>
          </a:bodyPr>
          <a:lstStyle/>
          <a:p>
            <a:pPr eaLnBrk="1" hangingPunct="1">
              <a:defRPr/>
            </a:pPr>
            <a:r>
              <a:rPr lang="en-US" sz="1600" dirty="0">
                <a:solidFill>
                  <a:srgbClr val="F12C3E"/>
                </a:solidFill>
                <a:latin typeface="Arial" pitchFamily="34" charset="0"/>
                <a:cs typeface="Arial" pitchFamily="34" charset="0"/>
              </a:rPr>
              <a:t>children</a:t>
            </a:r>
          </a:p>
        </p:txBody>
      </p:sp>
      <p:sp>
        <p:nvSpPr>
          <p:cNvPr id="21" name="TextBox 20"/>
          <p:cNvSpPr txBox="1"/>
          <p:nvPr/>
        </p:nvSpPr>
        <p:spPr>
          <a:xfrm>
            <a:off x="3344874" y="3688332"/>
            <a:ext cx="689151" cy="338137"/>
          </a:xfrm>
          <a:prstGeom prst="rect">
            <a:avLst/>
          </a:prstGeom>
          <a:noFill/>
        </p:spPr>
        <p:txBody>
          <a:bodyPr>
            <a:spAutoFit/>
          </a:bodyPr>
          <a:lstStyle/>
          <a:p>
            <a:pPr eaLnBrk="1" hangingPunct="1">
              <a:defRPr/>
            </a:pPr>
            <a:r>
              <a:rPr lang="en-US" sz="1600" dirty="0">
                <a:solidFill>
                  <a:srgbClr val="F12C3E"/>
                </a:solidFill>
                <a:latin typeface="Arial" pitchFamily="34" charset="0"/>
                <a:cs typeface="Arial" pitchFamily="34" charset="0"/>
              </a:rPr>
              <a:t>sister</a:t>
            </a:r>
          </a:p>
        </p:txBody>
      </p:sp>
      <p:sp>
        <p:nvSpPr>
          <p:cNvPr id="22" name="TextBox 21"/>
          <p:cNvSpPr txBox="1"/>
          <p:nvPr/>
        </p:nvSpPr>
        <p:spPr>
          <a:xfrm>
            <a:off x="3469253" y="4181221"/>
            <a:ext cx="510039" cy="338138"/>
          </a:xfrm>
          <a:prstGeom prst="rect">
            <a:avLst/>
          </a:prstGeom>
          <a:noFill/>
        </p:spPr>
        <p:txBody>
          <a:bodyPr>
            <a:spAutoFit/>
          </a:bodyPr>
          <a:lstStyle/>
          <a:p>
            <a:pPr eaLnBrk="1" hangingPunct="1">
              <a:defRPr/>
            </a:pPr>
            <a:r>
              <a:rPr lang="en-US" sz="1600" dirty="0">
                <a:solidFill>
                  <a:srgbClr val="F12C3E"/>
                </a:solidFill>
                <a:latin typeface="Arial" pitchFamily="34" charset="0"/>
                <a:cs typeface="Arial" pitchFamily="34" charset="0"/>
              </a:rPr>
              <a:t>son</a:t>
            </a:r>
          </a:p>
        </p:txBody>
      </p:sp>
      <p:grpSp>
        <p:nvGrpSpPr>
          <p:cNvPr id="23" name="Group 22"/>
          <p:cNvGrpSpPr/>
          <p:nvPr/>
        </p:nvGrpSpPr>
        <p:grpSpPr>
          <a:xfrm>
            <a:off x="0" y="446088"/>
            <a:ext cx="9144000" cy="72000"/>
            <a:chOff x="0" y="446088"/>
            <a:chExt cx="9144000" cy="72000"/>
          </a:xfrm>
        </p:grpSpPr>
        <p:sp>
          <p:nvSpPr>
            <p:cNvPr id="24" name="Rectangle 23"/>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5" name="Rectangle 24"/>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375382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0" y="1"/>
            <a:ext cx="9144000" cy="447674"/>
          </a:xfrm>
          <a:prstGeom prst="rect">
            <a:avLst/>
          </a:prstGeom>
          <a:solidFill>
            <a:srgbClr val="0033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4" name="Title 8"/>
          <p:cNvSpPr txBox="1">
            <a:spLocks/>
          </p:cNvSpPr>
          <p:nvPr/>
        </p:nvSpPr>
        <p:spPr>
          <a:xfrm>
            <a:off x="355600" y="104775"/>
            <a:ext cx="5168900" cy="246221"/>
          </a:xfrm>
          <a:prstGeom prst="rect">
            <a:avLst/>
          </a:prstGeom>
        </p:spPr>
        <p:txBody>
          <a:bodyPr vert="horz" wrap="square" lIns="0" tIns="0" rIns="0" bIns="0">
            <a:spAutoFit/>
          </a:bodyPr>
          <a:lstStyle>
            <a:lvl1pPr algn="l" defTabSz="457200" rtl="0" eaLnBrk="1" latinLnBrk="0" hangingPunct="1">
              <a:spcBef>
                <a:spcPct val="0"/>
              </a:spcBef>
              <a:buNone/>
              <a:defRPr sz="1600" b="1" i="0" kern="1200">
                <a:solidFill>
                  <a:srgbClr val="FFFFFF"/>
                </a:solidFill>
                <a:latin typeface="Arial"/>
                <a:ea typeface="+mj-ea"/>
                <a:cs typeface="Arial"/>
              </a:defRPr>
            </a:lvl1pPr>
          </a:lstStyle>
          <a:p>
            <a:r>
              <a:rPr lang="en-US" dirty="0">
                <a:latin typeface="Arial" pitchFamily="34" charset="0"/>
                <a:cs typeface="Arial" pitchFamily="34" charset="0"/>
              </a:rPr>
              <a:t>Part 2.0: Target Language</a:t>
            </a:r>
          </a:p>
        </p:txBody>
      </p:sp>
      <p:sp>
        <p:nvSpPr>
          <p:cNvPr id="45" name="Text Placeholder 16"/>
          <p:cNvSpPr txBox="1">
            <a:spLocks/>
          </p:cNvSpPr>
          <p:nvPr/>
        </p:nvSpPr>
        <p:spPr>
          <a:xfrm>
            <a:off x="5549900" y="95250"/>
            <a:ext cx="3238500" cy="260350"/>
          </a:xfrm>
          <a:prstGeom prst="rect">
            <a:avLst/>
          </a:prstGeom>
        </p:spPr>
        <p:txBody>
          <a:bodyPr vert="horz" lIns="0" tIns="0" rIns="0" bIns="0">
            <a:normAutofit/>
          </a:bodyPr>
          <a:lstStyle>
            <a:lvl1pPr marL="0" indent="0" algn="r" defTabSz="457200" rtl="0" eaLnBrk="1" latinLnBrk="0" hangingPunct="1">
              <a:spcBef>
                <a:spcPct val="20000"/>
              </a:spcBef>
              <a:buFont typeface="Arial"/>
              <a:buNone/>
              <a:defRPr sz="1600" b="0" i="0" kern="1200">
                <a:solidFill>
                  <a:schemeClr val="bg1"/>
                </a:solidFill>
                <a:latin typeface="Arial"/>
                <a:ea typeface="+mn-ea"/>
                <a:cs typeface="Arial"/>
              </a:defRPr>
            </a:lvl1pPr>
            <a:lvl2pPr marL="457200" indent="0" algn="l" defTabSz="457200" rtl="0" eaLnBrk="1" latinLnBrk="0" hangingPunct="1">
              <a:spcBef>
                <a:spcPct val="20000"/>
              </a:spcBef>
              <a:buFont typeface="Arial"/>
              <a:buNone/>
              <a:defRPr sz="1600" b="0" i="0" kern="1200">
                <a:solidFill>
                  <a:srgbClr val="F12C3E"/>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rgbClr val="F12C3E"/>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rgbClr val="F12C3E"/>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rgbClr val="F12C3E"/>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Arial" pitchFamily="34" charset="0"/>
                <a:cs typeface="Arial" pitchFamily="34" charset="0"/>
              </a:rPr>
              <a:t>Activity 2.1: Extension</a:t>
            </a:r>
            <a:endParaRPr lang="en-GB" dirty="0">
              <a:latin typeface="Arial" pitchFamily="34" charset="0"/>
              <a:cs typeface="Arial" pitchFamily="34" charset="0"/>
            </a:endParaRPr>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81174" y="850900"/>
            <a:ext cx="5562311" cy="3933826"/>
          </a:xfrm>
          <a:prstGeom prst="rect">
            <a:avLst/>
          </a:prstGeom>
        </p:spPr>
      </p:pic>
      <p:grpSp>
        <p:nvGrpSpPr>
          <p:cNvPr id="33" name="Group 32"/>
          <p:cNvGrpSpPr/>
          <p:nvPr/>
        </p:nvGrpSpPr>
        <p:grpSpPr>
          <a:xfrm>
            <a:off x="1843336" y="923458"/>
            <a:ext cx="2899770" cy="648000"/>
            <a:chOff x="3140505" y="2649571"/>
            <a:chExt cx="1492126" cy="857272"/>
          </a:xfrm>
        </p:grpSpPr>
        <p:sp>
          <p:nvSpPr>
            <p:cNvPr id="34" name="TextBox 33"/>
            <p:cNvSpPr txBox="1"/>
            <p:nvPr/>
          </p:nvSpPr>
          <p:spPr>
            <a:xfrm>
              <a:off x="3140505" y="2649571"/>
              <a:ext cx="1376369" cy="857272"/>
            </a:xfrm>
            <a:prstGeom prst="rect">
              <a:avLst/>
            </a:prstGeom>
            <a:solidFill>
              <a:srgbClr val="C7EDF6"/>
            </a:solidFill>
            <a:ln w="161925" cap="rnd">
              <a:solidFill>
                <a:srgbClr val="C7EDF6"/>
              </a:solidFill>
            </a:ln>
            <a:effectLst/>
          </p:spPr>
          <p:txBody>
            <a:bodyPr wrap="square" lIns="0" tIns="0" rIns="0" bIns="0" rtlCol="0" anchor="ctr" anchorCtr="1">
              <a:noAutofit/>
            </a:bodyPr>
            <a:lstStyle/>
            <a:p>
              <a:pPr algn="ctr"/>
              <a:r>
                <a:rPr lang="en-US" sz="1600" dirty="0">
                  <a:solidFill>
                    <a:srgbClr val="003359"/>
                  </a:solidFill>
                  <a:latin typeface="Arial" pitchFamily="34" charset="0"/>
                  <a:cs typeface="Arial" pitchFamily="34" charset="0"/>
                </a:rPr>
                <a:t>Ask me three questions about my family.</a:t>
              </a:r>
            </a:p>
          </p:txBody>
        </p:sp>
        <p:sp>
          <p:nvSpPr>
            <p:cNvPr id="35" name="Right Triangle 34"/>
            <p:cNvSpPr/>
            <p:nvPr/>
          </p:nvSpPr>
          <p:spPr>
            <a:xfrm rot="10800000" flipH="1" flipV="1">
              <a:off x="4556681" y="2945485"/>
              <a:ext cx="75950" cy="195268"/>
            </a:xfrm>
            <a:prstGeom prst="rtTriangle">
              <a:avLst/>
            </a:prstGeom>
            <a:solidFill>
              <a:srgbClr val="C7EDF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grpSp>
      <p:grpSp>
        <p:nvGrpSpPr>
          <p:cNvPr id="12" name="Group 11"/>
          <p:cNvGrpSpPr/>
          <p:nvPr/>
        </p:nvGrpSpPr>
        <p:grpSpPr>
          <a:xfrm>
            <a:off x="0" y="446088"/>
            <a:ext cx="9144000" cy="72000"/>
            <a:chOff x="0" y="446088"/>
            <a:chExt cx="9144000" cy="72000"/>
          </a:xfrm>
        </p:grpSpPr>
        <p:sp>
          <p:nvSpPr>
            <p:cNvPr id="13" name="Rectangle 12"/>
            <p:cNvSpPr/>
            <p:nvPr/>
          </p:nvSpPr>
          <p:spPr>
            <a:xfrm>
              <a:off x="0" y="446088"/>
              <a:ext cx="9144000" cy="72000"/>
            </a:xfrm>
            <a:prstGeom prst="rect">
              <a:avLst/>
            </a:prstGeom>
            <a:solidFill>
              <a:srgbClr val="FF8E7E">
                <a:alpha val="74902"/>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Rectangle 13"/>
            <p:cNvSpPr/>
            <p:nvPr/>
          </p:nvSpPr>
          <p:spPr>
            <a:xfrm>
              <a:off x="1" y="446088"/>
              <a:ext cx="358774" cy="72000"/>
            </a:xfrm>
            <a:prstGeom prst="rect">
              <a:avLst/>
            </a:prstGeom>
            <a:solidFill>
              <a:srgbClr val="FF8E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spTree>
    <p:extLst>
      <p:ext uri="{BB962C8B-B14F-4D97-AF65-F5344CB8AC3E}">
        <p14:creationId xmlns:p14="http://schemas.microsoft.com/office/powerpoint/2010/main" val="3513927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WSE Online Encounters">
      <a:dk1>
        <a:srgbClr val="003359"/>
      </a:dk1>
      <a:lt1>
        <a:sysClr val="window" lastClr="FFFFFF"/>
      </a:lt1>
      <a:dk2>
        <a:srgbClr val="003359"/>
      </a:dk2>
      <a:lt2>
        <a:srgbClr val="FFFFFF"/>
      </a:lt2>
      <a:accent1>
        <a:srgbClr val="C6EDF6"/>
      </a:accent1>
      <a:accent2>
        <a:srgbClr val="F9B1BA"/>
      </a:accent2>
      <a:accent3>
        <a:srgbClr val="64CFE9"/>
      </a:accent3>
      <a:accent4>
        <a:srgbClr val="0082A9"/>
      </a:accent4>
      <a:accent5>
        <a:srgbClr val="FF8E7E"/>
      </a:accent5>
      <a:accent6>
        <a:srgbClr val="FFC3A4"/>
      </a:accent6>
      <a:hlink>
        <a:srgbClr val="95DCFF"/>
      </a:hlink>
      <a:folHlink>
        <a:srgbClr val="E0F4F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OnlIneEncounter_Levels8–11_Template</Template>
  <TotalTime>17477</TotalTime>
  <Words>4859</Words>
  <Application>Microsoft Office PowerPoint</Application>
  <PresentationFormat>On-screen Show (16:9)</PresentationFormat>
  <Paragraphs>1012</Paragraphs>
  <Slides>41</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ＭＳ Ｐゴシック</vt:lpstr>
      <vt:lpstr>Arial</vt:lpstr>
      <vt:lpstr>Calibri</vt:lpstr>
      <vt:lpstr>Times New Roman</vt:lpstr>
      <vt:lpstr>Verdana</vt:lpstr>
      <vt:lpstr>Wingdings</vt: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Wales-McGrath</dc:creator>
  <cp:lastModifiedBy>Thompson, John</cp:lastModifiedBy>
  <cp:revision>2968</cp:revision>
  <dcterms:created xsi:type="dcterms:W3CDTF">2015-08-31T15:30:45Z</dcterms:created>
  <dcterms:modified xsi:type="dcterms:W3CDTF">2017-05-12T18:56:02Z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Application">
    <vt:lpwstr>Microsoft PowerPoint</vt:lpwstr>
  </property>
</Properties>
</file>