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9" r:id="rId1"/>
  </p:sldMasterIdLst>
  <p:notesMasterIdLst>
    <p:notesMasterId r:id="rId52"/>
  </p:notesMasterIdLst>
  <p:sldIdLst>
    <p:sldId id="317" r:id="rId2"/>
    <p:sldId id="268" r:id="rId3"/>
    <p:sldId id="333" r:id="rId4"/>
    <p:sldId id="396" r:id="rId5"/>
    <p:sldId id="397" r:id="rId6"/>
    <p:sldId id="398" r:id="rId7"/>
    <p:sldId id="443" r:id="rId8"/>
    <p:sldId id="400" r:id="rId9"/>
    <p:sldId id="401" r:id="rId10"/>
    <p:sldId id="402" r:id="rId11"/>
    <p:sldId id="403" r:id="rId12"/>
    <p:sldId id="404" r:id="rId13"/>
    <p:sldId id="406" r:id="rId14"/>
    <p:sldId id="405" r:id="rId15"/>
    <p:sldId id="407" r:id="rId16"/>
    <p:sldId id="444" r:id="rId17"/>
    <p:sldId id="445" r:id="rId18"/>
    <p:sldId id="411" r:id="rId19"/>
    <p:sldId id="409" r:id="rId20"/>
    <p:sldId id="412" r:id="rId21"/>
    <p:sldId id="413" r:id="rId22"/>
    <p:sldId id="446" r:id="rId23"/>
    <p:sldId id="447" r:id="rId24"/>
    <p:sldId id="448" r:id="rId25"/>
    <p:sldId id="414" r:id="rId26"/>
    <p:sldId id="419" r:id="rId27"/>
    <p:sldId id="415" r:id="rId28"/>
    <p:sldId id="424" r:id="rId29"/>
    <p:sldId id="425" r:id="rId30"/>
    <p:sldId id="427" r:id="rId31"/>
    <p:sldId id="449" r:id="rId32"/>
    <p:sldId id="428" r:id="rId33"/>
    <p:sldId id="420" r:id="rId34"/>
    <p:sldId id="429" r:id="rId35"/>
    <p:sldId id="430" r:id="rId36"/>
    <p:sldId id="450" r:id="rId37"/>
    <p:sldId id="365" r:id="rId38"/>
    <p:sldId id="432" r:id="rId39"/>
    <p:sldId id="433" r:id="rId40"/>
    <p:sldId id="451" r:id="rId41"/>
    <p:sldId id="452" r:id="rId42"/>
    <p:sldId id="436" r:id="rId43"/>
    <p:sldId id="437" r:id="rId44"/>
    <p:sldId id="438" r:id="rId45"/>
    <p:sldId id="439" r:id="rId46"/>
    <p:sldId id="440" r:id="rId47"/>
    <p:sldId id="441" r:id="rId48"/>
    <p:sldId id="442" r:id="rId49"/>
    <p:sldId id="308" r:id="rId50"/>
    <p:sldId id="309" r:id="rId51"/>
  </p:sldIdLst>
  <p:sldSz cx="9144000" cy="5143500" type="screen16x9"/>
  <p:notesSz cx="6858000" cy="9144000"/>
  <p:defaultTextStyle>
    <a:defPPr>
      <a:defRPr lang="en-US"/>
    </a:defPPr>
    <a:lvl1pPr algn="l" rtl="0" fontAlgn="base">
      <a:spcBef>
        <a:spcPct val="0"/>
      </a:spcBef>
      <a:spcAft>
        <a:spcPct val="0"/>
      </a:spcAft>
      <a:defRPr kern="1200">
        <a:solidFill>
          <a:schemeClr val="tx1"/>
        </a:solidFill>
        <a:latin typeface="Verdana" charset="0"/>
        <a:ea typeface="ＭＳ Ｐゴシック" charset="0"/>
        <a:cs typeface="ＭＳ Ｐゴシック" charset="0"/>
      </a:defRPr>
    </a:lvl1pPr>
    <a:lvl2pPr marL="457200" algn="l" rtl="0" fontAlgn="base">
      <a:spcBef>
        <a:spcPct val="0"/>
      </a:spcBef>
      <a:spcAft>
        <a:spcPct val="0"/>
      </a:spcAft>
      <a:defRPr kern="1200">
        <a:solidFill>
          <a:schemeClr val="tx1"/>
        </a:solidFill>
        <a:latin typeface="Verdana" charset="0"/>
        <a:ea typeface="ＭＳ Ｐゴシック" charset="0"/>
        <a:cs typeface="ＭＳ Ｐゴシック" charset="0"/>
      </a:defRPr>
    </a:lvl2pPr>
    <a:lvl3pPr marL="914400" algn="l" rtl="0" fontAlgn="base">
      <a:spcBef>
        <a:spcPct val="0"/>
      </a:spcBef>
      <a:spcAft>
        <a:spcPct val="0"/>
      </a:spcAft>
      <a:defRPr kern="1200">
        <a:solidFill>
          <a:schemeClr val="tx1"/>
        </a:solidFill>
        <a:latin typeface="Verdana" charset="0"/>
        <a:ea typeface="ＭＳ Ｐゴシック" charset="0"/>
        <a:cs typeface="ＭＳ Ｐゴシック" charset="0"/>
      </a:defRPr>
    </a:lvl3pPr>
    <a:lvl4pPr marL="1371600" algn="l" rtl="0" fontAlgn="base">
      <a:spcBef>
        <a:spcPct val="0"/>
      </a:spcBef>
      <a:spcAft>
        <a:spcPct val="0"/>
      </a:spcAft>
      <a:defRPr kern="1200">
        <a:solidFill>
          <a:schemeClr val="tx1"/>
        </a:solidFill>
        <a:latin typeface="Verdana" charset="0"/>
        <a:ea typeface="ＭＳ Ｐゴシック" charset="0"/>
        <a:cs typeface="ＭＳ Ｐゴシック" charset="0"/>
      </a:defRPr>
    </a:lvl4pPr>
    <a:lvl5pPr marL="1828800" algn="l" rtl="0" fontAlgn="base">
      <a:spcBef>
        <a:spcPct val="0"/>
      </a:spcBef>
      <a:spcAft>
        <a:spcPct val="0"/>
      </a:spcAft>
      <a:defRPr kern="1200">
        <a:solidFill>
          <a:schemeClr val="tx1"/>
        </a:solidFill>
        <a:latin typeface="Verdana" charset="0"/>
        <a:ea typeface="ＭＳ Ｐゴシック" charset="0"/>
        <a:cs typeface="ＭＳ Ｐゴシック" charset="0"/>
      </a:defRPr>
    </a:lvl5pPr>
    <a:lvl6pPr marL="2286000" algn="l" defTabSz="457200" rtl="0" eaLnBrk="1" latinLnBrk="0" hangingPunct="1">
      <a:defRPr kern="1200">
        <a:solidFill>
          <a:schemeClr val="tx1"/>
        </a:solidFill>
        <a:latin typeface="Verdana" charset="0"/>
        <a:ea typeface="ＭＳ Ｐゴシック" charset="0"/>
        <a:cs typeface="ＭＳ Ｐゴシック" charset="0"/>
      </a:defRPr>
    </a:lvl6pPr>
    <a:lvl7pPr marL="2743200" algn="l" defTabSz="457200" rtl="0" eaLnBrk="1" latinLnBrk="0" hangingPunct="1">
      <a:defRPr kern="1200">
        <a:solidFill>
          <a:schemeClr val="tx1"/>
        </a:solidFill>
        <a:latin typeface="Verdana" charset="0"/>
        <a:ea typeface="ＭＳ Ｐゴシック" charset="0"/>
        <a:cs typeface="ＭＳ Ｐゴシック" charset="0"/>
      </a:defRPr>
    </a:lvl7pPr>
    <a:lvl8pPr marL="3200400" algn="l" defTabSz="457200" rtl="0" eaLnBrk="1" latinLnBrk="0" hangingPunct="1">
      <a:defRPr kern="1200">
        <a:solidFill>
          <a:schemeClr val="tx1"/>
        </a:solidFill>
        <a:latin typeface="Verdana" charset="0"/>
        <a:ea typeface="ＭＳ Ｐゴシック" charset="0"/>
        <a:cs typeface="ＭＳ Ｐゴシック" charset="0"/>
      </a:defRPr>
    </a:lvl8pPr>
    <a:lvl9pPr marL="3657600" algn="l" defTabSz="457200" rtl="0" eaLnBrk="1" latinLnBrk="0" hangingPunct="1">
      <a:defRPr kern="1200">
        <a:solidFill>
          <a:schemeClr val="tx1"/>
        </a:solidFill>
        <a:latin typeface="Verdana"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1596" userDrawn="1">
          <p15:clr>
            <a:srgbClr val="A4A3A4"/>
          </p15:clr>
        </p15:guide>
        <p15:guide id="2" pos="2880">
          <p15:clr>
            <a:srgbClr val="A4A3A4"/>
          </p15:clr>
        </p15:guide>
        <p15:guide id="3" orient="horz" pos="1819">
          <p15:clr>
            <a:srgbClr val="A4A3A4"/>
          </p15:clr>
        </p15:guide>
        <p15:guide id="4" orient="horz" pos="3014">
          <p15:clr>
            <a:srgbClr val="A4A3A4"/>
          </p15:clr>
        </p15:guide>
        <p15:guide id="5" orient="horz" pos="279">
          <p15:clr>
            <a:srgbClr val="A4A3A4"/>
          </p15:clr>
        </p15:guide>
        <p15:guide id="6" orient="horz" pos="1716" userDrawn="1">
          <p15:clr>
            <a:srgbClr val="A4A3A4"/>
          </p15:clr>
        </p15:guide>
        <p15:guide id="7" orient="horz" pos="540" userDrawn="1">
          <p15:clr>
            <a:srgbClr val="A4A3A4"/>
          </p15:clr>
        </p15:guide>
        <p15:guide id="8" orient="horz" pos="325">
          <p15:clr>
            <a:srgbClr val="A4A3A4"/>
          </p15:clr>
        </p15:guide>
        <p15:guide id="9" pos="5544" userDrawn="1">
          <p15:clr>
            <a:srgbClr val="A4A3A4"/>
          </p15:clr>
        </p15:guide>
        <p15:guide id="10" pos="5184" userDrawn="1">
          <p15:clr>
            <a:srgbClr val="A4A3A4"/>
          </p15:clr>
        </p15:guide>
        <p15:guide id="11" pos="226">
          <p15:clr>
            <a:srgbClr val="A4A3A4"/>
          </p15:clr>
        </p15:guide>
        <p15:guide id="12" pos="593">
          <p15:clr>
            <a:srgbClr val="A4A3A4"/>
          </p15:clr>
        </p15:guide>
        <p15:guide id="13" pos="696" userDrawn="1">
          <p15:clr>
            <a:srgbClr val="A4A3A4"/>
          </p15:clr>
        </p15:guide>
        <p15:guide id="14" pos="1992" userDrawn="1">
          <p15:clr>
            <a:srgbClr val="A4A3A4"/>
          </p15:clr>
        </p15:guide>
        <p15:guide id="15" pos="1128" userDrawn="1">
          <p15:clr>
            <a:srgbClr val="A4A3A4"/>
          </p15:clr>
        </p15:guide>
        <p15:guide id="16" pos="1482">
          <p15:clr>
            <a:srgbClr val="A4A3A4"/>
          </p15:clr>
        </p15:guide>
        <p15:guide id="17" pos="1584" userDrawn="1">
          <p15:clr>
            <a:srgbClr val="A4A3A4"/>
          </p15:clr>
        </p15:guide>
        <p15:guide id="18" pos="1932">
          <p15:clr>
            <a:srgbClr val="A4A3A4"/>
          </p15:clr>
        </p15:guide>
        <p15:guide id="19" pos="2040" userDrawn="1">
          <p15:clr>
            <a:srgbClr val="A4A3A4"/>
          </p15:clr>
        </p15:guide>
        <p15:guide id="20" pos="2381">
          <p15:clr>
            <a:srgbClr val="A4A3A4"/>
          </p15:clr>
        </p15:guide>
        <p15:guide id="21" pos="2475">
          <p15:clr>
            <a:srgbClr val="A4A3A4"/>
          </p15:clr>
        </p15:guide>
        <p15:guide id="22" pos="2834">
          <p15:clr>
            <a:srgbClr val="A4A3A4"/>
          </p15:clr>
        </p15:guide>
        <p15:guide id="23" pos="2472" userDrawn="1">
          <p15:clr>
            <a:srgbClr val="A4A3A4"/>
          </p15:clr>
        </p15:guide>
        <p15:guide id="24" pos="3282">
          <p15:clr>
            <a:srgbClr val="A4A3A4"/>
          </p15:clr>
        </p15:guide>
        <p15:guide id="25" pos="3384" userDrawn="1">
          <p15:clr>
            <a:srgbClr val="A4A3A4"/>
          </p15:clr>
        </p15:guide>
        <p15:guide id="26" pos="3734">
          <p15:clr>
            <a:srgbClr val="A4A3A4"/>
          </p15:clr>
        </p15:guide>
        <p15:guide id="27" pos="3823">
          <p15:clr>
            <a:srgbClr val="A4A3A4"/>
          </p15:clr>
        </p15:guide>
        <p15:guide id="28" pos="4182">
          <p15:clr>
            <a:srgbClr val="A4A3A4"/>
          </p15:clr>
        </p15:guide>
        <p15:guide id="29" pos="4723">
          <p15:clr>
            <a:srgbClr val="A4A3A4"/>
          </p15:clr>
        </p15:guide>
        <p15:guide id="30" pos="4632">
          <p15:clr>
            <a:srgbClr val="A4A3A4"/>
          </p15:clr>
        </p15:guide>
        <p15:guide id="31" pos="4272">
          <p15:clr>
            <a:srgbClr val="A4A3A4"/>
          </p15:clr>
        </p15:guide>
        <p15:guide id="32" pos="5088" userDrawn="1">
          <p15:clr>
            <a:srgbClr val="A4A3A4"/>
          </p15:clr>
        </p15:guide>
        <p15:guide id="33" pos="292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rah Wales-McGrath" initials="SW" lastIdx="1" clrIdx="0">
    <p:extLst/>
  </p:cmAuthor>
  <p:cmAuthor id="2" name="Sarah Wales-McGrath" initials="SW [2]" lastIdx="1" clrIdx="1">
    <p:extLst/>
  </p:cmAuthor>
  <p:cmAuthor id="3" name="Molnar, Julie M" initials="MJM" lastIdx="1" clrIdx="2">
    <p:extLst/>
  </p:cmAuthor>
  <p:cmAuthor id="4" name="Pearson Inc." initials="" lastIdx="47" clrIdx="3"/>
  <p:cmAuthor id="5" name="David Clark" initials="DC" lastIdx="135" clrIdx="4">
    <p:extLst/>
  </p:cmAuthor>
  <p:cmAuthor id="6" name="Seth Ditchcreek" initials="SD" lastIdx="6" clrIdx="5">
    <p:extLst/>
  </p:cmAuthor>
  <p:cmAuthor id="7" name="Microsoft Office User" initials="MOU" lastIdx="3" clrIdx="6">
    <p:extLst/>
  </p:cmAuthor>
  <p:cmAuthor id="8" name="Microsoft Office User" initials="MOU [2]" lastIdx="1" clrIdx="7">
    <p:extLst/>
  </p:cmAuthor>
  <p:cmAuthor id="9" name="Microsoft Office User" initials="MOU [3]" lastIdx="1" clrIdx="8">
    <p:extLst/>
  </p:cmAuthor>
  <p:cmAuthor id="10" name="Microsoft Office User" initials="MOU [4]" lastIdx="1" clrIdx="9">
    <p:extLst/>
  </p:cmAuthor>
  <p:cmAuthor id="11" name="Microsoft Office User" initials="MOU [5]" lastIdx="1" clrIdx="10">
    <p:extLst/>
  </p:cmAuthor>
  <p:cmAuthor id="12" name="Microsoft Office User" initials="MOU [6]" lastIdx="1" clrIdx="11">
    <p:extLst/>
  </p:cmAuthor>
  <p:cmAuthor id="13" name="Microsoft Office User" initials="MOU [7]" lastIdx="1" clrIdx="12">
    <p:extLst/>
  </p:cmAuthor>
  <p:cmAuthor id="14" name="Microsoft Office User" initials="MOU [8]" lastIdx="1" clrIdx="13">
    <p:extLst/>
  </p:cmAuthor>
  <p:cmAuthor id="15" name="Microsoft Office User" initials="MOU [9]" lastIdx="1" clrIdx="14">
    <p:extLst/>
  </p:cmAuthor>
  <p:cmAuthor id="16" name="Microsoft Office User" initials="MOU [10]" lastIdx="1" clrIdx="15">
    <p:extLst/>
  </p:cmAuthor>
  <p:cmAuthor id="17" name="Microsoft Office User" initials="MOU [11]" lastIdx="1" clrIdx="16">
    <p:extLst/>
  </p:cmAuthor>
  <p:cmAuthor id="18" name="Microsoft Office User" initials="MOU [12]" lastIdx="1" clrIdx="17">
    <p:extLst/>
  </p:cmAuthor>
  <p:cmAuthor id="19" name="Microsoft Office User" initials="MOU [13]" lastIdx="1" clrIdx="18">
    <p:extLst/>
  </p:cmAuthor>
  <p:cmAuthor id="20" name="Microsoft Office User" initials="MOU [14]" lastIdx="1" clrIdx="19">
    <p:extLst/>
  </p:cmAuthor>
  <p:cmAuthor id="21" name="Microsoft Office User" initials="MOU [15]" lastIdx="1" clrIdx="20">
    <p:extLst/>
  </p:cmAuthor>
  <p:cmAuthor id="22" name="Microsoft Office User" initials="MOU [16]" lastIdx="1" clrIdx="21">
    <p:extLst/>
  </p:cmAuthor>
  <p:cmAuthor id="23" name="Jeremy Schaar" initials="" lastIdx="2" clrIdx="22"/>
  <p:cmAuthor id="24" name="Susan M.  Walker" initials="smw" lastIdx="8" clrIdx="23"/>
  <p:cmAuthor id="25" name="Fischbach, Warren" initials="FW" lastIdx="13" clrIdx="24">
    <p:extLst/>
  </p:cmAuthor>
  <p:cmAuthor id="26" name="Fischbach, Warren" initials="FW [2]" lastIdx="1" clrIdx="25">
    <p:extLst/>
  </p:cmAuthor>
  <p:cmAuthor id="27" name="Fischbach, Warren" initials="FW [3]" lastIdx="1" clrIdx="26">
    <p:extLst/>
  </p:cmAuthor>
  <p:cmAuthor id="28" name="Fischbach, Warren" initials="FW [4]" lastIdx="1" clrIdx="27">
    <p:extLst/>
  </p:cmAuthor>
  <p:cmAuthor id="29" name="Fischbach, Warren" initials="FW [5]" lastIdx="1" clrIdx="28">
    <p:extLst/>
  </p:cmAuthor>
  <p:cmAuthor id="30" name="Fischbach, Warren" initials="FW [6]" lastIdx="1" clrIdx="29">
    <p:extLst/>
  </p:cmAuthor>
  <p:cmAuthor id="31" name="Fischbach, Warren" initials="FW [7]" lastIdx="1" clrIdx="30">
    <p:extLst/>
  </p:cmAuthor>
  <p:cmAuthor id="32" name="Fischbach, Warren" initials="FW [8]" lastIdx="1" clrIdx="31">
    <p:extLst/>
  </p:cmAuthor>
  <p:cmAuthor id="33" name="Fischbach, Warren" initials="FW [9]" lastIdx="1" clrIdx="32">
    <p:extLst/>
  </p:cmAuthor>
  <p:cmAuthor id="34" name="Fischbach, Warren" initials="FW [10]" lastIdx="1" clrIdx="33">
    <p:extLst/>
  </p:cmAuthor>
  <p:cmAuthor id="35" name="Fischbach, Warren" initials="FW [11]" lastIdx="1" clrIdx="34">
    <p:extLst/>
  </p:cmAuthor>
  <p:cmAuthor id="36" name="Fischbach, Warren" initials="FW [12]" lastIdx="1" clrIdx="35">
    <p:extLst/>
  </p:cmAuthor>
  <p:cmAuthor id="37" name="Fischbach, Warren" initials="FW [13]" lastIdx="1" clrIdx="36">
    <p:extLst/>
  </p:cmAuthor>
  <p:cmAuthor id="38" name="Fischbach, Warren" initials="FW [14]" lastIdx="1" clrIdx="37">
    <p:extLst/>
  </p:cmAuthor>
  <p:cmAuthor id="39" name="Fischbach, Warren" initials="FW [15]" lastIdx="1" clrIdx="38">
    <p:extLst/>
  </p:cmAuthor>
  <p:cmAuthor id="40" name="Fischbach, Warren" initials="FW [16]" lastIdx="1" clrIdx="39">
    <p:extLst/>
  </p:cmAuthor>
  <p:cmAuthor id="41" name="Fischbach, Warren" initials="FW [17]" lastIdx="1" clrIdx="40">
    <p:extLst/>
  </p:cmAuthor>
  <p:cmAuthor id="42" name="Varanvesh Arya" initials="VA" lastIdx="36" clrIdx="4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CDACE"/>
    <a:srgbClr val="E2D3E1"/>
    <a:srgbClr val="DBD7CB"/>
    <a:srgbClr val="003359"/>
    <a:srgbClr val="F12C3E"/>
    <a:srgbClr val="FF8E7E"/>
    <a:srgbClr val="D0ECF3"/>
    <a:srgbClr val="C7EDF6"/>
    <a:srgbClr val="F7A0AD"/>
    <a:srgbClr val="F9B1BA"/>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887" autoAdjust="0"/>
    <p:restoredTop sz="85992" autoAdjust="0"/>
  </p:normalViewPr>
  <p:slideViewPr>
    <p:cSldViewPr snapToGrid="0" showGuides="1">
      <p:cViewPr varScale="1">
        <p:scale>
          <a:sx n="111" d="100"/>
          <a:sy n="111" d="100"/>
        </p:scale>
        <p:origin x="1164" y="102"/>
      </p:cViewPr>
      <p:guideLst>
        <p:guide orient="horz" pos="1596"/>
        <p:guide pos="2880"/>
        <p:guide orient="horz" pos="1819"/>
        <p:guide orient="horz" pos="3014"/>
        <p:guide orient="horz" pos="279"/>
        <p:guide orient="horz" pos="1716"/>
        <p:guide orient="horz" pos="540"/>
        <p:guide orient="horz" pos="325"/>
        <p:guide pos="5544"/>
        <p:guide pos="5184"/>
        <p:guide pos="226"/>
        <p:guide pos="593"/>
        <p:guide pos="696"/>
        <p:guide pos="1992"/>
        <p:guide pos="1128"/>
        <p:guide pos="1482"/>
        <p:guide pos="1584"/>
        <p:guide pos="1932"/>
        <p:guide pos="2040"/>
        <p:guide pos="2381"/>
        <p:guide pos="2475"/>
        <p:guide pos="2834"/>
        <p:guide pos="2472"/>
        <p:guide pos="3282"/>
        <p:guide pos="3384"/>
        <p:guide pos="3734"/>
        <p:guide pos="3823"/>
        <p:guide pos="4182"/>
        <p:guide pos="4723"/>
        <p:guide pos="4632"/>
        <p:guide pos="4272"/>
        <p:guide pos="5088"/>
        <p:guide pos="2929"/>
      </p:guideLst>
    </p:cSldViewPr>
  </p:slideViewPr>
  <p:outlineViewPr>
    <p:cViewPr>
      <p:scale>
        <a:sx n="33" d="100"/>
        <a:sy n="33" d="100"/>
      </p:scale>
      <p:origin x="0" y="-2544"/>
    </p:cViewPr>
  </p:outlineViewPr>
  <p:notesTextViewPr>
    <p:cViewPr>
      <p:scale>
        <a:sx n="3" d="2"/>
        <a:sy n="3" d="2"/>
      </p:scale>
      <p:origin x="0" y="0"/>
    </p:cViewPr>
  </p:notesTextViewPr>
  <p:sorterViewPr>
    <p:cViewPr>
      <p:scale>
        <a:sx n="171" d="100"/>
        <a:sy n="171" d="100"/>
      </p:scale>
      <p:origin x="0" y="0"/>
    </p:cViewPr>
  </p:sorterViewPr>
  <p:notesViewPr>
    <p:cSldViewPr snapToGrid="0" snapToObjects="1">
      <p:cViewPr varScale="1">
        <p:scale>
          <a:sx n="156" d="100"/>
          <a:sy n="156" d="100"/>
        </p:scale>
        <p:origin x="-6400" y="-12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18812A7-FDF3-634D-BDAE-C5CF0D77B04D}" type="datetimeFigureOut">
              <a:rPr lang="en-US" smtClean="0"/>
              <a:t>5/12/2017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340642-D2FD-D046-87EF-349296A3D9A8}" type="slidenum">
              <a:rPr lang="en-US" smtClean="0"/>
              <a:t>‹#›</a:t>
            </a:fld>
            <a:endParaRPr lang="en-US"/>
          </a:p>
        </p:txBody>
      </p:sp>
    </p:spTree>
    <p:extLst>
      <p:ext uri="{BB962C8B-B14F-4D97-AF65-F5344CB8AC3E}">
        <p14:creationId xmlns:p14="http://schemas.microsoft.com/office/powerpoint/2010/main" val="8714252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solidFill>
                  <a:schemeClr val="tx1"/>
                </a:solidFill>
              </a:rPr>
              <a:t>ENCOUNTER 21</a:t>
            </a:r>
          </a:p>
          <a:p>
            <a:endParaRPr lang="en-US" sz="1200" b="0" kern="1200" dirty="0" smtClean="0">
              <a:solidFill>
                <a:schemeClr val="tx1"/>
              </a:solidFill>
              <a:effectLst/>
              <a:latin typeface="+mn-lt"/>
              <a:ea typeface="+mn-ea"/>
              <a:cs typeface="+mn-cs"/>
            </a:endParaRPr>
          </a:p>
          <a:p>
            <a:r>
              <a:rPr lang="en-GB" sz="1200" b="0" strike="noStrike" kern="1200" dirty="0" smtClean="0">
                <a:solidFill>
                  <a:schemeClr val="tx1"/>
                </a:solidFill>
                <a:effectLst/>
                <a:latin typeface="+mn-lt"/>
                <a:ea typeface="+mn-ea"/>
                <a:cs typeface="+mn-cs"/>
              </a:rPr>
              <a:t>REVIEW STUDENT PROGRESS</a:t>
            </a:r>
          </a:p>
          <a:p>
            <a:pPr marL="171450" indent="-171450">
              <a:buFont typeface="Arial" charset="0"/>
              <a:buChar char="•"/>
            </a:pPr>
            <a:r>
              <a:rPr lang="en-US" sz="1200" b="0" strike="noStrike" kern="1200" dirty="0" smtClean="0">
                <a:solidFill>
                  <a:schemeClr val="tx1"/>
                </a:solidFill>
                <a:effectLst/>
                <a:latin typeface="+mn-lt"/>
                <a:ea typeface="+mn-ea"/>
                <a:cs typeface="+mn-cs"/>
              </a:rPr>
              <a:t>Check if this is a Student’s first Encounter. If it is, plan time to welcome the Student.</a:t>
            </a:r>
          </a:p>
          <a:p>
            <a:pPr marL="171450" indent="-171450">
              <a:buFont typeface="Arial" charset="0"/>
              <a:buChar char="•"/>
            </a:pPr>
            <a:r>
              <a:rPr lang="en-US" sz="1200" b="0" strike="noStrike" kern="1200" dirty="0" smtClean="0">
                <a:solidFill>
                  <a:schemeClr val="tx1"/>
                </a:solidFill>
                <a:effectLst/>
                <a:latin typeface="+mn-lt"/>
                <a:ea typeface="+mn-ea"/>
                <a:cs typeface="+mn-cs"/>
              </a:rPr>
              <a:t>For other Students, check for last Encounter attendance.</a:t>
            </a:r>
          </a:p>
          <a:p>
            <a:pPr marL="171450" indent="-171450">
              <a:buFont typeface="Arial" charset="0"/>
              <a:buChar char="•"/>
            </a:pPr>
            <a:r>
              <a:rPr lang="en-US" sz="1200" b="0" strike="noStrike" kern="1200" dirty="0" smtClean="0">
                <a:solidFill>
                  <a:schemeClr val="tx1"/>
                </a:solidFill>
                <a:effectLst/>
                <a:latin typeface="+mn-lt"/>
                <a:ea typeface="+mn-ea"/>
                <a:cs typeface="+mn-cs"/>
              </a:rPr>
              <a:t>Check for last Speaking Center attendance and time spent.</a:t>
            </a:r>
          </a:p>
          <a:p>
            <a:pPr marL="171450" indent="-171450">
              <a:buFont typeface="Arial" charset="0"/>
              <a:buChar char="•"/>
            </a:pPr>
            <a:r>
              <a:rPr lang="en-US" sz="1200" b="0" strike="noStrike" kern="1200" dirty="0" smtClean="0">
                <a:solidFill>
                  <a:schemeClr val="tx1"/>
                </a:solidFill>
                <a:effectLst/>
                <a:latin typeface="+mn-lt"/>
                <a:ea typeface="+mn-ea"/>
                <a:cs typeface="+mn-cs"/>
              </a:rPr>
              <a:t>Check that Lesson 3 has been completed.</a:t>
            </a:r>
          </a:p>
          <a:p>
            <a:pPr marL="171450" indent="-171450">
              <a:buFont typeface="Arial" charset="0"/>
              <a:buChar char="•"/>
            </a:pPr>
            <a:r>
              <a:rPr lang="en-US" sz="1200" b="0" strike="noStrike" kern="1200" dirty="0" smtClean="0">
                <a:solidFill>
                  <a:schemeClr val="tx1"/>
                </a:solidFill>
                <a:effectLst/>
                <a:latin typeface="+mn-lt"/>
                <a:ea typeface="+mn-ea"/>
                <a:cs typeface="+mn-cs"/>
              </a:rPr>
              <a:t>Prepare general comments on Student attendance, study habits, and overall progress.</a:t>
            </a:r>
          </a:p>
          <a:p>
            <a:endParaRPr lang="en-US" sz="1200" b="0" kern="1200" dirty="0" smtClean="0">
              <a:solidFill>
                <a:schemeClr val="tx1"/>
              </a:solidFill>
              <a:effectLst/>
              <a:latin typeface="+mn-lt"/>
              <a:ea typeface="+mn-ea"/>
              <a:cs typeface="+mn-cs"/>
            </a:endParaRPr>
          </a:p>
          <a:p>
            <a:r>
              <a:rPr lang="en-US" sz="1200" b="0" kern="1200" dirty="0" smtClean="0">
                <a:solidFill>
                  <a:schemeClr val="tx1"/>
                </a:solidFill>
                <a:effectLst/>
                <a:latin typeface="+mn-lt"/>
                <a:ea typeface="+mn-ea"/>
                <a:cs typeface="+mn-cs"/>
              </a:rPr>
              <a:t>VIDEO SUMMARY</a:t>
            </a:r>
          </a:p>
          <a:p>
            <a:r>
              <a:rPr lang="en-US" sz="1200" kern="1200" dirty="0" err="1" smtClean="0">
                <a:solidFill>
                  <a:schemeClr val="tx1"/>
                </a:solidFill>
                <a:effectLst/>
                <a:latin typeface="+mn-lt"/>
                <a:ea typeface="+mn-ea"/>
                <a:cs typeface="+mn-cs"/>
              </a:rPr>
              <a:t>Sofi</a:t>
            </a:r>
            <a:r>
              <a:rPr lang="en-US" sz="1200" kern="1200" dirty="0" smtClean="0">
                <a:solidFill>
                  <a:schemeClr val="tx1"/>
                </a:solidFill>
                <a:effectLst/>
                <a:latin typeface="+mn-lt"/>
                <a:ea typeface="+mn-ea"/>
                <a:cs typeface="+mn-cs"/>
              </a:rPr>
              <a:t> arrives at the restaurant and finds out from Diego that Danielle won’t be at work, so </a:t>
            </a:r>
            <a:r>
              <a:rPr lang="en-US" sz="1200" kern="1200" dirty="0" err="1" smtClean="0">
                <a:solidFill>
                  <a:schemeClr val="tx1"/>
                </a:solidFill>
                <a:effectLst/>
                <a:latin typeface="+mn-lt"/>
                <a:ea typeface="+mn-ea"/>
                <a:cs typeface="+mn-cs"/>
              </a:rPr>
              <a:t>Sofi</a:t>
            </a:r>
            <a:r>
              <a:rPr lang="en-US" sz="1200" kern="1200" dirty="0" smtClean="0">
                <a:solidFill>
                  <a:schemeClr val="tx1"/>
                </a:solidFill>
                <a:effectLst/>
                <a:latin typeface="+mn-lt"/>
                <a:ea typeface="+mn-ea"/>
                <a:cs typeface="+mn-cs"/>
              </a:rPr>
              <a:t> and Diego plan to take care of the cooking. When Danielle does come in—very late—</a:t>
            </a:r>
            <a:r>
              <a:rPr lang="en-US" sz="1200" kern="1200" dirty="0" err="1" smtClean="0">
                <a:solidFill>
                  <a:schemeClr val="tx1"/>
                </a:solidFill>
                <a:effectLst/>
                <a:latin typeface="+mn-lt"/>
                <a:ea typeface="+mn-ea"/>
                <a:cs typeface="+mn-cs"/>
              </a:rPr>
              <a:t>Nadi</a:t>
            </a:r>
            <a:r>
              <a:rPr lang="en-US" sz="1200" kern="1200" dirty="0" smtClean="0">
                <a:solidFill>
                  <a:schemeClr val="tx1"/>
                </a:solidFill>
                <a:effectLst/>
                <a:latin typeface="+mn-lt"/>
                <a:ea typeface="+mn-ea"/>
                <a:cs typeface="+mn-cs"/>
              </a:rPr>
              <a:t> fires her, but Danielle quits instead.</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At the apartment, </a:t>
            </a:r>
            <a:r>
              <a:rPr lang="en-US" sz="1200" kern="1200" dirty="0" err="1" smtClean="0">
                <a:solidFill>
                  <a:schemeClr val="tx1"/>
                </a:solidFill>
                <a:effectLst/>
                <a:latin typeface="+mn-lt"/>
                <a:ea typeface="+mn-ea"/>
                <a:cs typeface="+mn-cs"/>
              </a:rPr>
              <a:t>Shen</a:t>
            </a:r>
            <a:r>
              <a:rPr lang="en-US" sz="1200" kern="1200" dirty="0" smtClean="0">
                <a:solidFill>
                  <a:schemeClr val="tx1"/>
                </a:solidFill>
                <a:effectLst/>
                <a:latin typeface="+mn-lt"/>
                <a:ea typeface="+mn-ea"/>
                <a:cs typeface="+mn-cs"/>
              </a:rPr>
              <a:t> gets an email from his parents saying they would like to come from China to visit him in New York. Then he gets an email from his agent, Marti, telling him about a new gig teaching acting. When he goes to tell Benny the news, he finds his roommate playing video games with Li </a:t>
            </a:r>
            <a:r>
              <a:rPr lang="en-US" sz="1200" kern="1200" dirty="0" err="1" smtClean="0">
                <a:solidFill>
                  <a:schemeClr val="tx1"/>
                </a:solidFill>
                <a:effectLst/>
                <a:latin typeface="+mn-lt"/>
                <a:ea typeface="+mn-ea"/>
                <a:cs typeface="+mn-cs"/>
              </a:rPr>
              <a:t>Li</a:t>
            </a:r>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At The Company </a:t>
            </a:r>
            <a:r>
              <a:rPr lang="en-US" sz="1200" kern="1200" dirty="0" err="1" smtClean="0">
                <a:solidFill>
                  <a:schemeClr val="tx1"/>
                </a:solidFill>
                <a:effectLst/>
                <a:latin typeface="+mn-lt"/>
                <a:ea typeface="+mn-ea"/>
                <a:cs typeface="+mn-cs"/>
              </a:rPr>
              <a:t>Company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Khae</a:t>
            </a:r>
            <a:r>
              <a:rPr lang="en-US" sz="1200" kern="1200" dirty="0" smtClean="0">
                <a:solidFill>
                  <a:schemeClr val="tx1"/>
                </a:solidFill>
                <a:effectLst/>
                <a:latin typeface="+mn-lt"/>
                <a:ea typeface="+mn-ea"/>
                <a:cs typeface="+mn-cs"/>
              </a:rPr>
              <a:t> and Marco discuss the business, including the number of employees and products the company makes, as well as salaries, while they wait in line for new IDs. </a:t>
            </a:r>
            <a:r>
              <a:rPr lang="en-US" sz="1200" kern="1200" dirty="0" err="1" smtClean="0">
                <a:solidFill>
                  <a:schemeClr val="tx1"/>
                </a:solidFill>
                <a:effectLst/>
                <a:latin typeface="+mn-lt"/>
                <a:ea typeface="+mn-ea"/>
                <a:cs typeface="+mn-cs"/>
              </a:rPr>
              <a:t>Aanya</a:t>
            </a:r>
            <a:r>
              <a:rPr lang="en-US" sz="1200" kern="1200" dirty="0" smtClean="0">
                <a:solidFill>
                  <a:schemeClr val="tx1"/>
                </a:solidFill>
                <a:effectLst/>
                <a:latin typeface="+mn-lt"/>
                <a:ea typeface="+mn-ea"/>
                <a:cs typeface="+mn-cs"/>
              </a:rPr>
              <a:t> soon joins them.</a:t>
            </a:r>
          </a:p>
          <a:p>
            <a:r>
              <a:rPr lang="en-US" sz="1200" b="1" kern="1200" dirty="0" smtClean="0">
                <a:solidFill>
                  <a:schemeClr val="tx1"/>
                </a:solidFill>
                <a:effectLst/>
                <a:latin typeface="+mn-lt"/>
                <a:ea typeface="+mn-ea"/>
                <a:cs typeface="+mn-cs"/>
              </a:rPr>
              <a:t> </a:t>
            </a:r>
          </a:p>
          <a:p>
            <a:r>
              <a:rPr lang="en-US" sz="1200" b="0" kern="1200" dirty="0" smtClean="0">
                <a:solidFill>
                  <a:schemeClr val="tx1"/>
                </a:solidFill>
                <a:effectLst/>
                <a:latin typeface="+mn-lt"/>
                <a:ea typeface="+mn-ea"/>
                <a:cs typeface="+mn-cs"/>
              </a:rPr>
              <a:t>READING SUMMARY</a:t>
            </a:r>
          </a:p>
          <a:p>
            <a:r>
              <a:rPr lang="en-US" sz="1200" kern="1200" dirty="0" smtClean="0">
                <a:solidFill>
                  <a:schemeClr val="tx1"/>
                </a:solidFill>
                <a:effectLst/>
                <a:latin typeface="+mn-lt"/>
                <a:ea typeface="+mn-ea"/>
                <a:cs typeface="+mn-cs"/>
              </a:rPr>
              <a:t>Common kitchen rules, including safety instructions and sanitary practices, are explained in a message to employees of a restaurant.</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In a text message exchange, a woman, </a:t>
            </a:r>
            <a:r>
              <a:rPr lang="en-US" sz="1200" kern="1200" dirty="0" err="1" smtClean="0">
                <a:solidFill>
                  <a:schemeClr val="tx1"/>
                </a:solidFill>
                <a:effectLst/>
                <a:latin typeface="+mn-lt"/>
                <a:ea typeface="+mn-ea"/>
                <a:cs typeface="+mn-cs"/>
              </a:rPr>
              <a:t>Sanam</a:t>
            </a:r>
            <a:r>
              <a:rPr lang="en-US" sz="1200" kern="1200" dirty="0" smtClean="0">
                <a:solidFill>
                  <a:schemeClr val="tx1"/>
                </a:solidFill>
                <a:effectLst/>
                <a:latin typeface="+mn-lt"/>
                <a:ea typeface="+mn-ea"/>
                <a:cs typeface="+mn-cs"/>
              </a:rPr>
              <a:t>, informs her friend Jan that she will be visiting San Francisco with her husband, who is going there on a business trip. Jan invites </a:t>
            </a:r>
            <a:r>
              <a:rPr lang="en-US" sz="1200" kern="1200" dirty="0" err="1" smtClean="0">
                <a:solidFill>
                  <a:schemeClr val="tx1"/>
                </a:solidFill>
                <a:effectLst/>
                <a:latin typeface="+mn-lt"/>
                <a:ea typeface="+mn-ea"/>
                <a:cs typeface="+mn-cs"/>
              </a:rPr>
              <a:t>Sanam</a:t>
            </a:r>
            <a:r>
              <a:rPr lang="en-US" sz="1200" kern="1200" dirty="0" smtClean="0">
                <a:solidFill>
                  <a:schemeClr val="tx1"/>
                </a:solidFill>
                <a:effectLst/>
                <a:latin typeface="+mn-lt"/>
                <a:ea typeface="+mn-ea"/>
                <a:cs typeface="+mn-cs"/>
              </a:rPr>
              <a:t> to stay with her, but </a:t>
            </a:r>
            <a:r>
              <a:rPr lang="en-US" sz="1200" kern="1200" dirty="0" err="1" smtClean="0">
                <a:solidFill>
                  <a:schemeClr val="tx1"/>
                </a:solidFill>
                <a:effectLst/>
                <a:latin typeface="+mn-lt"/>
                <a:ea typeface="+mn-ea"/>
                <a:cs typeface="+mn-cs"/>
              </a:rPr>
              <a:t>Sanam</a:t>
            </a:r>
            <a:r>
              <a:rPr lang="en-US" sz="1200" kern="1200" dirty="0" smtClean="0">
                <a:solidFill>
                  <a:schemeClr val="tx1"/>
                </a:solidFill>
                <a:effectLst/>
                <a:latin typeface="+mn-lt"/>
                <a:ea typeface="+mn-ea"/>
                <a:cs typeface="+mn-cs"/>
              </a:rPr>
              <a:t> tells her that her husband’s company is paying for in a hotel. Both women are looking forward to the visit.</a:t>
            </a:r>
          </a:p>
          <a:p>
            <a:r>
              <a:rPr lang="en-US" sz="1200" kern="1200" dirty="0" smtClean="0">
                <a:solidFill>
                  <a:schemeClr val="tx1"/>
                </a:solidFill>
                <a:effectLst/>
                <a:latin typeface="+mn-lt"/>
                <a:ea typeface="+mn-ea"/>
                <a:cs typeface="+mn-cs"/>
              </a:rPr>
              <a:t> </a:t>
            </a:r>
          </a:p>
          <a:p>
            <a:r>
              <a:rPr lang="en-US" sz="1200" b="0" kern="1200" dirty="0" smtClean="0">
                <a:solidFill>
                  <a:schemeClr val="tx1"/>
                </a:solidFill>
                <a:effectLst/>
                <a:latin typeface="+mn-lt"/>
                <a:ea typeface="+mn-ea"/>
                <a:cs typeface="+mn-cs"/>
              </a:rPr>
              <a:t>AUDIO SUMMARY</a:t>
            </a:r>
          </a:p>
          <a:p>
            <a:r>
              <a:rPr lang="en-US" sz="1200" kern="1200" dirty="0" smtClean="0">
                <a:solidFill>
                  <a:schemeClr val="tx1"/>
                </a:solidFill>
                <a:effectLst/>
                <a:latin typeface="+mn-lt"/>
                <a:ea typeface="+mn-ea"/>
                <a:cs typeface="+mn-cs"/>
              </a:rPr>
              <a:t>Two friends, Mark and Anna, trade voicemails back and forth as they are having trouble getting in touch with each other. Through the voicemails, they arrange to meet for dinner. Finally, they get each other on the line. Mark tells Anna where his hotel is located so that she can pick him up there.</a:t>
            </a:r>
          </a:p>
          <a:p>
            <a:r>
              <a:rPr lang="en-US" sz="1200" kern="1200" dirty="0" smtClean="0">
                <a:solidFill>
                  <a:schemeClr val="tx1"/>
                </a:solidFill>
                <a:effectLst/>
                <a:latin typeface="+mn-lt"/>
                <a:ea typeface="+mn-ea"/>
                <a:cs typeface="+mn-cs"/>
              </a:rPr>
              <a:t> </a:t>
            </a:r>
          </a:p>
          <a:p>
            <a:r>
              <a:rPr lang="en-US" sz="1200" b="0" kern="1200" dirty="0" smtClean="0">
                <a:solidFill>
                  <a:schemeClr val="tx1"/>
                </a:solidFill>
                <a:effectLst/>
                <a:latin typeface="+mn-lt"/>
                <a:ea typeface="+mn-ea"/>
                <a:cs typeface="+mn-cs"/>
              </a:rPr>
              <a:t>VOCABULARY OBJECTIVES</a:t>
            </a:r>
          </a:p>
          <a:p>
            <a:pPr marL="171450" indent="-171450">
              <a:buFont typeface="Arial"/>
              <a:buChar char="•"/>
            </a:pPr>
            <a:r>
              <a:rPr lang="en-US" sz="1200" kern="1200" dirty="0" smtClean="0">
                <a:solidFill>
                  <a:schemeClr val="tx1"/>
                </a:solidFill>
                <a:effectLst/>
                <a:latin typeface="+mn-lt"/>
                <a:ea typeface="+mn-ea"/>
                <a:cs typeface="+mn-cs"/>
              </a:rPr>
              <a:t>Can name very common types of containers (</a:t>
            </a:r>
            <a:r>
              <a:rPr lang="en-US" sz="1200" i="1" kern="1200" dirty="0" smtClean="0">
                <a:solidFill>
                  <a:schemeClr val="tx1"/>
                </a:solidFill>
                <a:effectLst/>
                <a:latin typeface="+mn-lt"/>
                <a:ea typeface="+mn-ea"/>
                <a:cs typeface="+mn-cs"/>
              </a:rPr>
              <a:t>can;</a:t>
            </a:r>
            <a:r>
              <a:rPr lang="en-US" sz="1200" i="1" kern="1200" baseline="0" dirty="0" smtClean="0">
                <a:solidFill>
                  <a:schemeClr val="tx1"/>
                </a:solidFill>
                <a:effectLst/>
                <a:latin typeface="+mn-lt"/>
                <a:ea typeface="+mn-ea"/>
                <a:cs typeface="+mn-cs"/>
              </a:rPr>
              <a:t> jar; pack; packet; pot; tin</a:t>
            </a:r>
            <a:r>
              <a:rPr lang="en-US" sz="1200" kern="1200" dirty="0" smtClean="0">
                <a:solidFill>
                  <a:schemeClr val="tx1"/>
                </a:solidFill>
                <a:effectLst/>
                <a:latin typeface="+mn-lt"/>
                <a:ea typeface="+mn-ea"/>
                <a:cs typeface="+mn-cs"/>
              </a:rPr>
              <a:t>)</a:t>
            </a:r>
          </a:p>
          <a:p>
            <a:endParaRPr lang="en-US" sz="1200" b="0" kern="1200" dirty="0" smtClean="0">
              <a:solidFill>
                <a:schemeClr val="tx1"/>
              </a:solidFill>
              <a:effectLst/>
              <a:latin typeface="+mn-lt"/>
              <a:ea typeface="+mn-ea"/>
              <a:cs typeface="+mn-cs"/>
            </a:endParaRPr>
          </a:p>
          <a:p>
            <a:r>
              <a:rPr lang="en-US" sz="1200" b="0" kern="1200" dirty="0" smtClean="0">
                <a:solidFill>
                  <a:schemeClr val="tx1"/>
                </a:solidFill>
                <a:effectLst/>
                <a:latin typeface="+mn-lt"/>
                <a:ea typeface="+mn-ea"/>
                <a:cs typeface="+mn-cs"/>
              </a:rPr>
              <a:t>GRAMMAR OBJECTIVES</a:t>
            </a:r>
          </a:p>
          <a:p>
            <a:pPr marL="171450" marR="0" indent="-171450" algn="l" defTabSz="457200" rtl="0" eaLnBrk="1" fontAlgn="auto" latinLnBrk="0" hangingPunct="1">
              <a:lnSpc>
                <a:spcPct val="100000"/>
              </a:lnSpc>
              <a:spcBef>
                <a:spcPts val="0"/>
              </a:spcBef>
              <a:spcAft>
                <a:spcPts val="0"/>
              </a:spcAft>
              <a:buClrTx/>
              <a:buSzTx/>
              <a:buFont typeface="Arial"/>
              <a:buChar char="•"/>
              <a:tabLst/>
              <a:defRPr/>
            </a:pPr>
            <a:r>
              <a:rPr lang="en-US" sz="1200" kern="1200" dirty="0" smtClean="0">
                <a:solidFill>
                  <a:schemeClr val="tx1"/>
                </a:solidFill>
                <a:effectLst/>
                <a:latin typeface="+mn-lt"/>
                <a:ea typeface="+mn-ea"/>
                <a:cs typeface="+mn-cs"/>
              </a:rPr>
              <a:t>Can use very basic connectors (e.g., </a:t>
            </a:r>
            <a:r>
              <a:rPr lang="en-US" sz="1200" i="1" kern="1200" dirty="0" smtClean="0">
                <a:solidFill>
                  <a:schemeClr val="tx1"/>
                </a:solidFill>
                <a:effectLst/>
                <a:latin typeface="+mn-lt"/>
                <a:ea typeface="+mn-ea"/>
                <a:cs typeface="+mn-cs"/>
              </a:rPr>
              <a:t>and, but, or,</a:t>
            </a:r>
            <a:r>
              <a:rPr lang="en-US" sz="1200" i="1" kern="1200" baseline="0" dirty="0" smtClean="0">
                <a:solidFill>
                  <a:schemeClr val="tx1"/>
                </a:solidFill>
                <a:effectLst/>
                <a:latin typeface="+mn-lt"/>
                <a:ea typeface="+mn-ea"/>
                <a:cs typeface="+mn-cs"/>
              </a:rPr>
              <a:t> then</a:t>
            </a:r>
            <a:r>
              <a:rPr lang="en-US" sz="1200" kern="1200" dirty="0" smtClean="0">
                <a:solidFill>
                  <a:schemeClr val="tx1"/>
                </a:solidFill>
                <a:effectLst/>
                <a:latin typeface="+mn-lt"/>
                <a:ea typeface="+mn-ea"/>
                <a:cs typeface="+mn-cs"/>
              </a:rPr>
              <a:t>) (</a:t>
            </a:r>
            <a:r>
              <a:rPr lang="en-US" sz="1200" i="1" kern="1200" dirty="0" smtClean="0">
                <a:solidFill>
                  <a:schemeClr val="tx1"/>
                </a:solidFill>
                <a:effectLst/>
                <a:latin typeface="+mn-lt"/>
                <a:ea typeface="+mn-ea"/>
                <a:cs typeface="+mn-cs"/>
              </a:rPr>
              <a:t>I have to take off my jacket and then put on my hat.</a:t>
            </a:r>
            <a:r>
              <a:rPr lang="en-US" sz="1200" kern="1200" dirty="0" smtClean="0">
                <a:solidFill>
                  <a:schemeClr val="tx1"/>
                </a:solidFill>
                <a:effectLst/>
                <a:latin typeface="+mn-lt"/>
                <a:ea typeface="+mn-ea"/>
                <a:cs typeface="+mn-cs"/>
              </a:rPr>
              <a:t>)</a:t>
            </a:r>
          </a:p>
          <a:p>
            <a:pPr marL="171450" marR="0" indent="-171450" algn="l" defTabSz="457200" rtl="0" eaLnBrk="1" fontAlgn="auto" latinLnBrk="0" hangingPunct="1">
              <a:lnSpc>
                <a:spcPct val="100000"/>
              </a:lnSpc>
              <a:spcBef>
                <a:spcPts val="0"/>
              </a:spcBef>
              <a:spcAft>
                <a:spcPts val="0"/>
              </a:spcAft>
              <a:buClrTx/>
              <a:buSzTx/>
              <a:buFont typeface="Arial"/>
              <a:buChar char="•"/>
              <a:tabLst/>
              <a:defRPr/>
            </a:pPr>
            <a:r>
              <a:rPr lang="en-US" sz="1200" kern="1200" dirty="0" smtClean="0">
                <a:solidFill>
                  <a:schemeClr val="tx1"/>
                </a:solidFill>
                <a:effectLst/>
                <a:latin typeface="+mn-lt"/>
                <a:ea typeface="+mn-ea"/>
                <a:cs typeface="+mn-cs"/>
              </a:rPr>
              <a:t>Can use a range of possessive adjectives (e.g., </a:t>
            </a:r>
            <a:r>
              <a:rPr lang="en-US" sz="1200" i="1" kern="1200" dirty="0" smtClean="0">
                <a:solidFill>
                  <a:schemeClr val="tx1"/>
                </a:solidFill>
                <a:effectLst/>
                <a:latin typeface="+mn-lt"/>
                <a:ea typeface="+mn-ea"/>
                <a:cs typeface="+mn-cs"/>
              </a:rPr>
              <a:t>its, our, their</a:t>
            </a:r>
            <a:r>
              <a:rPr lang="en-US" sz="1200" kern="1200" dirty="0" smtClean="0">
                <a:solidFill>
                  <a:schemeClr val="tx1"/>
                </a:solidFill>
                <a:effectLst/>
                <a:latin typeface="+mn-lt"/>
                <a:ea typeface="+mn-ea"/>
                <a:cs typeface="+mn-cs"/>
              </a:rPr>
              <a:t>) (</a:t>
            </a:r>
            <a:r>
              <a:rPr lang="en-US" sz="1200" i="1" kern="1200" dirty="0" smtClean="0">
                <a:solidFill>
                  <a:schemeClr val="tx1"/>
                </a:solidFill>
                <a:effectLst/>
                <a:latin typeface="+mn-lt"/>
                <a:ea typeface="+mn-ea"/>
                <a:cs typeface="+mn-cs"/>
              </a:rPr>
              <a:t>It’s my food.</a:t>
            </a:r>
            <a:r>
              <a:rPr lang="en-US" sz="1200" kern="1200" dirty="0" smtClean="0">
                <a:solidFill>
                  <a:schemeClr val="tx1"/>
                </a:solidFill>
                <a:effectLst/>
                <a:latin typeface="+mn-lt"/>
                <a:ea typeface="+mn-ea"/>
                <a:cs typeface="+mn-cs"/>
              </a:rPr>
              <a:t>)</a:t>
            </a:r>
          </a:p>
          <a:p>
            <a:pPr marL="171450" marR="0" indent="-171450" algn="l" defTabSz="457200" rtl="0" eaLnBrk="1" fontAlgn="auto" latinLnBrk="0" hangingPunct="1">
              <a:lnSpc>
                <a:spcPct val="100000"/>
              </a:lnSpc>
              <a:spcBef>
                <a:spcPts val="0"/>
              </a:spcBef>
              <a:spcAft>
                <a:spcPts val="0"/>
              </a:spcAft>
              <a:buClrTx/>
              <a:buSzTx/>
              <a:buFont typeface="Arial"/>
              <a:buChar char="•"/>
              <a:tabLst/>
              <a:defRPr/>
            </a:pPr>
            <a:r>
              <a:rPr lang="en-US" sz="1200" kern="1200" dirty="0" smtClean="0">
                <a:solidFill>
                  <a:schemeClr val="tx1"/>
                </a:solidFill>
                <a:effectLst/>
                <a:latin typeface="+mn-lt"/>
                <a:ea typeface="+mn-ea"/>
                <a:cs typeface="+mn-cs"/>
              </a:rPr>
              <a:t>Can show possession using </a:t>
            </a:r>
            <a:r>
              <a:rPr lang="en-US" sz="1200" i="1" kern="1200" dirty="0" smtClean="0">
                <a:solidFill>
                  <a:schemeClr val="tx1"/>
                </a:solidFill>
                <a:effectLst/>
                <a:latin typeface="+mn-lt"/>
                <a:ea typeface="+mn-ea"/>
                <a:cs typeface="+mn-cs"/>
              </a:rPr>
              <a:t>’s</a:t>
            </a:r>
            <a:r>
              <a:rPr lang="en-US" sz="1200" kern="1200" dirty="0" smtClean="0">
                <a:solidFill>
                  <a:schemeClr val="tx1"/>
                </a:solidFill>
                <a:effectLst/>
                <a:latin typeface="+mn-lt"/>
                <a:ea typeface="+mn-ea"/>
                <a:cs typeface="+mn-cs"/>
              </a:rPr>
              <a:t> with some control (</a:t>
            </a:r>
            <a:r>
              <a:rPr lang="en-US" sz="1200" i="1" kern="1200" dirty="0" smtClean="0">
                <a:solidFill>
                  <a:schemeClr val="tx1"/>
                </a:solidFill>
                <a:effectLst/>
                <a:latin typeface="+mn-lt"/>
                <a:ea typeface="+mn-ea"/>
                <a:cs typeface="+mn-cs"/>
              </a:rPr>
              <a:t>Marco’s ID is funny.</a:t>
            </a:r>
            <a:r>
              <a:rPr lang="en-US" sz="1200" kern="1200" dirty="0" smtClean="0">
                <a:solidFill>
                  <a:schemeClr val="tx1"/>
                </a:solidFill>
                <a:effectLst/>
                <a:latin typeface="+mn-lt"/>
                <a:ea typeface="+mn-ea"/>
                <a:cs typeface="+mn-cs"/>
              </a:rPr>
              <a:t>)</a:t>
            </a:r>
          </a:p>
          <a:p>
            <a:pPr marL="0" indent="0">
              <a:buFont typeface="Arial"/>
              <a:buNone/>
            </a:pPr>
            <a:endParaRPr lang="en-US" sz="1200" kern="1200" dirty="0" smtClean="0">
              <a:solidFill>
                <a:schemeClr val="tx1"/>
              </a:solidFill>
              <a:effectLst/>
              <a:latin typeface="+mn-lt"/>
              <a:ea typeface="+mn-ea"/>
              <a:cs typeface="+mn-cs"/>
            </a:endParaRPr>
          </a:p>
          <a:p>
            <a:r>
              <a:rPr lang="en-GB" sz="1200" kern="1200" dirty="0" smtClean="0">
                <a:solidFill>
                  <a:schemeClr val="tx1"/>
                </a:solidFill>
                <a:effectLst/>
                <a:latin typeface="+mn-lt"/>
                <a:ea typeface="+mn-ea"/>
                <a:cs typeface="+mn-cs"/>
              </a:rPr>
              <a:t>SPEAKING OBJECTIVES</a:t>
            </a:r>
          </a:p>
          <a:p>
            <a:pPr marL="171450" marR="0" indent="-171450" algn="l" defTabSz="457200" rtl="0" eaLnBrk="1" fontAlgn="auto" latinLnBrk="0" hangingPunct="1">
              <a:lnSpc>
                <a:spcPct val="100000"/>
              </a:lnSpc>
              <a:spcBef>
                <a:spcPts val="0"/>
              </a:spcBef>
              <a:spcAft>
                <a:spcPts val="0"/>
              </a:spcAft>
              <a:buClrTx/>
              <a:buSzTx/>
              <a:buFont typeface="Arial" charset="0"/>
              <a:buChar char="•"/>
              <a:tabLst/>
              <a:defRPr/>
            </a:pPr>
            <a:r>
              <a:rPr lang="en-US" sz="1200" kern="1200" dirty="0" smtClean="0">
                <a:solidFill>
                  <a:schemeClr val="tx1"/>
                </a:solidFill>
                <a:effectLst/>
                <a:latin typeface="+mn-lt"/>
                <a:ea typeface="+mn-ea"/>
                <a:cs typeface="+mn-cs"/>
              </a:rPr>
              <a:t>Can use simple phrases to ask for and provide things, and to discuss what to do next</a:t>
            </a:r>
            <a:r>
              <a:rPr lang="en-US" dirty="0" smtClean="0">
                <a:solidFill>
                  <a:schemeClr val="tx1"/>
                </a:solidFill>
                <a:effectLst/>
              </a:rPr>
              <a:t> </a:t>
            </a:r>
            <a:r>
              <a:rPr lang="en-US" sz="1200" kern="1200" dirty="0" smtClean="0">
                <a:solidFill>
                  <a:schemeClr val="tx1"/>
                </a:solidFill>
                <a:effectLst/>
                <a:latin typeface="+mn-lt"/>
                <a:ea typeface="+mn-ea"/>
                <a:cs typeface="+mn-cs"/>
              </a:rPr>
              <a:t>(</a:t>
            </a:r>
            <a:r>
              <a:rPr lang="en-US" sz="1200" i="1" kern="1200" dirty="0" smtClean="0">
                <a:solidFill>
                  <a:schemeClr val="tx1"/>
                </a:solidFill>
                <a:effectLst/>
                <a:latin typeface="+mn-lt"/>
                <a:ea typeface="+mn-ea"/>
                <a:cs typeface="+mn-cs"/>
              </a:rPr>
              <a:t>Can you give me your ID?</a:t>
            </a:r>
            <a:r>
              <a:rPr lang="en-US" sz="1200" kern="1200" dirty="0" smtClean="0">
                <a:solidFill>
                  <a:schemeClr val="tx1"/>
                </a:solidFill>
                <a:effectLst/>
                <a:latin typeface="+mn-lt"/>
                <a:ea typeface="+mn-ea"/>
                <a:cs typeface="+mn-cs"/>
              </a:rPr>
              <a:t>)</a:t>
            </a:r>
          </a:p>
          <a:p>
            <a:pPr marL="171450" marR="0" indent="-171450" algn="l" defTabSz="457200" rtl="0" eaLnBrk="1" fontAlgn="auto" latinLnBrk="0" hangingPunct="1">
              <a:lnSpc>
                <a:spcPct val="100000"/>
              </a:lnSpc>
              <a:spcBef>
                <a:spcPts val="0"/>
              </a:spcBef>
              <a:spcAft>
                <a:spcPts val="0"/>
              </a:spcAft>
              <a:buClrTx/>
              <a:buSzTx/>
              <a:buFont typeface="Arial" charset="0"/>
              <a:buChar char="•"/>
              <a:tabLst/>
              <a:defRPr/>
            </a:pPr>
            <a:r>
              <a:rPr lang="en-US" sz="1200" kern="1200" dirty="0" smtClean="0">
                <a:solidFill>
                  <a:schemeClr val="tx1"/>
                </a:solidFill>
                <a:effectLst/>
                <a:latin typeface="+mn-lt"/>
                <a:ea typeface="+mn-ea"/>
                <a:cs typeface="+mn-cs"/>
              </a:rPr>
              <a:t>Can demonstrate a basic understanding of verb–noun agreement, but with limited control (</a:t>
            </a:r>
            <a:r>
              <a:rPr lang="en-US" sz="1200" i="1" kern="1200" dirty="0" smtClean="0">
                <a:solidFill>
                  <a:schemeClr val="tx1"/>
                </a:solidFill>
                <a:effectLst/>
                <a:latin typeface="+mn-lt"/>
                <a:ea typeface="+mn-ea"/>
                <a:cs typeface="+mn-cs"/>
              </a:rPr>
              <a:t>There is one box of candles.</a:t>
            </a:r>
            <a:r>
              <a:rPr lang="en-US" sz="1200" kern="1200" dirty="0" smtClean="0">
                <a:solidFill>
                  <a:schemeClr val="tx1"/>
                </a:solidFill>
                <a:effectLst/>
                <a:latin typeface="+mn-lt"/>
                <a:ea typeface="+mn-ea"/>
                <a:cs typeface="+mn-cs"/>
              </a:rPr>
              <a:t>)</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30340642-D2FD-D046-87EF-349296A3D9A8}" type="slidenum">
              <a:rPr lang="en-US" smtClean="0"/>
              <a:t>1</a:t>
            </a:fld>
            <a:endParaRPr lang="en-US"/>
          </a:p>
        </p:txBody>
      </p:sp>
    </p:spTree>
    <p:extLst>
      <p:ext uri="{BB962C8B-B14F-4D97-AF65-F5344CB8AC3E}">
        <p14:creationId xmlns:p14="http://schemas.microsoft.com/office/powerpoint/2010/main" val="13812599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smtClean="0">
                <a:solidFill>
                  <a:schemeClr val="tx1"/>
                </a:solidFill>
                <a:effectLst/>
                <a:latin typeface="+mn-lt"/>
                <a:ea typeface="+mn-ea"/>
                <a:cs typeface="+mn-cs"/>
              </a:rPr>
              <a:t>2.1 Container</a:t>
            </a:r>
            <a:r>
              <a:rPr lang="en-GB" sz="1200" kern="1200" dirty="0" smtClean="0">
                <a:solidFill>
                  <a:schemeClr val="tx1"/>
                </a:solidFill>
                <a:effectLst/>
                <a:latin typeface="+mn-lt"/>
                <a:ea typeface="+mn-ea"/>
                <a:cs typeface="+mn-cs"/>
              </a:rPr>
              <a:t>s</a:t>
            </a:r>
            <a:endParaRPr lang="en-US" sz="1200" b="0" kern="1200" dirty="0" smtClean="0">
              <a:solidFill>
                <a:schemeClr val="tx1"/>
              </a:solidFill>
              <a:effectLst/>
              <a:latin typeface="+mn-lt"/>
              <a:ea typeface="+mn-ea"/>
              <a:cs typeface="+mn-cs"/>
            </a:endParaRPr>
          </a:p>
          <a:p>
            <a:pPr marL="0" indent="0">
              <a:buFont typeface="Arial"/>
              <a:buNone/>
            </a:pPr>
            <a:r>
              <a:rPr lang="en-US" sz="1200" kern="1200" baseline="0" dirty="0" smtClean="0">
                <a:solidFill>
                  <a:schemeClr val="tx1"/>
                </a:solidFill>
                <a:effectLst/>
                <a:latin typeface="+mn-lt"/>
                <a:ea typeface="+mn-ea"/>
                <a:cs typeface="+mn-cs"/>
              </a:rPr>
              <a:t>Optional Extension</a:t>
            </a:r>
          </a:p>
          <a:p>
            <a:pPr marL="0" indent="0">
              <a:buFont typeface="Arial"/>
              <a:buNone/>
            </a:pPr>
            <a:endParaRPr lang="en-US" i="0" dirty="0" smtClean="0"/>
          </a:p>
          <a:p>
            <a:pPr marL="0" indent="0">
              <a:buFont typeface="Arial"/>
              <a:buNone/>
            </a:pPr>
            <a:r>
              <a:rPr lang="en-US" i="0" dirty="0" smtClean="0"/>
              <a:t>INSTRUCTIONS</a:t>
            </a:r>
          </a:p>
          <a:p>
            <a:pPr marL="171450" marR="0" indent="-171450" algn="l" defTabSz="457200" rtl="0" eaLnBrk="1" fontAlgn="auto" latinLnBrk="0" hangingPunct="1">
              <a:lnSpc>
                <a:spcPct val="100000"/>
              </a:lnSpc>
              <a:spcBef>
                <a:spcPts val="0"/>
              </a:spcBef>
              <a:spcAft>
                <a:spcPts val="0"/>
              </a:spcAft>
              <a:buClrTx/>
              <a:buSzTx/>
              <a:buFont typeface="Arial"/>
              <a:buChar char="•"/>
              <a:tabLst/>
              <a:defRPr/>
            </a:pPr>
            <a:r>
              <a:rPr lang="en-US" sz="1200" i="0" kern="1200" dirty="0" smtClean="0">
                <a:solidFill>
                  <a:schemeClr val="tx1"/>
                </a:solidFill>
                <a:effectLst/>
                <a:latin typeface="+mn-lt"/>
                <a:ea typeface="+mn-ea"/>
                <a:cs typeface="+mn-cs"/>
              </a:rPr>
              <a:t>Draw </a:t>
            </a:r>
            <a:r>
              <a:rPr lang="en-US" sz="1200" kern="1200" dirty="0" smtClean="0">
                <a:solidFill>
                  <a:schemeClr val="tx1"/>
                </a:solidFill>
                <a:effectLst/>
                <a:latin typeface="+mn-lt"/>
                <a:ea typeface="+mn-ea"/>
                <a:cs typeface="+mn-cs"/>
              </a:rPr>
              <a:t>the </a:t>
            </a:r>
            <a:r>
              <a:rPr lang="en-US" sz="1200" i="0" kern="1200" dirty="0" smtClean="0">
                <a:solidFill>
                  <a:schemeClr val="tx1"/>
                </a:solidFill>
                <a:effectLst/>
                <a:latin typeface="+mn-lt"/>
                <a:ea typeface="+mn-ea"/>
                <a:cs typeface="+mn-cs"/>
              </a:rPr>
              <a:t>Students’ attention to the text at the top of the screen and the two images. Encourage them to use these cues to ask and answer “Would you like to buy </a:t>
            </a:r>
            <a:r>
              <a:rPr lang="en-US" sz="1200" kern="1200" dirty="0" smtClean="0">
                <a:solidFill>
                  <a:schemeClr val="tx1"/>
                </a:solidFill>
                <a:effectLst/>
                <a:latin typeface="+mn-lt"/>
                <a:ea typeface="+mn-ea"/>
                <a:cs typeface="+mn-cs"/>
              </a:rPr>
              <a:t>a packet of sugar or a bag of rice</a:t>
            </a:r>
            <a:r>
              <a:rPr lang="en-US" sz="1200" i="0" kern="1200" dirty="0" smtClean="0">
                <a:solidFill>
                  <a:schemeClr val="tx1"/>
                </a:solidFill>
                <a:effectLst/>
                <a:latin typeface="+mn-lt"/>
                <a:ea typeface="+mn-ea"/>
                <a:cs typeface="+mn-cs"/>
              </a:rPr>
              <a:t>?”</a:t>
            </a:r>
          </a:p>
          <a:p>
            <a:endParaRPr lang="en-US" dirty="0" smtClean="0"/>
          </a:p>
          <a:p>
            <a:r>
              <a:rPr lang="en-US" dirty="0" smtClean="0"/>
              <a:t>ANSWER KEY</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Student A: </a:t>
            </a:r>
            <a:r>
              <a:rPr lang="en-US" sz="1200" kern="1200" dirty="0" smtClean="0">
                <a:solidFill>
                  <a:schemeClr val="tx1"/>
                </a:solidFill>
                <a:effectLst/>
                <a:latin typeface="+mn-lt"/>
                <a:ea typeface="+mn-ea"/>
                <a:cs typeface="+mn-cs"/>
              </a:rPr>
              <a:t>Would you like to buy a packet of sugar or a bag of rice? </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Student B: I'd like to buy...</a:t>
            </a:r>
          </a:p>
          <a:p>
            <a:endParaRPr lang="en-US" dirty="0" smtClean="0"/>
          </a:p>
          <a:p>
            <a:endParaRPr lang="en-US" dirty="0" smtClean="0"/>
          </a:p>
          <a:p>
            <a:pPr marL="0" indent="0">
              <a:buFont typeface="Arial"/>
              <a:buNone/>
            </a:pPr>
            <a:endParaRPr lang="en-US" i="0" baseline="0" dirty="0" smtClean="0"/>
          </a:p>
        </p:txBody>
      </p:sp>
      <p:sp>
        <p:nvSpPr>
          <p:cNvPr id="4" name="Slide Number Placeholder 3"/>
          <p:cNvSpPr>
            <a:spLocks noGrp="1"/>
          </p:cNvSpPr>
          <p:nvPr>
            <p:ph type="sldNum" sz="quarter" idx="10"/>
          </p:nvPr>
        </p:nvSpPr>
        <p:spPr/>
        <p:txBody>
          <a:bodyPr/>
          <a:lstStyle/>
          <a:p>
            <a:fld id="{30340642-D2FD-D046-87EF-349296A3D9A8}" type="slidenum">
              <a:rPr lang="en-US" smtClean="0"/>
              <a:t>10</a:t>
            </a:fld>
            <a:endParaRPr lang="en-US"/>
          </a:p>
        </p:txBody>
      </p:sp>
    </p:spTree>
    <p:extLst>
      <p:ext uri="{BB962C8B-B14F-4D97-AF65-F5344CB8AC3E}">
        <p14:creationId xmlns:p14="http://schemas.microsoft.com/office/powerpoint/2010/main" val="25973344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smtClean="0">
                <a:solidFill>
                  <a:schemeClr val="tx1"/>
                </a:solidFill>
                <a:effectLst/>
                <a:latin typeface="+mn-lt"/>
                <a:ea typeface="+mn-ea"/>
                <a:cs typeface="+mn-cs"/>
              </a:rPr>
              <a:t>2.1 Container</a:t>
            </a:r>
            <a:r>
              <a:rPr lang="en-GB" sz="1200" kern="1200" dirty="0" smtClean="0">
                <a:solidFill>
                  <a:schemeClr val="tx1"/>
                </a:solidFill>
                <a:effectLst/>
                <a:latin typeface="+mn-lt"/>
                <a:ea typeface="+mn-ea"/>
                <a:cs typeface="+mn-cs"/>
              </a:rPr>
              <a:t>s</a:t>
            </a:r>
            <a:endParaRPr lang="en-US" sz="1200" b="0" kern="1200" dirty="0" smtClean="0">
              <a:solidFill>
                <a:schemeClr val="tx1"/>
              </a:solidFill>
              <a:effectLst/>
              <a:latin typeface="+mn-lt"/>
              <a:ea typeface="+mn-ea"/>
              <a:cs typeface="+mn-cs"/>
            </a:endParaRPr>
          </a:p>
          <a:p>
            <a:pPr marL="0" indent="0">
              <a:buFont typeface="Arial"/>
              <a:buNone/>
            </a:pPr>
            <a:r>
              <a:rPr lang="en-US" sz="1200" kern="1200" baseline="0" dirty="0" smtClean="0">
                <a:solidFill>
                  <a:schemeClr val="tx1"/>
                </a:solidFill>
                <a:effectLst/>
                <a:latin typeface="+mn-lt"/>
                <a:ea typeface="+mn-ea"/>
                <a:cs typeface="+mn-cs"/>
              </a:rPr>
              <a:t>Optional Extension</a:t>
            </a:r>
          </a:p>
          <a:p>
            <a:pPr marL="0" indent="0">
              <a:buFont typeface="Arial"/>
              <a:buNone/>
            </a:pPr>
            <a:endParaRPr lang="en-US" i="0" dirty="0" smtClean="0"/>
          </a:p>
          <a:p>
            <a:pPr marL="0" indent="0">
              <a:buFont typeface="Arial"/>
              <a:buNone/>
            </a:pPr>
            <a:r>
              <a:rPr lang="en-US" i="0" dirty="0" smtClean="0"/>
              <a:t>INSTRUCTIONS</a:t>
            </a:r>
          </a:p>
          <a:p>
            <a:pPr marL="171450" indent="-171450">
              <a:buFont typeface="Arial"/>
              <a:buChar char="•"/>
            </a:pPr>
            <a:r>
              <a:rPr lang="en-US" sz="1200" i="0" kern="1200" dirty="0" smtClean="0">
                <a:solidFill>
                  <a:schemeClr val="tx1"/>
                </a:solidFill>
                <a:effectLst/>
                <a:latin typeface="+mn-lt"/>
                <a:ea typeface="+mn-ea"/>
                <a:cs typeface="+mn-cs"/>
              </a:rPr>
              <a:t>Draw </a:t>
            </a:r>
            <a:r>
              <a:rPr lang="en-US" sz="1200" kern="1200" dirty="0" smtClean="0">
                <a:solidFill>
                  <a:schemeClr val="tx1"/>
                </a:solidFill>
                <a:effectLst/>
                <a:latin typeface="+mn-lt"/>
                <a:ea typeface="+mn-ea"/>
                <a:cs typeface="+mn-cs"/>
              </a:rPr>
              <a:t>the </a:t>
            </a:r>
            <a:r>
              <a:rPr lang="en-US" sz="1200" i="0" kern="1200" dirty="0" smtClean="0">
                <a:solidFill>
                  <a:schemeClr val="tx1"/>
                </a:solidFill>
                <a:effectLst/>
                <a:latin typeface="+mn-lt"/>
                <a:ea typeface="+mn-ea"/>
                <a:cs typeface="+mn-cs"/>
              </a:rPr>
              <a:t>Students’ attention to the text at the top of the screen and the two images. Encourage them to use these cues to ask and answer “Would you like to buy </a:t>
            </a:r>
            <a:r>
              <a:rPr lang="en-US" sz="1200" kern="1200" dirty="0" smtClean="0">
                <a:solidFill>
                  <a:schemeClr val="tx1"/>
                </a:solidFill>
                <a:effectLst/>
                <a:latin typeface="+mn-lt"/>
                <a:ea typeface="+mn-ea"/>
                <a:cs typeface="+mn-cs"/>
              </a:rPr>
              <a:t>a jar of peppers of a can of tomatoes</a:t>
            </a:r>
            <a:r>
              <a:rPr lang="en-US" sz="1200" i="0" kern="1200" dirty="0" smtClean="0">
                <a:solidFill>
                  <a:schemeClr val="tx1"/>
                </a:solidFill>
                <a:effectLst/>
                <a:latin typeface="+mn-lt"/>
                <a:ea typeface="+mn-ea"/>
                <a:cs typeface="+mn-cs"/>
              </a:rPr>
              <a:t>?”</a:t>
            </a:r>
          </a:p>
          <a:p>
            <a:endParaRPr lang="en-US" dirty="0" smtClean="0"/>
          </a:p>
          <a:p>
            <a:r>
              <a:rPr lang="en-US" dirty="0" smtClean="0"/>
              <a:t>ANSWER KEY</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Student A: </a:t>
            </a:r>
            <a:r>
              <a:rPr lang="en-US" sz="1200" kern="1200" dirty="0" smtClean="0">
                <a:solidFill>
                  <a:schemeClr val="tx1"/>
                </a:solidFill>
                <a:effectLst/>
                <a:latin typeface="+mn-lt"/>
                <a:ea typeface="+mn-ea"/>
                <a:cs typeface="+mn-cs"/>
              </a:rPr>
              <a:t>Would you like to buy a jar of peppers of a can of tomatoes? </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Student B: I'd like to buy...</a:t>
            </a:r>
          </a:p>
          <a:p>
            <a:endParaRPr lang="en-US" dirty="0" smtClean="0"/>
          </a:p>
          <a:p>
            <a:endParaRPr lang="en-US" dirty="0" smtClean="0"/>
          </a:p>
          <a:p>
            <a:pPr marL="0" indent="0">
              <a:buFont typeface="Arial"/>
              <a:buNone/>
            </a:pPr>
            <a:endParaRPr lang="en-US" i="0" baseline="0" dirty="0" smtClean="0"/>
          </a:p>
        </p:txBody>
      </p:sp>
      <p:sp>
        <p:nvSpPr>
          <p:cNvPr id="4" name="Slide Number Placeholder 3"/>
          <p:cNvSpPr>
            <a:spLocks noGrp="1"/>
          </p:cNvSpPr>
          <p:nvPr>
            <p:ph type="sldNum" sz="quarter" idx="10"/>
          </p:nvPr>
        </p:nvSpPr>
        <p:spPr/>
        <p:txBody>
          <a:bodyPr/>
          <a:lstStyle/>
          <a:p>
            <a:fld id="{30340642-D2FD-D046-87EF-349296A3D9A8}" type="slidenum">
              <a:rPr lang="en-US" smtClean="0"/>
              <a:t>11</a:t>
            </a:fld>
            <a:endParaRPr lang="en-US"/>
          </a:p>
        </p:txBody>
      </p:sp>
    </p:spTree>
    <p:extLst>
      <p:ext uri="{BB962C8B-B14F-4D97-AF65-F5344CB8AC3E}">
        <p14:creationId xmlns:p14="http://schemas.microsoft.com/office/powerpoint/2010/main" val="25973344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smtClean="0">
                <a:solidFill>
                  <a:schemeClr val="tx1"/>
                </a:solidFill>
                <a:effectLst/>
                <a:latin typeface="+mn-lt"/>
                <a:ea typeface="+mn-ea"/>
                <a:cs typeface="+mn-cs"/>
              </a:rPr>
              <a:t>2.1 Container</a:t>
            </a:r>
            <a:r>
              <a:rPr lang="en-GB" sz="1200" kern="1200" dirty="0" smtClean="0">
                <a:solidFill>
                  <a:schemeClr val="tx1"/>
                </a:solidFill>
                <a:effectLst/>
                <a:latin typeface="+mn-lt"/>
                <a:ea typeface="+mn-ea"/>
                <a:cs typeface="+mn-cs"/>
              </a:rPr>
              <a:t>s</a:t>
            </a:r>
            <a:endParaRPr lang="en-US" sz="1200" b="0" kern="1200" dirty="0" smtClean="0">
              <a:solidFill>
                <a:schemeClr val="tx1"/>
              </a:solidFill>
              <a:effectLst/>
              <a:latin typeface="+mn-lt"/>
              <a:ea typeface="+mn-ea"/>
              <a:cs typeface="+mn-cs"/>
            </a:endParaRPr>
          </a:p>
          <a:p>
            <a:pPr marL="0" indent="0">
              <a:buFont typeface="Arial"/>
              <a:buNone/>
            </a:pPr>
            <a:r>
              <a:rPr lang="en-US" sz="1200" kern="1200" baseline="0" dirty="0" smtClean="0">
                <a:solidFill>
                  <a:schemeClr val="tx1"/>
                </a:solidFill>
                <a:effectLst/>
                <a:latin typeface="+mn-lt"/>
                <a:ea typeface="+mn-ea"/>
                <a:cs typeface="+mn-cs"/>
              </a:rPr>
              <a:t>Optional Extension</a:t>
            </a:r>
          </a:p>
          <a:p>
            <a:pPr marL="0" indent="0">
              <a:buFont typeface="Arial"/>
              <a:buNone/>
            </a:pPr>
            <a:endParaRPr lang="en-US" i="0" dirty="0" smtClean="0"/>
          </a:p>
          <a:p>
            <a:pPr marL="0" indent="0">
              <a:buFont typeface="Arial"/>
              <a:buNone/>
            </a:pPr>
            <a:r>
              <a:rPr lang="en-US" i="0" dirty="0" smtClean="0"/>
              <a:t>INSTRUCTIONS</a:t>
            </a:r>
          </a:p>
          <a:p>
            <a:pPr marL="171450" indent="-171450">
              <a:buFont typeface="Arial"/>
              <a:buChar char="•"/>
            </a:pPr>
            <a:r>
              <a:rPr lang="en-US" sz="1200" i="0" kern="1200" dirty="0" smtClean="0">
                <a:solidFill>
                  <a:schemeClr val="tx1"/>
                </a:solidFill>
                <a:effectLst/>
                <a:latin typeface="+mn-lt"/>
                <a:ea typeface="+mn-ea"/>
                <a:cs typeface="+mn-cs"/>
              </a:rPr>
              <a:t>Draw </a:t>
            </a:r>
            <a:r>
              <a:rPr lang="en-US" sz="1200" kern="1200" dirty="0" smtClean="0">
                <a:solidFill>
                  <a:schemeClr val="tx1"/>
                </a:solidFill>
                <a:effectLst/>
                <a:latin typeface="+mn-lt"/>
                <a:ea typeface="+mn-ea"/>
                <a:cs typeface="+mn-cs"/>
              </a:rPr>
              <a:t>the </a:t>
            </a:r>
            <a:r>
              <a:rPr lang="en-US" sz="1200" i="0" kern="1200" dirty="0" smtClean="0">
                <a:solidFill>
                  <a:schemeClr val="tx1"/>
                </a:solidFill>
                <a:effectLst/>
                <a:latin typeface="+mn-lt"/>
                <a:ea typeface="+mn-ea"/>
                <a:cs typeface="+mn-cs"/>
              </a:rPr>
              <a:t>Students’ attention to the text at the top of the screen and the two images. Encourage them to use these cues to ask and answer “Would you like to buy </a:t>
            </a:r>
            <a:r>
              <a:rPr lang="en-US" sz="1200" kern="1200" dirty="0" smtClean="0">
                <a:solidFill>
                  <a:schemeClr val="tx1"/>
                </a:solidFill>
                <a:effectLst/>
                <a:latin typeface="+mn-lt"/>
                <a:ea typeface="+mn-ea"/>
                <a:cs typeface="+mn-cs"/>
              </a:rPr>
              <a:t>a box of lettuce or a can of beans</a:t>
            </a:r>
            <a:r>
              <a:rPr lang="en-US" sz="1200" i="0" kern="1200" dirty="0" smtClean="0">
                <a:solidFill>
                  <a:schemeClr val="tx1"/>
                </a:solidFill>
                <a:effectLst/>
                <a:latin typeface="+mn-lt"/>
                <a:ea typeface="+mn-ea"/>
                <a:cs typeface="+mn-cs"/>
              </a:rPr>
              <a:t>?”</a:t>
            </a:r>
          </a:p>
          <a:p>
            <a:endParaRPr lang="en-US" dirty="0" smtClean="0"/>
          </a:p>
          <a:p>
            <a:r>
              <a:rPr lang="en-US" dirty="0" smtClean="0"/>
              <a:t>ANSWER KEY</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Student A: </a:t>
            </a:r>
            <a:r>
              <a:rPr lang="en-US" sz="1200" kern="1200" dirty="0" smtClean="0">
                <a:solidFill>
                  <a:schemeClr val="tx1"/>
                </a:solidFill>
                <a:effectLst/>
                <a:latin typeface="+mn-lt"/>
                <a:ea typeface="+mn-ea"/>
                <a:cs typeface="+mn-cs"/>
              </a:rPr>
              <a:t>Would you like to buy a box of lettuce or a can of beans? </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Student B: I'd like to buy...</a:t>
            </a:r>
          </a:p>
          <a:p>
            <a:endParaRPr lang="en-US" dirty="0" smtClean="0"/>
          </a:p>
          <a:p>
            <a:endParaRPr lang="en-US" dirty="0" smtClean="0"/>
          </a:p>
          <a:p>
            <a:pPr marL="0" indent="0">
              <a:buFont typeface="Arial"/>
              <a:buNone/>
            </a:pPr>
            <a:endParaRPr lang="en-US" i="0" baseline="0" dirty="0" smtClean="0"/>
          </a:p>
        </p:txBody>
      </p:sp>
      <p:sp>
        <p:nvSpPr>
          <p:cNvPr id="4" name="Slide Number Placeholder 3"/>
          <p:cNvSpPr>
            <a:spLocks noGrp="1"/>
          </p:cNvSpPr>
          <p:nvPr>
            <p:ph type="sldNum" sz="quarter" idx="10"/>
          </p:nvPr>
        </p:nvSpPr>
        <p:spPr/>
        <p:txBody>
          <a:bodyPr/>
          <a:lstStyle/>
          <a:p>
            <a:fld id="{30340642-D2FD-D046-87EF-349296A3D9A8}" type="slidenum">
              <a:rPr lang="en-US" smtClean="0"/>
              <a:t>12</a:t>
            </a:fld>
            <a:endParaRPr lang="en-US"/>
          </a:p>
        </p:txBody>
      </p:sp>
    </p:spTree>
    <p:extLst>
      <p:ext uri="{BB962C8B-B14F-4D97-AF65-F5344CB8AC3E}">
        <p14:creationId xmlns:p14="http://schemas.microsoft.com/office/powerpoint/2010/main" val="25973344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smtClean="0">
                <a:solidFill>
                  <a:schemeClr val="tx1"/>
                </a:solidFill>
                <a:effectLst/>
                <a:latin typeface="+mn-lt"/>
                <a:ea typeface="+mn-ea"/>
                <a:cs typeface="+mn-cs"/>
              </a:rPr>
              <a:t>2.1 Container</a:t>
            </a:r>
            <a:r>
              <a:rPr lang="en-GB" sz="1200" kern="1200" dirty="0" smtClean="0">
                <a:solidFill>
                  <a:schemeClr val="tx1"/>
                </a:solidFill>
                <a:effectLst/>
                <a:latin typeface="+mn-lt"/>
                <a:ea typeface="+mn-ea"/>
                <a:cs typeface="+mn-cs"/>
              </a:rPr>
              <a:t>s </a:t>
            </a:r>
          </a:p>
          <a:p>
            <a:endParaRPr lang="en-US" b="0" dirty="0" smtClean="0"/>
          </a:p>
          <a:p>
            <a:r>
              <a:rPr lang="en-US" b="0" dirty="0" smtClean="0"/>
              <a:t>FEEDBACK</a:t>
            </a:r>
            <a:endParaRPr lang="en-US" b="0" baseline="0" dirty="0" smtClean="0"/>
          </a:p>
          <a:p>
            <a:pPr marL="171450" indent="-171450">
              <a:buFont typeface="Arial"/>
              <a:buChar char="•"/>
            </a:pPr>
            <a:r>
              <a:rPr lang="en-US" b="0" baseline="0" dirty="0" smtClean="0"/>
              <a:t>Quickly give the Students feedback on the target language they just practiced.</a:t>
            </a:r>
          </a:p>
          <a:p>
            <a:pPr marL="171450" indent="-171450">
              <a:buFont typeface="Arial"/>
              <a:buChar char="•"/>
            </a:pPr>
            <a:r>
              <a:rPr lang="en-US" b="0" baseline="0" dirty="0" smtClean="0"/>
              <a:t>Remind them of other resources they can take advantage of to improve their English:</a:t>
            </a:r>
          </a:p>
          <a:p>
            <a:pPr marL="628650" lvl="1" indent="-171450">
              <a:buFont typeface="Arial"/>
              <a:buChar char="•"/>
            </a:pPr>
            <a:r>
              <a:rPr lang="en-US" b="0" baseline="0" dirty="0" smtClean="0"/>
              <a:t>Go to Wall Street World to practice grammar and vocabulary.</a:t>
            </a:r>
          </a:p>
          <a:p>
            <a:pPr marL="628650" lvl="1" indent="-171450">
              <a:buFont typeface="Arial"/>
              <a:buChar char="•"/>
            </a:pPr>
            <a:r>
              <a:rPr lang="en-US" b="0" baseline="0" dirty="0" smtClean="0"/>
              <a:t>Review the Student Manual or Digital Book to study grammar and vocabulary.</a:t>
            </a:r>
          </a:p>
          <a:p>
            <a:pPr marL="628650" lvl="1" indent="-171450">
              <a:buFont typeface="Arial"/>
              <a:buChar char="•"/>
            </a:pPr>
            <a:r>
              <a:rPr lang="en-US" b="0" baseline="0" dirty="0" smtClean="0"/>
              <a:t>Attend Complementary Classes to practice using grammar and vocabulary.</a:t>
            </a:r>
          </a:p>
          <a:p>
            <a:pPr marL="628650" lvl="1" indent="-171450">
              <a:buFont typeface="Arial"/>
              <a:buChar char="•"/>
            </a:pPr>
            <a:r>
              <a:rPr lang="en-US" b="0" baseline="0" dirty="0" smtClean="0"/>
              <a:t>Join Social Clubs to practice speaking skills.</a:t>
            </a:r>
          </a:p>
          <a:p>
            <a:endParaRPr lang="en-US" dirty="0" smtClean="0"/>
          </a:p>
          <a:p>
            <a:endParaRPr lang="en-US" b="0" baseline="0" dirty="0" smtClean="0"/>
          </a:p>
        </p:txBody>
      </p:sp>
      <p:sp>
        <p:nvSpPr>
          <p:cNvPr id="4" name="Slide Number Placeholder 3"/>
          <p:cNvSpPr>
            <a:spLocks noGrp="1"/>
          </p:cNvSpPr>
          <p:nvPr>
            <p:ph type="sldNum" sz="quarter" idx="10"/>
          </p:nvPr>
        </p:nvSpPr>
        <p:spPr/>
        <p:txBody>
          <a:bodyPr/>
          <a:lstStyle/>
          <a:p>
            <a:fld id="{30340642-D2FD-D046-87EF-349296A3D9A8}" type="slidenum">
              <a:rPr lang="en-US" smtClean="0"/>
              <a:t>13</a:t>
            </a:fld>
            <a:endParaRPr lang="en-US"/>
          </a:p>
        </p:txBody>
      </p:sp>
    </p:spTree>
    <p:extLst>
      <p:ext uri="{BB962C8B-B14F-4D97-AF65-F5344CB8AC3E}">
        <p14:creationId xmlns:p14="http://schemas.microsoft.com/office/powerpoint/2010/main" val="27144472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sz="1200" b="0" kern="1200" dirty="0" smtClean="0">
                <a:solidFill>
                  <a:schemeClr val="tx1"/>
                </a:solidFill>
                <a:effectLst/>
                <a:latin typeface="+mn-lt"/>
                <a:ea typeface="+mn-ea"/>
                <a:cs typeface="+mn-cs"/>
              </a:rPr>
              <a:t>2.2 Can I</a:t>
            </a:r>
            <a:r>
              <a:rPr lang="en-GB" sz="1200" kern="1200" dirty="0" smtClean="0">
                <a:solidFill>
                  <a:schemeClr val="tx1"/>
                </a:solidFill>
                <a:effectLst/>
                <a:latin typeface="+mn-lt"/>
                <a:ea typeface="+mn-ea"/>
                <a:cs typeface="+mn-cs"/>
              </a:rPr>
              <a:t> Have a Bag of Rice?</a:t>
            </a:r>
            <a:r>
              <a:rPr lang="en-US" sz="1200" b="0" kern="1200" dirty="0" smtClean="0">
                <a:solidFill>
                  <a:schemeClr val="tx1"/>
                </a:solidFill>
                <a:effectLst/>
                <a:latin typeface="+mn-lt"/>
                <a:ea typeface="+mn-ea"/>
                <a:cs typeface="+mn-cs"/>
              </a:rPr>
              <a:t> (5 min)</a:t>
            </a:r>
          </a:p>
          <a:p>
            <a:r>
              <a:rPr lang="en-US" sz="1200" b="0" kern="1200" dirty="0" smtClean="0">
                <a:solidFill>
                  <a:schemeClr val="tx1"/>
                </a:solidFill>
                <a:effectLst/>
                <a:latin typeface="+mn-lt"/>
                <a:ea typeface="+mn-ea"/>
                <a:cs typeface="+mn-cs"/>
              </a:rPr>
              <a:t>Allow one minute for this slide.</a:t>
            </a:r>
          </a:p>
          <a:p>
            <a:endParaRPr lang="en-US" sz="1200" b="0" kern="1200" dirty="0" smtClean="0">
              <a:solidFill>
                <a:schemeClr val="tx1"/>
              </a:solidFill>
              <a:effectLst/>
              <a:latin typeface="+mn-lt"/>
              <a:ea typeface="+mn-ea"/>
              <a:cs typeface="+mn-cs"/>
            </a:endParaRPr>
          </a:p>
          <a:p>
            <a:r>
              <a:rPr lang="en-US" sz="1200" b="0" kern="1200" dirty="0" smtClean="0">
                <a:solidFill>
                  <a:schemeClr val="tx1"/>
                </a:solidFill>
                <a:effectLst/>
                <a:latin typeface="+mn-lt"/>
                <a:ea typeface="+mn-ea"/>
                <a:cs typeface="+mn-cs"/>
              </a:rPr>
              <a:t>OBJECTIVE</a:t>
            </a:r>
          </a:p>
          <a:p>
            <a:pPr marL="171450" marR="0" indent="-171450" algn="l" defTabSz="457200" rtl="0" eaLnBrk="1" fontAlgn="auto" latinLnBrk="0" hangingPunct="1">
              <a:lnSpc>
                <a:spcPct val="100000"/>
              </a:lnSpc>
              <a:spcBef>
                <a:spcPts val="0"/>
              </a:spcBef>
              <a:spcAft>
                <a:spcPts val="0"/>
              </a:spcAft>
              <a:buClrTx/>
              <a:buSzTx/>
              <a:buFont typeface="Arial" charset="0"/>
              <a:buChar char="•"/>
              <a:tabLst/>
              <a:defRPr/>
            </a:pPr>
            <a:r>
              <a:rPr lang="en-US" sz="1200" kern="1200" dirty="0" smtClean="0">
                <a:solidFill>
                  <a:schemeClr val="tx1"/>
                </a:solidFill>
                <a:effectLst/>
                <a:latin typeface="+mn-lt"/>
                <a:ea typeface="+mn-ea"/>
                <a:cs typeface="+mn-cs"/>
              </a:rPr>
              <a:t>Can use simple phrases to ask for and provide things, and to discuss what to do next</a:t>
            </a:r>
            <a:r>
              <a:rPr lang="en-US" dirty="0" smtClean="0">
                <a:effectLst/>
              </a:rPr>
              <a:t> </a:t>
            </a:r>
            <a:r>
              <a:rPr lang="en-US" sz="1200" kern="1200" dirty="0" smtClean="0">
                <a:solidFill>
                  <a:schemeClr val="tx1"/>
                </a:solidFill>
                <a:effectLst/>
                <a:latin typeface="+mn-lt"/>
                <a:ea typeface="+mn-ea"/>
                <a:cs typeface="+mn-cs"/>
              </a:rPr>
              <a:t> (</a:t>
            </a:r>
            <a:r>
              <a:rPr lang="en-US" sz="1200" i="1" kern="1200" dirty="0" smtClean="0">
                <a:solidFill>
                  <a:schemeClr val="tx1"/>
                </a:solidFill>
                <a:effectLst/>
                <a:latin typeface="+mn-lt"/>
                <a:ea typeface="+mn-ea"/>
                <a:cs typeface="+mn-cs"/>
              </a:rPr>
              <a:t>Can you give me your ID?</a:t>
            </a:r>
            <a:r>
              <a:rPr lang="en-US" sz="1200" i="0" kern="1200" dirty="0" smtClean="0">
                <a:solidFill>
                  <a:schemeClr val="tx1"/>
                </a:solidFill>
                <a:effectLst/>
                <a:latin typeface="+mn-lt"/>
                <a:ea typeface="+mn-ea"/>
                <a:cs typeface="+mn-cs"/>
              </a:rPr>
              <a:t>)</a:t>
            </a:r>
          </a:p>
          <a:p>
            <a:pPr marL="0" indent="0">
              <a:buFont typeface="Arial"/>
              <a:buNone/>
            </a:pPr>
            <a:endParaRPr lang="en-US" sz="1200" kern="1200" baseline="0" dirty="0" smtClean="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 typeface="Arial"/>
              <a:buNone/>
              <a:tabLst/>
              <a:defRPr/>
            </a:pPr>
            <a:r>
              <a:rPr lang="en-US" sz="1200" kern="1200" baseline="0" dirty="0" smtClean="0">
                <a:solidFill>
                  <a:schemeClr val="tx1"/>
                </a:solidFill>
                <a:effectLst/>
                <a:latin typeface="+mn-lt"/>
                <a:ea typeface="+mn-ea"/>
                <a:cs typeface="+mn-cs"/>
              </a:rPr>
              <a:t>INSTRUCTIONS</a:t>
            </a:r>
          </a:p>
          <a:p>
            <a:r>
              <a:rPr lang="en-US" sz="1200" kern="1200" dirty="0" smtClean="0">
                <a:solidFill>
                  <a:schemeClr val="tx1"/>
                </a:solidFill>
                <a:effectLst/>
                <a:latin typeface="+mn-lt"/>
                <a:ea typeface="+mn-ea"/>
                <a:cs typeface="+mn-cs"/>
              </a:rPr>
              <a:t>#1. Have a Student to read the statement and question.</a:t>
            </a:r>
            <a:r>
              <a:rPr lang="en-US" sz="1200" i="0" kern="1200" dirty="0" smtClean="0">
                <a:solidFill>
                  <a:schemeClr val="tx1"/>
                </a:solidFill>
                <a:effectLst/>
                <a:latin typeface="+mn-lt"/>
                <a:ea typeface="+mn-ea"/>
                <a:cs typeface="+mn-cs"/>
              </a:rPr>
              <a:t> [</a:t>
            </a:r>
            <a:r>
              <a:rPr lang="en-GB" sz="1200" i="0" kern="1200" dirty="0" smtClean="0">
                <a:solidFill>
                  <a:schemeClr val="tx1"/>
                </a:solidFill>
                <a:effectLst/>
                <a:latin typeface="+mn-lt"/>
                <a:ea typeface="+mn-ea"/>
                <a:cs typeface="+mn-cs"/>
              </a:rPr>
              <a:t>I want a bag of rice. What do I say?</a:t>
            </a:r>
            <a:r>
              <a:rPr lang="en-US" sz="1200" i="0" kern="1200" dirty="0" smtClean="0">
                <a:solidFill>
                  <a:schemeClr val="tx1"/>
                </a:solidFill>
                <a:effectLst/>
                <a:latin typeface="+mn-lt"/>
                <a:ea typeface="+mn-ea"/>
                <a:cs typeface="+mn-cs"/>
              </a:rPr>
              <a:t>]</a:t>
            </a:r>
          </a:p>
          <a:p>
            <a:r>
              <a:rPr lang="en-US" sz="1200" i="0" kern="1200" dirty="0" smtClean="0">
                <a:solidFill>
                  <a:schemeClr val="tx1"/>
                </a:solidFill>
                <a:effectLst/>
                <a:latin typeface="+mn-lt"/>
                <a:ea typeface="+mn-ea"/>
                <a:cs typeface="+mn-cs"/>
              </a:rPr>
              <a:t>#2.</a:t>
            </a:r>
            <a:r>
              <a:rPr lang="en-US" sz="1200" i="0" kern="1200" baseline="0" dirty="0" smtClean="0">
                <a:solidFill>
                  <a:schemeClr val="tx1"/>
                </a:solidFill>
                <a:effectLst/>
                <a:latin typeface="+mn-lt"/>
                <a:ea typeface="+mn-ea"/>
                <a:cs typeface="+mn-cs"/>
              </a:rPr>
              <a:t> Encourage </a:t>
            </a:r>
            <a:r>
              <a:rPr lang="en-US" sz="1200" kern="1200" dirty="0" smtClean="0">
                <a:solidFill>
                  <a:schemeClr val="tx1"/>
                </a:solidFill>
                <a:effectLst/>
                <a:latin typeface="+mn-lt"/>
                <a:ea typeface="+mn-ea"/>
                <a:cs typeface="+mn-cs"/>
              </a:rPr>
              <a:t>the </a:t>
            </a:r>
            <a:r>
              <a:rPr lang="en-US" sz="1200" i="0" kern="1200" baseline="0" dirty="0" smtClean="0">
                <a:solidFill>
                  <a:schemeClr val="tx1"/>
                </a:solidFill>
                <a:effectLst/>
                <a:latin typeface="+mn-lt"/>
                <a:ea typeface="+mn-ea"/>
                <a:cs typeface="+mn-cs"/>
              </a:rPr>
              <a:t>Students to answer. </a:t>
            </a:r>
          </a:p>
          <a:p>
            <a:r>
              <a:rPr lang="en-US" sz="1200" i="0" kern="1200" baseline="0" dirty="0" smtClean="0">
                <a:solidFill>
                  <a:schemeClr val="tx1"/>
                </a:solidFill>
                <a:effectLst/>
                <a:latin typeface="+mn-lt"/>
                <a:ea typeface="+mn-ea"/>
                <a:cs typeface="+mn-cs"/>
              </a:rPr>
              <a:t>#3. Reveal the answer. [I’d like a bag of rice, please./Can I have a bag of rice?]</a:t>
            </a:r>
          </a:p>
          <a:p>
            <a:r>
              <a:rPr lang="en-US" sz="1200" kern="1200" dirty="0" smtClean="0">
                <a:solidFill>
                  <a:schemeClr val="tx1"/>
                </a:solidFill>
                <a:effectLst/>
                <a:latin typeface="+mn-lt"/>
                <a:ea typeface="+mn-ea"/>
                <a:cs typeface="+mn-cs"/>
              </a:rPr>
              <a:t>#4. Have a Student read the question. [</a:t>
            </a:r>
            <a:r>
              <a:rPr lang="en-GB" sz="1200" i="0" kern="1200" dirty="0" smtClean="0">
                <a:solidFill>
                  <a:schemeClr val="tx1"/>
                </a:solidFill>
                <a:effectLst/>
                <a:latin typeface="+mn-lt"/>
                <a:ea typeface="+mn-ea"/>
                <a:cs typeface="+mn-cs"/>
              </a:rPr>
              <a:t>Can you give me that bag</a:t>
            </a:r>
            <a:r>
              <a:rPr lang="en-GB" sz="1200" i="0" kern="1200" baseline="0" dirty="0" smtClean="0">
                <a:solidFill>
                  <a:schemeClr val="tx1"/>
                </a:solidFill>
                <a:effectLst/>
                <a:latin typeface="+mn-lt"/>
                <a:ea typeface="+mn-ea"/>
                <a:cs typeface="+mn-cs"/>
              </a:rPr>
              <a:t> of rice</a:t>
            </a:r>
            <a:r>
              <a:rPr lang="en-GB" sz="1200" i="0" kern="1200" dirty="0" smtClean="0">
                <a:solidFill>
                  <a:schemeClr val="tx1"/>
                </a:solidFill>
                <a:effectLst/>
                <a:latin typeface="+mn-lt"/>
                <a:ea typeface="+mn-ea"/>
                <a:cs typeface="+mn-cs"/>
              </a:rPr>
              <a:t>?</a:t>
            </a:r>
            <a:r>
              <a:rPr lang="en-US" sz="1200" i="0" kern="1200" dirty="0" smtClean="0">
                <a:solidFill>
                  <a:schemeClr val="tx1"/>
                </a:solidFill>
                <a:effectLst/>
                <a:latin typeface="+mn-lt"/>
                <a:ea typeface="+mn-ea"/>
                <a:cs typeface="+mn-cs"/>
              </a:rPr>
              <a:t>]</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i="0" kern="1200" dirty="0" smtClean="0">
                <a:solidFill>
                  <a:schemeClr val="tx1"/>
                </a:solidFill>
                <a:effectLst/>
                <a:latin typeface="+mn-lt"/>
                <a:ea typeface="+mn-ea"/>
                <a:cs typeface="+mn-cs"/>
              </a:rPr>
              <a:t>#5.</a:t>
            </a:r>
            <a:r>
              <a:rPr lang="en-US" sz="1200" i="0" kern="1200" baseline="0" dirty="0" smtClean="0">
                <a:solidFill>
                  <a:schemeClr val="tx1"/>
                </a:solidFill>
                <a:effectLst/>
                <a:latin typeface="+mn-lt"/>
                <a:ea typeface="+mn-ea"/>
                <a:cs typeface="+mn-cs"/>
              </a:rPr>
              <a:t> Encourage </a:t>
            </a:r>
            <a:r>
              <a:rPr lang="en-US" sz="1200" kern="1200" dirty="0" smtClean="0">
                <a:solidFill>
                  <a:schemeClr val="tx1"/>
                </a:solidFill>
                <a:effectLst/>
                <a:latin typeface="+mn-lt"/>
                <a:ea typeface="+mn-ea"/>
                <a:cs typeface="+mn-cs"/>
              </a:rPr>
              <a:t>the </a:t>
            </a:r>
            <a:r>
              <a:rPr lang="en-US" sz="1200" i="0" kern="1200" baseline="0" dirty="0" smtClean="0">
                <a:solidFill>
                  <a:schemeClr val="tx1"/>
                </a:solidFill>
                <a:effectLst/>
                <a:latin typeface="+mn-lt"/>
                <a:ea typeface="+mn-ea"/>
                <a:cs typeface="+mn-cs"/>
              </a:rPr>
              <a:t>Students to answer. </a:t>
            </a:r>
            <a:r>
              <a:rPr lang="en-US" sz="1200" kern="1200" dirty="0" smtClean="0">
                <a:solidFill>
                  <a:schemeClr val="tx1"/>
                </a:solidFill>
                <a:effectLst/>
                <a:latin typeface="+mn-lt"/>
                <a:ea typeface="+mn-ea"/>
                <a:cs typeface="+mn-cs"/>
              </a:rPr>
              <a:t>If the Students do not respond with</a:t>
            </a:r>
            <a:r>
              <a:rPr lang="en-US" sz="1200" i="0" kern="1200" dirty="0" smtClean="0">
                <a:solidFill>
                  <a:schemeClr val="tx1"/>
                </a:solidFill>
                <a:effectLst/>
                <a:latin typeface="+mn-lt"/>
                <a:ea typeface="+mn-ea"/>
                <a:cs typeface="+mn-cs"/>
              </a:rPr>
              <a:t> “Here you are,” ask, “What do you say when you give me the bag of rice?”</a:t>
            </a:r>
            <a:endParaRPr lang="en-US" sz="1200" i="0" kern="1200" baseline="0" dirty="0" smtClean="0">
              <a:solidFill>
                <a:schemeClr val="tx1"/>
              </a:solidFill>
              <a:effectLst/>
              <a:latin typeface="+mn-lt"/>
              <a:ea typeface="+mn-ea"/>
              <a:cs typeface="+mn-cs"/>
            </a:endParaRPr>
          </a:p>
          <a:p>
            <a:r>
              <a:rPr lang="en-US" sz="1200" i="0" kern="1200" baseline="0" dirty="0" smtClean="0">
                <a:solidFill>
                  <a:schemeClr val="tx1"/>
                </a:solidFill>
                <a:effectLst/>
                <a:latin typeface="+mn-lt"/>
                <a:ea typeface="+mn-ea"/>
                <a:cs typeface="+mn-cs"/>
              </a:rPr>
              <a:t>#6. Reveal the answer. [Here you are.]</a:t>
            </a:r>
          </a:p>
          <a:p>
            <a:endParaRPr lang="en-US" sz="1200" i="0" kern="1200" dirty="0" smtClean="0">
              <a:solidFill>
                <a:schemeClr val="tx1"/>
              </a:solidFill>
              <a:effectLst/>
              <a:latin typeface="+mn-lt"/>
              <a:ea typeface="+mn-ea"/>
              <a:cs typeface="+mn-cs"/>
            </a:endParaRPr>
          </a:p>
          <a:p>
            <a:r>
              <a:rPr lang="en-US" sz="1200" b="0" i="0" kern="1200" baseline="0" dirty="0" smtClean="0">
                <a:solidFill>
                  <a:schemeClr val="tx1"/>
                </a:solidFill>
                <a:effectLst/>
                <a:latin typeface="+mn-lt"/>
                <a:ea typeface="+mn-ea"/>
                <a:cs typeface="+mn-cs"/>
              </a:rPr>
              <a:t>TEACHING TIPS</a:t>
            </a:r>
          </a:p>
          <a:p>
            <a:pPr marL="171450" indent="-171450">
              <a:buFont typeface="Arial" panose="020B0604020202020204" pitchFamily="34" charset="0"/>
              <a:buChar char="•"/>
            </a:pPr>
            <a:r>
              <a:rPr lang="en-US" sz="1200" b="0" i="0" kern="1200" baseline="0" dirty="0" smtClean="0">
                <a:solidFill>
                  <a:schemeClr val="tx1"/>
                </a:solidFill>
                <a:effectLst/>
                <a:latin typeface="+mn-lt"/>
                <a:ea typeface="+mn-ea"/>
                <a:cs typeface="+mn-cs"/>
              </a:rPr>
              <a:t>Elicit a variety of the target vocabulary.</a:t>
            </a:r>
          </a:p>
          <a:p>
            <a:pPr marL="171450" indent="-171450">
              <a:buFont typeface="Arial" panose="020B0604020202020204" pitchFamily="34" charset="0"/>
              <a:buChar char="•"/>
            </a:pPr>
            <a:r>
              <a:rPr lang="en-US" sz="1200" b="0" i="0" kern="1200" baseline="0" dirty="0" smtClean="0">
                <a:solidFill>
                  <a:schemeClr val="tx1"/>
                </a:solidFill>
                <a:effectLst/>
                <a:latin typeface="+mn-lt"/>
                <a:ea typeface="+mn-ea"/>
                <a:cs typeface="+mn-cs"/>
              </a:rPr>
              <a:t>Elicit from each Student.</a:t>
            </a:r>
          </a:p>
          <a:p>
            <a:pPr marL="171450" indent="-171450">
              <a:buFont typeface="Arial" panose="020B0604020202020204" pitchFamily="34" charset="0"/>
              <a:buChar char="•"/>
            </a:pPr>
            <a:r>
              <a:rPr lang="en-US" sz="1200" b="0" i="0" kern="1200" baseline="0" dirty="0" smtClean="0">
                <a:solidFill>
                  <a:schemeClr val="tx1"/>
                </a:solidFill>
                <a:effectLst/>
                <a:latin typeface="+mn-lt"/>
                <a:ea typeface="+mn-ea"/>
                <a:cs typeface="+mn-cs"/>
              </a:rPr>
              <a:t>It helps to board elicited language.</a:t>
            </a:r>
          </a:p>
          <a:p>
            <a:endParaRPr lang="en-US" sz="1200" i="0" kern="1200" dirty="0" smtClean="0">
              <a:solidFill>
                <a:schemeClr val="tx1"/>
              </a:solidFill>
              <a:effectLst/>
              <a:latin typeface="+mn-lt"/>
              <a:ea typeface="+mn-ea"/>
              <a:cs typeface="+mn-cs"/>
            </a:endParaRPr>
          </a:p>
          <a:p>
            <a:pPr marL="0" indent="0">
              <a:buFont typeface="Arial"/>
              <a:buNone/>
            </a:pPr>
            <a:endParaRPr lang="en-US" i="0" baseline="0" dirty="0" smtClean="0"/>
          </a:p>
          <a:p>
            <a:pPr marL="0" indent="0">
              <a:buFont typeface="Arial"/>
              <a:buNone/>
            </a:pPr>
            <a:endParaRPr lang="en-US" i="0" baseline="0" dirty="0" smtClean="0"/>
          </a:p>
          <a:p>
            <a:pPr marL="0" indent="0">
              <a:buFont typeface="Arial"/>
              <a:buNone/>
            </a:pPr>
            <a:endParaRPr lang="en-US" i="0" baseline="0" dirty="0" smtClean="0"/>
          </a:p>
          <a:p>
            <a:pPr marL="0" indent="0">
              <a:buFont typeface="Arial"/>
              <a:buNone/>
            </a:pPr>
            <a:endParaRPr lang="en-US" i="0" baseline="0" dirty="0" smtClean="0"/>
          </a:p>
        </p:txBody>
      </p:sp>
      <p:sp>
        <p:nvSpPr>
          <p:cNvPr id="4" name="Slide Number Placeholder 3"/>
          <p:cNvSpPr>
            <a:spLocks noGrp="1"/>
          </p:cNvSpPr>
          <p:nvPr>
            <p:ph type="sldNum" sz="quarter" idx="10"/>
          </p:nvPr>
        </p:nvSpPr>
        <p:spPr/>
        <p:txBody>
          <a:bodyPr/>
          <a:lstStyle/>
          <a:p>
            <a:fld id="{30340642-D2FD-D046-87EF-349296A3D9A8}" type="slidenum">
              <a:rPr lang="en-US" smtClean="0"/>
              <a:t>14</a:t>
            </a:fld>
            <a:endParaRPr lang="en-US"/>
          </a:p>
        </p:txBody>
      </p:sp>
    </p:spTree>
    <p:extLst>
      <p:ext uri="{BB962C8B-B14F-4D97-AF65-F5344CB8AC3E}">
        <p14:creationId xmlns:p14="http://schemas.microsoft.com/office/powerpoint/2010/main" val="259733441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sz="1200" b="0" kern="1200" dirty="0" smtClean="0">
                <a:solidFill>
                  <a:schemeClr val="tx1"/>
                </a:solidFill>
                <a:effectLst/>
                <a:latin typeface="+mn-lt"/>
                <a:ea typeface="+mn-ea"/>
                <a:cs typeface="+mn-cs"/>
              </a:rPr>
              <a:t>2.2 Can I</a:t>
            </a:r>
            <a:r>
              <a:rPr lang="en-GB" sz="1200" kern="1200" dirty="0" smtClean="0">
                <a:solidFill>
                  <a:schemeClr val="tx1"/>
                </a:solidFill>
                <a:effectLst/>
                <a:latin typeface="+mn-lt"/>
                <a:ea typeface="+mn-ea"/>
                <a:cs typeface="+mn-cs"/>
              </a:rPr>
              <a:t> Have a Bag of Rice?</a:t>
            </a:r>
            <a:endParaRPr lang="en-US" sz="1200" b="0" kern="1200" dirty="0" smtClean="0">
              <a:solidFill>
                <a:schemeClr val="tx1"/>
              </a:solidFill>
              <a:effectLst/>
              <a:latin typeface="+mn-lt"/>
              <a:ea typeface="+mn-ea"/>
              <a:cs typeface="+mn-cs"/>
            </a:endParaRPr>
          </a:p>
          <a:p>
            <a:r>
              <a:rPr lang="en-US" sz="1200" b="0" kern="1200" dirty="0" smtClean="0">
                <a:solidFill>
                  <a:schemeClr val="tx1"/>
                </a:solidFill>
                <a:effectLst/>
                <a:latin typeface="+mn-lt"/>
                <a:ea typeface="+mn-ea"/>
                <a:cs typeface="+mn-cs"/>
              </a:rPr>
              <a:t>Allow one minute for this slide.</a:t>
            </a:r>
          </a:p>
          <a:p>
            <a:pPr marL="0" marR="0" indent="0" algn="l" defTabSz="457200" rtl="0" eaLnBrk="1" fontAlgn="auto" latinLnBrk="0" hangingPunct="1">
              <a:lnSpc>
                <a:spcPct val="100000"/>
              </a:lnSpc>
              <a:spcBef>
                <a:spcPts val="0"/>
              </a:spcBef>
              <a:spcAft>
                <a:spcPts val="0"/>
              </a:spcAft>
              <a:buClrTx/>
              <a:buSzTx/>
              <a:buFont typeface="Arial"/>
              <a:buNone/>
              <a:tabLst/>
              <a:defRPr/>
            </a:pPr>
            <a:endParaRPr lang="en-US" sz="1200" kern="1200" baseline="0" dirty="0" smtClean="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 typeface="Arial"/>
              <a:buNone/>
              <a:tabLst/>
              <a:defRPr/>
            </a:pPr>
            <a:r>
              <a:rPr lang="en-US" sz="1200" kern="1200" baseline="0" dirty="0" smtClean="0">
                <a:solidFill>
                  <a:schemeClr val="tx1"/>
                </a:solidFill>
                <a:effectLst/>
                <a:latin typeface="+mn-lt"/>
                <a:ea typeface="+mn-ea"/>
                <a:cs typeface="+mn-cs"/>
              </a:rPr>
              <a:t>INSTRUCTIONS</a:t>
            </a:r>
          </a:p>
          <a:p>
            <a:pPr marL="0" indent="0">
              <a:buFont typeface="Arial" charset="0"/>
              <a:buNone/>
            </a:pPr>
            <a:r>
              <a:rPr lang="en-US" sz="1200" i="0" kern="1200" dirty="0" smtClean="0">
                <a:solidFill>
                  <a:schemeClr val="tx1"/>
                </a:solidFill>
                <a:effectLst/>
                <a:latin typeface="+mn-lt"/>
                <a:ea typeface="+mn-ea"/>
                <a:cs typeface="+mn-cs"/>
              </a:rPr>
              <a:t>#1. Have a Student read the question. [What do I say if I want some sugar?]</a:t>
            </a:r>
          </a:p>
          <a:p>
            <a:pPr marL="0" indent="0">
              <a:buFont typeface="Arial" charset="0"/>
              <a:buNone/>
            </a:pPr>
            <a:r>
              <a:rPr lang="en-US" sz="1200" i="0" kern="1200" dirty="0" smtClean="0">
                <a:solidFill>
                  <a:schemeClr val="tx1"/>
                </a:solidFill>
                <a:effectLst/>
                <a:latin typeface="+mn-lt"/>
                <a:ea typeface="+mn-ea"/>
                <a:cs typeface="+mn-cs"/>
              </a:rPr>
              <a:t>#2. Encourage </a:t>
            </a:r>
            <a:r>
              <a:rPr lang="en-US" sz="1200" kern="1200" dirty="0" smtClean="0">
                <a:solidFill>
                  <a:schemeClr val="tx1"/>
                </a:solidFill>
                <a:effectLst/>
                <a:latin typeface="+mn-lt"/>
                <a:ea typeface="+mn-ea"/>
                <a:cs typeface="+mn-cs"/>
              </a:rPr>
              <a:t>the </a:t>
            </a:r>
            <a:r>
              <a:rPr lang="en-US" sz="1200" i="0" kern="1200" dirty="0" smtClean="0">
                <a:solidFill>
                  <a:schemeClr val="tx1"/>
                </a:solidFill>
                <a:effectLst/>
                <a:latin typeface="+mn-lt"/>
                <a:ea typeface="+mn-ea"/>
                <a:cs typeface="+mn-cs"/>
              </a:rPr>
              <a:t>Students to respond.</a:t>
            </a:r>
          </a:p>
          <a:p>
            <a:pPr marL="0" indent="0">
              <a:buFont typeface="Arial" charset="0"/>
              <a:buNone/>
            </a:pPr>
            <a:r>
              <a:rPr lang="en-US" sz="1200" i="0" kern="1200" dirty="0" smtClean="0">
                <a:solidFill>
                  <a:schemeClr val="tx1"/>
                </a:solidFill>
                <a:effectLst/>
                <a:latin typeface="+mn-lt"/>
                <a:ea typeface="+mn-ea"/>
                <a:cs typeface="+mn-cs"/>
              </a:rPr>
              <a:t>#3. Reveal</a:t>
            </a:r>
            <a:r>
              <a:rPr lang="en-US" sz="1200" i="0" kern="1200" baseline="0" dirty="0" smtClean="0">
                <a:solidFill>
                  <a:schemeClr val="tx1"/>
                </a:solidFill>
                <a:effectLst/>
                <a:latin typeface="+mn-lt"/>
                <a:ea typeface="+mn-ea"/>
                <a:cs typeface="+mn-cs"/>
              </a:rPr>
              <a:t> the answer.</a:t>
            </a:r>
            <a:r>
              <a:rPr lang="en-US" sz="1200" i="0" kern="1200" dirty="0" smtClean="0">
                <a:solidFill>
                  <a:schemeClr val="tx1"/>
                </a:solidFill>
                <a:effectLst/>
                <a:latin typeface="+mn-lt"/>
                <a:ea typeface="+mn-ea"/>
                <a:cs typeface="+mn-cs"/>
              </a:rPr>
              <a:t> [Can I have a packet of sugar?]</a:t>
            </a:r>
          </a:p>
          <a:p>
            <a:pPr marL="0" indent="0">
              <a:buFont typeface="Arial" charset="0"/>
              <a:buNone/>
            </a:pPr>
            <a:r>
              <a:rPr lang="en-US" sz="1200" i="0" kern="1200" dirty="0" smtClean="0">
                <a:solidFill>
                  <a:schemeClr val="tx1"/>
                </a:solidFill>
                <a:effectLst/>
                <a:latin typeface="+mn-lt"/>
                <a:ea typeface="+mn-ea"/>
                <a:cs typeface="+mn-cs"/>
              </a:rPr>
              <a:t>#4. Have a Student read the question. [What do you say if you give me the packet of sugar?]</a:t>
            </a:r>
          </a:p>
          <a:p>
            <a:pPr marL="0" indent="0">
              <a:buFont typeface="Arial" charset="0"/>
              <a:buNone/>
            </a:pPr>
            <a:r>
              <a:rPr lang="en-US" sz="1200" i="0" kern="1200" dirty="0" smtClean="0">
                <a:solidFill>
                  <a:schemeClr val="tx1"/>
                </a:solidFill>
                <a:effectLst/>
                <a:latin typeface="+mn-lt"/>
                <a:ea typeface="+mn-ea"/>
                <a:cs typeface="+mn-cs"/>
              </a:rPr>
              <a:t>#5. Encourage </a:t>
            </a:r>
            <a:r>
              <a:rPr lang="en-US" sz="1200" kern="1200" dirty="0" smtClean="0">
                <a:solidFill>
                  <a:schemeClr val="tx1"/>
                </a:solidFill>
                <a:effectLst/>
                <a:latin typeface="+mn-lt"/>
                <a:ea typeface="+mn-ea"/>
                <a:cs typeface="+mn-cs"/>
              </a:rPr>
              <a:t>the </a:t>
            </a:r>
            <a:r>
              <a:rPr lang="en-US" sz="1200" i="0" kern="1200" dirty="0" smtClean="0">
                <a:solidFill>
                  <a:schemeClr val="tx1"/>
                </a:solidFill>
                <a:effectLst/>
                <a:latin typeface="+mn-lt"/>
                <a:ea typeface="+mn-ea"/>
                <a:cs typeface="+mn-cs"/>
              </a:rPr>
              <a:t>Students to answer.</a:t>
            </a:r>
          </a:p>
          <a:p>
            <a:pPr marL="0" indent="0">
              <a:buFont typeface="Arial" charset="0"/>
              <a:buNone/>
            </a:pPr>
            <a:r>
              <a:rPr lang="en-US" sz="1200" i="0" kern="1200" dirty="0" smtClean="0">
                <a:solidFill>
                  <a:schemeClr val="tx1"/>
                </a:solidFill>
                <a:effectLst/>
                <a:latin typeface="+mn-lt"/>
                <a:ea typeface="+mn-ea"/>
                <a:cs typeface="+mn-cs"/>
              </a:rPr>
              <a:t>#6. Reveal the answer. [Here you are.]</a:t>
            </a:r>
          </a:p>
          <a:p>
            <a:pPr marL="0" indent="0">
              <a:buFont typeface="Arial" charset="0"/>
              <a:buNone/>
            </a:pPr>
            <a:endParaRPr lang="en-US" sz="1200" i="0" kern="1200" dirty="0" smtClean="0">
              <a:solidFill>
                <a:schemeClr val="tx1"/>
              </a:solidFill>
              <a:effectLst/>
              <a:latin typeface="+mn-lt"/>
              <a:ea typeface="+mn-ea"/>
              <a:cs typeface="+mn-cs"/>
            </a:endParaRPr>
          </a:p>
          <a:p>
            <a:r>
              <a:rPr lang="en-US" sz="1200" b="0" i="0" kern="1200" baseline="0" dirty="0" smtClean="0">
                <a:solidFill>
                  <a:schemeClr val="tx1"/>
                </a:solidFill>
                <a:effectLst/>
                <a:latin typeface="+mn-lt"/>
                <a:ea typeface="+mn-ea"/>
                <a:cs typeface="+mn-cs"/>
              </a:rPr>
              <a:t>TEACHING TIP</a:t>
            </a:r>
          </a:p>
          <a:p>
            <a:pPr marL="171450" indent="-171450">
              <a:buFont typeface="Arial"/>
              <a:buChar char="•"/>
            </a:pPr>
            <a:r>
              <a:rPr lang="en-US" sz="1200" b="0" i="0" kern="1200" baseline="0" dirty="0" smtClean="0">
                <a:solidFill>
                  <a:schemeClr val="tx1"/>
                </a:solidFill>
                <a:effectLst/>
                <a:latin typeface="+mn-lt"/>
                <a:ea typeface="+mn-ea"/>
                <a:cs typeface="+mn-cs"/>
              </a:rPr>
              <a:t>Elicit target language from each Student.</a:t>
            </a:r>
          </a:p>
          <a:p>
            <a:pPr marL="0" indent="0">
              <a:buFont typeface="Arial"/>
              <a:buNone/>
            </a:pPr>
            <a:endParaRPr lang="en-US" sz="1200" i="0" kern="1200" dirty="0" smtClean="0">
              <a:solidFill>
                <a:schemeClr val="tx1"/>
              </a:solidFill>
              <a:effectLst/>
              <a:latin typeface="+mn-lt"/>
              <a:ea typeface="+mn-ea"/>
              <a:cs typeface="+mn-cs"/>
            </a:endParaRPr>
          </a:p>
          <a:p>
            <a:endParaRPr lang="en-US" sz="1200" i="0" kern="1200" dirty="0" smtClean="0">
              <a:solidFill>
                <a:schemeClr val="tx1"/>
              </a:solidFill>
              <a:effectLst/>
              <a:latin typeface="+mn-lt"/>
              <a:ea typeface="+mn-ea"/>
              <a:cs typeface="+mn-cs"/>
            </a:endParaRPr>
          </a:p>
          <a:p>
            <a:endParaRPr lang="en-US" sz="1200" i="0" kern="1200" dirty="0" smtClean="0">
              <a:solidFill>
                <a:schemeClr val="tx1"/>
              </a:solidFill>
              <a:effectLst/>
              <a:latin typeface="+mn-lt"/>
              <a:ea typeface="+mn-ea"/>
              <a:cs typeface="+mn-cs"/>
            </a:endParaRPr>
          </a:p>
          <a:p>
            <a:pPr marL="0" indent="0">
              <a:buFont typeface="Arial"/>
              <a:buNone/>
            </a:pPr>
            <a:endParaRPr lang="en-US" i="0" baseline="0" dirty="0" smtClean="0"/>
          </a:p>
          <a:p>
            <a:pPr marL="0" indent="0">
              <a:buFont typeface="Arial"/>
              <a:buNone/>
            </a:pPr>
            <a:endParaRPr lang="en-US" i="0" baseline="0" dirty="0" smtClean="0"/>
          </a:p>
          <a:p>
            <a:pPr marL="0" indent="0">
              <a:buFont typeface="Arial"/>
              <a:buNone/>
            </a:pPr>
            <a:endParaRPr lang="en-US" i="0" baseline="0" dirty="0" smtClean="0"/>
          </a:p>
          <a:p>
            <a:pPr marL="0" indent="0">
              <a:buFont typeface="Arial"/>
              <a:buNone/>
            </a:pPr>
            <a:endParaRPr lang="en-US" i="0" baseline="0" dirty="0" smtClean="0"/>
          </a:p>
        </p:txBody>
      </p:sp>
      <p:sp>
        <p:nvSpPr>
          <p:cNvPr id="4" name="Slide Number Placeholder 3"/>
          <p:cNvSpPr>
            <a:spLocks noGrp="1"/>
          </p:cNvSpPr>
          <p:nvPr>
            <p:ph type="sldNum" sz="quarter" idx="10"/>
          </p:nvPr>
        </p:nvSpPr>
        <p:spPr/>
        <p:txBody>
          <a:bodyPr/>
          <a:lstStyle/>
          <a:p>
            <a:fld id="{30340642-D2FD-D046-87EF-349296A3D9A8}" type="slidenum">
              <a:rPr lang="en-US" smtClean="0"/>
              <a:t>15</a:t>
            </a:fld>
            <a:endParaRPr lang="en-US"/>
          </a:p>
        </p:txBody>
      </p:sp>
    </p:spTree>
    <p:extLst>
      <p:ext uri="{BB962C8B-B14F-4D97-AF65-F5344CB8AC3E}">
        <p14:creationId xmlns:p14="http://schemas.microsoft.com/office/powerpoint/2010/main" val="259733441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sz="1200" b="0" kern="1200" dirty="0" smtClean="0">
                <a:solidFill>
                  <a:schemeClr val="tx1"/>
                </a:solidFill>
                <a:effectLst/>
                <a:latin typeface="+mn-lt"/>
                <a:ea typeface="+mn-ea"/>
                <a:cs typeface="+mn-cs"/>
              </a:rPr>
              <a:t>2.2 Can I</a:t>
            </a:r>
            <a:r>
              <a:rPr lang="en-GB" sz="1200" kern="1200" dirty="0" smtClean="0">
                <a:solidFill>
                  <a:schemeClr val="tx1"/>
                </a:solidFill>
                <a:effectLst/>
                <a:latin typeface="+mn-lt"/>
                <a:ea typeface="+mn-ea"/>
                <a:cs typeface="+mn-cs"/>
              </a:rPr>
              <a:t> Have a Bag of Rice?</a:t>
            </a:r>
            <a:endParaRPr lang="en-US" sz="1200" b="0" kern="1200" dirty="0" smtClean="0">
              <a:solidFill>
                <a:schemeClr val="tx1"/>
              </a:solidFill>
              <a:effectLst/>
              <a:latin typeface="+mn-lt"/>
              <a:ea typeface="+mn-ea"/>
              <a:cs typeface="+mn-cs"/>
            </a:endParaRPr>
          </a:p>
          <a:p>
            <a:r>
              <a:rPr lang="en-US" sz="1200" b="0" kern="1200" dirty="0" smtClean="0">
                <a:solidFill>
                  <a:schemeClr val="tx1"/>
                </a:solidFill>
                <a:effectLst/>
                <a:latin typeface="+mn-lt"/>
                <a:ea typeface="+mn-ea"/>
                <a:cs typeface="+mn-cs"/>
              </a:rPr>
              <a:t>Allow two minutes for this slide.</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INSTRUCTIONS</a:t>
            </a:r>
          </a:p>
          <a:p>
            <a:pPr marL="171450" indent="-171450">
              <a:buFont typeface="Arial"/>
              <a:buChar char="•"/>
            </a:pPr>
            <a:r>
              <a:rPr lang="en-US" sz="1200" kern="1200" dirty="0" smtClean="0">
                <a:solidFill>
                  <a:schemeClr val="tx1"/>
                </a:solidFill>
                <a:effectLst/>
                <a:latin typeface="+mn-lt"/>
                <a:ea typeface="+mn-ea"/>
                <a:cs typeface="+mn-cs"/>
              </a:rPr>
              <a:t>The Students have to take turns asking for and providing the objects they see on the screen. For example,</a:t>
            </a:r>
          </a:p>
          <a:p>
            <a:r>
              <a:rPr lang="en-US" sz="1200" kern="1200" dirty="0" smtClean="0">
                <a:solidFill>
                  <a:schemeClr val="tx1"/>
                </a:solidFill>
                <a:effectLst/>
                <a:latin typeface="+mn-lt"/>
                <a:ea typeface="+mn-ea"/>
                <a:cs typeface="+mn-cs"/>
              </a:rPr>
              <a:t> </a:t>
            </a:r>
          </a:p>
          <a:p>
            <a:pPr lvl="1"/>
            <a:r>
              <a:rPr lang="en-US" sz="1200" i="0" kern="1200" dirty="0" smtClean="0">
                <a:solidFill>
                  <a:schemeClr val="tx1"/>
                </a:solidFill>
                <a:effectLst/>
                <a:latin typeface="+mn-lt"/>
                <a:ea typeface="+mn-ea"/>
                <a:cs typeface="+mn-cs"/>
              </a:rPr>
              <a:t>Student A: Can I have a jar of peppers?</a:t>
            </a:r>
          </a:p>
          <a:p>
            <a:pPr lvl="1"/>
            <a:r>
              <a:rPr lang="en-US" sz="1200" i="0" kern="1200" dirty="0" smtClean="0">
                <a:solidFill>
                  <a:schemeClr val="tx1"/>
                </a:solidFill>
                <a:effectLst/>
                <a:latin typeface="+mn-lt"/>
                <a:ea typeface="+mn-ea"/>
                <a:cs typeface="+mn-cs"/>
              </a:rPr>
              <a:t>Student B: Sure. Here you are. </a:t>
            </a:r>
          </a:p>
          <a:p>
            <a:pPr lvl="1"/>
            <a:r>
              <a:rPr lang="en-US" sz="1200" i="0" kern="1200" dirty="0" smtClean="0">
                <a:solidFill>
                  <a:schemeClr val="tx1"/>
                </a:solidFill>
                <a:effectLst/>
                <a:latin typeface="+mn-lt"/>
                <a:ea typeface="+mn-ea"/>
                <a:cs typeface="+mn-cs"/>
              </a:rPr>
              <a:t> </a:t>
            </a:r>
          </a:p>
          <a:p>
            <a:pPr lvl="1"/>
            <a:r>
              <a:rPr lang="en-US" sz="1200" i="0" kern="1200" dirty="0" smtClean="0">
                <a:solidFill>
                  <a:schemeClr val="tx1"/>
                </a:solidFill>
                <a:effectLst/>
                <a:latin typeface="+mn-lt"/>
                <a:ea typeface="+mn-ea"/>
                <a:cs typeface="+mn-cs"/>
              </a:rPr>
              <a:t>Student B: Can I have a bag</a:t>
            </a:r>
            <a:r>
              <a:rPr lang="en-US" sz="1200" i="0" kern="1200" baseline="0" dirty="0" smtClean="0">
                <a:solidFill>
                  <a:schemeClr val="tx1"/>
                </a:solidFill>
                <a:effectLst/>
                <a:latin typeface="+mn-lt"/>
                <a:ea typeface="+mn-ea"/>
                <a:cs typeface="+mn-cs"/>
              </a:rPr>
              <a:t> of rice</a:t>
            </a:r>
            <a:r>
              <a:rPr lang="en-US" sz="1200" i="0" kern="1200" dirty="0" smtClean="0">
                <a:solidFill>
                  <a:schemeClr val="tx1"/>
                </a:solidFill>
                <a:effectLst/>
                <a:latin typeface="+mn-lt"/>
                <a:ea typeface="+mn-ea"/>
                <a:cs typeface="+mn-cs"/>
              </a:rPr>
              <a:t>?</a:t>
            </a:r>
          </a:p>
          <a:p>
            <a:pPr lvl="1"/>
            <a:r>
              <a:rPr lang="en-US" sz="1200" i="0" kern="1200" dirty="0" smtClean="0">
                <a:solidFill>
                  <a:schemeClr val="tx1"/>
                </a:solidFill>
                <a:effectLst/>
                <a:latin typeface="+mn-lt"/>
                <a:ea typeface="+mn-ea"/>
                <a:cs typeface="+mn-cs"/>
              </a:rPr>
              <a:t>Student A: Here you are. </a:t>
            </a:r>
          </a:p>
          <a:p>
            <a:r>
              <a:rPr lang="en-US" sz="1200" kern="1200" dirty="0" smtClean="0">
                <a:solidFill>
                  <a:schemeClr val="tx1"/>
                </a:solidFill>
                <a:effectLst/>
                <a:latin typeface="+mn-lt"/>
                <a:ea typeface="+mn-ea"/>
                <a:cs typeface="+mn-cs"/>
              </a:rPr>
              <a:t> </a:t>
            </a:r>
          </a:p>
          <a:p>
            <a:r>
              <a:rPr lang="en-US" sz="1200" b="0" kern="1200" dirty="0" smtClean="0">
                <a:solidFill>
                  <a:schemeClr val="tx1"/>
                </a:solidFill>
                <a:effectLst/>
                <a:latin typeface="+mn-lt"/>
                <a:ea typeface="+mn-ea"/>
                <a:cs typeface="+mn-cs"/>
              </a:rPr>
              <a:t>ANSWER KEY</a:t>
            </a:r>
          </a:p>
          <a:p>
            <a:r>
              <a:rPr lang="en-US" sz="1200" kern="1200" dirty="0" smtClean="0">
                <a:solidFill>
                  <a:schemeClr val="tx1"/>
                </a:solidFill>
                <a:effectLst/>
                <a:latin typeface="+mn-lt"/>
                <a:ea typeface="+mn-ea"/>
                <a:cs typeface="+mn-cs"/>
              </a:rPr>
              <a:t>A. Can I have a jar of peppers?</a:t>
            </a:r>
          </a:p>
          <a:p>
            <a:r>
              <a:rPr lang="en-US" sz="1200" kern="1200" dirty="0" smtClean="0">
                <a:solidFill>
                  <a:schemeClr val="tx1"/>
                </a:solidFill>
                <a:effectLst/>
                <a:latin typeface="+mn-lt"/>
                <a:ea typeface="+mn-ea"/>
                <a:cs typeface="+mn-cs"/>
              </a:rPr>
              <a:t>B. Can I have a bag of rice?</a:t>
            </a:r>
          </a:p>
          <a:p>
            <a:r>
              <a:rPr lang="en-US" sz="1200" kern="1200" dirty="0" smtClean="0">
                <a:solidFill>
                  <a:schemeClr val="tx1"/>
                </a:solidFill>
                <a:effectLst/>
                <a:latin typeface="+mn-lt"/>
                <a:ea typeface="+mn-ea"/>
                <a:cs typeface="+mn-cs"/>
              </a:rPr>
              <a:t>C. Can I have a can of tomatoes?</a:t>
            </a:r>
          </a:p>
          <a:p>
            <a:r>
              <a:rPr lang="en-US" sz="1200" kern="1200" dirty="0" smtClean="0">
                <a:solidFill>
                  <a:schemeClr val="tx1"/>
                </a:solidFill>
                <a:effectLst/>
                <a:latin typeface="+mn-lt"/>
                <a:ea typeface="+mn-ea"/>
                <a:cs typeface="+mn-cs"/>
              </a:rPr>
              <a:t>D. Can I have a box of lettuce?</a:t>
            </a:r>
          </a:p>
          <a:p>
            <a:pPr marL="0" marR="0" indent="0" algn="l" defTabSz="457200" rtl="0" eaLnBrk="1" fontAlgn="auto" latinLnBrk="0" hangingPunct="1">
              <a:lnSpc>
                <a:spcPct val="100000"/>
              </a:lnSpc>
              <a:spcBef>
                <a:spcPts val="0"/>
              </a:spcBef>
              <a:spcAft>
                <a:spcPts val="0"/>
              </a:spcAft>
              <a:buClrTx/>
              <a:buSzTx/>
              <a:buFontTx/>
              <a:buNone/>
              <a:tabLst/>
              <a:defRPr/>
            </a:pPr>
            <a:endParaRPr lang="en-US" b="0"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lang="en-US" i="0" baseline="0" dirty="0" smtClean="0"/>
          </a:p>
          <a:p>
            <a:pPr marL="0" indent="0">
              <a:buFont typeface="Arial"/>
              <a:buNone/>
            </a:pPr>
            <a:endParaRPr lang="en-US" i="0" baseline="0" dirty="0" smtClean="0"/>
          </a:p>
        </p:txBody>
      </p:sp>
      <p:sp>
        <p:nvSpPr>
          <p:cNvPr id="4" name="Slide Number Placeholder 3"/>
          <p:cNvSpPr>
            <a:spLocks noGrp="1"/>
          </p:cNvSpPr>
          <p:nvPr>
            <p:ph type="sldNum" sz="quarter" idx="10"/>
          </p:nvPr>
        </p:nvSpPr>
        <p:spPr/>
        <p:txBody>
          <a:bodyPr/>
          <a:lstStyle/>
          <a:p>
            <a:fld id="{30340642-D2FD-D046-87EF-349296A3D9A8}" type="slidenum">
              <a:rPr lang="en-US" smtClean="0"/>
              <a:t>16</a:t>
            </a:fld>
            <a:endParaRPr lang="en-US"/>
          </a:p>
        </p:txBody>
      </p:sp>
    </p:spTree>
    <p:extLst>
      <p:ext uri="{BB962C8B-B14F-4D97-AF65-F5344CB8AC3E}">
        <p14:creationId xmlns:p14="http://schemas.microsoft.com/office/powerpoint/2010/main" val="259733441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sz="1200" b="0" kern="1200" dirty="0" smtClean="0">
                <a:solidFill>
                  <a:schemeClr val="tx1"/>
                </a:solidFill>
                <a:effectLst/>
                <a:latin typeface="+mn-lt"/>
                <a:ea typeface="+mn-ea"/>
                <a:cs typeface="+mn-cs"/>
              </a:rPr>
              <a:t>2.2 Can I</a:t>
            </a:r>
            <a:r>
              <a:rPr lang="en-GB" sz="1200" kern="1200" dirty="0" smtClean="0">
                <a:solidFill>
                  <a:schemeClr val="tx1"/>
                </a:solidFill>
                <a:effectLst/>
                <a:latin typeface="+mn-lt"/>
                <a:ea typeface="+mn-ea"/>
                <a:cs typeface="+mn-cs"/>
              </a:rPr>
              <a:t> Have a Bag of Rice?</a:t>
            </a:r>
            <a:endParaRPr lang="en-US" sz="1200" b="0" kern="1200" dirty="0" smtClean="0">
              <a:solidFill>
                <a:schemeClr val="tx1"/>
              </a:solidFill>
              <a:effectLst/>
              <a:latin typeface="+mn-lt"/>
              <a:ea typeface="+mn-ea"/>
              <a:cs typeface="+mn-cs"/>
            </a:endParaRPr>
          </a:p>
          <a:p>
            <a:r>
              <a:rPr lang="en-US" sz="1200" b="0" kern="1200" dirty="0" smtClean="0">
                <a:solidFill>
                  <a:schemeClr val="tx1"/>
                </a:solidFill>
                <a:effectLst/>
                <a:latin typeface="+mn-lt"/>
                <a:ea typeface="+mn-ea"/>
                <a:cs typeface="+mn-cs"/>
              </a:rPr>
              <a:t>Allow one minute for this slide.</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INSTRUCTIONS</a:t>
            </a:r>
          </a:p>
          <a:p>
            <a:pPr marL="171450" indent="-171450">
              <a:buFont typeface="Arial"/>
              <a:buChar char="•"/>
            </a:pPr>
            <a:r>
              <a:rPr lang="en-US" sz="1200" kern="1200" dirty="0" smtClean="0">
                <a:solidFill>
                  <a:schemeClr val="tx1"/>
                </a:solidFill>
                <a:effectLst/>
                <a:latin typeface="+mn-lt"/>
                <a:ea typeface="+mn-ea"/>
                <a:cs typeface="+mn-cs"/>
              </a:rPr>
              <a:t>The Students have to take turns asking for and providing the objects they see on the screen. </a:t>
            </a:r>
          </a:p>
          <a:p>
            <a:r>
              <a:rPr lang="en-US" sz="1200" kern="1200" dirty="0" smtClean="0">
                <a:solidFill>
                  <a:schemeClr val="tx1"/>
                </a:solidFill>
                <a:effectLst/>
                <a:latin typeface="+mn-lt"/>
                <a:ea typeface="+mn-ea"/>
                <a:cs typeface="+mn-cs"/>
              </a:rPr>
              <a:t> </a:t>
            </a:r>
          </a:p>
          <a:p>
            <a:r>
              <a:rPr lang="en-US" sz="1200" b="0" kern="1200" dirty="0" smtClean="0">
                <a:solidFill>
                  <a:schemeClr val="tx1"/>
                </a:solidFill>
                <a:effectLst/>
                <a:latin typeface="+mn-lt"/>
                <a:ea typeface="+mn-ea"/>
                <a:cs typeface="+mn-cs"/>
              </a:rPr>
              <a:t>ANSWER KEY</a:t>
            </a:r>
          </a:p>
          <a:p>
            <a:r>
              <a:rPr lang="en-US" sz="1200" kern="1200" dirty="0" smtClean="0">
                <a:solidFill>
                  <a:schemeClr val="tx1"/>
                </a:solidFill>
                <a:effectLst/>
                <a:latin typeface="+mn-lt"/>
                <a:ea typeface="+mn-ea"/>
                <a:cs typeface="+mn-cs"/>
              </a:rPr>
              <a:t>A. Can I have a bag of onions?</a:t>
            </a:r>
          </a:p>
          <a:p>
            <a:r>
              <a:rPr lang="en-US" sz="1200" kern="1200" dirty="0" smtClean="0">
                <a:solidFill>
                  <a:schemeClr val="tx1"/>
                </a:solidFill>
                <a:effectLst/>
                <a:latin typeface="+mn-lt"/>
                <a:ea typeface="+mn-ea"/>
                <a:cs typeface="+mn-cs"/>
              </a:rPr>
              <a:t>B. Can I have a bag of chips?</a:t>
            </a:r>
          </a:p>
          <a:p>
            <a:r>
              <a:rPr lang="en-US" sz="1200" kern="1200" dirty="0" smtClean="0">
                <a:solidFill>
                  <a:schemeClr val="tx1"/>
                </a:solidFill>
                <a:effectLst/>
                <a:latin typeface="+mn-lt"/>
                <a:ea typeface="+mn-ea"/>
                <a:cs typeface="+mn-cs"/>
              </a:rPr>
              <a:t>C. Can I have a can of beans?</a:t>
            </a:r>
          </a:p>
          <a:p>
            <a:r>
              <a:rPr lang="en-US" sz="1200" kern="1200" dirty="0" smtClean="0">
                <a:solidFill>
                  <a:schemeClr val="tx1"/>
                </a:solidFill>
                <a:effectLst/>
                <a:latin typeface="+mn-lt"/>
                <a:ea typeface="+mn-ea"/>
                <a:cs typeface="+mn-cs"/>
              </a:rPr>
              <a:t>D. Can I have a packet of sugar?</a:t>
            </a:r>
          </a:p>
          <a:p>
            <a:pPr marL="0" marR="0" indent="0" algn="l" defTabSz="457200" rtl="0" eaLnBrk="1" fontAlgn="auto" latinLnBrk="0" hangingPunct="1">
              <a:lnSpc>
                <a:spcPct val="100000"/>
              </a:lnSpc>
              <a:spcBef>
                <a:spcPts val="0"/>
              </a:spcBef>
              <a:spcAft>
                <a:spcPts val="0"/>
              </a:spcAft>
              <a:buClrTx/>
              <a:buSzTx/>
              <a:buFontTx/>
              <a:buNone/>
              <a:tabLst/>
              <a:defRPr/>
            </a:pPr>
            <a:endParaRPr lang="en-US" b="0"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lang="en-US" i="0" baseline="0" dirty="0" smtClean="0"/>
          </a:p>
          <a:p>
            <a:pPr marL="0" indent="0">
              <a:buFont typeface="Arial"/>
              <a:buNone/>
            </a:pPr>
            <a:endParaRPr lang="en-US" i="0" baseline="0" dirty="0" smtClean="0"/>
          </a:p>
        </p:txBody>
      </p:sp>
      <p:sp>
        <p:nvSpPr>
          <p:cNvPr id="4" name="Slide Number Placeholder 3"/>
          <p:cNvSpPr>
            <a:spLocks noGrp="1"/>
          </p:cNvSpPr>
          <p:nvPr>
            <p:ph type="sldNum" sz="quarter" idx="10"/>
          </p:nvPr>
        </p:nvSpPr>
        <p:spPr/>
        <p:txBody>
          <a:bodyPr/>
          <a:lstStyle/>
          <a:p>
            <a:fld id="{30340642-D2FD-D046-87EF-349296A3D9A8}" type="slidenum">
              <a:rPr lang="en-US" smtClean="0"/>
              <a:t>17</a:t>
            </a:fld>
            <a:endParaRPr lang="en-US"/>
          </a:p>
        </p:txBody>
      </p:sp>
    </p:spTree>
    <p:extLst>
      <p:ext uri="{BB962C8B-B14F-4D97-AF65-F5344CB8AC3E}">
        <p14:creationId xmlns:p14="http://schemas.microsoft.com/office/powerpoint/2010/main" val="259733441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sz="1200" b="0" kern="1200" dirty="0" smtClean="0">
                <a:solidFill>
                  <a:schemeClr val="tx1"/>
                </a:solidFill>
                <a:effectLst/>
                <a:latin typeface="+mn-lt"/>
                <a:ea typeface="+mn-ea"/>
                <a:cs typeface="+mn-cs"/>
              </a:rPr>
              <a:t>2.2 Can I</a:t>
            </a:r>
            <a:r>
              <a:rPr lang="en-GB" sz="1200" kern="1200" dirty="0" smtClean="0">
                <a:solidFill>
                  <a:schemeClr val="tx1"/>
                </a:solidFill>
                <a:effectLst/>
                <a:latin typeface="+mn-lt"/>
                <a:ea typeface="+mn-ea"/>
                <a:cs typeface="+mn-cs"/>
              </a:rPr>
              <a:t> Have a Bag of Rice?</a:t>
            </a:r>
            <a:endParaRPr lang="en-US" sz="1200" b="0" kern="1200" dirty="0" smtClean="0">
              <a:solidFill>
                <a:schemeClr val="tx1"/>
              </a:solidFill>
              <a:effectLst/>
              <a:latin typeface="+mn-lt"/>
              <a:ea typeface="+mn-ea"/>
              <a:cs typeface="+mn-cs"/>
            </a:endParaRPr>
          </a:p>
          <a:p>
            <a:endParaRPr lang="en-US" b="0" dirty="0" smtClean="0"/>
          </a:p>
          <a:p>
            <a:r>
              <a:rPr lang="en-US" b="0" dirty="0" smtClean="0"/>
              <a:t>FEEDBACK</a:t>
            </a:r>
            <a:endParaRPr lang="en-US" b="0" baseline="0" dirty="0" smtClean="0"/>
          </a:p>
          <a:p>
            <a:pPr marL="171450" indent="-171450">
              <a:buFont typeface="Arial"/>
              <a:buChar char="•"/>
            </a:pPr>
            <a:r>
              <a:rPr lang="en-US" b="0" baseline="0" dirty="0" smtClean="0"/>
              <a:t>Quickly give the Students feedback on the target language they just practiced.</a:t>
            </a:r>
          </a:p>
          <a:p>
            <a:pPr marL="171450" indent="-171450">
              <a:buFont typeface="Arial"/>
              <a:buChar char="•"/>
            </a:pPr>
            <a:r>
              <a:rPr lang="en-US" b="0" baseline="0" dirty="0" smtClean="0"/>
              <a:t>Remind them of other resources they can take advantage of to improve their English:</a:t>
            </a:r>
          </a:p>
          <a:p>
            <a:pPr marL="628650" lvl="1" indent="-171450">
              <a:buFont typeface="Arial"/>
              <a:buChar char="•"/>
            </a:pPr>
            <a:r>
              <a:rPr lang="en-US" b="0" baseline="0" dirty="0" smtClean="0"/>
              <a:t>Go to Wall Street World to practice grammar and vocabulary.</a:t>
            </a:r>
          </a:p>
          <a:p>
            <a:pPr marL="628650" lvl="1" indent="-171450">
              <a:buFont typeface="Arial"/>
              <a:buChar char="•"/>
            </a:pPr>
            <a:r>
              <a:rPr lang="en-US" b="0" baseline="0" dirty="0" smtClean="0"/>
              <a:t>Review the Student Manual or Digital Book to study grammar and vocabulary.</a:t>
            </a:r>
          </a:p>
          <a:p>
            <a:pPr marL="628650" lvl="1" indent="-171450">
              <a:buFont typeface="Arial"/>
              <a:buChar char="•"/>
            </a:pPr>
            <a:r>
              <a:rPr lang="en-US" b="0" baseline="0" dirty="0" smtClean="0"/>
              <a:t>Attend Complementary Classes to practice using grammar and vocabulary.</a:t>
            </a:r>
          </a:p>
          <a:p>
            <a:pPr marL="628650" lvl="1" indent="-171450">
              <a:buFont typeface="Arial"/>
              <a:buChar char="•"/>
            </a:pPr>
            <a:r>
              <a:rPr lang="en-US" b="0" baseline="0" dirty="0" smtClean="0"/>
              <a:t>Join Social Clubs to practice speaking skills.</a:t>
            </a:r>
          </a:p>
          <a:p>
            <a:endParaRPr lang="en-US" dirty="0" smtClean="0"/>
          </a:p>
          <a:p>
            <a:endParaRPr lang="en-US" b="0" baseline="0" dirty="0" smtClean="0"/>
          </a:p>
        </p:txBody>
      </p:sp>
      <p:sp>
        <p:nvSpPr>
          <p:cNvPr id="4" name="Slide Number Placeholder 3"/>
          <p:cNvSpPr>
            <a:spLocks noGrp="1"/>
          </p:cNvSpPr>
          <p:nvPr>
            <p:ph type="sldNum" sz="quarter" idx="10"/>
          </p:nvPr>
        </p:nvSpPr>
        <p:spPr/>
        <p:txBody>
          <a:bodyPr/>
          <a:lstStyle/>
          <a:p>
            <a:fld id="{30340642-D2FD-D046-87EF-349296A3D9A8}" type="slidenum">
              <a:rPr lang="en-US" smtClean="0"/>
              <a:t>18</a:t>
            </a:fld>
            <a:endParaRPr lang="en-US"/>
          </a:p>
        </p:txBody>
      </p:sp>
    </p:spTree>
    <p:extLst>
      <p:ext uri="{BB962C8B-B14F-4D97-AF65-F5344CB8AC3E}">
        <p14:creationId xmlns:p14="http://schemas.microsoft.com/office/powerpoint/2010/main" val="271444727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smtClean="0">
                <a:solidFill>
                  <a:schemeClr val="tx1"/>
                </a:solidFill>
                <a:effectLst/>
                <a:latin typeface="+mn-lt"/>
                <a:ea typeface="+mn-ea"/>
                <a:cs typeface="+mn-cs"/>
              </a:rPr>
              <a:t>3.1 I Love</a:t>
            </a:r>
            <a:r>
              <a:rPr lang="en-GB" sz="1200" kern="1200" dirty="0" smtClean="0">
                <a:solidFill>
                  <a:schemeClr val="tx1"/>
                </a:solidFill>
                <a:effectLst/>
                <a:latin typeface="+mn-lt"/>
                <a:ea typeface="+mn-ea"/>
                <a:cs typeface="+mn-cs"/>
              </a:rPr>
              <a:t> Fruit, but I Hate Vegetables!</a:t>
            </a:r>
            <a:r>
              <a:rPr lang="en-US" sz="1200" b="0" kern="1200" dirty="0" smtClean="0">
                <a:solidFill>
                  <a:schemeClr val="tx1"/>
                </a:solidFill>
                <a:effectLst/>
                <a:latin typeface="+mn-lt"/>
                <a:ea typeface="+mn-ea"/>
                <a:cs typeface="+mn-cs"/>
              </a:rPr>
              <a:t> (10 min)</a:t>
            </a:r>
          </a:p>
          <a:p>
            <a:r>
              <a:rPr lang="en-US" sz="1200" b="0" kern="1200" dirty="0" smtClean="0">
                <a:solidFill>
                  <a:schemeClr val="tx1"/>
                </a:solidFill>
                <a:effectLst/>
                <a:latin typeface="+mn-lt"/>
                <a:ea typeface="+mn-ea"/>
                <a:cs typeface="+mn-cs"/>
              </a:rPr>
              <a:t>Allow one minute for this slide.</a:t>
            </a:r>
          </a:p>
          <a:p>
            <a:endParaRPr lang="en-US" sz="1200" b="0" kern="1200" dirty="0" smtClean="0">
              <a:solidFill>
                <a:schemeClr val="tx1"/>
              </a:solidFill>
              <a:effectLst/>
              <a:latin typeface="+mn-lt"/>
              <a:ea typeface="+mn-ea"/>
              <a:cs typeface="+mn-cs"/>
            </a:endParaRPr>
          </a:p>
          <a:p>
            <a:r>
              <a:rPr lang="en-US" sz="1200" b="0" kern="1200" dirty="0" smtClean="0">
                <a:solidFill>
                  <a:schemeClr val="tx1"/>
                </a:solidFill>
                <a:effectLst/>
                <a:latin typeface="+mn-lt"/>
                <a:ea typeface="+mn-ea"/>
                <a:cs typeface="+mn-cs"/>
              </a:rPr>
              <a:t>OBJECTIVES</a:t>
            </a:r>
          </a:p>
          <a:p>
            <a:pPr marL="171450" marR="0" indent="-171450" algn="l" defTabSz="457200" rtl="0" eaLnBrk="1" fontAlgn="auto" latinLnBrk="0" hangingPunct="1">
              <a:lnSpc>
                <a:spcPct val="100000"/>
              </a:lnSpc>
              <a:spcBef>
                <a:spcPts val="0"/>
              </a:spcBef>
              <a:spcAft>
                <a:spcPts val="0"/>
              </a:spcAft>
              <a:buClrTx/>
              <a:buSzTx/>
              <a:buFont typeface="Arial"/>
              <a:buChar char="•"/>
              <a:tabLst/>
              <a:defRPr/>
            </a:pPr>
            <a:r>
              <a:rPr lang="en-US" sz="1200" kern="1200" dirty="0" smtClean="0">
                <a:solidFill>
                  <a:schemeClr val="tx1"/>
                </a:solidFill>
                <a:effectLst/>
                <a:latin typeface="+mn-lt"/>
                <a:ea typeface="+mn-ea"/>
                <a:cs typeface="+mn-cs"/>
              </a:rPr>
              <a:t>Can use very basic connectors (e.g., </a:t>
            </a:r>
            <a:r>
              <a:rPr lang="en-US" sz="1200" i="1" kern="1200" dirty="0" smtClean="0">
                <a:solidFill>
                  <a:schemeClr val="tx1"/>
                </a:solidFill>
                <a:effectLst/>
                <a:latin typeface="+mn-lt"/>
                <a:ea typeface="+mn-ea"/>
                <a:cs typeface="+mn-cs"/>
              </a:rPr>
              <a:t>and, but, or,</a:t>
            </a:r>
            <a:r>
              <a:rPr lang="en-US" sz="1200" i="1" kern="1200" baseline="0" dirty="0" smtClean="0">
                <a:solidFill>
                  <a:schemeClr val="tx1"/>
                </a:solidFill>
                <a:effectLst/>
                <a:latin typeface="+mn-lt"/>
                <a:ea typeface="+mn-ea"/>
                <a:cs typeface="+mn-cs"/>
              </a:rPr>
              <a:t> then</a:t>
            </a:r>
            <a:r>
              <a:rPr lang="en-US" sz="1200" kern="1200" dirty="0" smtClean="0">
                <a:solidFill>
                  <a:schemeClr val="tx1"/>
                </a:solidFill>
                <a:effectLst/>
                <a:latin typeface="+mn-lt"/>
                <a:ea typeface="+mn-ea"/>
                <a:cs typeface="+mn-cs"/>
              </a:rPr>
              <a:t>) (</a:t>
            </a:r>
            <a:r>
              <a:rPr lang="en-US" sz="1200" i="1" kern="1200" dirty="0" smtClean="0">
                <a:solidFill>
                  <a:schemeClr val="tx1"/>
                </a:solidFill>
                <a:effectLst/>
                <a:latin typeface="+mn-lt"/>
                <a:ea typeface="+mn-ea"/>
                <a:cs typeface="+mn-cs"/>
              </a:rPr>
              <a:t>I have to take off my jacket and then put on my hat.</a:t>
            </a:r>
            <a:r>
              <a:rPr lang="en-US" sz="1200" kern="1200" dirty="0" smtClean="0">
                <a:solidFill>
                  <a:schemeClr val="tx1"/>
                </a:solidFill>
                <a:effectLst/>
                <a:latin typeface="+mn-lt"/>
                <a:ea typeface="+mn-ea"/>
                <a:cs typeface="+mn-cs"/>
              </a:rPr>
              <a:t>)</a:t>
            </a:r>
          </a:p>
          <a:p>
            <a:pPr marL="171450" marR="0" indent="-171450" algn="l" defTabSz="457200" rtl="0" eaLnBrk="1" fontAlgn="auto" latinLnBrk="0" hangingPunct="1">
              <a:lnSpc>
                <a:spcPct val="100000"/>
              </a:lnSpc>
              <a:spcBef>
                <a:spcPts val="0"/>
              </a:spcBef>
              <a:spcAft>
                <a:spcPts val="0"/>
              </a:spcAft>
              <a:buClrTx/>
              <a:buSzTx/>
              <a:buFont typeface="Arial" charset="0"/>
              <a:buChar char="•"/>
              <a:tabLst/>
              <a:defRPr/>
            </a:pPr>
            <a:r>
              <a:rPr lang="en-US" sz="1200" kern="1200" dirty="0" smtClean="0">
                <a:solidFill>
                  <a:schemeClr val="tx1"/>
                </a:solidFill>
                <a:effectLst/>
                <a:latin typeface="+mn-lt"/>
                <a:ea typeface="+mn-ea"/>
                <a:cs typeface="+mn-cs"/>
              </a:rPr>
              <a:t>Can demonstrate a basic understanding of verb–noun agreement, but with limited control (</a:t>
            </a:r>
            <a:r>
              <a:rPr lang="en-US" sz="1200" i="1" kern="1200" dirty="0" smtClean="0">
                <a:solidFill>
                  <a:schemeClr val="tx1"/>
                </a:solidFill>
                <a:effectLst/>
                <a:latin typeface="+mn-lt"/>
                <a:ea typeface="+mn-ea"/>
                <a:cs typeface="+mn-cs"/>
              </a:rPr>
              <a:t>There is one box of candles.</a:t>
            </a:r>
            <a:r>
              <a:rPr lang="en-US" sz="1200" kern="1200" dirty="0" smtClean="0">
                <a:solidFill>
                  <a:schemeClr val="tx1"/>
                </a:solidFill>
                <a:effectLst/>
                <a:latin typeface="+mn-lt"/>
                <a:ea typeface="+mn-ea"/>
                <a:cs typeface="+mn-cs"/>
              </a:rPr>
              <a:t>)</a:t>
            </a:r>
          </a:p>
          <a:p>
            <a:pPr marL="0" marR="0" indent="0" algn="l" defTabSz="457200" rtl="0" eaLnBrk="1" fontAlgn="auto" latinLnBrk="0" hangingPunct="1">
              <a:lnSpc>
                <a:spcPct val="100000"/>
              </a:lnSpc>
              <a:spcBef>
                <a:spcPts val="0"/>
              </a:spcBef>
              <a:spcAft>
                <a:spcPts val="0"/>
              </a:spcAft>
              <a:buClrTx/>
              <a:buSzTx/>
              <a:buFont typeface="Arial"/>
              <a:buNone/>
              <a:tabLst/>
              <a:defRPr/>
            </a:pPr>
            <a:endParaRPr lang="en-US" sz="1200" kern="1200" baseline="0" dirty="0" smtClean="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 typeface="Arial"/>
              <a:buNone/>
              <a:tabLst/>
              <a:defRPr/>
            </a:pPr>
            <a:r>
              <a:rPr lang="en-US" sz="1200" kern="1200" baseline="0" dirty="0" smtClean="0">
                <a:solidFill>
                  <a:schemeClr val="tx1"/>
                </a:solidFill>
                <a:effectLst/>
                <a:latin typeface="+mn-lt"/>
                <a:ea typeface="+mn-ea"/>
                <a:cs typeface="+mn-cs"/>
              </a:rPr>
              <a:t>INSTRUCTIONS</a:t>
            </a:r>
          </a:p>
          <a:p>
            <a:r>
              <a:rPr lang="en-US" sz="1200" kern="1200" dirty="0" smtClean="0">
                <a:solidFill>
                  <a:schemeClr val="tx1"/>
                </a:solidFill>
                <a:effectLst/>
                <a:latin typeface="+mn-lt"/>
                <a:ea typeface="+mn-ea"/>
                <a:cs typeface="+mn-cs"/>
              </a:rPr>
              <a:t>#1. Have a</a:t>
            </a:r>
            <a:r>
              <a:rPr lang="en-US" sz="1200" kern="1200" baseline="0" dirty="0" smtClean="0">
                <a:solidFill>
                  <a:schemeClr val="tx1"/>
                </a:solidFill>
                <a:effectLst/>
                <a:latin typeface="+mn-lt"/>
                <a:ea typeface="+mn-ea"/>
                <a:cs typeface="+mn-cs"/>
              </a:rPr>
              <a:t> Student read the statements and the question. </a:t>
            </a:r>
            <a:r>
              <a:rPr lang="en-US" sz="1200" i="0" kern="1200" baseline="0" dirty="0" smtClean="0">
                <a:solidFill>
                  <a:schemeClr val="tx1"/>
                </a:solidFill>
                <a:effectLst/>
                <a:latin typeface="+mn-lt"/>
                <a:ea typeface="+mn-ea"/>
                <a:cs typeface="+mn-cs"/>
              </a:rPr>
              <a:t>[</a:t>
            </a:r>
            <a:r>
              <a:rPr lang="en-GB" sz="1200" i="0" kern="1200" dirty="0" smtClean="0">
                <a:solidFill>
                  <a:schemeClr val="tx1"/>
                </a:solidFill>
                <a:effectLst/>
                <a:latin typeface="+mn-lt"/>
                <a:ea typeface="+mn-ea"/>
                <a:cs typeface="+mn-cs"/>
              </a:rPr>
              <a:t>I have onions. I have tomatoes. How can I say this as one sentence?</a:t>
            </a:r>
            <a:r>
              <a:rPr lang="en-US" sz="1200" i="0" kern="1200" dirty="0" smtClean="0">
                <a:solidFill>
                  <a:schemeClr val="tx1"/>
                </a:solidFill>
                <a:effectLst/>
                <a:latin typeface="+mn-lt"/>
                <a:ea typeface="+mn-ea"/>
                <a:cs typeface="+mn-cs"/>
              </a:rPr>
              <a:t>]</a:t>
            </a:r>
          </a:p>
          <a:p>
            <a:r>
              <a:rPr lang="en-US" sz="1200" i="0" kern="1200" dirty="0" smtClean="0">
                <a:solidFill>
                  <a:schemeClr val="tx1"/>
                </a:solidFill>
                <a:effectLst/>
                <a:latin typeface="+mn-lt"/>
                <a:ea typeface="+mn-ea"/>
                <a:cs typeface="+mn-cs"/>
              </a:rPr>
              <a:t>#2.</a:t>
            </a:r>
            <a:r>
              <a:rPr lang="en-US" sz="1200" i="0" kern="1200" baseline="0" dirty="0" smtClean="0">
                <a:solidFill>
                  <a:schemeClr val="tx1"/>
                </a:solidFill>
                <a:effectLst/>
                <a:latin typeface="+mn-lt"/>
                <a:ea typeface="+mn-ea"/>
                <a:cs typeface="+mn-cs"/>
              </a:rPr>
              <a:t> Encourage </a:t>
            </a:r>
            <a:r>
              <a:rPr lang="en-US" sz="1200" kern="1200" dirty="0" smtClean="0">
                <a:solidFill>
                  <a:schemeClr val="tx1"/>
                </a:solidFill>
                <a:effectLst/>
                <a:latin typeface="+mn-lt"/>
                <a:ea typeface="+mn-ea"/>
                <a:cs typeface="+mn-cs"/>
              </a:rPr>
              <a:t>the </a:t>
            </a:r>
            <a:r>
              <a:rPr lang="en-US" sz="1200" i="0" kern="1200" baseline="0" dirty="0" smtClean="0">
                <a:solidFill>
                  <a:schemeClr val="tx1"/>
                </a:solidFill>
                <a:effectLst/>
                <a:latin typeface="+mn-lt"/>
                <a:ea typeface="+mn-ea"/>
                <a:cs typeface="+mn-cs"/>
              </a:rPr>
              <a:t>Students to answer.</a:t>
            </a:r>
          </a:p>
          <a:p>
            <a:r>
              <a:rPr lang="en-US" sz="1200" i="0" kern="1200" baseline="0" dirty="0" smtClean="0">
                <a:solidFill>
                  <a:schemeClr val="tx1"/>
                </a:solidFill>
                <a:effectLst/>
                <a:latin typeface="+mn-lt"/>
                <a:ea typeface="+mn-ea"/>
                <a:cs typeface="+mn-cs"/>
              </a:rPr>
              <a:t>#3. Reveal the answer. [I have onions and tomatoes.]</a:t>
            </a:r>
            <a:endParaRPr lang="en-US" sz="1200" i="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#4. Have a</a:t>
            </a:r>
            <a:r>
              <a:rPr lang="en-US" sz="1200" kern="1200" baseline="0" dirty="0" smtClean="0">
                <a:solidFill>
                  <a:schemeClr val="tx1"/>
                </a:solidFill>
                <a:effectLst/>
                <a:latin typeface="+mn-lt"/>
                <a:ea typeface="+mn-ea"/>
                <a:cs typeface="+mn-cs"/>
              </a:rPr>
              <a:t> Student read the statements and the question. </a:t>
            </a:r>
            <a:r>
              <a:rPr lang="en-US" sz="1200" i="0" kern="1200" baseline="0" dirty="0" smtClean="0">
                <a:solidFill>
                  <a:schemeClr val="tx1"/>
                </a:solidFill>
                <a:effectLst/>
                <a:latin typeface="+mn-lt"/>
                <a:ea typeface="+mn-ea"/>
                <a:cs typeface="+mn-cs"/>
              </a:rPr>
              <a:t>[</a:t>
            </a:r>
            <a:r>
              <a:rPr lang="en-GB" sz="1200" i="0" kern="1200" dirty="0" smtClean="0">
                <a:solidFill>
                  <a:schemeClr val="tx1"/>
                </a:solidFill>
                <a:effectLst/>
                <a:latin typeface="+mn-lt"/>
                <a:ea typeface="+mn-ea"/>
                <a:cs typeface="+mn-cs"/>
              </a:rPr>
              <a:t>I like onions. I don’t like tomatoes. How can I put these sentences together?</a:t>
            </a:r>
            <a:r>
              <a:rPr lang="en-US" sz="1200" i="0" kern="1200" dirty="0" smtClean="0">
                <a:solidFill>
                  <a:schemeClr val="tx1"/>
                </a:solidFill>
                <a:effectLst/>
                <a:latin typeface="+mn-lt"/>
                <a:ea typeface="+mn-ea"/>
                <a:cs typeface="+mn-cs"/>
              </a:rPr>
              <a:t>]</a:t>
            </a:r>
          </a:p>
          <a:p>
            <a:r>
              <a:rPr lang="en-US" sz="1200" i="0" kern="1200" dirty="0" smtClean="0">
                <a:solidFill>
                  <a:schemeClr val="tx1"/>
                </a:solidFill>
                <a:effectLst/>
                <a:latin typeface="+mn-lt"/>
                <a:ea typeface="+mn-ea"/>
                <a:cs typeface="+mn-cs"/>
              </a:rPr>
              <a:t>#5.</a:t>
            </a:r>
            <a:r>
              <a:rPr lang="en-US" sz="1200" i="0" kern="1200" baseline="0" dirty="0" smtClean="0">
                <a:solidFill>
                  <a:schemeClr val="tx1"/>
                </a:solidFill>
                <a:effectLst/>
                <a:latin typeface="+mn-lt"/>
                <a:ea typeface="+mn-ea"/>
                <a:cs typeface="+mn-cs"/>
              </a:rPr>
              <a:t> Encourage </a:t>
            </a:r>
            <a:r>
              <a:rPr lang="en-US" sz="1200" kern="1200" dirty="0" smtClean="0">
                <a:solidFill>
                  <a:schemeClr val="tx1"/>
                </a:solidFill>
                <a:effectLst/>
                <a:latin typeface="+mn-lt"/>
                <a:ea typeface="+mn-ea"/>
                <a:cs typeface="+mn-cs"/>
              </a:rPr>
              <a:t>the </a:t>
            </a:r>
            <a:r>
              <a:rPr lang="en-US" sz="1200" i="0" kern="1200" baseline="0" dirty="0" smtClean="0">
                <a:solidFill>
                  <a:schemeClr val="tx1"/>
                </a:solidFill>
                <a:effectLst/>
                <a:latin typeface="+mn-lt"/>
                <a:ea typeface="+mn-ea"/>
                <a:cs typeface="+mn-cs"/>
              </a:rPr>
              <a:t>Students to answer.</a:t>
            </a:r>
          </a:p>
          <a:p>
            <a:r>
              <a:rPr lang="en-US" sz="1200" i="0" kern="1200" baseline="0" dirty="0" smtClean="0">
                <a:solidFill>
                  <a:schemeClr val="tx1"/>
                </a:solidFill>
                <a:effectLst/>
                <a:latin typeface="+mn-lt"/>
                <a:ea typeface="+mn-ea"/>
                <a:cs typeface="+mn-cs"/>
              </a:rPr>
              <a:t>#6. Reveal the answer. [I like onions, but I don’t like tomatoes.]</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#7. Have a</a:t>
            </a:r>
            <a:r>
              <a:rPr lang="en-US" sz="1200" kern="1200" baseline="0" dirty="0" smtClean="0">
                <a:solidFill>
                  <a:schemeClr val="tx1"/>
                </a:solidFill>
                <a:effectLst/>
                <a:latin typeface="+mn-lt"/>
                <a:ea typeface="+mn-ea"/>
                <a:cs typeface="+mn-cs"/>
              </a:rPr>
              <a:t> Student read the statements and the question. </a:t>
            </a:r>
            <a:r>
              <a:rPr lang="en-US" sz="1200" i="0" kern="1200" baseline="0" dirty="0" smtClean="0">
                <a:solidFill>
                  <a:schemeClr val="tx1"/>
                </a:solidFill>
                <a:effectLst/>
                <a:latin typeface="+mn-lt"/>
                <a:ea typeface="+mn-ea"/>
                <a:cs typeface="+mn-cs"/>
              </a:rPr>
              <a:t>[</a:t>
            </a:r>
            <a:r>
              <a:rPr lang="en-GB" sz="1200" dirty="0" smtClean="0">
                <a:solidFill>
                  <a:schemeClr val="tx1"/>
                </a:solidFill>
              </a:rPr>
              <a:t>Bob doesn’t like onions. Bob doesn’t like tomatoes. How can I put these sentences together</a:t>
            </a:r>
            <a:r>
              <a:rPr lang="en-GB" sz="1200" i="0" kern="1200" dirty="0" smtClean="0">
                <a:solidFill>
                  <a:schemeClr val="tx1"/>
                </a:solidFill>
                <a:effectLst/>
                <a:latin typeface="+mn-lt"/>
                <a:ea typeface="+mn-ea"/>
                <a:cs typeface="+mn-cs"/>
              </a:rPr>
              <a:t>?</a:t>
            </a:r>
            <a:r>
              <a:rPr lang="en-US" sz="1200" i="0" kern="1200" dirty="0" smtClean="0">
                <a:solidFill>
                  <a:schemeClr val="tx1"/>
                </a:solidFill>
                <a:effectLst/>
                <a:latin typeface="+mn-lt"/>
                <a:ea typeface="+mn-ea"/>
                <a:cs typeface="+mn-cs"/>
              </a:rPr>
              <a:t>]</a:t>
            </a:r>
          </a:p>
          <a:p>
            <a:r>
              <a:rPr lang="en-US" sz="1200" i="0" kern="1200" dirty="0" smtClean="0">
                <a:solidFill>
                  <a:schemeClr val="tx1"/>
                </a:solidFill>
                <a:effectLst/>
                <a:latin typeface="+mn-lt"/>
                <a:ea typeface="+mn-ea"/>
                <a:cs typeface="+mn-cs"/>
              </a:rPr>
              <a:t>#8.</a:t>
            </a:r>
            <a:r>
              <a:rPr lang="en-US" sz="1200" i="0" kern="1200" baseline="0" dirty="0" smtClean="0">
                <a:solidFill>
                  <a:schemeClr val="tx1"/>
                </a:solidFill>
                <a:effectLst/>
                <a:latin typeface="+mn-lt"/>
                <a:ea typeface="+mn-ea"/>
                <a:cs typeface="+mn-cs"/>
              </a:rPr>
              <a:t> Encourage </a:t>
            </a:r>
            <a:r>
              <a:rPr lang="en-US" sz="1200" kern="1200" dirty="0" smtClean="0">
                <a:solidFill>
                  <a:schemeClr val="tx1"/>
                </a:solidFill>
                <a:effectLst/>
                <a:latin typeface="+mn-lt"/>
                <a:ea typeface="+mn-ea"/>
                <a:cs typeface="+mn-cs"/>
              </a:rPr>
              <a:t>the </a:t>
            </a:r>
            <a:r>
              <a:rPr lang="en-US" sz="1200" i="0" kern="1200" baseline="0" dirty="0" smtClean="0">
                <a:solidFill>
                  <a:schemeClr val="tx1"/>
                </a:solidFill>
                <a:effectLst/>
                <a:latin typeface="+mn-lt"/>
                <a:ea typeface="+mn-ea"/>
                <a:cs typeface="+mn-cs"/>
              </a:rPr>
              <a:t>Students to answer.</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i="0" kern="1200" baseline="0" dirty="0" smtClean="0">
                <a:solidFill>
                  <a:schemeClr val="tx1"/>
                </a:solidFill>
                <a:effectLst/>
                <a:latin typeface="+mn-lt"/>
                <a:ea typeface="+mn-ea"/>
                <a:cs typeface="+mn-cs"/>
              </a:rPr>
              <a:t>#9. Reveal the answer. [</a:t>
            </a:r>
            <a:r>
              <a:rPr lang="en-GB" sz="1200" dirty="0" smtClean="0">
                <a:solidFill>
                  <a:schemeClr val="tx1"/>
                </a:solidFill>
                <a:latin typeface="+mn-lt"/>
              </a:rPr>
              <a:t>Bob doesn’t like onions or tomatoes</a:t>
            </a:r>
            <a:r>
              <a:rPr lang="en-US" sz="1200" i="0" kern="1200" baseline="0" dirty="0" smtClean="0">
                <a:solidFill>
                  <a:schemeClr val="tx1"/>
                </a:solidFill>
                <a:effectLst/>
                <a:latin typeface="+mn-lt"/>
                <a:ea typeface="+mn-ea"/>
                <a:cs typeface="+mn-cs"/>
              </a:rPr>
              <a:t>.]</a:t>
            </a:r>
          </a:p>
          <a:p>
            <a:endParaRPr lang="en-US" sz="1200" kern="1200" dirty="0" smtClean="0">
              <a:solidFill>
                <a:schemeClr val="tx1"/>
              </a:solidFill>
              <a:effectLst/>
              <a:latin typeface="+mn-lt"/>
              <a:ea typeface="+mn-ea"/>
              <a:cs typeface="+mn-cs"/>
            </a:endParaRPr>
          </a:p>
          <a:p>
            <a:r>
              <a:rPr lang="en-US" sz="1200" b="0" i="0" kern="1200" baseline="0" dirty="0" smtClean="0">
                <a:solidFill>
                  <a:schemeClr val="tx1"/>
                </a:solidFill>
                <a:effectLst/>
                <a:latin typeface="+mn-lt"/>
                <a:ea typeface="+mn-ea"/>
                <a:cs typeface="+mn-cs"/>
              </a:rPr>
              <a:t>TEACHING TIPS</a:t>
            </a:r>
          </a:p>
          <a:p>
            <a:pPr marL="171450" indent="-171450">
              <a:buFont typeface="Arial" panose="020B0604020202020204" pitchFamily="34" charset="0"/>
              <a:buChar char="•"/>
            </a:pPr>
            <a:r>
              <a:rPr lang="en-US" sz="1200" b="0" i="0" kern="1200" baseline="0" dirty="0" smtClean="0">
                <a:solidFill>
                  <a:schemeClr val="tx1"/>
                </a:solidFill>
                <a:effectLst/>
                <a:latin typeface="+mn-lt"/>
                <a:ea typeface="+mn-ea"/>
                <a:cs typeface="+mn-cs"/>
              </a:rPr>
              <a:t>Elicit examples of the target structure(s).</a:t>
            </a:r>
          </a:p>
          <a:p>
            <a:pPr marL="171450" indent="-171450">
              <a:buFont typeface="Arial" panose="020B0604020202020204" pitchFamily="34" charset="0"/>
              <a:buChar char="•"/>
            </a:pPr>
            <a:r>
              <a:rPr lang="en-US" sz="1200" b="0" i="0" kern="1200" baseline="0" dirty="0" smtClean="0">
                <a:solidFill>
                  <a:schemeClr val="tx1"/>
                </a:solidFill>
                <a:effectLst/>
                <a:latin typeface="+mn-lt"/>
                <a:ea typeface="+mn-ea"/>
                <a:cs typeface="+mn-cs"/>
              </a:rPr>
              <a:t>Elicit from each Student.</a:t>
            </a:r>
          </a:p>
          <a:p>
            <a:pPr marL="171450" indent="-171450">
              <a:buFont typeface="Arial" panose="020B0604020202020204" pitchFamily="34" charset="0"/>
              <a:buChar char="•"/>
            </a:pPr>
            <a:r>
              <a:rPr lang="en-US" sz="1200" b="0" i="0" kern="1200" baseline="0" dirty="0" smtClean="0">
                <a:solidFill>
                  <a:schemeClr val="tx1"/>
                </a:solidFill>
                <a:effectLst/>
                <a:latin typeface="+mn-lt"/>
                <a:ea typeface="+mn-ea"/>
                <a:cs typeface="+mn-cs"/>
              </a:rPr>
              <a:t>It helps to board elicited language.</a:t>
            </a:r>
          </a:p>
          <a:p>
            <a:endParaRPr lang="en-US" dirty="0" smtClean="0"/>
          </a:p>
          <a:p>
            <a:pPr marL="0" indent="0">
              <a:buFont typeface="Arial"/>
              <a:buNone/>
            </a:pPr>
            <a:endParaRPr lang="en-US" i="0" baseline="0" dirty="0" smtClean="0"/>
          </a:p>
        </p:txBody>
      </p:sp>
      <p:sp>
        <p:nvSpPr>
          <p:cNvPr id="4" name="Slide Number Placeholder 3"/>
          <p:cNvSpPr>
            <a:spLocks noGrp="1"/>
          </p:cNvSpPr>
          <p:nvPr>
            <p:ph type="sldNum" sz="quarter" idx="10"/>
          </p:nvPr>
        </p:nvSpPr>
        <p:spPr/>
        <p:txBody>
          <a:bodyPr/>
          <a:lstStyle/>
          <a:p>
            <a:fld id="{30340642-D2FD-D046-87EF-349296A3D9A8}" type="slidenum">
              <a:rPr lang="en-US" smtClean="0"/>
              <a:t>19</a:t>
            </a:fld>
            <a:endParaRPr lang="en-US"/>
          </a:p>
        </p:txBody>
      </p:sp>
    </p:spTree>
    <p:extLst>
      <p:ext uri="{BB962C8B-B14F-4D97-AF65-F5344CB8AC3E}">
        <p14:creationId xmlns:p14="http://schemas.microsoft.com/office/powerpoint/2010/main" val="25973344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smtClean="0">
                <a:solidFill>
                  <a:schemeClr val="tx1"/>
                </a:solidFill>
                <a:effectLst/>
                <a:latin typeface="+mn-lt"/>
                <a:ea typeface="+mn-ea"/>
                <a:cs typeface="+mn-cs"/>
              </a:rPr>
              <a:t>IN</a:t>
            </a:r>
            <a:r>
              <a:rPr lang="en-US" sz="1100" b="0" kern="1200" dirty="0" smtClean="0">
                <a:solidFill>
                  <a:schemeClr val="tx1"/>
                </a:solidFill>
                <a:effectLst/>
                <a:latin typeface="+mn-lt"/>
                <a:ea typeface="+mn-ea"/>
                <a:cs typeface="+mn-cs"/>
              </a:rPr>
              <a:t>STRUCTIONS</a:t>
            </a:r>
            <a:r>
              <a:rPr lang="en-US" sz="1100" b="1" kern="1200" dirty="0" smtClean="0">
                <a:solidFill>
                  <a:schemeClr val="tx1"/>
                </a:solidFill>
                <a:effectLst/>
                <a:latin typeface="+mn-lt"/>
                <a:ea typeface="+mn-ea"/>
                <a:cs typeface="+mn-cs"/>
              </a:rPr>
              <a:t>	</a:t>
            </a:r>
          </a:p>
          <a:p>
            <a:pPr marL="171450" marR="0" indent="-171450" algn="l" defTabSz="457200" rtl="0" eaLnBrk="1" fontAlgn="auto" latinLnBrk="0" hangingPunct="1">
              <a:lnSpc>
                <a:spcPct val="100000"/>
              </a:lnSpc>
              <a:spcBef>
                <a:spcPts val="0"/>
              </a:spcBef>
              <a:spcAft>
                <a:spcPts val="0"/>
              </a:spcAft>
              <a:buClrTx/>
              <a:buSzTx/>
              <a:buFont typeface="Arial"/>
              <a:buChar char="•"/>
              <a:tabLst/>
              <a:defRPr/>
            </a:pPr>
            <a:r>
              <a:rPr lang="en-US" sz="1100" dirty="0" smtClean="0"/>
              <a:t>This is a warm-up activity and should not be assessed.</a:t>
            </a:r>
          </a:p>
          <a:p>
            <a:pPr marL="171450" indent="-171450">
              <a:buFont typeface="Arial"/>
              <a:buChar char="•"/>
            </a:pPr>
            <a:r>
              <a:rPr lang="en-US" sz="1100" kern="1200" dirty="0" smtClean="0">
                <a:solidFill>
                  <a:schemeClr val="tx1"/>
                </a:solidFill>
                <a:effectLst/>
                <a:latin typeface="+mn-lt"/>
                <a:ea typeface="+mn-ea"/>
                <a:cs typeface="+mn-cs"/>
              </a:rPr>
              <a:t>Introduce yourself to the Students. Then ask each individual Student what his/her name is. Tell the Students:</a:t>
            </a:r>
            <a:endParaRPr lang="en-US" sz="1100" i="0" kern="1200" dirty="0" smtClean="0">
              <a:solidFill>
                <a:schemeClr val="tx1"/>
              </a:solidFill>
              <a:effectLst/>
              <a:latin typeface="+mn-lt"/>
              <a:ea typeface="+mn-ea"/>
              <a:cs typeface="+mn-cs"/>
            </a:endParaRPr>
          </a:p>
          <a:p>
            <a:pPr lvl="1"/>
            <a:endParaRPr lang="en-US" sz="1100" i="0" kern="1200" dirty="0" smtClean="0">
              <a:solidFill>
                <a:schemeClr val="tx1"/>
              </a:solidFill>
              <a:effectLst/>
              <a:latin typeface="+mn-lt"/>
              <a:ea typeface="+mn-ea"/>
              <a:cs typeface="+mn-cs"/>
            </a:endParaRPr>
          </a:p>
          <a:p>
            <a:pPr lvl="1"/>
            <a:r>
              <a:rPr lang="en-US" sz="1100" i="0" kern="1200" dirty="0" smtClean="0">
                <a:solidFill>
                  <a:schemeClr val="tx1"/>
                </a:solidFill>
                <a:effectLst/>
                <a:latin typeface="+mn-lt"/>
                <a:ea typeface="+mn-ea"/>
                <a:cs typeface="+mn-cs"/>
              </a:rPr>
              <a:t>Hello. My name’s _______. What’s your name?</a:t>
            </a:r>
          </a:p>
          <a:p>
            <a:pPr lvl="1"/>
            <a:r>
              <a:rPr lang="en-US" sz="1100" i="0" kern="1200" dirty="0" smtClean="0">
                <a:solidFill>
                  <a:schemeClr val="tx1"/>
                </a:solidFill>
                <a:effectLst/>
                <a:latin typeface="+mn-lt"/>
                <a:ea typeface="+mn-ea"/>
                <a:cs typeface="+mn-cs"/>
              </a:rPr>
              <a:t>Sample Responses: My name’s _______.</a:t>
            </a:r>
            <a:r>
              <a:rPr lang="bg-BG" sz="1100" i="0" kern="1200" dirty="0" smtClean="0">
                <a:solidFill>
                  <a:schemeClr val="tx1"/>
                </a:solidFill>
                <a:effectLst/>
                <a:latin typeface="+mn-lt"/>
                <a:ea typeface="+mn-ea"/>
                <a:cs typeface="+mn-cs"/>
              </a:rPr>
              <a:t>/</a:t>
            </a:r>
            <a:r>
              <a:rPr lang="en-US" sz="1100" i="0" kern="1200" dirty="0" smtClean="0">
                <a:solidFill>
                  <a:schemeClr val="tx1"/>
                </a:solidFill>
                <a:effectLst/>
                <a:latin typeface="+mn-lt"/>
                <a:ea typeface="+mn-ea"/>
                <a:cs typeface="+mn-cs"/>
              </a:rPr>
              <a:t>My name is _______.</a:t>
            </a:r>
          </a:p>
          <a:p>
            <a:pPr lvl="0"/>
            <a:endParaRPr lang="en-US" sz="1100" i="0" kern="1200" dirty="0" smtClean="0">
              <a:solidFill>
                <a:schemeClr val="tx1"/>
              </a:solidFill>
              <a:effectLst/>
              <a:latin typeface="+mn-lt"/>
              <a:ea typeface="+mn-ea"/>
              <a:cs typeface="+mn-cs"/>
            </a:endParaRPr>
          </a:p>
          <a:p>
            <a:pPr lvl="0"/>
            <a:r>
              <a:rPr lang="en-US" sz="1100" i="0" kern="1200" dirty="0" smtClean="0">
                <a:solidFill>
                  <a:schemeClr val="tx1"/>
                </a:solidFill>
                <a:effectLst/>
                <a:latin typeface="+mn-lt"/>
                <a:ea typeface="+mn-ea"/>
                <a:cs typeface="+mn-cs"/>
              </a:rPr>
              <a:t>TEACHING</a:t>
            </a:r>
            <a:r>
              <a:rPr lang="en-US" sz="1100" i="0" kern="1200" baseline="0" dirty="0" smtClean="0">
                <a:solidFill>
                  <a:schemeClr val="tx1"/>
                </a:solidFill>
                <a:effectLst/>
                <a:latin typeface="+mn-lt"/>
                <a:ea typeface="+mn-ea"/>
                <a:cs typeface="+mn-cs"/>
              </a:rPr>
              <a:t> TIPS</a:t>
            </a:r>
          </a:p>
          <a:p>
            <a:pPr marL="171450" lvl="0" indent="-171450">
              <a:buFont typeface="Arial" panose="020B0604020202020204" pitchFamily="34" charset="0"/>
              <a:buChar char="•"/>
            </a:pPr>
            <a:r>
              <a:rPr lang="en-US" sz="1100" i="0" kern="1200" baseline="0" dirty="0" smtClean="0">
                <a:solidFill>
                  <a:schemeClr val="tx1"/>
                </a:solidFill>
                <a:effectLst/>
                <a:latin typeface="+mn-lt"/>
                <a:ea typeface="+mn-ea"/>
                <a:cs typeface="+mn-cs"/>
              </a:rPr>
              <a:t>Ask the Students about their study habits. (e.g., Have you finished your Speaking Center Lessons? How about your Student Manual or Digital Book?)</a:t>
            </a:r>
          </a:p>
          <a:p>
            <a:pPr marL="171450" lvl="0" indent="-171450">
              <a:buFont typeface="Arial" panose="020B0604020202020204" pitchFamily="34" charset="0"/>
              <a:buChar char="•"/>
            </a:pPr>
            <a:r>
              <a:rPr lang="en-US" sz="1100" i="0" kern="1200" baseline="0" dirty="0" smtClean="0">
                <a:solidFill>
                  <a:schemeClr val="tx1"/>
                </a:solidFill>
                <a:effectLst/>
                <a:latin typeface="+mn-lt"/>
                <a:ea typeface="+mn-ea"/>
                <a:cs typeface="+mn-cs"/>
              </a:rPr>
              <a:t>Check for IT issues.</a:t>
            </a:r>
            <a:endParaRPr lang="en-US" sz="1100" i="0" kern="1200" dirty="0" smtClean="0">
              <a:solidFill>
                <a:schemeClr val="tx1"/>
              </a:solidFill>
              <a:effectLst/>
              <a:latin typeface="+mn-lt"/>
              <a:ea typeface="+mn-ea"/>
              <a:cs typeface="+mn-cs"/>
            </a:endParaRPr>
          </a:p>
          <a:p>
            <a:endParaRPr lang="en-US" sz="1100" dirty="0" smtClean="0"/>
          </a:p>
          <a:p>
            <a:endParaRPr lang="en-US" dirty="0"/>
          </a:p>
        </p:txBody>
      </p:sp>
      <p:sp>
        <p:nvSpPr>
          <p:cNvPr id="4" name="Slide Number Placeholder 3"/>
          <p:cNvSpPr>
            <a:spLocks noGrp="1"/>
          </p:cNvSpPr>
          <p:nvPr>
            <p:ph type="sldNum" sz="quarter" idx="10"/>
          </p:nvPr>
        </p:nvSpPr>
        <p:spPr/>
        <p:txBody>
          <a:bodyPr/>
          <a:lstStyle/>
          <a:p>
            <a:fld id="{30340642-D2FD-D046-87EF-349296A3D9A8}" type="slidenum">
              <a:rPr lang="en-US" smtClean="0"/>
              <a:t>2</a:t>
            </a:fld>
            <a:endParaRPr lang="en-US"/>
          </a:p>
        </p:txBody>
      </p:sp>
    </p:spTree>
    <p:extLst>
      <p:ext uri="{BB962C8B-B14F-4D97-AF65-F5344CB8AC3E}">
        <p14:creationId xmlns:p14="http://schemas.microsoft.com/office/powerpoint/2010/main" val="412750198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smtClean="0">
                <a:solidFill>
                  <a:schemeClr val="tx1"/>
                </a:solidFill>
                <a:effectLst/>
                <a:latin typeface="+mn-lt"/>
                <a:ea typeface="+mn-ea"/>
                <a:cs typeface="+mn-cs"/>
              </a:rPr>
              <a:t>3.1 I Love</a:t>
            </a:r>
            <a:r>
              <a:rPr lang="en-GB" sz="1200" kern="1200" dirty="0" smtClean="0">
                <a:solidFill>
                  <a:schemeClr val="tx1"/>
                </a:solidFill>
                <a:effectLst/>
                <a:latin typeface="+mn-lt"/>
                <a:ea typeface="+mn-ea"/>
                <a:cs typeface="+mn-cs"/>
              </a:rPr>
              <a:t> Fruit, but I Hate Vegetables!</a:t>
            </a:r>
            <a:endParaRPr lang="en-US" sz="1200" b="0" kern="1200" dirty="0" smtClean="0">
              <a:solidFill>
                <a:schemeClr val="tx1"/>
              </a:solidFill>
              <a:effectLst/>
              <a:latin typeface="+mn-lt"/>
              <a:ea typeface="+mn-ea"/>
              <a:cs typeface="+mn-cs"/>
            </a:endParaRPr>
          </a:p>
          <a:p>
            <a:r>
              <a:rPr lang="en-US" sz="1200" b="0" kern="1200" dirty="0" smtClean="0">
                <a:solidFill>
                  <a:schemeClr val="tx1"/>
                </a:solidFill>
                <a:effectLst/>
                <a:latin typeface="+mn-lt"/>
                <a:ea typeface="+mn-ea"/>
                <a:cs typeface="+mn-cs"/>
              </a:rPr>
              <a:t>Allow one minute for this slide.</a:t>
            </a:r>
          </a:p>
          <a:p>
            <a:pPr marL="0" marR="0" indent="0" algn="l" defTabSz="457200" rtl="0" eaLnBrk="1" fontAlgn="auto" latinLnBrk="0" hangingPunct="1">
              <a:lnSpc>
                <a:spcPct val="100000"/>
              </a:lnSpc>
              <a:spcBef>
                <a:spcPts val="0"/>
              </a:spcBef>
              <a:spcAft>
                <a:spcPts val="0"/>
              </a:spcAft>
              <a:buClrTx/>
              <a:buSzTx/>
              <a:buFont typeface="Arial"/>
              <a:buNone/>
              <a:tabLst/>
              <a:defRPr/>
            </a:pPr>
            <a:endParaRPr lang="en-US" sz="1200" kern="1200" baseline="0" dirty="0" smtClean="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 typeface="Arial"/>
              <a:buNone/>
              <a:tabLst/>
              <a:defRPr/>
            </a:pPr>
            <a:r>
              <a:rPr lang="en-US" sz="1200" kern="1200" baseline="0" dirty="0" smtClean="0">
                <a:solidFill>
                  <a:schemeClr val="tx1"/>
                </a:solidFill>
                <a:effectLst/>
                <a:latin typeface="+mn-lt"/>
                <a:ea typeface="+mn-ea"/>
                <a:cs typeface="+mn-cs"/>
              </a:rPr>
              <a:t>INSTRUCTIONS</a:t>
            </a:r>
          </a:p>
          <a:p>
            <a:pPr marL="0" indent="0">
              <a:buFont typeface="Arial" charset="0"/>
              <a:buNone/>
            </a:pPr>
            <a:r>
              <a:rPr lang="en-US" sz="1200" i="0" kern="1200" dirty="0" smtClean="0">
                <a:solidFill>
                  <a:schemeClr val="tx1"/>
                </a:solidFill>
                <a:effectLst/>
                <a:latin typeface="+mn-lt"/>
                <a:ea typeface="+mn-ea"/>
                <a:cs typeface="+mn-cs"/>
              </a:rPr>
              <a:t>#1. Have</a:t>
            </a:r>
            <a:r>
              <a:rPr lang="en-US" sz="1200" i="0" kern="1200" baseline="0" dirty="0" smtClean="0">
                <a:solidFill>
                  <a:schemeClr val="tx1"/>
                </a:solidFill>
                <a:effectLst/>
                <a:latin typeface="+mn-lt"/>
                <a:ea typeface="+mn-ea"/>
                <a:cs typeface="+mn-cs"/>
              </a:rPr>
              <a:t> a Student read the question.</a:t>
            </a:r>
            <a:r>
              <a:rPr lang="en-US" sz="1200" i="0" kern="1200" dirty="0" smtClean="0">
                <a:solidFill>
                  <a:schemeClr val="tx1"/>
                </a:solidFill>
                <a:effectLst/>
                <a:latin typeface="+mn-lt"/>
                <a:ea typeface="+mn-ea"/>
                <a:cs typeface="+mn-cs"/>
              </a:rPr>
              <a:t> [When would we use “and” to put together two sentences?]</a:t>
            </a:r>
          </a:p>
          <a:p>
            <a:pPr marL="0" indent="0">
              <a:buFont typeface="Arial" charset="0"/>
              <a:buNone/>
            </a:pPr>
            <a:r>
              <a:rPr lang="en-US" sz="1200" i="0" kern="1200" dirty="0" smtClean="0">
                <a:solidFill>
                  <a:schemeClr val="tx1"/>
                </a:solidFill>
                <a:effectLst/>
                <a:latin typeface="+mn-lt"/>
                <a:ea typeface="+mn-ea"/>
                <a:cs typeface="+mn-cs"/>
              </a:rPr>
              <a:t>#2. Encourage </a:t>
            </a:r>
            <a:r>
              <a:rPr lang="en-US" sz="1200" kern="1200" dirty="0" smtClean="0">
                <a:solidFill>
                  <a:schemeClr val="tx1"/>
                </a:solidFill>
                <a:effectLst/>
                <a:latin typeface="+mn-lt"/>
                <a:ea typeface="+mn-ea"/>
                <a:cs typeface="+mn-cs"/>
              </a:rPr>
              <a:t>the </a:t>
            </a:r>
            <a:r>
              <a:rPr lang="en-US" sz="1200" i="0" kern="1200" dirty="0" smtClean="0">
                <a:solidFill>
                  <a:schemeClr val="tx1"/>
                </a:solidFill>
                <a:effectLst/>
                <a:latin typeface="+mn-lt"/>
                <a:ea typeface="+mn-ea"/>
                <a:cs typeface="+mn-cs"/>
              </a:rPr>
              <a:t>Students to answer.</a:t>
            </a:r>
          </a:p>
          <a:p>
            <a:pPr marL="0" indent="0">
              <a:buFont typeface="Arial" charset="0"/>
              <a:buNone/>
            </a:pPr>
            <a:r>
              <a:rPr lang="en-US" sz="1200" i="0" kern="1200" dirty="0" smtClean="0">
                <a:solidFill>
                  <a:schemeClr val="tx1"/>
                </a:solidFill>
                <a:effectLst/>
                <a:latin typeface="+mn-lt"/>
                <a:ea typeface="+mn-ea"/>
                <a:cs typeface="+mn-cs"/>
              </a:rPr>
              <a:t>#3. Reveal the sample answer. [When the ideas are the same.]</a:t>
            </a:r>
          </a:p>
          <a:p>
            <a:pPr marL="0" indent="0">
              <a:buFont typeface="Arial" charset="0"/>
              <a:buNone/>
            </a:pPr>
            <a:r>
              <a:rPr lang="en-US" sz="1200" i="0" kern="1200" dirty="0" smtClean="0">
                <a:solidFill>
                  <a:schemeClr val="tx1"/>
                </a:solidFill>
                <a:effectLst/>
                <a:latin typeface="+mn-lt"/>
                <a:ea typeface="+mn-ea"/>
                <a:cs typeface="+mn-cs"/>
              </a:rPr>
              <a:t>#4. Have</a:t>
            </a:r>
            <a:r>
              <a:rPr lang="en-US" sz="1200" i="0" kern="1200" baseline="0" dirty="0" smtClean="0">
                <a:solidFill>
                  <a:schemeClr val="tx1"/>
                </a:solidFill>
                <a:effectLst/>
                <a:latin typeface="+mn-lt"/>
                <a:ea typeface="+mn-ea"/>
                <a:cs typeface="+mn-cs"/>
              </a:rPr>
              <a:t> a Student read the question.</a:t>
            </a:r>
            <a:r>
              <a:rPr lang="en-US" sz="1200" i="0" kern="1200" dirty="0" smtClean="0">
                <a:solidFill>
                  <a:schemeClr val="tx1"/>
                </a:solidFill>
                <a:effectLst/>
                <a:latin typeface="+mn-lt"/>
                <a:ea typeface="+mn-ea"/>
                <a:cs typeface="+mn-cs"/>
              </a:rPr>
              <a:t> [When would we use “but” to put together two sentences?]</a:t>
            </a:r>
          </a:p>
          <a:p>
            <a:pPr marL="0" indent="0">
              <a:buFont typeface="Arial" charset="0"/>
              <a:buNone/>
            </a:pPr>
            <a:r>
              <a:rPr lang="en-US" sz="1200" i="0" kern="1200" dirty="0" smtClean="0">
                <a:solidFill>
                  <a:schemeClr val="tx1"/>
                </a:solidFill>
                <a:effectLst/>
                <a:latin typeface="+mn-lt"/>
                <a:ea typeface="+mn-ea"/>
                <a:cs typeface="+mn-cs"/>
              </a:rPr>
              <a:t>#5. Encourage </a:t>
            </a:r>
            <a:r>
              <a:rPr lang="en-US" sz="1200" kern="1200" dirty="0" smtClean="0">
                <a:solidFill>
                  <a:schemeClr val="tx1"/>
                </a:solidFill>
                <a:effectLst/>
                <a:latin typeface="+mn-lt"/>
                <a:ea typeface="+mn-ea"/>
                <a:cs typeface="+mn-cs"/>
              </a:rPr>
              <a:t>the </a:t>
            </a:r>
            <a:r>
              <a:rPr lang="en-US" sz="1200" i="0" kern="1200" dirty="0" smtClean="0">
                <a:solidFill>
                  <a:schemeClr val="tx1"/>
                </a:solidFill>
                <a:effectLst/>
                <a:latin typeface="+mn-lt"/>
                <a:ea typeface="+mn-ea"/>
                <a:cs typeface="+mn-cs"/>
              </a:rPr>
              <a:t>Students to answer.</a:t>
            </a:r>
          </a:p>
          <a:p>
            <a:pPr marL="0" indent="0">
              <a:buFont typeface="Arial" charset="0"/>
              <a:buNone/>
            </a:pPr>
            <a:r>
              <a:rPr lang="en-US" sz="1200" i="0" kern="1200" dirty="0" smtClean="0">
                <a:solidFill>
                  <a:schemeClr val="tx1"/>
                </a:solidFill>
                <a:effectLst/>
                <a:latin typeface="+mn-lt"/>
                <a:ea typeface="+mn-ea"/>
                <a:cs typeface="+mn-cs"/>
              </a:rPr>
              <a:t>#6. Reveal the sample answer. [When the ideas are not the same.]</a:t>
            </a:r>
          </a:p>
          <a:p>
            <a:endParaRPr lang="en-US" sz="1200" kern="1200" dirty="0" smtClean="0">
              <a:solidFill>
                <a:schemeClr val="tx1"/>
              </a:solidFill>
              <a:effectLst/>
              <a:latin typeface="+mn-lt"/>
              <a:ea typeface="+mn-ea"/>
              <a:cs typeface="+mn-cs"/>
            </a:endParaRPr>
          </a:p>
          <a:p>
            <a:r>
              <a:rPr lang="en-US" sz="1200" b="0" i="0" kern="1200" baseline="0" dirty="0" smtClean="0">
                <a:solidFill>
                  <a:schemeClr val="tx1"/>
                </a:solidFill>
                <a:effectLst/>
                <a:latin typeface="+mn-lt"/>
                <a:ea typeface="+mn-ea"/>
                <a:cs typeface="+mn-cs"/>
              </a:rPr>
              <a:t>TEACHING TIP</a:t>
            </a:r>
          </a:p>
          <a:p>
            <a:pPr marL="171450" indent="-171450">
              <a:buFont typeface="Arial"/>
              <a:buChar char="•"/>
            </a:pPr>
            <a:r>
              <a:rPr lang="en-US" sz="1200" b="0" i="0" kern="1200" baseline="0" dirty="0" smtClean="0">
                <a:solidFill>
                  <a:schemeClr val="tx1"/>
                </a:solidFill>
                <a:effectLst/>
                <a:latin typeface="+mn-lt"/>
                <a:ea typeface="+mn-ea"/>
                <a:cs typeface="+mn-cs"/>
              </a:rPr>
              <a:t>Elicit target language from each Student.</a:t>
            </a:r>
          </a:p>
          <a:p>
            <a:endParaRPr lang="en-US" dirty="0" smtClean="0"/>
          </a:p>
          <a:p>
            <a:pPr marL="0" indent="0">
              <a:buFont typeface="Arial"/>
              <a:buNone/>
            </a:pPr>
            <a:endParaRPr lang="en-US" i="0" baseline="0" dirty="0" smtClean="0"/>
          </a:p>
        </p:txBody>
      </p:sp>
      <p:sp>
        <p:nvSpPr>
          <p:cNvPr id="4" name="Slide Number Placeholder 3"/>
          <p:cNvSpPr>
            <a:spLocks noGrp="1"/>
          </p:cNvSpPr>
          <p:nvPr>
            <p:ph type="sldNum" sz="quarter" idx="10"/>
          </p:nvPr>
        </p:nvSpPr>
        <p:spPr/>
        <p:txBody>
          <a:bodyPr/>
          <a:lstStyle/>
          <a:p>
            <a:fld id="{30340642-D2FD-D046-87EF-349296A3D9A8}" type="slidenum">
              <a:rPr lang="en-US" smtClean="0"/>
              <a:t>20</a:t>
            </a:fld>
            <a:endParaRPr lang="en-US"/>
          </a:p>
        </p:txBody>
      </p:sp>
    </p:spTree>
    <p:extLst>
      <p:ext uri="{BB962C8B-B14F-4D97-AF65-F5344CB8AC3E}">
        <p14:creationId xmlns:p14="http://schemas.microsoft.com/office/powerpoint/2010/main" val="259733441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smtClean="0">
                <a:solidFill>
                  <a:schemeClr val="tx1"/>
                </a:solidFill>
                <a:effectLst/>
                <a:latin typeface="+mn-lt"/>
                <a:ea typeface="+mn-ea"/>
                <a:cs typeface="+mn-cs"/>
              </a:rPr>
              <a:t>3.1 I Love</a:t>
            </a:r>
            <a:r>
              <a:rPr lang="en-GB" sz="1200" kern="1200" dirty="0" smtClean="0">
                <a:solidFill>
                  <a:schemeClr val="tx1"/>
                </a:solidFill>
                <a:effectLst/>
                <a:latin typeface="+mn-lt"/>
                <a:ea typeface="+mn-ea"/>
                <a:cs typeface="+mn-cs"/>
              </a:rPr>
              <a:t> Fruit, but I Hate Vegetables!</a:t>
            </a:r>
            <a:endParaRPr lang="en-US" sz="1200" b="0" kern="1200" dirty="0" smtClean="0">
              <a:solidFill>
                <a:schemeClr val="tx1"/>
              </a:solidFill>
              <a:effectLst/>
              <a:latin typeface="+mn-lt"/>
              <a:ea typeface="+mn-ea"/>
              <a:cs typeface="+mn-cs"/>
            </a:endParaRPr>
          </a:p>
          <a:p>
            <a:r>
              <a:rPr lang="en-US" sz="1200" b="0" kern="1200" dirty="0" smtClean="0">
                <a:solidFill>
                  <a:schemeClr val="tx1"/>
                </a:solidFill>
                <a:effectLst/>
                <a:latin typeface="+mn-lt"/>
                <a:ea typeface="+mn-ea"/>
                <a:cs typeface="+mn-cs"/>
              </a:rPr>
              <a:t>Allow two minutes for this slide.</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INSTRUCTIONS</a:t>
            </a:r>
          </a:p>
          <a:p>
            <a:pPr marL="171450" indent="-171450">
              <a:buFont typeface="Arial"/>
              <a:buChar char="•"/>
            </a:pPr>
            <a:r>
              <a:rPr lang="en-US" sz="1200" i="0" kern="1200" dirty="0" smtClean="0">
                <a:solidFill>
                  <a:schemeClr val="tx1"/>
                </a:solidFill>
                <a:effectLst/>
                <a:latin typeface="+mn-lt"/>
                <a:ea typeface="+mn-ea"/>
                <a:cs typeface="+mn-cs"/>
              </a:rPr>
              <a:t>Say, “Talk about the pictures with your classmates. Say just one sentence to describe the two things.”</a:t>
            </a:r>
            <a:endParaRPr lang="en-US" i="0" dirty="0" smtClean="0">
              <a:effectLst/>
            </a:endParaRPr>
          </a:p>
          <a:p>
            <a:pPr marL="171450" indent="-171450">
              <a:buFont typeface="Arial"/>
              <a:buChar char="•"/>
            </a:pPr>
            <a:r>
              <a:rPr lang="en-GB" sz="1200" i="0" kern="1200" dirty="0" smtClean="0">
                <a:solidFill>
                  <a:schemeClr val="tx1"/>
                </a:solidFill>
                <a:effectLst/>
                <a:latin typeface="+mn-lt"/>
                <a:ea typeface="+mn-ea"/>
                <a:cs typeface="+mn-cs"/>
              </a:rPr>
              <a:t>Have </a:t>
            </a:r>
            <a:r>
              <a:rPr lang="en-US" sz="1200" kern="1200" dirty="0" smtClean="0">
                <a:solidFill>
                  <a:schemeClr val="tx1"/>
                </a:solidFill>
                <a:effectLst/>
                <a:latin typeface="+mn-lt"/>
                <a:ea typeface="+mn-ea"/>
                <a:cs typeface="+mn-cs"/>
              </a:rPr>
              <a:t>the </a:t>
            </a:r>
            <a:r>
              <a:rPr lang="en-GB" sz="1200" i="0" kern="1200" dirty="0" smtClean="0">
                <a:solidFill>
                  <a:schemeClr val="tx1"/>
                </a:solidFill>
                <a:effectLst/>
                <a:latin typeface="+mn-lt"/>
                <a:ea typeface="+mn-ea"/>
                <a:cs typeface="+mn-cs"/>
              </a:rPr>
              <a:t>Students take turns talking about preferences using the images and the prompts they see on the screen.</a:t>
            </a:r>
            <a:r>
              <a:rPr lang="en-US" i="0" dirty="0" smtClean="0">
                <a:effectLst/>
              </a:rPr>
              <a:t> </a:t>
            </a:r>
          </a:p>
          <a:p>
            <a:r>
              <a:rPr lang="en-US" sz="1200" kern="1200" dirty="0" smtClean="0">
                <a:solidFill>
                  <a:schemeClr val="tx1"/>
                </a:solidFill>
                <a:effectLst/>
                <a:latin typeface="+mn-lt"/>
                <a:ea typeface="+mn-ea"/>
                <a:cs typeface="+mn-cs"/>
              </a:rPr>
              <a:t> </a:t>
            </a:r>
          </a:p>
          <a:p>
            <a:r>
              <a:rPr lang="en-US" sz="1200" b="0" kern="1200" dirty="0" smtClean="0">
                <a:solidFill>
                  <a:schemeClr val="tx1"/>
                </a:solidFill>
                <a:effectLst/>
                <a:latin typeface="+mn-lt"/>
                <a:ea typeface="+mn-ea"/>
                <a:cs typeface="+mn-cs"/>
              </a:rPr>
              <a:t>ANSWER</a:t>
            </a:r>
            <a:r>
              <a:rPr lang="en-US" sz="1200" b="0" kern="1200" baseline="0" dirty="0" smtClean="0">
                <a:solidFill>
                  <a:schemeClr val="tx1"/>
                </a:solidFill>
                <a:effectLst/>
                <a:latin typeface="+mn-lt"/>
                <a:ea typeface="+mn-ea"/>
                <a:cs typeface="+mn-cs"/>
              </a:rPr>
              <a:t> KEY</a:t>
            </a:r>
          </a:p>
          <a:p>
            <a:r>
              <a:rPr lang="en-US" sz="1200" kern="1200" dirty="0" smtClean="0">
                <a:solidFill>
                  <a:schemeClr val="tx1"/>
                </a:solidFill>
                <a:effectLst/>
                <a:latin typeface="+mn-lt"/>
                <a:ea typeface="+mn-ea"/>
                <a:cs typeface="+mn-cs"/>
              </a:rPr>
              <a:t>A. I like cheese, but I don’t like onions.</a:t>
            </a:r>
          </a:p>
          <a:p>
            <a:r>
              <a:rPr lang="en-US" sz="1200" kern="1200" dirty="0" smtClean="0">
                <a:solidFill>
                  <a:schemeClr val="tx1"/>
                </a:solidFill>
                <a:effectLst/>
                <a:latin typeface="+mn-lt"/>
                <a:ea typeface="+mn-ea"/>
                <a:cs typeface="+mn-cs"/>
              </a:rPr>
              <a:t>B. I like pizza and (I like) tomatoes.</a:t>
            </a:r>
          </a:p>
          <a:p>
            <a:pPr marL="0" marR="0" indent="0" algn="l" defTabSz="457200" rtl="0" eaLnBrk="1" fontAlgn="auto" latinLnBrk="0" hangingPunct="1">
              <a:lnSpc>
                <a:spcPct val="100000"/>
              </a:lnSpc>
              <a:spcBef>
                <a:spcPts val="0"/>
              </a:spcBef>
              <a:spcAft>
                <a:spcPts val="0"/>
              </a:spcAft>
              <a:buClrTx/>
              <a:buSzTx/>
              <a:buFontTx/>
              <a:buNone/>
              <a:tabLst/>
              <a:defRPr/>
            </a:pPr>
            <a:endParaRPr lang="en-US" b="0"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lang="en-US" i="0" baseline="0" dirty="0" smtClean="0"/>
          </a:p>
          <a:p>
            <a:pPr marL="0" indent="0">
              <a:buFont typeface="Arial"/>
              <a:buNone/>
            </a:pPr>
            <a:endParaRPr lang="en-US" i="0" baseline="0" dirty="0" smtClean="0"/>
          </a:p>
        </p:txBody>
      </p:sp>
      <p:sp>
        <p:nvSpPr>
          <p:cNvPr id="4" name="Slide Number Placeholder 3"/>
          <p:cNvSpPr>
            <a:spLocks noGrp="1"/>
          </p:cNvSpPr>
          <p:nvPr>
            <p:ph type="sldNum" sz="quarter" idx="10"/>
          </p:nvPr>
        </p:nvSpPr>
        <p:spPr/>
        <p:txBody>
          <a:bodyPr/>
          <a:lstStyle/>
          <a:p>
            <a:fld id="{30340642-D2FD-D046-87EF-349296A3D9A8}" type="slidenum">
              <a:rPr lang="en-US" smtClean="0"/>
              <a:t>21</a:t>
            </a:fld>
            <a:endParaRPr lang="en-US"/>
          </a:p>
        </p:txBody>
      </p:sp>
    </p:spTree>
    <p:extLst>
      <p:ext uri="{BB962C8B-B14F-4D97-AF65-F5344CB8AC3E}">
        <p14:creationId xmlns:p14="http://schemas.microsoft.com/office/powerpoint/2010/main" val="259733441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smtClean="0">
                <a:solidFill>
                  <a:schemeClr val="tx1"/>
                </a:solidFill>
                <a:effectLst/>
                <a:latin typeface="+mn-lt"/>
                <a:ea typeface="+mn-ea"/>
                <a:cs typeface="+mn-cs"/>
              </a:rPr>
              <a:t>3.1 I Love</a:t>
            </a:r>
            <a:r>
              <a:rPr lang="en-GB" sz="1200" kern="1200" dirty="0" smtClean="0">
                <a:solidFill>
                  <a:schemeClr val="tx1"/>
                </a:solidFill>
                <a:effectLst/>
                <a:latin typeface="+mn-lt"/>
                <a:ea typeface="+mn-ea"/>
                <a:cs typeface="+mn-cs"/>
              </a:rPr>
              <a:t> Fruit, but I Hate Vegetables!</a:t>
            </a:r>
            <a:endParaRPr lang="en-US" sz="1200" b="0" kern="1200" dirty="0" smtClean="0">
              <a:solidFill>
                <a:schemeClr val="tx1"/>
              </a:solidFill>
              <a:effectLst/>
              <a:latin typeface="+mn-lt"/>
              <a:ea typeface="+mn-ea"/>
              <a:cs typeface="+mn-cs"/>
            </a:endParaRPr>
          </a:p>
          <a:p>
            <a:r>
              <a:rPr lang="en-US" sz="1200" b="0" kern="1200" dirty="0" smtClean="0">
                <a:solidFill>
                  <a:schemeClr val="tx1"/>
                </a:solidFill>
                <a:effectLst/>
                <a:latin typeface="+mn-lt"/>
                <a:ea typeface="+mn-ea"/>
                <a:cs typeface="+mn-cs"/>
              </a:rPr>
              <a:t>Allow two minutes for this slide.</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INSTRUCTIONS</a:t>
            </a:r>
          </a:p>
          <a:p>
            <a:pPr marL="171450" indent="-171450">
              <a:buFont typeface="Arial"/>
              <a:buChar char="•"/>
            </a:pPr>
            <a:r>
              <a:rPr lang="en-US" sz="1200" i="0" kern="1200" dirty="0" smtClean="0">
                <a:solidFill>
                  <a:schemeClr val="tx1"/>
                </a:solidFill>
                <a:effectLst/>
                <a:latin typeface="+mn-lt"/>
                <a:ea typeface="+mn-ea"/>
                <a:cs typeface="+mn-cs"/>
              </a:rPr>
              <a:t>Say, “Talk about the pictures with your classmates. Say just one sentence to describe the two things.”</a:t>
            </a:r>
            <a:endParaRPr lang="en-US" i="0" dirty="0" smtClean="0">
              <a:effectLst/>
            </a:endParaRPr>
          </a:p>
          <a:p>
            <a:pPr marL="171450" indent="-171450">
              <a:buFont typeface="Arial"/>
              <a:buChar char="•"/>
            </a:pPr>
            <a:r>
              <a:rPr lang="en-GB" sz="1200" i="0" kern="1200" dirty="0" smtClean="0">
                <a:solidFill>
                  <a:schemeClr val="tx1"/>
                </a:solidFill>
                <a:effectLst/>
                <a:latin typeface="+mn-lt"/>
                <a:ea typeface="+mn-ea"/>
                <a:cs typeface="+mn-cs"/>
              </a:rPr>
              <a:t>Have </a:t>
            </a:r>
            <a:r>
              <a:rPr lang="en-US" sz="1200" kern="1200" dirty="0" smtClean="0">
                <a:solidFill>
                  <a:schemeClr val="tx1"/>
                </a:solidFill>
                <a:effectLst/>
                <a:latin typeface="+mn-lt"/>
                <a:ea typeface="+mn-ea"/>
                <a:cs typeface="+mn-cs"/>
              </a:rPr>
              <a:t>the </a:t>
            </a:r>
            <a:r>
              <a:rPr lang="en-GB" sz="1200" i="0" kern="1200" dirty="0" smtClean="0">
                <a:solidFill>
                  <a:schemeClr val="tx1"/>
                </a:solidFill>
                <a:effectLst/>
                <a:latin typeface="+mn-lt"/>
                <a:ea typeface="+mn-ea"/>
                <a:cs typeface="+mn-cs"/>
              </a:rPr>
              <a:t>Students take turns talking about preferences using the images and the prompts they see on the screen.</a:t>
            </a:r>
            <a:r>
              <a:rPr lang="en-US" i="0" dirty="0" smtClean="0">
                <a:effectLst/>
              </a:rPr>
              <a:t> </a:t>
            </a:r>
          </a:p>
          <a:p>
            <a:r>
              <a:rPr lang="en-US" sz="1200" kern="1200" dirty="0" smtClean="0">
                <a:solidFill>
                  <a:schemeClr val="tx1"/>
                </a:solidFill>
                <a:effectLst/>
                <a:latin typeface="+mn-lt"/>
                <a:ea typeface="+mn-ea"/>
                <a:cs typeface="+mn-cs"/>
              </a:rPr>
              <a:t> </a:t>
            </a:r>
          </a:p>
          <a:p>
            <a:r>
              <a:rPr lang="en-US" sz="1200" b="0" kern="1200" dirty="0" smtClean="0">
                <a:solidFill>
                  <a:schemeClr val="tx1"/>
                </a:solidFill>
                <a:effectLst/>
                <a:latin typeface="+mn-lt"/>
                <a:ea typeface="+mn-ea"/>
                <a:cs typeface="+mn-cs"/>
              </a:rPr>
              <a:t>ANSWER</a:t>
            </a:r>
            <a:r>
              <a:rPr lang="en-US" sz="1200" b="0" kern="1200" baseline="0" dirty="0" smtClean="0">
                <a:solidFill>
                  <a:schemeClr val="tx1"/>
                </a:solidFill>
                <a:effectLst/>
                <a:latin typeface="+mn-lt"/>
                <a:ea typeface="+mn-ea"/>
                <a:cs typeface="+mn-cs"/>
              </a:rPr>
              <a:t> KEY</a:t>
            </a:r>
          </a:p>
          <a:p>
            <a:r>
              <a:rPr lang="en-US" sz="1200" kern="1200" dirty="0" smtClean="0">
                <a:solidFill>
                  <a:schemeClr val="tx1"/>
                </a:solidFill>
                <a:effectLst/>
                <a:latin typeface="+mn-lt"/>
                <a:ea typeface="+mn-ea"/>
                <a:cs typeface="+mn-cs"/>
              </a:rPr>
              <a:t>A. I don’t like coffee or tea.</a:t>
            </a:r>
          </a:p>
          <a:p>
            <a:r>
              <a:rPr lang="en-US" sz="1200" kern="1200" dirty="0" smtClean="0">
                <a:solidFill>
                  <a:schemeClr val="tx1"/>
                </a:solidFill>
                <a:effectLst/>
                <a:latin typeface="+mn-lt"/>
                <a:ea typeface="+mn-ea"/>
                <a:cs typeface="+mn-cs"/>
              </a:rPr>
              <a:t>B. I don’t like rice, but I like</a:t>
            </a:r>
            <a:r>
              <a:rPr lang="en-US" sz="1200" kern="1200" baseline="0" dirty="0" smtClean="0">
                <a:solidFill>
                  <a:schemeClr val="tx1"/>
                </a:solidFill>
                <a:effectLst/>
                <a:latin typeface="+mn-lt"/>
                <a:ea typeface="+mn-ea"/>
                <a:cs typeface="+mn-cs"/>
              </a:rPr>
              <a:t> beans.</a:t>
            </a:r>
            <a:endParaRPr lang="en-US" sz="1200" kern="1200" dirty="0" smtClean="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endParaRPr lang="en-US" b="0"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lang="en-US" i="0" baseline="0" dirty="0" smtClean="0"/>
          </a:p>
        </p:txBody>
      </p:sp>
      <p:sp>
        <p:nvSpPr>
          <p:cNvPr id="4" name="Slide Number Placeholder 3"/>
          <p:cNvSpPr>
            <a:spLocks noGrp="1"/>
          </p:cNvSpPr>
          <p:nvPr>
            <p:ph type="sldNum" sz="quarter" idx="10"/>
          </p:nvPr>
        </p:nvSpPr>
        <p:spPr/>
        <p:txBody>
          <a:bodyPr/>
          <a:lstStyle/>
          <a:p>
            <a:fld id="{30340642-D2FD-D046-87EF-349296A3D9A8}" type="slidenum">
              <a:rPr lang="en-US" smtClean="0"/>
              <a:t>22</a:t>
            </a:fld>
            <a:endParaRPr lang="en-US"/>
          </a:p>
        </p:txBody>
      </p:sp>
    </p:spTree>
    <p:extLst>
      <p:ext uri="{BB962C8B-B14F-4D97-AF65-F5344CB8AC3E}">
        <p14:creationId xmlns:p14="http://schemas.microsoft.com/office/powerpoint/2010/main" val="259733441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smtClean="0">
                <a:solidFill>
                  <a:schemeClr val="tx1"/>
                </a:solidFill>
                <a:effectLst/>
                <a:latin typeface="+mn-lt"/>
                <a:ea typeface="+mn-ea"/>
                <a:cs typeface="+mn-cs"/>
              </a:rPr>
              <a:t>3.1 I Love</a:t>
            </a:r>
            <a:r>
              <a:rPr lang="en-GB" sz="1200" kern="1200" dirty="0" smtClean="0">
                <a:solidFill>
                  <a:schemeClr val="tx1"/>
                </a:solidFill>
                <a:effectLst/>
                <a:latin typeface="+mn-lt"/>
                <a:ea typeface="+mn-ea"/>
                <a:cs typeface="+mn-cs"/>
              </a:rPr>
              <a:t> Fruit, but I Hate Vegetables!</a:t>
            </a:r>
            <a:endParaRPr lang="en-US" sz="1200" b="0" kern="1200" dirty="0" smtClean="0">
              <a:solidFill>
                <a:schemeClr val="tx1"/>
              </a:solidFill>
              <a:effectLst/>
              <a:latin typeface="+mn-lt"/>
              <a:ea typeface="+mn-ea"/>
              <a:cs typeface="+mn-cs"/>
            </a:endParaRPr>
          </a:p>
          <a:p>
            <a:r>
              <a:rPr lang="en-US" sz="1200" b="0" kern="1200" dirty="0" smtClean="0">
                <a:solidFill>
                  <a:schemeClr val="tx1"/>
                </a:solidFill>
                <a:effectLst/>
                <a:latin typeface="+mn-lt"/>
                <a:ea typeface="+mn-ea"/>
                <a:cs typeface="+mn-cs"/>
              </a:rPr>
              <a:t>Allow two minutes for this slide.</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INSTRUCTIONS</a:t>
            </a:r>
          </a:p>
          <a:p>
            <a:pPr marL="171450" indent="-171450">
              <a:buFont typeface="Arial"/>
              <a:buChar char="•"/>
            </a:pPr>
            <a:r>
              <a:rPr lang="en-US" sz="1200" i="0" kern="1200" dirty="0" smtClean="0">
                <a:solidFill>
                  <a:schemeClr val="tx1"/>
                </a:solidFill>
                <a:effectLst/>
                <a:latin typeface="+mn-lt"/>
                <a:ea typeface="+mn-ea"/>
                <a:cs typeface="+mn-cs"/>
              </a:rPr>
              <a:t>Say, “Talk about the pictures with your classmates. Say just one sentence to describe the two things.”</a:t>
            </a:r>
            <a:endParaRPr lang="en-US" i="0" dirty="0" smtClean="0">
              <a:effectLst/>
            </a:endParaRPr>
          </a:p>
          <a:p>
            <a:pPr marL="171450" indent="-171450">
              <a:buFont typeface="Arial"/>
              <a:buChar char="•"/>
            </a:pPr>
            <a:r>
              <a:rPr lang="en-GB" sz="1200" i="0" kern="1200" dirty="0" smtClean="0">
                <a:solidFill>
                  <a:schemeClr val="tx1"/>
                </a:solidFill>
                <a:effectLst/>
                <a:latin typeface="+mn-lt"/>
                <a:ea typeface="+mn-ea"/>
                <a:cs typeface="+mn-cs"/>
              </a:rPr>
              <a:t>Have </a:t>
            </a:r>
            <a:r>
              <a:rPr lang="en-US" sz="1200" kern="1200" dirty="0" smtClean="0">
                <a:solidFill>
                  <a:schemeClr val="tx1"/>
                </a:solidFill>
                <a:effectLst/>
                <a:latin typeface="+mn-lt"/>
                <a:ea typeface="+mn-ea"/>
                <a:cs typeface="+mn-cs"/>
              </a:rPr>
              <a:t>the </a:t>
            </a:r>
            <a:r>
              <a:rPr lang="en-GB" sz="1200" i="0" kern="1200" dirty="0" smtClean="0">
                <a:solidFill>
                  <a:schemeClr val="tx1"/>
                </a:solidFill>
                <a:effectLst/>
                <a:latin typeface="+mn-lt"/>
                <a:ea typeface="+mn-ea"/>
                <a:cs typeface="+mn-cs"/>
              </a:rPr>
              <a:t>Students take turns talking about preferences using the images and the prompts they see on the screen.</a:t>
            </a:r>
            <a:r>
              <a:rPr lang="en-US" i="0" dirty="0" smtClean="0">
                <a:effectLst/>
              </a:rPr>
              <a:t> </a:t>
            </a:r>
          </a:p>
          <a:p>
            <a:r>
              <a:rPr lang="en-US" sz="1200" kern="1200" dirty="0" smtClean="0">
                <a:solidFill>
                  <a:schemeClr val="tx1"/>
                </a:solidFill>
                <a:effectLst/>
                <a:latin typeface="+mn-lt"/>
                <a:ea typeface="+mn-ea"/>
                <a:cs typeface="+mn-cs"/>
              </a:rPr>
              <a:t> </a:t>
            </a:r>
          </a:p>
          <a:p>
            <a:r>
              <a:rPr lang="en-US" sz="1200" b="0" kern="1200" dirty="0" smtClean="0">
                <a:solidFill>
                  <a:schemeClr val="tx1"/>
                </a:solidFill>
                <a:effectLst/>
                <a:latin typeface="+mn-lt"/>
                <a:ea typeface="+mn-ea"/>
                <a:cs typeface="+mn-cs"/>
              </a:rPr>
              <a:t>ANSWER</a:t>
            </a:r>
            <a:r>
              <a:rPr lang="en-US" sz="1200" b="0" kern="1200" baseline="0" dirty="0" smtClean="0">
                <a:solidFill>
                  <a:schemeClr val="tx1"/>
                </a:solidFill>
                <a:effectLst/>
                <a:latin typeface="+mn-lt"/>
                <a:ea typeface="+mn-ea"/>
                <a:cs typeface="+mn-cs"/>
              </a:rPr>
              <a:t> KEY</a:t>
            </a:r>
          </a:p>
          <a:p>
            <a:r>
              <a:rPr lang="en-US" sz="1200" kern="1200" dirty="0" smtClean="0">
                <a:solidFill>
                  <a:schemeClr val="tx1"/>
                </a:solidFill>
                <a:effectLst/>
                <a:latin typeface="+mn-lt"/>
                <a:ea typeface="+mn-ea"/>
                <a:cs typeface="+mn-cs"/>
              </a:rPr>
              <a:t>A.</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I don’t like fruit, but I like bread.</a:t>
            </a:r>
          </a:p>
          <a:p>
            <a:r>
              <a:rPr lang="en-US" sz="1200" kern="1200" dirty="0" smtClean="0">
                <a:solidFill>
                  <a:schemeClr val="tx1"/>
                </a:solidFill>
                <a:effectLst/>
                <a:latin typeface="+mn-lt"/>
                <a:ea typeface="+mn-ea"/>
                <a:cs typeface="+mn-cs"/>
              </a:rPr>
              <a:t>B. I don’t like soup, but I like chicken</a:t>
            </a:r>
          </a:p>
          <a:p>
            <a:pPr marL="0" marR="0" indent="0" algn="l" defTabSz="457200" rtl="0" eaLnBrk="1" fontAlgn="auto" latinLnBrk="0" hangingPunct="1">
              <a:lnSpc>
                <a:spcPct val="100000"/>
              </a:lnSpc>
              <a:spcBef>
                <a:spcPts val="0"/>
              </a:spcBef>
              <a:spcAft>
                <a:spcPts val="0"/>
              </a:spcAft>
              <a:buClrTx/>
              <a:buSzTx/>
              <a:buFontTx/>
              <a:buNone/>
              <a:tabLst/>
              <a:defRPr/>
            </a:pPr>
            <a:endParaRPr lang="en-US" b="0"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lang="en-US" i="0" baseline="0" dirty="0" smtClean="0"/>
          </a:p>
          <a:p>
            <a:pPr marL="0" indent="0">
              <a:buFont typeface="Arial"/>
              <a:buNone/>
            </a:pPr>
            <a:endParaRPr lang="en-US" i="0" baseline="0" dirty="0" smtClean="0"/>
          </a:p>
        </p:txBody>
      </p:sp>
      <p:sp>
        <p:nvSpPr>
          <p:cNvPr id="4" name="Slide Number Placeholder 3"/>
          <p:cNvSpPr>
            <a:spLocks noGrp="1"/>
          </p:cNvSpPr>
          <p:nvPr>
            <p:ph type="sldNum" sz="quarter" idx="10"/>
          </p:nvPr>
        </p:nvSpPr>
        <p:spPr/>
        <p:txBody>
          <a:bodyPr/>
          <a:lstStyle/>
          <a:p>
            <a:fld id="{30340642-D2FD-D046-87EF-349296A3D9A8}" type="slidenum">
              <a:rPr lang="en-US" smtClean="0"/>
              <a:t>23</a:t>
            </a:fld>
            <a:endParaRPr lang="en-US"/>
          </a:p>
        </p:txBody>
      </p:sp>
    </p:spTree>
    <p:extLst>
      <p:ext uri="{BB962C8B-B14F-4D97-AF65-F5344CB8AC3E}">
        <p14:creationId xmlns:p14="http://schemas.microsoft.com/office/powerpoint/2010/main" val="259733441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smtClean="0">
                <a:solidFill>
                  <a:schemeClr val="tx1"/>
                </a:solidFill>
                <a:effectLst/>
                <a:latin typeface="+mn-lt"/>
                <a:ea typeface="+mn-ea"/>
                <a:cs typeface="+mn-cs"/>
              </a:rPr>
              <a:t>3.1 I Love</a:t>
            </a:r>
            <a:r>
              <a:rPr lang="en-GB" sz="1200" kern="1200" dirty="0" smtClean="0">
                <a:solidFill>
                  <a:schemeClr val="tx1"/>
                </a:solidFill>
                <a:effectLst/>
                <a:latin typeface="+mn-lt"/>
                <a:ea typeface="+mn-ea"/>
                <a:cs typeface="+mn-cs"/>
              </a:rPr>
              <a:t> Fruit, but I Hate Vegetables!</a:t>
            </a:r>
            <a:endParaRPr lang="en-US" sz="1200" b="0" kern="1200" dirty="0" smtClean="0">
              <a:solidFill>
                <a:schemeClr val="tx1"/>
              </a:solidFill>
              <a:effectLst/>
              <a:latin typeface="+mn-lt"/>
              <a:ea typeface="+mn-ea"/>
              <a:cs typeface="+mn-cs"/>
            </a:endParaRPr>
          </a:p>
          <a:p>
            <a:r>
              <a:rPr lang="en-US" sz="1200" b="0" kern="1200" dirty="0" smtClean="0">
                <a:solidFill>
                  <a:schemeClr val="tx1"/>
                </a:solidFill>
                <a:effectLst/>
                <a:latin typeface="+mn-lt"/>
                <a:ea typeface="+mn-ea"/>
                <a:cs typeface="+mn-cs"/>
              </a:rPr>
              <a:t>Allow two minutes for this slide.</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INSTRUCTIONS</a:t>
            </a:r>
          </a:p>
          <a:p>
            <a:pPr marL="171450" indent="-171450">
              <a:buFont typeface="Arial"/>
              <a:buChar char="•"/>
            </a:pPr>
            <a:r>
              <a:rPr lang="en-US" sz="1200" i="0" kern="1200" dirty="0" smtClean="0">
                <a:solidFill>
                  <a:schemeClr val="tx1"/>
                </a:solidFill>
                <a:effectLst/>
                <a:latin typeface="+mn-lt"/>
                <a:ea typeface="+mn-ea"/>
                <a:cs typeface="+mn-cs"/>
              </a:rPr>
              <a:t>Say, “Talk about the pictures with your classmates. Say just one sentence to describe the two things.”</a:t>
            </a:r>
            <a:endParaRPr lang="en-US" i="0" dirty="0" smtClean="0">
              <a:effectLst/>
            </a:endParaRPr>
          </a:p>
          <a:p>
            <a:pPr marL="171450" indent="-171450">
              <a:buFont typeface="Arial"/>
              <a:buChar char="•"/>
            </a:pPr>
            <a:r>
              <a:rPr lang="en-GB" sz="1200" i="0" kern="1200" dirty="0" smtClean="0">
                <a:solidFill>
                  <a:schemeClr val="tx1"/>
                </a:solidFill>
                <a:effectLst/>
                <a:latin typeface="+mn-lt"/>
                <a:ea typeface="+mn-ea"/>
                <a:cs typeface="+mn-cs"/>
              </a:rPr>
              <a:t>Have </a:t>
            </a:r>
            <a:r>
              <a:rPr lang="en-US" sz="1200" kern="1200" dirty="0" smtClean="0">
                <a:solidFill>
                  <a:schemeClr val="tx1"/>
                </a:solidFill>
                <a:effectLst/>
                <a:latin typeface="+mn-lt"/>
                <a:ea typeface="+mn-ea"/>
                <a:cs typeface="+mn-cs"/>
              </a:rPr>
              <a:t>the </a:t>
            </a:r>
            <a:r>
              <a:rPr lang="en-GB" sz="1200" i="0" kern="1200" dirty="0" smtClean="0">
                <a:solidFill>
                  <a:schemeClr val="tx1"/>
                </a:solidFill>
                <a:effectLst/>
                <a:latin typeface="+mn-lt"/>
                <a:ea typeface="+mn-ea"/>
                <a:cs typeface="+mn-cs"/>
              </a:rPr>
              <a:t>Students take turns talking about preferences using the images and the prompts they see on the screen.</a:t>
            </a:r>
            <a:r>
              <a:rPr lang="en-US" i="0" dirty="0" smtClean="0">
                <a:effectLst/>
              </a:rPr>
              <a:t> </a:t>
            </a:r>
          </a:p>
          <a:p>
            <a:r>
              <a:rPr lang="en-US" sz="1200" kern="1200" dirty="0" smtClean="0">
                <a:solidFill>
                  <a:schemeClr val="tx1"/>
                </a:solidFill>
                <a:effectLst/>
                <a:latin typeface="+mn-lt"/>
                <a:ea typeface="+mn-ea"/>
                <a:cs typeface="+mn-cs"/>
              </a:rPr>
              <a:t> </a:t>
            </a:r>
          </a:p>
          <a:p>
            <a:r>
              <a:rPr lang="en-US" sz="1200" b="0" kern="1200" dirty="0" smtClean="0">
                <a:solidFill>
                  <a:schemeClr val="tx1"/>
                </a:solidFill>
                <a:effectLst/>
                <a:latin typeface="+mn-lt"/>
                <a:ea typeface="+mn-ea"/>
                <a:cs typeface="+mn-cs"/>
              </a:rPr>
              <a:t>ANSWER</a:t>
            </a:r>
            <a:r>
              <a:rPr lang="en-US" sz="1200" b="0" kern="1200" baseline="0" dirty="0" smtClean="0">
                <a:solidFill>
                  <a:schemeClr val="tx1"/>
                </a:solidFill>
                <a:effectLst/>
                <a:latin typeface="+mn-lt"/>
                <a:ea typeface="+mn-ea"/>
                <a:cs typeface="+mn-cs"/>
              </a:rPr>
              <a:t> KEY</a:t>
            </a:r>
          </a:p>
          <a:p>
            <a:r>
              <a:rPr lang="en-US" sz="1200" kern="1200" baseline="0" dirty="0" smtClean="0">
                <a:solidFill>
                  <a:schemeClr val="tx1"/>
                </a:solidFill>
                <a:effectLst/>
                <a:latin typeface="+mn-lt"/>
                <a:ea typeface="+mn-ea"/>
                <a:cs typeface="+mn-cs"/>
              </a:rPr>
              <a:t>A. </a:t>
            </a:r>
            <a:r>
              <a:rPr lang="en-US" sz="1200" kern="1200" dirty="0" smtClean="0">
                <a:solidFill>
                  <a:schemeClr val="tx1"/>
                </a:solidFill>
                <a:effectLst/>
                <a:latin typeface="+mn-lt"/>
                <a:ea typeface="+mn-ea"/>
                <a:cs typeface="+mn-cs"/>
              </a:rPr>
              <a:t>I like sandwiches and (I like) chips.</a:t>
            </a:r>
          </a:p>
          <a:p>
            <a:r>
              <a:rPr lang="en-US" sz="1200" kern="1200" dirty="0" smtClean="0">
                <a:solidFill>
                  <a:schemeClr val="tx1"/>
                </a:solidFill>
                <a:effectLst/>
                <a:latin typeface="+mn-lt"/>
                <a:ea typeface="+mn-ea"/>
                <a:cs typeface="+mn-cs"/>
              </a:rPr>
              <a:t>B.</a:t>
            </a:r>
            <a:r>
              <a:rPr lang="en-US" sz="1200" kern="1200" baseline="0" dirty="0" smtClean="0">
                <a:solidFill>
                  <a:schemeClr val="tx1"/>
                </a:solidFill>
                <a:effectLst/>
                <a:latin typeface="+mn-lt"/>
                <a:ea typeface="+mn-ea"/>
                <a:cs typeface="+mn-cs"/>
              </a:rPr>
              <a:t> I don’t like peppers or lettuce.</a:t>
            </a:r>
            <a:endParaRPr lang="en-US" sz="1200" kern="1200" dirty="0" smtClean="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endParaRPr lang="en-US" b="0"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lang="en-US" i="0" baseline="0" dirty="0" smtClean="0"/>
          </a:p>
        </p:txBody>
      </p:sp>
      <p:sp>
        <p:nvSpPr>
          <p:cNvPr id="4" name="Slide Number Placeholder 3"/>
          <p:cNvSpPr>
            <a:spLocks noGrp="1"/>
          </p:cNvSpPr>
          <p:nvPr>
            <p:ph type="sldNum" sz="quarter" idx="10"/>
          </p:nvPr>
        </p:nvSpPr>
        <p:spPr/>
        <p:txBody>
          <a:bodyPr/>
          <a:lstStyle/>
          <a:p>
            <a:fld id="{30340642-D2FD-D046-87EF-349296A3D9A8}" type="slidenum">
              <a:rPr lang="en-US" smtClean="0"/>
              <a:t>24</a:t>
            </a:fld>
            <a:endParaRPr lang="en-US"/>
          </a:p>
        </p:txBody>
      </p:sp>
    </p:spTree>
    <p:extLst>
      <p:ext uri="{BB962C8B-B14F-4D97-AF65-F5344CB8AC3E}">
        <p14:creationId xmlns:p14="http://schemas.microsoft.com/office/powerpoint/2010/main" val="259733441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smtClean="0">
                <a:solidFill>
                  <a:schemeClr val="tx1"/>
                </a:solidFill>
                <a:effectLst/>
                <a:latin typeface="+mn-lt"/>
                <a:ea typeface="+mn-ea"/>
                <a:cs typeface="+mn-cs"/>
              </a:rPr>
              <a:t>3.1 I Love</a:t>
            </a:r>
            <a:r>
              <a:rPr lang="en-GB" sz="1200" kern="1200" dirty="0" smtClean="0">
                <a:solidFill>
                  <a:schemeClr val="tx1"/>
                </a:solidFill>
                <a:effectLst/>
                <a:latin typeface="+mn-lt"/>
                <a:ea typeface="+mn-ea"/>
                <a:cs typeface="+mn-cs"/>
              </a:rPr>
              <a:t> Fruit, but I Hate Vegetables!</a:t>
            </a:r>
            <a:endParaRPr lang="en-US" sz="1200" b="0" kern="1200" dirty="0" smtClean="0">
              <a:solidFill>
                <a:schemeClr val="tx1"/>
              </a:solidFill>
              <a:effectLst/>
              <a:latin typeface="+mn-lt"/>
              <a:ea typeface="+mn-ea"/>
              <a:cs typeface="+mn-cs"/>
            </a:endParaRPr>
          </a:p>
          <a:p>
            <a:r>
              <a:rPr lang="en-US" sz="1200" b="0" kern="1200" dirty="0" smtClean="0">
                <a:solidFill>
                  <a:schemeClr val="tx1"/>
                </a:solidFill>
                <a:effectLst/>
                <a:latin typeface="+mn-lt"/>
                <a:ea typeface="+mn-ea"/>
                <a:cs typeface="+mn-cs"/>
              </a:rPr>
              <a:t>Optional Extension</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INSTRUCTIONS</a:t>
            </a:r>
          </a:p>
          <a:p>
            <a:pPr marL="171450" indent="-171450">
              <a:buFont typeface="Arial" charset="0"/>
              <a:buChar char="•"/>
            </a:pPr>
            <a:r>
              <a:rPr lang="en-US" sz="1200" kern="1200" dirty="0" smtClean="0">
                <a:solidFill>
                  <a:schemeClr val="tx1"/>
                </a:solidFill>
                <a:effectLst/>
                <a:latin typeface="+mn-lt"/>
                <a:ea typeface="+mn-ea"/>
                <a:cs typeface="+mn-cs"/>
              </a:rPr>
              <a:t>Ask the Students to list pairs of items. These can be anything (e.g., foods, animals, movies, celebrities, activities). Students should then discuss which they like/dislike with their classmates. For example, </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	</a:t>
            </a:r>
            <a:r>
              <a:rPr lang="en-US" sz="1200" i="0" kern="1200" dirty="0" smtClean="0">
                <a:solidFill>
                  <a:schemeClr val="tx1"/>
                </a:solidFill>
                <a:effectLst/>
                <a:latin typeface="+mn-lt"/>
                <a:ea typeface="+mn-ea"/>
                <a:cs typeface="+mn-cs"/>
              </a:rPr>
              <a:t>I like swimming, but I don’t like running.</a:t>
            </a:r>
          </a:p>
          <a:p>
            <a:r>
              <a:rPr lang="en-US" sz="1200" kern="1200" dirty="0" smtClean="0">
                <a:solidFill>
                  <a:schemeClr val="tx1"/>
                </a:solidFill>
                <a:effectLst/>
                <a:latin typeface="+mn-lt"/>
                <a:ea typeface="+mn-ea"/>
                <a:cs typeface="+mn-cs"/>
              </a:rPr>
              <a:t> </a:t>
            </a:r>
          </a:p>
          <a:p>
            <a:pPr marL="0" marR="0" indent="0" algn="l" defTabSz="457200" rtl="0" eaLnBrk="1" fontAlgn="auto" latinLnBrk="0" hangingPunct="1">
              <a:lnSpc>
                <a:spcPct val="100000"/>
              </a:lnSpc>
              <a:spcBef>
                <a:spcPts val="0"/>
              </a:spcBef>
              <a:spcAft>
                <a:spcPts val="0"/>
              </a:spcAft>
              <a:buClrTx/>
              <a:buSzTx/>
              <a:buFontTx/>
              <a:buNone/>
              <a:tabLst/>
              <a:defRPr/>
            </a:pPr>
            <a:endParaRPr lang="en-US" b="0"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lang="en-US" i="0" baseline="0" dirty="0" smtClean="0"/>
          </a:p>
        </p:txBody>
      </p:sp>
      <p:sp>
        <p:nvSpPr>
          <p:cNvPr id="4" name="Slide Number Placeholder 3"/>
          <p:cNvSpPr>
            <a:spLocks noGrp="1"/>
          </p:cNvSpPr>
          <p:nvPr>
            <p:ph type="sldNum" sz="quarter" idx="10"/>
          </p:nvPr>
        </p:nvSpPr>
        <p:spPr/>
        <p:txBody>
          <a:bodyPr/>
          <a:lstStyle/>
          <a:p>
            <a:fld id="{30340642-D2FD-D046-87EF-349296A3D9A8}" type="slidenum">
              <a:rPr lang="en-US" smtClean="0"/>
              <a:t>25</a:t>
            </a:fld>
            <a:endParaRPr lang="en-US"/>
          </a:p>
        </p:txBody>
      </p:sp>
    </p:spTree>
    <p:extLst>
      <p:ext uri="{BB962C8B-B14F-4D97-AF65-F5344CB8AC3E}">
        <p14:creationId xmlns:p14="http://schemas.microsoft.com/office/powerpoint/2010/main" val="259733441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smtClean="0">
                <a:solidFill>
                  <a:schemeClr val="tx1"/>
                </a:solidFill>
                <a:effectLst/>
                <a:latin typeface="+mn-lt"/>
                <a:ea typeface="+mn-ea"/>
                <a:cs typeface="+mn-cs"/>
              </a:rPr>
              <a:t>3.1 I Love</a:t>
            </a:r>
            <a:r>
              <a:rPr lang="en-GB" sz="1200" kern="1200" dirty="0" smtClean="0">
                <a:solidFill>
                  <a:schemeClr val="tx1"/>
                </a:solidFill>
                <a:effectLst/>
                <a:latin typeface="+mn-lt"/>
                <a:ea typeface="+mn-ea"/>
                <a:cs typeface="+mn-cs"/>
              </a:rPr>
              <a:t> Fruit, but I Hate Vegetables!</a:t>
            </a:r>
            <a:endParaRPr lang="en-US" sz="1200" b="0" kern="1200" dirty="0" smtClean="0">
              <a:solidFill>
                <a:schemeClr val="tx1"/>
              </a:solidFill>
              <a:effectLst/>
              <a:latin typeface="+mn-lt"/>
              <a:ea typeface="+mn-ea"/>
              <a:cs typeface="+mn-cs"/>
            </a:endParaRPr>
          </a:p>
          <a:p>
            <a:endParaRPr lang="en-US" dirty="0" smtClean="0"/>
          </a:p>
          <a:p>
            <a:r>
              <a:rPr lang="en-US" b="0" dirty="0" smtClean="0"/>
              <a:t>FEEDBACK</a:t>
            </a:r>
            <a:endParaRPr lang="en-US" b="0" baseline="0" dirty="0" smtClean="0"/>
          </a:p>
          <a:p>
            <a:pPr marL="171450" indent="-171450">
              <a:buFont typeface="Arial"/>
              <a:buChar char="•"/>
            </a:pPr>
            <a:r>
              <a:rPr lang="en-US" b="0" baseline="0" dirty="0" smtClean="0"/>
              <a:t>Quickly give the Students feedback on the target language they just practiced.</a:t>
            </a:r>
          </a:p>
          <a:p>
            <a:pPr marL="171450" indent="-171450">
              <a:buFont typeface="Arial"/>
              <a:buChar char="•"/>
            </a:pPr>
            <a:r>
              <a:rPr lang="en-US" b="0" baseline="0" dirty="0" smtClean="0"/>
              <a:t>Remind them of other resources they can take advantage of to improve their English:</a:t>
            </a:r>
          </a:p>
          <a:p>
            <a:pPr marL="628650" lvl="1" indent="-171450">
              <a:buFont typeface="Arial"/>
              <a:buChar char="•"/>
            </a:pPr>
            <a:r>
              <a:rPr lang="en-US" b="0" baseline="0" dirty="0" smtClean="0"/>
              <a:t>Go to Wall Street World to practice grammar and vocabulary.</a:t>
            </a:r>
          </a:p>
          <a:p>
            <a:pPr marL="628650" lvl="1" indent="-171450">
              <a:buFont typeface="Arial"/>
              <a:buChar char="•"/>
            </a:pPr>
            <a:r>
              <a:rPr lang="en-US" b="0" baseline="0" dirty="0" smtClean="0"/>
              <a:t>Review the Student Manual or Digital Book to study grammar and vocabulary.</a:t>
            </a:r>
          </a:p>
          <a:p>
            <a:pPr marL="628650" lvl="1" indent="-171450">
              <a:buFont typeface="Arial"/>
              <a:buChar char="•"/>
            </a:pPr>
            <a:r>
              <a:rPr lang="en-US" b="0" baseline="0" dirty="0" smtClean="0"/>
              <a:t>Attend Complementary Classes to practice using grammar and vocabulary.</a:t>
            </a:r>
          </a:p>
          <a:p>
            <a:pPr marL="628650" lvl="1" indent="-171450">
              <a:buFont typeface="Arial"/>
              <a:buChar char="•"/>
            </a:pPr>
            <a:r>
              <a:rPr lang="en-US" b="0" baseline="0" dirty="0" smtClean="0"/>
              <a:t>Join Social Clubs to practice speaking skills.</a:t>
            </a:r>
          </a:p>
          <a:p>
            <a:endParaRPr lang="en-US" dirty="0"/>
          </a:p>
        </p:txBody>
      </p:sp>
      <p:sp>
        <p:nvSpPr>
          <p:cNvPr id="4" name="Slide Number Placeholder 3"/>
          <p:cNvSpPr>
            <a:spLocks noGrp="1"/>
          </p:cNvSpPr>
          <p:nvPr>
            <p:ph type="sldNum" sz="quarter" idx="10"/>
          </p:nvPr>
        </p:nvSpPr>
        <p:spPr/>
        <p:txBody>
          <a:bodyPr/>
          <a:lstStyle/>
          <a:p>
            <a:fld id="{30340642-D2FD-D046-87EF-349296A3D9A8}" type="slidenum">
              <a:rPr lang="en-US" smtClean="0"/>
              <a:t>26</a:t>
            </a:fld>
            <a:endParaRPr lang="en-US"/>
          </a:p>
        </p:txBody>
      </p:sp>
    </p:spTree>
    <p:extLst>
      <p:ext uri="{BB962C8B-B14F-4D97-AF65-F5344CB8AC3E}">
        <p14:creationId xmlns:p14="http://schemas.microsoft.com/office/powerpoint/2010/main" val="271444727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smtClean="0">
                <a:solidFill>
                  <a:schemeClr val="tx1"/>
                </a:solidFill>
                <a:effectLst/>
                <a:latin typeface="+mn-lt"/>
                <a:ea typeface="+mn-ea"/>
                <a:cs typeface="+mn-cs"/>
              </a:rPr>
              <a:t>3.2 Talk about</a:t>
            </a:r>
            <a:r>
              <a:rPr lang="en-GB" sz="1200" kern="1200" dirty="0" smtClean="0">
                <a:solidFill>
                  <a:schemeClr val="tx1"/>
                </a:solidFill>
                <a:effectLst/>
                <a:latin typeface="+mn-lt"/>
                <a:ea typeface="+mn-ea"/>
                <a:cs typeface="+mn-cs"/>
              </a:rPr>
              <a:t> Possessions</a:t>
            </a:r>
            <a:r>
              <a:rPr lang="en-US" sz="1200" b="0" kern="1200" dirty="0" smtClean="0">
                <a:solidFill>
                  <a:schemeClr val="tx1"/>
                </a:solidFill>
                <a:effectLst/>
                <a:latin typeface="+mn-lt"/>
                <a:ea typeface="+mn-ea"/>
                <a:cs typeface="+mn-cs"/>
              </a:rPr>
              <a:t> (5 min)</a:t>
            </a:r>
          </a:p>
          <a:p>
            <a:r>
              <a:rPr lang="en-US" sz="1200" b="0" kern="1200" dirty="0" smtClean="0">
                <a:solidFill>
                  <a:schemeClr val="tx1"/>
                </a:solidFill>
                <a:effectLst/>
                <a:latin typeface="+mn-lt"/>
                <a:ea typeface="+mn-ea"/>
                <a:cs typeface="+mn-cs"/>
              </a:rPr>
              <a:t>Allow one</a:t>
            </a:r>
            <a:r>
              <a:rPr lang="en-US" sz="1200" b="0" kern="1200" baseline="0" dirty="0" smtClean="0">
                <a:solidFill>
                  <a:schemeClr val="tx1"/>
                </a:solidFill>
                <a:effectLst/>
                <a:latin typeface="+mn-lt"/>
                <a:ea typeface="+mn-ea"/>
                <a:cs typeface="+mn-cs"/>
              </a:rPr>
              <a:t> minute for this slide.</a:t>
            </a:r>
            <a:endParaRPr lang="en-US" sz="1200" b="0" kern="1200" dirty="0" smtClean="0">
              <a:solidFill>
                <a:schemeClr val="tx1"/>
              </a:solidFill>
              <a:effectLst/>
              <a:latin typeface="+mn-lt"/>
              <a:ea typeface="+mn-ea"/>
              <a:cs typeface="+mn-cs"/>
            </a:endParaRPr>
          </a:p>
          <a:p>
            <a:endParaRPr lang="en-US" sz="1200" b="0" kern="1200" dirty="0" smtClean="0">
              <a:solidFill>
                <a:schemeClr val="tx1"/>
              </a:solidFill>
              <a:effectLst/>
              <a:latin typeface="+mn-lt"/>
              <a:ea typeface="+mn-ea"/>
              <a:cs typeface="+mn-cs"/>
            </a:endParaRPr>
          </a:p>
          <a:p>
            <a:r>
              <a:rPr lang="en-US" sz="1200" b="0" kern="1200" dirty="0" smtClean="0">
                <a:solidFill>
                  <a:schemeClr val="tx1"/>
                </a:solidFill>
                <a:effectLst/>
                <a:latin typeface="+mn-lt"/>
                <a:ea typeface="+mn-ea"/>
                <a:cs typeface="+mn-cs"/>
              </a:rPr>
              <a:t>OBJECTIVES</a:t>
            </a:r>
          </a:p>
          <a:p>
            <a:pPr marL="171450" marR="0" indent="-171450" algn="l" defTabSz="457200" rtl="0" eaLnBrk="1" fontAlgn="auto" latinLnBrk="0" hangingPunct="1">
              <a:lnSpc>
                <a:spcPct val="100000"/>
              </a:lnSpc>
              <a:spcBef>
                <a:spcPts val="0"/>
              </a:spcBef>
              <a:spcAft>
                <a:spcPts val="0"/>
              </a:spcAft>
              <a:buClrTx/>
              <a:buSzTx/>
              <a:buFont typeface="Arial"/>
              <a:buChar char="•"/>
              <a:tabLst/>
              <a:defRPr/>
            </a:pPr>
            <a:r>
              <a:rPr lang="en-US" sz="1200" kern="1200" dirty="0" smtClean="0">
                <a:solidFill>
                  <a:schemeClr val="tx1"/>
                </a:solidFill>
                <a:effectLst/>
                <a:latin typeface="+mn-lt"/>
                <a:ea typeface="+mn-ea"/>
                <a:cs typeface="+mn-cs"/>
              </a:rPr>
              <a:t>Can use a range of possessive adjectives (e.g., </a:t>
            </a:r>
            <a:r>
              <a:rPr lang="en-US" sz="1200" i="1" kern="1200" dirty="0" smtClean="0">
                <a:solidFill>
                  <a:schemeClr val="tx1"/>
                </a:solidFill>
                <a:effectLst/>
                <a:latin typeface="+mn-lt"/>
                <a:ea typeface="+mn-ea"/>
                <a:cs typeface="+mn-cs"/>
              </a:rPr>
              <a:t>its, our, their</a:t>
            </a:r>
            <a:r>
              <a:rPr lang="en-US" sz="1200" kern="1200" dirty="0" smtClean="0">
                <a:solidFill>
                  <a:schemeClr val="tx1"/>
                </a:solidFill>
                <a:effectLst/>
                <a:latin typeface="+mn-lt"/>
                <a:ea typeface="+mn-ea"/>
                <a:cs typeface="+mn-cs"/>
              </a:rPr>
              <a:t>) (</a:t>
            </a:r>
            <a:r>
              <a:rPr lang="en-US" sz="1200" i="1" kern="1200" dirty="0" smtClean="0">
                <a:solidFill>
                  <a:schemeClr val="tx1"/>
                </a:solidFill>
                <a:effectLst/>
                <a:latin typeface="+mn-lt"/>
                <a:ea typeface="+mn-ea"/>
                <a:cs typeface="+mn-cs"/>
              </a:rPr>
              <a:t>It’s my food.</a:t>
            </a:r>
            <a:r>
              <a:rPr lang="en-US" sz="1200" kern="1200" dirty="0" smtClean="0">
                <a:solidFill>
                  <a:schemeClr val="tx1"/>
                </a:solidFill>
                <a:effectLst/>
                <a:latin typeface="+mn-lt"/>
                <a:ea typeface="+mn-ea"/>
                <a:cs typeface="+mn-cs"/>
              </a:rPr>
              <a:t>)</a:t>
            </a:r>
          </a:p>
          <a:p>
            <a:pPr marL="171450" marR="0" indent="-171450" algn="l" defTabSz="457200" rtl="0" eaLnBrk="1" fontAlgn="auto" latinLnBrk="0" hangingPunct="1">
              <a:lnSpc>
                <a:spcPct val="100000"/>
              </a:lnSpc>
              <a:spcBef>
                <a:spcPts val="0"/>
              </a:spcBef>
              <a:spcAft>
                <a:spcPts val="0"/>
              </a:spcAft>
              <a:buClrTx/>
              <a:buSzTx/>
              <a:buFont typeface="Arial"/>
              <a:buChar char="•"/>
              <a:tabLst/>
              <a:defRPr/>
            </a:pPr>
            <a:r>
              <a:rPr lang="en-US" sz="1200" kern="1200" dirty="0" smtClean="0">
                <a:solidFill>
                  <a:schemeClr val="tx1"/>
                </a:solidFill>
                <a:effectLst/>
                <a:latin typeface="+mn-lt"/>
                <a:ea typeface="+mn-ea"/>
                <a:cs typeface="+mn-cs"/>
              </a:rPr>
              <a:t>Can show possession using </a:t>
            </a:r>
            <a:r>
              <a:rPr lang="en-US" sz="1200" i="1" kern="1200" dirty="0" smtClean="0">
                <a:solidFill>
                  <a:schemeClr val="tx1"/>
                </a:solidFill>
                <a:effectLst/>
                <a:latin typeface="+mn-lt"/>
                <a:ea typeface="+mn-ea"/>
                <a:cs typeface="+mn-cs"/>
              </a:rPr>
              <a:t>’s</a:t>
            </a:r>
            <a:r>
              <a:rPr lang="en-US" sz="1200" kern="1200" dirty="0" smtClean="0">
                <a:solidFill>
                  <a:schemeClr val="tx1"/>
                </a:solidFill>
                <a:effectLst/>
                <a:latin typeface="+mn-lt"/>
                <a:ea typeface="+mn-ea"/>
                <a:cs typeface="+mn-cs"/>
              </a:rPr>
              <a:t> with some control (</a:t>
            </a:r>
            <a:r>
              <a:rPr lang="en-US" sz="1200" i="1" kern="1200" dirty="0" smtClean="0">
                <a:solidFill>
                  <a:schemeClr val="tx1"/>
                </a:solidFill>
                <a:effectLst/>
                <a:latin typeface="+mn-lt"/>
                <a:ea typeface="+mn-ea"/>
                <a:cs typeface="+mn-cs"/>
              </a:rPr>
              <a:t>Marco’s ID is funny.</a:t>
            </a:r>
            <a:r>
              <a:rPr lang="en-US" sz="1200" kern="1200" dirty="0" smtClean="0">
                <a:solidFill>
                  <a:schemeClr val="tx1"/>
                </a:solidFill>
                <a:effectLst/>
                <a:latin typeface="+mn-lt"/>
                <a:ea typeface="+mn-ea"/>
                <a:cs typeface="+mn-cs"/>
              </a:rPr>
              <a:t>)</a:t>
            </a:r>
          </a:p>
          <a:p>
            <a:pPr marL="0" marR="0" indent="0" algn="l" defTabSz="457200" rtl="0" eaLnBrk="1" fontAlgn="auto" latinLnBrk="0" hangingPunct="1">
              <a:lnSpc>
                <a:spcPct val="100000"/>
              </a:lnSpc>
              <a:spcBef>
                <a:spcPts val="0"/>
              </a:spcBef>
              <a:spcAft>
                <a:spcPts val="0"/>
              </a:spcAft>
              <a:buClrTx/>
              <a:buSzTx/>
              <a:buFont typeface="Arial"/>
              <a:buNone/>
              <a:tabLst/>
              <a:defRPr/>
            </a:pPr>
            <a:endParaRPr lang="en-US" sz="1200" kern="1200" baseline="0" dirty="0" smtClean="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 typeface="Arial"/>
              <a:buNone/>
              <a:tabLst/>
              <a:defRPr/>
            </a:pPr>
            <a:r>
              <a:rPr lang="en-US" sz="1200" kern="1200" baseline="0" dirty="0" smtClean="0">
                <a:solidFill>
                  <a:schemeClr val="tx1"/>
                </a:solidFill>
                <a:effectLst/>
                <a:latin typeface="+mn-lt"/>
                <a:ea typeface="+mn-ea"/>
                <a:cs typeface="+mn-cs"/>
              </a:rPr>
              <a:t>INSTRUCTIONS</a:t>
            </a:r>
          </a:p>
          <a:p>
            <a:r>
              <a:rPr lang="en-US" sz="1200" kern="1200" dirty="0" smtClean="0">
                <a:solidFill>
                  <a:schemeClr val="tx1"/>
                </a:solidFill>
                <a:effectLst/>
                <a:latin typeface="+mn-lt"/>
                <a:ea typeface="+mn-ea"/>
                <a:cs typeface="+mn-cs"/>
              </a:rPr>
              <a:t>#1. Have a</a:t>
            </a:r>
            <a:r>
              <a:rPr lang="en-US" sz="1200" kern="1200" baseline="0" dirty="0" smtClean="0">
                <a:solidFill>
                  <a:schemeClr val="tx1"/>
                </a:solidFill>
                <a:effectLst/>
                <a:latin typeface="+mn-lt"/>
                <a:ea typeface="+mn-ea"/>
                <a:cs typeface="+mn-cs"/>
              </a:rPr>
              <a:t> Student read the question. </a:t>
            </a:r>
            <a:r>
              <a:rPr lang="en-US" sz="1200" i="0" kern="1200" baseline="0" dirty="0" smtClean="0">
                <a:solidFill>
                  <a:schemeClr val="tx1"/>
                </a:solidFill>
                <a:effectLst/>
                <a:latin typeface="+mn-lt"/>
                <a:ea typeface="+mn-ea"/>
                <a:cs typeface="+mn-cs"/>
              </a:rPr>
              <a:t>[Whose pizza?</a:t>
            </a:r>
            <a:r>
              <a:rPr lang="en-US" sz="1200" i="0" kern="1200" dirty="0" smtClean="0">
                <a:solidFill>
                  <a:schemeClr val="tx1"/>
                </a:solidFill>
                <a:effectLst/>
                <a:latin typeface="+mn-lt"/>
                <a:ea typeface="+mn-ea"/>
                <a:cs typeface="+mn-cs"/>
              </a:rPr>
              <a:t>]</a:t>
            </a:r>
          </a:p>
          <a:p>
            <a:r>
              <a:rPr lang="en-US" sz="1200" i="0" kern="1200" dirty="0" smtClean="0">
                <a:solidFill>
                  <a:schemeClr val="tx1"/>
                </a:solidFill>
                <a:effectLst/>
                <a:latin typeface="+mn-lt"/>
                <a:ea typeface="+mn-ea"/>
                <a:cs typeface="+mn-cs"/>
              </a:rPr>
              <a:t>#2.</a:t>
            </a:r>
            <a:r>
              <a:rPr lang="en-US" sz="1200" i="0" kern="1200" baseline="0" dirty="0" smtClean="0">
                <a:solidFill>
                  <a:schemeClr val="tx1"/>
                </a:solidFill>
                <a:effectLst/>
                <a:latin typeface="+mn-lt"/>
                <a:ea typeface="+mn-ea"/>
                <a:cs typeface="+mn-cs"/>
              </a:rPr>
              <a:t> Encourage </a:t>
            </a:r>
            <a:r>
              <a:rPr lang="en-US" sz="1200" kern="1200" dirty="0" smtClean="0">
                <a:solidFill>
                  <a:schemeClr val="tx1"/>
                </a:solidFill>
                <a:effectLst/>
                <a:latin typeface="+mn-lt"/>
                <a:ea typeface="+mn-ea"/>
                <a:cs typeface="+mn-cs"/>
              </a:rPr>
              <a:t>the </a:t>
            </a:r>
            <a:r>
              <a:rPr lang="en-US" sz="1200" i="0" kern="1200" baseline="0" dirty="0" smtClean="0">
                <a:solidFill>
                  <a:schemeClr val="tx1"/>
                </a:solidFill>
                <a:effectLst/>
                <a:latin typeface="+mn-lt"/>
                <a:ea typeface="+mn-ea"/>
                <a:cs typeface="+mn-cs"/>
              </a:rPr>
              <a:t>Students to answer. </a:t>
            </a:r>
          </a:p>
          <a:p>
            <a:r>
              <a:rPr lang="en-US" sz="1200" i="0" kern="1200" baseline="0" dirty="0" smtClean="0">
                <a:solidFill>
                  <a:schemeClr val="tx1"/>
                </a:solidFill>
                <a:effectLst/>
                <a:latin typeface="+mn-lt"/>
                <a:ea typeface="+mn-ea"/>
                <a:cs typeface="+mn-cs"/>
              </a:rPr>
              <a:t>#3. Reveal </a:t>
            </a:r>
            <a:r>
              <a:rPr lang="en-US" sz="1200" i="0" u="none" kern="1200" baseline="0" dirty="0" smtClean="0">
                <a:solidFill>
                  <a:schemeClr val="tx1"/>
                </a:solidFill>
                <a:effectLst/>
                <a:latin typeface="+mn-lt"/>
                <a:ea typeface="+mn-ea"/>
                <a:cs typeface="+mn-cs"/>
              </a:rPr>
              <a:t>the answer. [It’s Tim’s pizza.]</a:t>
            </a:r>
          </a:p>
          <a:p>
            <a:r>
              <a:rPr lang="en-US" sz="1200" i="0" u="none" kern="1200" baseline="0" dirty="0" smtClean="0">
                <a:solidFill>
                  <a:schemeClr val="tx1"/>
                </a:solidFill>
                <a:effectLst/>
                <a:latin typeface="+mn-lt"/>
                <a:ea typeface="+mn-ea"/>
                <a:cs typeface="+mn-cs"/>
              </a:rPr>
              <a:t>#4. Have a Student read the statement and question. [</a:t>
            </a:r>
            <a:r>
              <a:rPr lang="en-GB" sz="1200" i="0" u="none" kern="1200" dirty="0" smtClean="0">
                <a:solidFill>
                  <a:schemeClr val="tx1"/>
                </a:solidFill>
                <a:effectLst/>
                <a:latin typeface="+mn-lt"/>
                <a:ea typeface="+mn-ea"/>
                <a:cs typeface="+mn-cs"/>
              </a:rPr>
              <a:t>Tim is a man. What’s another way to say ‘It’s Tim’s pizza’?</a:t>
            </a:r>
            <a:r>
              <a:rPr lang="en-US" sz="1200" i="0" u="none" kern="1200" dirty="0" smtClean="0">
                <a:solidFill>
                  <a:schemeClr val="tx1"/>
                </a:solidFill>
                <a:effectLst/>
                <a:latin typeface="+mn-lt"/>
                <a:ea typeface="+mn-ea"/>
                <a:cs typeface="+mn-cs"/>
              </a:rPr>
              <a:t>]</a:t>
            </a:r>
          </a:p>
          <a:p>
            <a:r>
              <a:rPr lang="en-US" sz="1200" i="0" u="none" kern="1200" dirty="0" smtClean="0">
                <a:solidFill>
                  <a:schemeClr val="tx1"/>
                </a:solidFill>
                <a:effectLst/>
                <a:latin typeface="+mn-lt"/>
                <a:ea typeface="+mn-ea"/>
                <a:cs typeface="+mn-cs"/>
              </a:rPr>
              <a:t>#5.</a:t>
            </a:r>
            <a:r>
              <a:rPr lang="en-US" sz="1200" i="0" u="none" kern="1200" baseline="0" dirty="0" smtClean="0">
                <a:solidFill>
                  <a:schemeClr val="tx1"/>
                </a:solidFill>
                <a:effectLst/>
                <a:latin typeface="+mn-lt"/>
                <a:ea typeface="+mn-ea"/>
                <a:cs typeface="+mn-cs"/>
              </a:rPr>
              <a:t> Encourage </a:t>
            </a:r>
            <a:r>
              <a:rPr lang="en-US" sz="1200" u="none" kern="1200" dirty="0" smtClean="0">
                <a:solidFill>
                  <a:schemeClr val="tx1"/>
                </a:solidFill>
                <a:effectLst/>
                <a:latin typeface="+mn-lt"/>
                <a:ea typeface="+mn-ea"/>
                <a:cs typeface="+mn-cs"/>
              </a:rPr>
              <a:t>the </a:t>
            </a:r>
            <a:r>
              <a:rPr lang="en-US" sz="1200" i="0" u="none" kern="1200" baseline="0" dirty="0" smtClean="0">
                <a:solidFill>
                  <a:schemeClr val="tx1"/>
                </a:solidFill>
                <a:effectLst/>
                <a:latin typeface="+mn-lt"/>
                <a:ea typeface="+mn-ea"/>
                <a:cs typeface="+mn-cs"/>
              </a:rPr>
              <a:t>Students to answer.</a:t>
            </a:r>
          </a:p>
          <a:p>
            <a:r>
              <a:rPr lang="en-US" sz="1200" i="0" u="none" kern="1200" baseline="0" dirty="0" smtClean="0">
                <a:solidFill>
                  <a:schemeClr val="tx1"/>
                </a:solidFill>
                <a:effectLst/>
                <a:latin typeface="+mn-lt"/>
                <a:ea typeface="+mn-ea"/>
                <a:cs typeface="+mn-cs"/>
              </a:rPr>
              <a:t>#6. Reveal the answer. [It’s his pizza.]</a:t>
            </a:r>
          </a:p>
          <a:p>
            <a:r>
              <a:rPr lang="en-US" sz="1200" u="none" kern="1200" dirty="0" smtClean="0">
                <a:solidFill>
                  <a:schemeClr val="tx1"/>
                </a:solidFill>
                <a:effectLst/>
                <a:latin typeface="+mn-lt"/>
                <a:ea typeface="+mn-ea"/>
                <a:cs typeface="+mn-cs"/>
              </a:rPr>
              <a:t>#7. Have a</a:t>
            </a:r>
            <a:r>
              <a:rPr lang="en-US" sz="1200" u="none" kern="1200" baseline="0" dirty="0" smtClean="0">
                <a:solidFill>
                  <a:schemeClr val="tx1"/>
                </a:solidFill>
                <a:effectLst/>
                <a:latin typeface="+mn-lt"/>
                <a:ea typeface="+mn-ea"/>
                <a:cs typeface="+mn-cs"/>
              </a:rPr>
              <a:t> Student read the question. </a:t>
            </a:r>
            <a:r>
              <a:rPr lang="en-US" sz="1200" i="0" u="none" kern="1200" baseline="0" dirty="0" smtClean="0">
                <a:solidFill>
                  <a:schemeClr val="tx1"/>
                </a:solidFill>
                <a:effectLst/>
                <a:latin typeface="+mn-lt"/>
                <a:ea typeface="+mn-ea"/>
                <a:cs typeface="+mn-cs"/>
              </a:rPr>
              <a:t>[Whose pizza is it?</a:t>
            </a:r>
            <a:r>
              <a:rPr lang="en-US" sz="1200" i="0" u="none" kern="1200" dirty="0" smtClean="0">
                <a:solidFill>
                  <a:schemeClr val="tx1"/>
                </a:solidFill>
                <a:effectLst/>
                <a:latin typeface="+mn-lt"/>
                <a:ea typeface="+mn-ea"/>
                <a:cs typeface="+mn-cs"/>
              </a:rPr>
              <a:t>] </a:t>
            </a:r>
          </a:p>
          <a:p>
            <a:r>
              <a:rPr lang="en-US" sz="1200" i="0" u="none" kern="1200" dirty="0" smtClean="0">
                <a:solidFill>
                  <a:schemeClr val="tx1"/>
                </a:solidFill>
                <a:effectLst/>
                <a:latin typeface="+mn-lt"/>
                <a:ea typeface="+mn-ea"/>
                <a:cs typeface="+mn-cs"/>
              </a:rPr>
              <a:t>#8.</a:t>
            </a:r>
            <a:r>
              <a:rPr lang="en-US" sz="1200" i="0" u="none" kern="1200" baseline="0" dirty="0" smtClean="0">
                <a:solidFill>
                  <a:schemeClr val="tx1"/>
                </a:solidFill>
                <a:effectLst/>
                <a:latin typeface="+mn-lt"/>
                <a:ea typeface="+mn-ea"/>
                <a:cs typeface="+mn-cs"/>
              </a:rPr>
              <a:t> Encourage </a:t>
            </a:r>
            <a:r>
              <a:rPr lang="en-US" sz="1200" u="none" kern="1200" dirty="0" smtClean="0">
                <a:solidFill>
                  <a:schemeClr val="tx1"/>
                </a:solidFill>
                <a:effectLst/>
                <a:latin typeface="+mn-lt"/>
                <a:ea typeface="+mn-ea"/>
                <a:cs typeface="+mn-cs"/>
              </a:rPr>
              <a:t>the </a:t>
            </a:r>
            <a:r>
              <a:rPr lang="en-US" sz="1200" i="0" u="none" kern="1200" baseline="0" dirty="0" smtClean="0">
                <a:solidFill>
                  <a:schemeClr val="tx1"/>
                </a:solidFill>
                <a:effectLst/>
                <a:latin typeface="+mn-lt"/>
                <a:ea typeface="+mn-ea"/>
                <a:cs typeface="+mn-cs"/>
              </a:rPr>
              <a:t>Students to answer. </a:t>
            </a:r>
          </a:p>
          <a:p>
            <a:r>
              <a:rPr lang="en-US" sz="1200" i="0" u="none" kern="1200" baseline="0" dirty="0" smtClean="0">
                <a:solidFill>
                  <a:schemeClr val="tx1"/>
                </a:solidFill>
                <a:effectLst/>
                <a:latin typeface="+mn-lt"/>
                <a:ea typeface="+mn-ea"/>
                <a:cs typeface="+mn-cs"/>
              </a:rPr>
              <a:t>#9. Reveal the answer. [It’s your pizza.]</a:t>
            </a:r>
          </a:p>
          <a:p>
            <a:r>
              <a:rPr lang="en-US" sz="1200" i="0" u="none" kern="1200" baseline="0" dirty="0" smtClean="0">
                <a:solidFill>
                  <a:schemeClr val="tx1"/>
                </a:solidFill>
                <a:effectLst/>
                <a:latin typeface="+mn-lt"/>
                <a:ea typeface="+mn-ea"/>
                <a:cs typeface="+mn-cs"/>
              </a:rPr>
              <a:t>#10. Have a Student read the text, filling in the missing word.</a:t>
            </a:r>
          </a:p>
          <a:p>
            <a:r>
              <a:rPr lang="en-US" sz="1200" i="0" u="none" kern="1200" baseline="0" dirty="0" smtClean="0">
                <a:solidFill>
                  <a:schemeClr val="tx1"/>
                </a:solidFill>
                <a:effectLst/>
                <a:latin typeface="+mn-lt"/>
                <a:ea typeface="+mn-ea"/>
                <a:cs typeface="+mn-cs"/>
              </a:rPr>
              <a:t>#11. Reveal the answer. [Yes, it’s my pizza.]</a:t>
            </a:r>
          </a:p>
          <a:p>
            <a:endParaRPr lang="en-US" sz="1200" kern="1200" dirty="0" smtClean="0">
              <a:solidFill>
                <a:schemeClr val="tx1"/>
              </a:solidFill>
              <a:effectLst/>
              <a:latin typeface="+mn-lt"/>
              <a:ea typeface="+mn-ea"/>
              <a:cs typeface="+mn-cs"/>
            </a:endParaRPr>
          </a:p>
          <a:p>
            <a:r>
              <a:rPr lang="en-US" sz="1200" b="0" i="0" kern="1200" baseline="0" dirty="0" smtClean="0">
                <a:solidFill>
                  <a:schemeClr val="tx1"/>
                </a:solidFill>
                <a:effectLst/>
                <a:latin typeface="+mn-lt"/>
                <a:ea typeface="+mn-ea"/>
                <a:cs typeface="+mn-cs"/>
              </a:rPr>
              <a:t>TEACHING TIPS</a:t>
            </a:r>
          </a:p>
          <a:p>
            <a:pPr marL="171450" indent="-171450">
              <a:buFont typeface="Arial" panose="020B0604020202020204" pitchFamily="34" charset="0"/>
              <a:buChar char="•"/>
            </a:pPr>
            <a:r>
              <a:rPr lang="en-US" sz="1200" b="0" i="0" kern="1200" baseline="0" dirty="0" smtClean="0">
                <a:solidFill>
                  <a:schemeClr val="tx1"/>
                </a:solidFill>
                <a:effectLst/>
                <a:latin typeface="+mn-lt"/>
                <a:ea typeface="+mn-ea"/>
                <a:cs typeface="+mn-cs"/>
              </a:rPr>
              <a:t>Elicit examples of the target structure(s).</a:t>
            </a:r>
          </a:p>
          <a:p>
            <a:pPr marL="171450" indent="-171450">
              <a:buFont typeface="Arial" panose="020B0604020202020204" pitchFamily="34" charset="0"/>
              <a:buChar char="•"/>
            </a:pPr>
            <a:r>
              <a:rPr lang="en-US" sz="1200" b="0" i="0" kern="1200" baseline="0" dirty="0" smtClean="0">
                <a:solidFill>
                  <a:schemeClr val="tx1"/>
                </a:solidFill>
                <a:effectLst/>
                <a:latin typeface="+mn-lt"/>
                <a:ea typeface="+mn-ea"/>
                <a:cs typeface="+mn-cs"/>
              </a:rPr>
              <a:t>Elicit from each Student.</a:t>
            </a:r>
          </a:p>
          <a:p>
            <a:pPr marL="171450" indent="-171450">
              <a:buFont typeface="Arial" panose="020B0604020202020204" pitchFamily="34" charset="0"/>
              <a:buChar char="•"/>
            </a:pPr>
            <a:r>
              <a:rPr lang="en-US" sz="1200" b="0" i="0" kern="1200" baseline="0" dirty="0" smtClean="0">
                <a:solidFill>
                  <a:schemeClr val="tx1"/>
                </a:solidFill>
                <a:effectLst/>
                <a:latin typeface="+mn-lt"/>
                <a:ea typeface="+mn-ea"/>
                <a:cs typeface="+mn-cs"/>
              </a:rPr>
              <a:t>It helps to board elicited language.</a:t>
            </a:r>
          </a:p>
          <a:p>
            <a:endParaRPr lang="en-US" dirty="0" smtClean="0"/>
          </a:p>
          <a:p>
            <a:pPr marL="0" indent="0">
              <a:buFont typeface="Arial"/>
              <a:buNone/>
            </a:pPr>
            <a:endParaRPr lang="en-US" i="0" baseline="0" dirty="0" smtClean="0"/>
          </a:p>
        </p:txBody>
      </p:sp>
      <p:sp>
        <p:nvSpPr>
          <p:cNvPr id="4" name="Slide Number Placeholder 3"/>
          <p:cNvSpPr>
            <a:spLocks noGrp="1"/>
          </p:cNvSpPr>
          <p:nvPr>
            <p:ph type="sldNum" sz="quarter" idx="10"/>
          </p:nvPr>
        </p:nvSpPr>
        <p:spPr/>
        <p:txBody>
          <a:bodyPr/>
          <a:lstStyle/>
          <a:p>
            <a:fld id="{30340642-D2FD-D046-87EF-349296A3D9A8}" type="slidenum">
              <a:rPr lang="en-US" smtClean="0"/>
              <a:t>27</a:t>
            </a:fld>
            <a:endParaRPr lang="en-US"/>
          </a:p>
        </p:txBody>
      </p:sp>
    </p:spTree>
    <p:extLst>
      <p:ext uri="{BB962C8B-B14F-4D97-AF65-F5344CB8AC3E}">
        <p14:creationId xmlns:p14="http://schemas.microsoft.com/office/powerpoint/2010/main" val="259733441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smtClean="0">
                <a:solidFill>
                  <a:schemeClr val="tx1"/>
                </a:solidFill>
                <a:effectLst/>
                <a:latin typeface="+mn-lt"/>
                <a:ea typeface="+mn-ea"/>
                <a:cs typeface="+mn-cs"/>
              </a:rPr>
              <a:t>3.2 Talk about</a:t>
            </a:r>
            <a:r>
              <a:rPr lang="en-GB" sz="1200" kern="1200" dirty="0" smtClean="0">
                <a:solidFill>
                  <a:schemeClr val="tx1"/>
                </a:solidFill>
                <a:effectLst/>
                <a:latin typeface="+mn-lt"/>
                <a:ea typeface="+mn-ea"/>
                <a:cs typeface="+mn-cs"/>
              </a:rPr>
              <a:t> Possessions</a:t>
            </a:r>
            <a:endParaRPr lang="en-US" sz="1200" b="0" kern="1200" dirty="0" smtClean="0">
              <a:solidFill>
                <a:schemeClr val="tx1"/>
              </a:solidFill>
              <a:effectLst/>
              <a:latin typeface="+mn-lt"/>
              <a:ea typeface="+mn-ea"/>
              <a:cs typeface="+mn-cs"/>
            </a:endParaRPr>
          </a:p>
          <a:p>
            <a:r>
              <a:rPr lang="en-US" sz="1200" b="0" kern="1200" dirty="0" smtClean="0">
                <a:solidFill>
                  <a:schemeClr val="tx1"/>
                </a:solidFill>
                <a:effectLst/>
                <a:latin typeface="+mn-lt"/>
                <a:ea typeface="+mn-ea"/>
                <a:cs typeface="+mn-cs"/>
              </a:rPr>
              <a:t>Allow one minute </a:t>
            </a:r>
            <a:r>
              <a:rPr lang="en-US" sz="1200" b="0" kern="1200" baseline="0" dirty="0" smtClean="0">
                <a:solidFill>
                  <a:schemeClr val="tx1"/>
                </a:solidFill>
                <a:effectLst/>
                <a:latin typeface="+mn-lt"/>
                <a:ea typeface="+mn-ea"/>
                <a:cs typeface="+mn-cs"/>
              </a:rPr>
              <a:t>for this slide.</a:t>
            </a:r>
            <a:endParaRPr lang="en-US" sz="1200" b="0" kern="1200" dirty="0" smtClean="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 typeface="Arial"/>
              <a:buNone/>
              <a:tabLst/>
              <a:defRPr/>
            </a:pPr>
            <a:endParaRPr lang="en-US" sz="1200" kern="1200" baseline="0" dirty="0" smtClean="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 typeface="Arial"/>
              <a:buNone/>
              <a:tabLst/>
              <a:defRPr/>
            </a:pPr>
            <a:r>
              <a:rPr lang="en-US" sz="1200" kern="1200" baseline="0" dirty="0" smtClean="0">
                <a:solidFill>
                  <a:schemeClr val="tx1"/>
                </a:solidFill>
                <a:effectLst/>
                <a:latin typeface="+mn-lt"/>
                <a:ea typeface="+mn-ea"/>
                <a:cs typeface="+mn-cs"/>
              </a:rPr>
              <a:t>INSTRUCTIONS</a:t>
            </a:r>
          </a:p>
          <a:p>
            <a:r>
              <a:rPr lang="en-US" sz="1200" kern="1200" dirty="0" smtClean="0">
                <a:solidFill>
                  <a:schemeClr val="tx1"/>
                </a:solidFill>
                <a:effectLst/>
                <a:latin typeface="+mn-lt"/>
                <a:ea typeface="+mn-ea"/>
                <a:cs typeface="+mn-cs"/>
              </a:rPr>
              <a:t>#</a:t>
            </a:r>
            <a:r>
              <a:rPr lang="en-US" sz="1200" u="none" kern="1200" dirty="0" smtClean="0">
                <a:solidFill>
                  <a:schemeClr val="tx1"/>
                </a:solidFill>
                <a:effectLst/>
                <a:latin typeface="+mn-lt"/>
                <a:ea typeface="+mn-ea"/>
                <a:cs typeface="+mn-cs"/>
              </a:rPr>
              <a:t>1. Have a</a:t>
            </a:r>
            <a:r>
              <a:rPr lang="en-US" sz="1200" u="none" kern="1200" baseline="0" dirty="0" smtClean="0">
                <a:solidFill>
                  <a:schemeClr val="tx1"/>
                </a:solidFill>
                <a:effectLst/>
                <a:latin typeface="+mn-lt"/>
                <a:ea typeface="+mn-ea"/>
                <a:cs typeface="+mn-cs"/>
              </a:rPr>
              <a:t> Student read the text, filling in the missing possessive adjective to complete the sentence.</a:t>
            </a:r>
          </a:p>
          <a:p>
            <a:r>
              <a:rPr lang="en-US" sz="1200" i="0" u="none" kern="1200" baseline="0" dirty="0" smtClean="0">
                <a:solidFill>
                  <a:schemeClr val="tx1"/>
                </a:solidFill>
                <a:effectLst/>
                <a:latin typeface="+mn-lt"/>
                <a:ea typeface="+mn-ea"/>
                <a:cs typeface="+mn-cs"/>
              </a:rPr>
              <a:t>#2. Reveal the answer. [It’s his pizza.] (Also accept “It’s Jack’s pizza.”)</a:t>
            </a:r>
          </a:p>
          <a:p>
            <a:r>
              <a:rPr lang="en-US" sz="1200" u="none" kern="1200" dirty="0" smtClean="0">
                <a:solidFill>
                  <a:schemeClr val="tx1"/>
                </a:solidFill>
                <a:effectLst/>
                <a:latin typeface="+mn-lt"/>
                <a:ea typeface="+mn-ea"/>
                <a:cs typeface="+mn-cs"/>
              </a:rPr>
              <a:t>#3. Have a</a:t>
            </a:r>
            <a:r>
              <a:rPr lang="en-US" sz="1200" u="none" kern="1200" baseline="0" dirty="0" smtClean="0">
                <a:solidFill>
                  <a:schemeClr val="tx1"/>
                </a:solidFill>
                <a:effectLst/>
                <a:latin typeface="+mn-lt"/>
                <a:ea typeface="+mn-ea"/>
                <a:cs typeface="+mn-cs"/>
              </a:rPr>
              <a:t> Student read the text, filling in the missing possessive adjective to complete the sentence.</a:t>
            </a:r>
          </a:p>
          <a:p>
            <a:r>
              <a:rPr lang="en-US" sz="1200" i="0" u="none" kern="1200" baseline="0" dirty="0" smtClean="0">
                <a:solidFill>
                  <a:schemeClr val="tx1"/>
                </a:solidFill>
                <a:effectLst/>
                <a:latin typeface="+mn-lt"/>
                <a:ea typeface="+mn-ea"/>
                <a:cs typeface="+mn-cs"/>
              </a:rPr>
              <a:t>#4. Reveal the answer. [It’s my pizza.]</a:t>
            </a:r>
          </a:p>
          <a:p>
            <a:r>
              <a:rPr lang="en-US" sz="1200" u="none" kern="1200" dirty="0" smtClean="0">
                <a:solidFill>
                  <a:schemeClr val="tx1"/>
                </a:solidFill>
                <a:effectLst/>
                <a:latin typeface="+mn-lt"/>
                <a:ea typeface="+mn-ea"/>
                <a:cs typeface="+mn-cs"/>
              </a:rPr>
              <a:t>#5. Have a</a:t>
            </a:r>
            <a:r>
              <a:rPr lang="en-US" sz="1200" u="none" kern="1200" baseline="0" dirty="0" smtClean="0">
                <a:solidFill>
                  <a:schemeClr val="tx1"/>
                </a:solidFill>
                <a:effectLst/>
                <a:latin typeface="+mn-lt"/>
                <a:ea typeface="+mn-ea"/>
                <a:cs typeface="+mn-cs"/>
              </a:rPr>
              <a:t> Student read the text, filling in the missing possessive adjective to complete the sentence.</a:t>
            </a:r>
          </a:p>
          <a:p>
            <a:r>
              <a:rPr lang="en-US" sz="1200" i="0" u="none" kern="1200" baseline="0" dirty="0" smtClean="0">
                <a:solidFill>
                  <a:schemeClr val="tx1"/>
                </a:solidFill>
                <a:effectLst/>
                <a:latin typeface="+mn-lt"/>
                <a:ea typeface="+mn-ea"/>
                <a:cs typeface="+mn-cs"/>
              </a:rPr>
              <a:t>#6. Reveal the answer. [It’s her pizza.] (Also accept “It’s Sue’s pizza.”)</a:t>
            </a:r>
          </a:p>
          <a:p>
            <a:endParaRPr lang="en-US" sz="1200" kern="1200" dirty="0" smtClean="0">
              <a:solidFill>
                <a:schemeClr val="tx1"/>
              </a:solidFill>
              <a:effectLst/>
              <a:latin typeface="+mn-lt"/>
              <a:ea typeface="+mn-ea"/>
              <a:cs typeface="+mn-cs"/>
            </a:endParaRPr>
          </a:p>
          <a:p>
            <a:r>
              <a:rPr lang="en-US" sz="1200" b="0" i="0" kern="1200" baseline="0" dirty="0" smtClean="0">
                <a:solidFill>
                  <a:schemeClr val="tx1"/>
                </a:solidFill>
                <a:effectLst/>
                <a:latin typeface="+mn-lt"/>
                <a:ea typeface="+mn-ea"/>
                <a:cs typeface="+mn-cs"/>
              </a:rPr>
              <a:t>TEACHING TIP</a:t>
            </a:r>
          </a:p>
          <a:p>
            <a:pPr marL="171450" indent="-171450">
              <a:buFont typeface="Arial"/>
              <a:buChar char="•"/>
            </a:pPr>
            <a:r>
              <a:rPr lang="en-US" sz="1200" b="0" i="0" kern="1200" baseline="0" dirty="0" smtClean="0">
                <a:solidFill>
                  <a:schemeClr val="tx1"/>
                </a:solidFill>
                <a:effectLst/>
                <a:latin typeface="+mn-lt"/>
                <a:ea typeface="+mn-ea"/>
                <a:cs typeface="+mn-cs"/>
              </a:rPr>
              <a:t>Elicit target language from each Student.</a:t>
            </a:r>
          </a:p>
          <a:p>
            <a:endParaRPr lang="en-US" dirty="0"/>
          </a:p>
        </p:txBody>
      </p:sp>
      <p:sp>
        <p:nvSpPr>
          <p:cNvPr id="4" name="Slide Number Placeholder 3"/>
          <p:cNvSpPr>
            <a:spLocks noGrp="1"/>
          </p:cNvSpPr>
          <p:nvPr>
            <p:ph type="sldNum" sz="quarter" idx="10"/>
          </p:nvPr>
        </p:nvSpPr>
        <p:spPr/>
        <p:txBody>
          <a:bodyPr/>
          <a:lstStyle/>
          <a:p>
            <a:fld id="{30340642-D2FD-D046-87EF-349296A3D9A8}" type="slidenum">
              <a:rPr lang="en-US" smtClean="0"/>
              <a:t>28</a:t>
            </a:fld>
            <a:endParaRPr lang="en-US"/>
          </a:p>
        </p:txBody>
      </p:sp>
    </p:spTree>
    <p:extLst>
      <p:ext uri="{BB962C8B-B14F-4D97-AF65-F5344CB8AC3E}">
        <p14:creationId xmlns:p14="http://schemas.microsoft.com/office/powerpoint/2010/main" val="259733441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smtClean="0">
                <a:solidFill>
                  <a:schemeClr val="tx1"/>
                </a:solidFill>
                <a:effectLst/>
                <a:latin typeface="+mn-lt"/>
                <a:ea typeface="+mn-ea"/>
                <a:cs typeface="+mn-cs"/>
              </a:rPr>
              <a:t>3.2 Talk about</a:t>
            </a:r>
            <a:r>
              <a:rPr lang="en-GB" sz="1200" kern="1200" dirty="0" smtClean="0">
                <a:solidFill>
                  <a:schemeClr val="tx1"/>
                </a:solidFill>
                <a:effectLst/>
                <a:latin typeface="+mn-lt"/>
                <a:ea typeface="+mn-ea"/>
                <a:cs typeface="+mn-cs"/>
              </a:rPr>
              <a:t> Possessions</a:t>
            </a:r>
            <a:endParaRPr lang="en-US" sz="1200" b="0" kern="1200" dirty="0" smtClean="0">
              <a:solidFill>
                <a:schemeClr val="tx1"/>
              </a:solidFill>
              <a:effectLst/>
              <a:latin typeface="+mn-lt"/>
              <a:ea typeface="+mn-ea"/>
              <a:cs typeface="+mn-cs"/>
            </a:endParaRPr>
          </a:p>
          <a:p>
            <a:r>
              <a:rPr lang="en-US" sz="1200" b="0" kern="1200" dirty="0" smtClean="0">
                <a:solidFill>
                  <a:schemeClr val="tx1"/>
                </a:solidFill>
                <a:effectLst/>
                <a:latin typeface="+mn-lt"/>
                <a:ea typeface="+mn-ea"/>
                <a:cs typeface="+mn-cs"/>
              </a:rPr>
              <a:t>Allow one minute </a:t>
            </a:r>
            <a:r>
              <a:rPr lang="en-US" sz="1200" b="0" kern="1200" baseline="0" dirty="0" smtClean="0">
                <a:solidFill>
                  <a:schemeClr val="tx1"/>
                </a:solidFill>
                <a:effectLst/>
                <a:latin typeface="+mn-lt"/>
                <a:ea typeface="+mn-ea"/>
                <a:cs typeface="+mn-cs"/>
              </a:rPr>
              <a:t>for this slide.</a:t>
            </a:r>
            <a:endParaRPr lang="en-US" sz="1200" b="0" kern="1200" dirty="0" smtClean="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 typeface="Arial"/>
              <a:buNone/>
              <a:tabLst/>
              <a:defRPr/>
            </a:pPr>
            <a:endParaRPr lang="en-US" sz="1200" kern="1200" baseline="0" dirty="0" smtClean="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 typeface="Arial"/>
              <a:buNone/>
              <a:tabLst/>
              <a:defRPr/>
            </a:pPr>
            <a:r>
              <a:rPr lang="en-US" sz="1200" kern="1200" baseline="0" dirty="0" smtClean="0">
                <a:solidFill>
                  <a:schemeClr val="tx1"/>
                </a:solidFill>
                <a:effectLst/>
                <a:latin typeface="+mn-lt"/>
                <a:ea typeface="+mn-ea"/>
                <a:cs typeface="+mn-cs"/>
              </a:rPr>
              <a:t>INSTRUCTIONS</a:t>
            </a:r>
          </a:p>
          <a:p>
            <a:pPr marL="171450" indent="-171450">
              <a:buFont typeface="Arial"/>
              <a:buChar char="•"/>
            </a:pPr>
            <a:r>
              <a:rPr lang="en-US" sz="1200" kern="1200" dirty="0" smtClean="0">
                <a:solidFill>
                  <a:schemeClr val="tx1"/>
                </a:solidFill>
                <a:effectLst/>
                <a:latin typeface="+mn-lt"/>
                <a:ea typeface="+mn-ea"/>
                <a:cs typeface="+mn-cs"/>
              </a:rPr>
              <a:t>Call out two Students. To the first,</a:t>
            </a:r>
            <a:r>
              <a:rPr lang="en-US" sz="1200" kern="1200" baseline="0" dirty="0" smtClean="0">
                <a:solidFill>
                  <a:schemeClr val="tx1"/>
                </a:solidFill>
                <a:effectLst/>
                <a:latin typeface="+mn-lt"/>
                <a:ea typeface="+mn-ea"/>
                <a:cs typeface="+mn-cs"/>
              </a:rPr>
              <a:t> say</a:t>
            </a:r>
            <a:r>
              <a:rPr lang="en-US" sz="1200" kern="1200" dirty="0" smtClean="0">
                <a:solidFill>
                  <a:schemeClr val="tx1"/>
                </a:solidFill>
                <a:effectLst/>
                <a:latin typeface="+mn-lt"/>
                <a:ea typeface="+mn-ea"/>
                <a:cs typeface="+mn-cs"/>
              </a:rPr>
              <a:t>, “P</a:t>
            </a:r>
            <a:r>
              <a:rPr lang="en-US" sz="1200" kern="1200" baseline="0" dirty="0" smtClean="0">
                <a:solidFill>
                  <a:schemeClr val="tx1"/>
                </a:solidFill>
                <a:effectLst/>
                <a:latin typeface="+mn-lt"/>
                <a:ea typeface="+mn-ea"/>
                <a:cs typeface="+mn-cs"/>
              </a:rPr>
              <a:t>lease look at Picture A and ask, ‘</a:t>
            </a:r>
            <a:r>
              <a:rPr lang="en-GB" sz="1200" i="0" kern="1200" dirty="0" smtClean="0">
                <a:solidFill>
                  <a:schemeClr val="tx1"/>
                </a:solidFill>
                <a:effectLst/>
                <a:latin typeface="+mn-lt"/>
                <a:ea typeface="+mn-ea"/>
                <a:cs typeface="+mn-cs"/>
              </a:rPr>
              <a:t>Whose sandwich is this?’”.</a:t>
            </a:r>
            <a:r>
              <a:rPr lang="en-GB" sz="1200" i="0" kern="1200" baseline="0" dirty="0" smtClean="0">
                <a:solidFill>
                  <a:schemeClr val="tx1"/>
                </a:solidFill>
                <a:effectLst/>
                <a:latin typeface="+mn-lt"/>
                <a:ea typeface="+mn-ea"/>
                <a:cs typeface="+mn-cs"/>
              </a:rPr>
              <a:t> Then direct the second Student to ans</a:t>
            </a:r>
            <a:r>
              <a:rPr lang="en-GB" sz="1200" i="0" kern="1200" dirty="0" smtClean="0">
                <a:solidFill>
                  <a:schemeClr val="tx1"/>
                </a:solidFill>
                <a:effectLst/>
                <a:latin typeface="+mn-lt"/>
                <a:ea typeface="+mn-ea"/>
                <a:cs typeface="+mn-cs"/>
              </a:rPr>
              <a:t>wer.</a:t>
            </a:r>
          </a:p>
          <a:p>
            <a:pPr marL="171450" indent="-171450">
              <a:buFont typeface="Arial"/>
              <a:buChar char="•"/>
            </a:pPr>
            <a:r>
              <a:rPr lang="en-GB" sz="1200" kern="1200" dirty="0" smtClean="0">
                <a:solidFill>
                  <a:schemeClr val="tx1"/>
                </a:solidFill>
                <a:effectLst/>
                <a:latin typeface="+mn-lt"/>
                <a:ea typeface="+mn-ea"/>
                <a:cs typeface="+mn-cs"/>
              </a:rPr>
              <a:t>The second Student should then ask </a:t>
            </a:r>
            <a:r>
              <a:rPr lang="en-GB" sz="1200" i="0" kern="1200" dirty="0" smtClean="0">
                <a:solidFill>
                  <a:schemeClr val="tx1"/>
                </a:solidFill>
                <a:effectLst/>
                <a:latin typeface="+mn-lt"/>
                <a:ea typeface="+mn-ea"/>
                <a:cs typeface="+mn-cs"/>
              </a:rPr>
              <a:t>“Whose (food item) is this?” and </a:t>
            </a:r>
            <a:r>
              <a:rPr lang="en-US" sz="1200" i="0" kern="1200" dirty="0" smtClean="0">
                <a:solidFill>
                  <a:schemeClr val="tx1"/>
                </a:solidFill>
                <a:effectLst/>
                <a:latin typeface="+mn-lt"/>
                <a:ea typeface="+mn-ea"/>
                <a:cs typeface="+mn-cs"/>
              </a:rPr>
              <a:t>the first</a:t>
            </a:r>
            <a:r>
              <a:rPr lang="en-US" sz="1200" i="0" kern="1200" baseline="0" dirty="0" smtClean="0">
                <a:solidFill>
                  <a:schemeClr val="tx1"/>
                </a:solidFill>
                <a:effectLst/>
                <a:latin typeface="+mn-lt"/>
                <a:ea typeface="+mn-ea"/>
                <a:cs typeface="+mn-cs"/>
              </a:rPr>
              <a:t> student should answer.</a:t>
            </a:r>
            <a:endParaRPr lang="en-US" sz="1200" i="0" kern="1200" dirty="0" smtClean="0">
              <a:solidFill>
                <a:schemeClr val="tx1"/>
              </a:solidFill>
              <a:effectLst/>
              <a:latin typeface="+mn-lt"/>
              <a:ea typeface="+mn-ea"/>
              <a:cs typeface="+mn-cs"/>
            </a:endParaRPr>
          </a:p>
          <a:p>
            <a:endParaRPr lang="en-US" dirty="0" smtClean="0"/>
          </a:p>
          <a:p>
            <a:r>
              <a:rPr lang="en-US" dirty="0" smtClean="0"/>
              <a:t>ANSWER KEY</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A.</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A: Whose sandwich is this? </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B: It’s Michelle’s sandwich.</a:t>
            </a:r>
            <a:r>
              <a:rPr lang="bg-BG" sz="1200" kern="1200" dirty="0" smtClean="0">
                <a:solidFill>
                  <a:schemeClr val="tx1"/>
                </a:solidFill>
                <a:effectLst/>
                <a:latin typeface="+mn-lt"/>
                <a:ea typeface="+mn-ea"/>
                <a:cs typeface="+mn-cs"/>
              </a:rPr>
              <a:t>/</a:t>
            </a:r>
            <a:r>
              <a:rPr lang="en-US" sz="1200" kern="1200" dirty="0" smtClean="0">
                <a:solidFill>
                  <a:schemeClr val="tx1"/>
                </a:solidFill>
                <a:effectLst/>
                <a:latin typeface="+mn-lt"/>
                <a:ea typeface="+mn-ea"/>
                <a:cs typeface="+mn-cs"/>
              </a:rPr>
              <a:t>It’s her sandwich.</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B.</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A: Whose</a:t>
            </a:r>
            <a:r>
              <a:rPr lang="en-US" sz="1200" kern="1200" baseline="0" dirty="0" smtClean="0">
                <a:solidFill>
                  <a:schemeClr val="tx1"/>
                </a:solidFill>
                <a:effectLst/>
                <a:latin typeface="+mn-lt"/>
                <a:ea typeface="+mn-ea"/>
                <a:cs typeface="+mn-cs"/>
              </a:rPr>
              <a:t> fruit is this?</a:t>
            </a:r>
            <a:endParaRPr lang="en-US" sz="1200" kern="1200" dirty="0" smtClean="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B. It’s your fruit.</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30340642-D2FD-D046-87EF-349296A3D9A8}" type="slidenum">
              <a:rPr lang="en-US" smtClean="0"/>
              <a:t>29</a:t>
            </a:fld>
            <a:endParaRPr lang="en-US"/>
          </a:p>
        </p:txBody>
      </p:sp>
    </p:spTree>
    <p:extLst>
      <p:ext uri="{BB962C8B-B14F-4D97-AF65-F5344CB8AC3E}">
        <p14:creationId xmlns:p14="http://schemas.microsoft.com/office/powerpoint/2010/main" val="25973344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0" dirty="0" smtClean="0"/>
              <a:t>At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Nadi’s</a:t>
            </a:r>
            <a:r>
              <a:rPr lang="en-US" sz="1200" kern="1200" dirty="0" smtClean="0">
                <a:solidFill>
                  <a:schemeClr val="tx1"/>
                </a:solidFill>
                <a:effectLst/>
                <a:latin typeface="+mn-lt"/>
                <a:ea typeface="+mn-ea"/>
                <a:cs typeface="+mn-cs"/>
              </a:rPr>
              <a:t> Restaurant</a:t>
            </a:r>
            <a:r>
              <a:rPr lang="en-US" dirty="0" smtClean="0">
                <a:effectLst/>
              </a:rPr>
              <a:t> </a:t>
            </a:r>
            <a:r>
              <a:rPr lang="en-US" b="0" dirty="0" smtClean="0"/>
              <a:t>(5 min)</a:t>
            </a:r>
          </a:p>
          <a:p>
            <a:pPr marL="0" marR="0" indent="0" algn="l" defTabSz="457200" rtl="0" eaLnBrk="1" fontAlgn="auto" latinLnBrk="0" hangingPunct="1">
              <a:lnSpc>
                <a:spcPct val="100000"/>
              </a:lnSpc>
              <a:spcBef>
                <a:spcPts val="0"/>
              </a:spcBef>
              <a:spcAft>
                <a:spcPts val="0"/>
              </a:spcAft>
              <a:buClrTx/>
              <a:buSzTx/>
              <a:buFontTx/>
              <a:buNone/>
              <a:tabLst/>
              <a:defRPr/>
            </a:pPr>
            <a:r>
              <a:rPr lang="en-US" b="0" dirty="0" smtClean="0"/>
              <a:t>Allow five minutes for this slide.</a:t>
            </a:r>
          </a:p>
          <a:p>
            <a:pPr marL="0" marR="0" indent="0" algn="l" defTabSz="457200" rtl="0" eaLnBrk="1" fontAlgn="auto" latinLnBrk="0" hangingPunct="1">
              <a:lnSpc>
                <a:spcPct val="100000"/>
              </a:lnSpc>
              <a:spcBef>
                <a:spcPts val="0"/>
              </a:spcBef>
              <a:spcAft>
                <a:spcPts val="0"/>
              </a:spcAft>
              <a:buClrTx/>
              <a:buSzTx/>
              <a:buFontTx/>
              <a:buNone/>
              <a:tabLst/>
              <a:defRPr/>
            </a:pPr>
            <a:endParaRPr lang="en-US" b="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sz="1200" b="0" kern="1200" baseline="0" dirty="0" smtClean="0">
                <a:solidFill>
                  <a:schemeClr val="tx1"/>
                </a:solidFill>
                <a:effectLst/>
                <a:latin typeface="+mn-lt"/>
                <a:ea typeface="+mn-ea"/>
                <a:cs typeface="+mn-cs"/>
              </a:rPr>
              <a:t>OBJECTIVE</a:t>
            </a:r>
          </a:p>
          <a:p>
            <a:pPr marL="171450" marR="0" indent="-171450" algn="l" defTabSz="457200" rtl="0" eaLnBrk="1" fontAlgn="auto" latinLnBrk="0" hangingPunct="1">
              <a:lnSpc>
                <a:spcPct val="100000"/>
              </a:lnSpc>
              <a:spcBef>
                <a:spcPts val="0"/>
              </a:spcBef>
              <a:spcAft>
                <a:spcPts val="0"/>
              </a:spcAft>
              <a:buClrTx/>
              <a:buSzTx/>
              <a:buFont typeface="Arial"/>
              <a:buChar char="•"/>
              <a:tabLst/>
              <a:defRPr/>
            </a:pPr>
            <a:r>
              <a:rPr lang="en-GB" sz="1200" kern="1200" dirty="0" smtClean="0">
                <a:solidFill>
                  <a:schemeClr val="tx1"/>
                </a:solidFill>
                <a:effectLst/>
                <a:latin typeface="+mn-lt"/>
                <a:ea typeface="+mn-ea"/>
                <a:cs typeface="+mn-cs"/>
              </a:rPr>
              <a:t>To help </a:t>
            </a:r>
            <a:r>
              <a:rPr lang="en-US" sz="1200" kern="1200" dirty="0" smtClean="0">
                <a:solidFill>
                  <a:schemeClr val="tx1"/>
                </a:solidFill>
                <a:effectLst/>
                <a:latin typeface="+mn-lt"/>
                <a:ea typeface="+mn-ea"/>
                <a:cs typeface="+mn-cs"/>
              </a:rPr>
              <a:t>the </a:t>
            </a:r>
            <a:r>
              <a:rPr lang="en-GB" sz="1200" kern="1200" dirty="0" smtClean="0">
                <a:solidFill>
                  <a:schemeClr val="tx1"/>
                </a:solidFill>
                <a:effectLst/>
                <a:latin typeface="+mn-lt"/>
                <a:ea typeface="+mn-ea"/>
                <a:cs typeface="+mn-cs"/>
              </a:rPr>
              <a:t>Students relax and start thinking in English</a:t>
            </a:r>
            <a:endParaRPr lang="en-US" dirty="0" smtClean="0">
              <a:effectLst/>
            </a:endParaRP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b="0" kern="1200" baseline="0" dirty="0" smtClean="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b="0" dirty="0" smtClean="0"/>
              <a:t>INSTRUCTIONS</a:t>
            </a:r>
          </a:p>
          <a:p>
            <a:pPr marL="171450" indent="-171450">
              <a:buFont typeface="Arial"/>
              <a:buChar char="•"/>
            </a:pPr>
            <a:r>
              <a:rPr lang="en-US" sz="1200" kern="1200" dirty="0" smtClean="0">
                <a:solidFill>
                  <a:schemeClr val="tx1"/>
                </a:solidFill>
                <a:effectLst/>
                <a:latin typeface="+mn-lt"/>
                <a:ea typeface="+mn-ea"/>
                <a:cs typeface="+mn-cs"/>
              </a:rPr>
              <a:t>Draw the Students’ attention to the</a:t>
            </a:r>
            <a:r>
              <a:rPr lang="en-US" sz="1200" i="0" kern="1200" dirty="0" smtClean="0">
                <a:solidFill>
                  <a:schemeClr val="tx1"/>
                </a:solidFill>
                <a:effectLst/>
                <a:latin typeface="+mn-lt"/>
                <a:ea typeface="+mn-ea"/>
                <a:cs typeface="+mn-cs"/>
              </a:rPr>
              <a:t> image. Instruct </a:t>
            </a:r>
            <a:r>
              <a:rPr lang="en-US" sz="1200" kern="1200" dirty="0" smtClean="0">
                <a:solidFill>
                  <a:schemeClr val="tx1"/>
                </a:solidFill>
                <a:effectLst/>
                <a:latin typeface="+mn-lt"/>
                <a:ea typeface="+mn-ea"/>
                <a:cs typeface="+mn-cs"/>
              </a:rPr>
              <a:t>the </a:t>
            </a:r>
            <a:r>
              <a:rPr lang="en-US" sz="1200" i="0" kern="1200" dirty="0" smtClean="0">
                <a:solidFill>
                  <a:schemeClr val="tx1"/>
                </a:solidFill>
                <a:effectLst/>
                <a:latin typeface="+mn-lt"/>
                <a:ea typeface="+mn-ea"/>
                <a:cs typeface="+mn-cs"/>
              </a:rPr>
              <a:t>Students to first recall the names of the two people in the video. Then elicit the plot/character development from this part of the storyline. Begin with: “Tell me about the story for this unit. What are </a:t>
            </a:r>
            <a:r>
              <a:rPr lang="en-US" sz="1200" i="0" kern="1200" dirty="0" err="1" smtClean="0">
                <a:solidFill>
                  <a:schemeClr val="tx1"/>
                </a:solidFill>
                <a:effectLst/>
                <a:latin typeface="+mn-lt"/>
                <a:ea typeface="+mn-ea"/>
                <a:cs typeface="+mn-cs"/>
              </a:rPr>
              <a:t>Sofi</a:t>
            </a:r>
            <a:r>
              <a:rPr lang="en-US" sz="1200" i="0" kern="1200" dirty="0" smtClean="0">
                <a:solidFill>
                  <a:schemeClr val="tx1"/>
                </a:solidFill>
                <a:effectLst/>
                <a:latin typeface="+mn-lt"/>
                <a:ea typeface="+mn-ea"/>
                <a:cs typeface="+mn-cs"/>
              </a:rPr>
              <a:t> and Diego doing?”</a:t>
            </a:r>
          </a:p>
          <a:p>
            <a:pPr marL="171450" indent="-171450">
              <a:buFont typeface="Arial"/>
              <a:buChar char="•"/>
            </a:pPr>
            <a:r>
              <a:rPr lang="en-US" sz="1200" i="0" kern="1200" dirty="0" smtClean="0">
                <a:solidFill>
                  <a:schemeClr val="tx1"/>
                </a:solidFill>
                <a:effectLst/>
                <a:latin typeface="+mn-lt"/>
                <a:ea typeface="+mn-ea"/>
                <a:cs typeface="+mn-cs"/>
              </a:rPr>
              <a:t>Proceed to elicit more details about the story. Say, “Tell</a:t>
            </a:r>
            <a:r>
              <a:rPr lang="en-US" sz="1200" i="0" kern="1200" baseline="0" dirty="0" smtClean="0">
                <a:solidFill>
                  <a:schemeClr val="tx1"/>
                </a:solidFill>
                <a:effectLst/>
                <a:latin typeface="+mn-lt"/>
                <a:ea typeface="+mn-ea"/>
                <a:cs typeface="+mn-cs"/>
              </a:rPr>
              <a:t> me about </a:t>
            </a:r>
            <a:r>
              <a:rPr lang="en-US" sz="1200" i="0" kern="1200" dirty="0" smtClean="0">
                <a:solidFill>
                  <a:schemeClr val="tx1"/>
                </a:solidFill>
                <a:effectLst/>
                <a:latin typeface="+mn-lt"/>
                <a:ea typeface="+mn-ea"/>
                <a:cs typeface="+mn-cs"/>
              </a:rPr>
              <a:t>Danielle and </a:t>
            </a:r>
            <a:r>
              <a:rPr lang="en-US" sz="1200" i="0" kern="1200" dirty="0" err="1" smtClean="0">
                <a:solidFill>
                  <a:schemeClr val="tx1"/>
                </a:solidFill>
                <a:effectLst/>
                <a:latin typeface="+mn-lt"/>
                <a:ea typeface="+mn-ea"/>
                <a:cs typeface="+mn-cs"/>
              </a:rPr>
              <a:t>Nadi</a:t>
            </a:r>
            <a:r>
              <a:rPr lang="en-US" sz="1200" i="0" kern="1200" dirty="0" smtClean="0">
                <a:solidFill>
                  <a:schemeClr val="tx1"/>
                </a:solidFill>
                <a:effectLst/>
                <a:latin typeface="+mn-lt"/>
                <a:ea typeface="+mn-ea"/>
                <a:cs typeface="+mn-cs"/>
              </a:rPr>
              <a:t>.” (Danielle was late to work, so </a:t>
            </a:r>
            <a:r>
              <a:rPr lang="en-US" sz="1200" i="0" kern="1200" dirty="0" err="1" smtClean="0">
                <a:solidFill>
                  <a:schemeClr val="tx1"/>
                </a:solidFill>
                <a:effectLst/>
                <a:latin typeface="+mn-lt"/>
                <a:ea typeface="+mn-ea"/>
                <a:cs typeface="+mn-cs"/>
              </a:rPr>
              <a:t>Nadi</a:t>
            </a:r>
            <a:r>
              <a:rPr lang="en-US" sz="1200" i="0" kern="1200" dirty="0" smtClean="0">
                <a:solidFill>
                  <a:schemeClr val="tx1"/>
                </a:solidFill>
                <a:effectLst/>
                <a:latin typeface="+mn-lt"/>
                <a:ea typeface="+mn-ea"/>
                <a:cs typeface="+mn-cs"/>
              </a:rPr>
              <a:t> fires her.)</a:t>
            </a:r>
          </a:p>
          <a:p>
            <a:pPr marL="171450" indent="-171450">
              <a:buFont typeface="Arial"/>
              <a:buChar char="•"/>
            </a:pPr>
            <a:r>
              <a:rPr lang="en-US" sz="1200" i="0" kern="1200" dirty="0" smtClean="0">
                <a:solidFill>
                  <a:schemeClr val="tx1"/>
                </a:solidFill>
                <a:effectLst/>
                <a:latin typeface="+mn-lt"/>
                <a:ea typeface="+mn-ea"/>
                <a:cs typeface="+mn-cs"/>
              </a:rPr>
              <a:t>After eliciting details of the storyline, direct </a:t>
            </a:r>
            <a:r>
              <a:rPr lang="en-US" sz="1200" kern="1200" dirty="0" smtClean="0">
                <a:solidFill>
                  <a:schemeClr val="tx1"/>
                </a:solidFill>
                <a:effectLst/>
                <a:latin typeface="+mn-lt"/>
                <a:ea typeface="+mn-ea"/>
                <a:cs typeface="+mn-cs"/>
              </a:rPr>
              <a:t>the </a:t>
            </a:r>
            <a:r>
              <a:rPr lang="en-US" sz="1200" i="0" kern="1200" dirty="0" smtClean="0">
                <a:solidFill>
                  <a:schemeClr val="tx1"/>
                </a:solidFill>
                <a:effectLst/>
                <a:latin typeface="+mn-lt"/>
                <a:ea typeface="+mn-ea"/>
                <a:cs typeface="+mn-cs"/>
              </a:rPr>
              <a:t>Students’ attention to the characters’ emotions and feelings. Elicit </a:t>
            </a:r>
            <a:r>
              <a:rPr lang="en-US" sz="1200" kern="1200" dirty="0" smtClean="0">
                <a:solidFill>
                  <a:schemeClr val="tx1"/>
                </a:solidFill>
                <a:effectLst/>
                <a:latin typeface="+mn-lt"/>
                <a:ea typeface="+mn-ea"/>
                <a:cs typeface="+mn-cs"/>
              </a:rPr>
              <a:t>the </a:t>
            </a:r>
            <a:r>
              <a:rPr lang="en-US" sz="1200" i="0" kern="1200" dirty="0" smtClean="0">
                <a:solidFill>
                  <a:schemeClr val="tx1"/>
                </a:solidFill>
                <a:effectLst/>
                <a:latin typeface="+mn-lt"/>
                <a:ea typeface="+mn-ea"/>
                <a:cs typeface="+mn-cs"/>
              </a:rPr>
              <a:t>Students’ perception by asking, “Do you like the people in the story?</a:t>
            </a:r>
            <a:r>
              <a:rPr lang="en-US" sz="1200" i="0" kern="1200" baseline="0" dirty="0" smtClean="0">
                <a:solidFill>
                  <a:schemeClr val="tx1"/>
                </a:solidFill>
                <a:effectLst/>
                <a:latin typeface="+mn-lt"/>
                <a:ea typeface="+mn-ea"/>
                <a:cs typeface="+mn-cs"/>
              </a:rPr>
              <a:t> </a:t>
            </a:r>
            <a:r>
              <a:rPr lang="en-US" sz="1200" i="0" kern="1200" dirty="0" smtClean="0">
                <a:solidFill>
                  <a:schemeClr val="tx1"/>
                </a:solidFill>
                <a:effectLst/>
                <a:latin typeface="+mn-lt"/>
                <a:ea typeface="+mn-ea"/>
                <a:cs typeface="+mn-cs"/>
              </a:rPr>
              <a:t>How do you think Danielle/</a:t>
            </a:r>
            <a:r>
              <a:rPr lang="en-US" sz="1200" i="0" kern="1200" dirty="0" err="1" smtClean="0">
                <a:solidFill>
                  <a:schemeClr val="tx1"/>
                </a:solidFill>
                <a:effectLst/>
                <a:latin typeface="+mn-lt"/>
                <a:ea typeface="+mn-ea"/>
                <a:cs typeface="+mn-cs"/>
              </a:rPr>
              <a:t>Sofi</a:t>
            </a:r>
            <a:r>
              <a:rPr lang="en-US" sz="1200" i="0" kern="1200" dirty="0" smtClean="0">
                <a:solidFill>
                  <a:schemeClr val="tx1"/>
                </a:solidFill>
                <a:effectLst/>
                <a:latin typeface="+mn-lt"/>
                <a:ea typeface="+mn-ea"/>
                <a:cs typeface="+mn-cs"/>
              </a:rPr>
              <a:t>/Diego feel about working at the restaurant? About </a:t>
            </a:r>
            <a:r>
              <a:rPr lang="en-US" sz="1200" i="0" kern="1200" dirty="0" err="1" smtClean="0">
                <a:solidFill>
                  <a:schemeClr val="tx1"/>
                </a:solidFill>
                <a:effectLst/>
                <a:latin typeface="+mn-lt"/>
                <a:ea typeface="+mn-ea"/>
                <a:cs typeface="+mn-cs"/>
              </a:rPr>
              <a:t>Nadi</a:t>
            </a:r>
            <a:r>
              <a:rPr lang="en-US" sz="1200" i="0" kern="1200" dirty="0" smtClean="0">
                <a:solidFill>
                  <a:schemeClr val="tx1"/>
                </a:solidFill>
                <a:effectLst/>
                <a:latin typeface="+mn-lt"/>
                <a:ea typeface="+mn-ea"/>
                <a:cs typeface="+mn-cs"/>
              </a:rPr>
              <a:t>?”</a:t>
            </a:r>
          </a:p>
          <a:p>
            <a:pPr marL="0" indent="0">
              <a:buFont typeface="Arial"/>
              <a:buNone/>
            </a:pPr>
            <a:endParaRPr lang="en-US" i="0" baseline="0" dirty="0" smtClean="0"/>
          </a:p>
          <a:p>
            <a:pPr marL="0" indent="0">
              <a:buFont typeface="Arial"/>
              <a:buNone/>
            </a:pPr>
            <a:endParaRPr lang="en-US" i="0" baseline="0" dirty="0" smtClean="0"/>
          </a:p>
          <a:p>
            <a:pPr marL="0" indent="0">
              <a:buFont typeface="Arial"/>
              <a:buNone/>
            </a:pPr>
            <a:endParaRPr lang="en-US" i="0" baseline="0" dirty="0" smtClean="0"/>
          </a:p>
          <a:p>
            <a:pPr marL="0" indent="0">
              <a:buFont typeface="Arial"/>
              <a:buNone/>
            </a:pPr>
            <a:endParaRPr lang="en-US" i="0" baseline="0" dirty="0" smtClean="0"/>
          </a:p>
          <a:p>
            <a:pPr marL="0" indent="0">
              <a:buFont typeface="Arial"/>
              <a:buNone/>
            </a:pPr>
            <a:endParaRPr lang="en-US" i="0" baseline="0" dirty="0" smtClean="0"/>
          </a:p>
          <a:p>
            <a:pPr marL="0" indent="0">
              <a:buFont typeface="Arial"/>
              <a:buNone/>
            </a:pPr>
            <a:endParaRPr lang="en-US" i="0" baseline="0" dirty="0" smtClean="0"/>
          </a:p>
        </p:txBody>
      </p:sp>
      <p:sp>
        <p:nvSpPr>
          <p:cNvPr id="4" name="Slide Number Placeholder 3"/>
          <p:cNvSpPr>
            <a:spLocks noGrp="1"/>
          </p:cNvSpPr>
          <p:nvPr>
            <p:ph type="sldNum" sz="quarter" idx="10"/>
          </p:nvPr>
        </p:nvSpPr>
        <p:spPr/>
        <p:txBody>
          <a:bodyPr/>
          <a:lstStyle/>
          <a:p>
            <a:fld id="{30340642-D2FD-D046-87EF-349296A3D9A8}" type="slidenum">
              <a:rPr lang="en-US" smtClean="0"/>
              <a:t>3</a:t>
            </a:fld>
            <a:endParaRPr lang="en-US"/>
          </a:p>
        </p:txBody>
      </p:sp>
    </p:spTree>
    <p:extLst>
      <p:ext uri="{BB962C8B-B14F-4D97-AF65-F5344CB8AC3E}">
        <p14:creationId xmlns:p14="http://schemas.microsoft.com/office/powerpoint/2010/main" val="259733441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smtClean="0">
                <a:solidFill>
                  <a:schemeClr val="tx1"/>
                </a:solidFill>
                <a:effectLst/>
                <a:latin typeface="+mn-lt"/>
                <a:ea typeface="+mn-ea"/>
                <a:cs typeface="+mn-cs"/>
              </a:rPr>
              <a:t>3.2 Talk about</a:t>
            </a:r>
            <a:r>
              <a:rPr lang="en-GB" sz="1200" kern="1200" dirty="0" smtClean="0">
                <a:solidFill>
                  <a:schemeClr val="tx1"/>
                </a:solidFill>
                <a:effectLst/>
                <a:latin typeface="+mn-lt"/>
                <a:ea typeface="+mn-ea"/>
                <a:cs typeface="+mn-cs"/>
              </a:rPr>
              <a:t> Possessions</a:t>
            </a:r>
            <a:endParaRPr lang="en-US" sz="1200" b="0" kern="1200" dirty="0" smtClean="0">
              <a:solidFill>
                <a:schemeClr val="tx1"/>
              </a:solidFill>
              <a:effectLst/>
              <a:latin typeface="+mn-lt"/>
              <a:ea typeface="+mn-ea"/>
              <a:cs typeface="+mn-cs"/>
            </a:endParaRPr>
          </a:p>
          <a:p>
            <a:r>
              <a:rPr lang="en-US" sz="1200" b="0" kern="1200" dirty="0" smtClean="0">
                <a:solidFill>
                  <a:schemeClr val="tx1"/>
                </a:solidFill>
                <a:effectLst/>
                <a:latin typeface="+mn-lt"/>
                <a:ea typeface="+mn-ea"/>
                <a:cs typeface="+mn-cs"/>
              </a:rPr>
              <a:t>Allow one minute </a:t>
            </a:r>
            <a:r>
              <a:rPr lang="en-US" sz="1200" b="0" kern="1200" baseline="0" dirty="0" smtClean="0">
                <a:solidFill>
                  <a:schemeClr val="tx1"/>
                </a:solidFill>
                <a:effectLst/>
                <a:latin typeface="+mn-lt"/>
                <a:ea typeface="+mn-ea"/>
                <a:cs typeface="+mn-cs"/>
              </a:rPr>
              <a:t>for this slide.</a:t>
            </a:r>
            <a:endParaRPr lang="en-US" sz="1200" b="0" kern="1200" dirty="0" smtClean="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 typeface="Arial"/>
              <a:buNone/>
              <a:tabLst/>
              <a:defRPr/>
            </a:pPr>
            <a:endParaRPr lang="en-US" sz="1200" kern="1200" baseline="0" dirty="0" smtClean="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 typeface="Arial"/>
              <a:buNone/>
              <a:tabLst/>
              <a:defRPr/>
            </a:pPr>
            <a:r>
              <a:rPr lang="en-US" sz="1200" kern="1200" baseline="0" dirty="0" smtClean="0">
                <a:solidFill>
                  <a:schemeClr val="tx1"/>
                </a:solidFill>
                <a:effectLst/>
                <a:latin typeface="+mn-lt"/>
                <a:ea typeface="+mn-ea"/>
                <a:cs typeface="+mn-cs"/>
              </a:rPr>
              <a:t>INSTRUCTIONS</a:t>
            </a:r>
          </a:p>
          <a:p>
            <a:pPr marL="171450" indent="-171450">
              <a:buFont typeface="Arial"/>
              <a:buChar char="•"/>
            </a:pPr>
            <a:r>
              <a:rPr lang="en-GB" sz="1200" kern="1200" dirty="0" smtClean="0">
                <a:solidFill>
                  <a:schemeClr val="tx1"/>
                </a:solidFill>
                <a:effectLst/>
                <a:latin typeface="+mn-lt"/>
                <a:ea typeface="+mn-ea"/>
                <a:cs typeface="+mn-cs"/>
              </a:rPr>
              <a:t>The Students take turns </a:t>
            </a:r>
            <a:r>
              <a:rPr lang="en-GB" sz="1200" i="0" kern="1200" dirty="0" smtClean="0">
                <a:solidFill>
                  <a:schemeClr val="tx1"/>
                </a:solidFill>
                <a:effectLst/>
                <a:latin typeface="+mn-lt"/>
                <a:ea typeface="+mn-ea"/>
                <a:cs typeface="+mn-cs"/>
              </a:rPr>
              <a:t>asking “Whose (food item) is this?” and answering based on the image.</a:t>
            </a:r>
            <a:r>
              <a:rPr lang="en-US" i="0" dirty="0" smtClean="0">
                <a:effectLst/>
              </a:rPr>
              <a:t> </a:t>
            </a:r>
            <a:endParaRPr lang="en-US" sz="1200" i="0" kern="1200" dirty="0" smtClean="0">
              <a:solidFill>
                <a:schemeClr val="tx1"/>
              </a:solidFill>
              <a:effectLst/>
              <a:latin typeface="+mn-lt"/>
              <a:ea typeface="+mn-ea"/>
              <a:cs typeface="+mn-cs"/>
            </a:endParaRPr>
          </a:p>
          <a:p>
            <a:endParaRPr lang="en-US" dirty="0" smtClean="0"/>
          </a:p>
          <a:p>
            <a:r>
              <a:rPr lang="en-US" dirty="0" smtClean="0"/>
              <a:t>ANSWER KEY</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A.</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A: Whose</a:t>
            </a:r>
            <a:r>
              <a:rPr lang="en-US" sz="1200" kern="1200" baseline="0" dirty="0" smtClean="0">
                <a:solidFill>
                  <a:schemeClr val="tx1"/>
                </a:solidFill>
                <a:effectLst/>
                <a:latin typeface="+mn-lt"/>
                <a:ea typeface="+mn-ea"/>
                <a:cs typeface="+mn-cs"/>
              </a:rPr>
              <a:t> water is this?</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B: It’s his water.</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B.</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A: Whose</a:t>
            </a:r>
            <a:r>
              <a:rPr lang="en-US" sz="1200" kern="1200" baseline="0" dirty="0" smtClean="0">
                <a:solidFill>
                  <a:schemeClr val="tx1"/>
                </a:solidFill>
                <a:effectLst/>
                <a:latin typeface="+mn-lt"/>
                <a:ea typeface="+mn-ea"/>
                <a:cs typeface="+mn-cs"/>
              </a:rPr>
              <a:t> sandwich is this?</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B: It’s their sandwich.</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C.</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A:</a:t>
            </a:r>
            <a:r>
              <a:rPr lang="en-US" sz="1200" kern="1200" baseline="0" dirty="0" smtClean="0">
                <a:solidFill>
                  <a:schemeClr val="tx1"/>
                </a:solidFill>
                <a:effectLst/>
                <a:latin typeface="+mn-lt"/>
                <a:ea typeface="+mn-ea"/>
                <a:cs typeface="+mn-cs"/>
              </a:rPr>
              <a:t> Whose pizza is this?</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effectLst/>
                <a:latin typeface="+mn-lt"/>
                <a:ea typeface="+mn-ea"/>
                <a:cs typeface="+mn-cs"/>
              </a:rPr>
              <a:t>B: It’s his/Tim’s pizza.</a:t>
            </a: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30340642-D2FD-D046-87EF-349296A3D9A8}" type="slidenum">
              <a:rPr lang="en-US" smtClean="0"/>
              <a:t>30</a:t>
            </a:fld>
            <a:endParaRPr lang="en-US"/>
          </a:p>
        </p:txBody>
      </p:sp>
    </p:spTree>
    <p:extLst>
      <p:ext uri="{BB962C8B-B14F-4D97-AF65-F5344CB8AC3E}">
        <p14:creationId xmlns:p14="http://schemas.microsoft.com/office/powerpoint/2010/main" val="259733441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smtClean="0">
                <a:solidFill>
                  <a:schemeClr val="tx1"/>
                </a:solidFill>
                <a:effectLst/>
                <a:latin typeface="+mn-lt"/>
                <a:ea typeface="+mn-ea"/>
                <a:cs typeface="+mn-cs"/>
              </a:rPr>
              <a:t>3.2 Talk about</a:t>
            </a:r>
            <a:r>
              <a:rPr lang="en-GB" sz="1200" kern="1200" dirty="0" smtClean="0">
                <a:solidFill>
                  <a:schemeClr val="tx1"/>
                </a:solidFill>
                <a:effectLst/>
                <a:latin typeface="+mn-lt"/>
                <a:ea typeface="+mn-ea"/>
                <a:cs typeface="+mn-cs"/>
              </a:rPr>
              <a:t> Possessions</a:t>
            </a:r>
            <a:endParaRPr lang="en-US" sz="1200" b="0" kern="1200" dirty="0" smtClean="0">
              <a:solidFill>
                <a:schemeClr val="tx1"/>
              </a:solidFill>
              <a:effectLst/>
              <a:latin typeface="+mn-lt"/>
              <a:ea typeface="+mn-ea"/>
              <a:cs typeface="+mn-cs"/>
            </a:endParaRPr>
          </a:p>
          <a:p>
            <a:r>
              <a:rPr lang="en-US" sz="1200" b="0" kern="1200" dirty="0" smtClean="0">
                <a:solidFill>
                  <a:schemeClr val="tx1"/>
                </a:solidFill>
                <a:effectLst/>
                <a:latin typeface="+mn-lt"/>
                <a:ea typeface="+mn-ea"/>
                <a:cs typeface="+mn-cs"/>
              </a:rPr>
              <a:t>Allow one minute </a:t>
            </a:r>
            <a:r>
              <a:rPr lang="en-US" sz="1200" b="0" kern="1200" baseline="0" dirty="0" smtClean="0">
                <a:solidFill>
                  <a:schemeClr val="tx1"/>
                </a:solidFill>
                <a:effectLst/>
                <a:latin typeface="+mn-lt"/>
                <a:ea typeface="+mn-ea"/>
                <a:cs typeface="+mn-cs"/>
              </a:rPr>
              <a:t>for this slide.</a:t>
            </a:r>
            <a:endParaRPr lang="en-US" sz="1200" b="0" kern="1200" dirty="0" smtClean="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 typeface="Arial"/>
              <a:buNone/>
              <a:tabLst/>
              <a:defRPr/>
            </a:pPr>
            <a:endParaRPr lang="en-US" sz="1200" kern="1200" baseline="0" dirty="0" smtClean="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 typeface="Arial"/>
              <a:buNone/>
              <a:tabLst/>
              <a:defRPr/>
            </a:pPr>
            <a:r>
              <a:rPr lang="en-US" sz="1200" kern="1200" baseline="0" dirty="0" smtClean="0">
                <a:solidFill>
                  <a:schemeClr val="tx1"/>
                </a:solidFill>
                <a:effectLst/>
                <a:latin typeface="+mn-lt"/>
                <a:ea typeface="+mn-ea"/>
                <a:cs typeface="+mn-cs"/>
              </a:rPr>
              <a:t>INSTRUCTIONS</a:t>
            </a:r>
          </a:p>
          <a:p>
            <a:pPr marL="171450" indent="-171450">
              <a:buFont typeface="Arial"/>
              <a:buChar char="•"/>
            </a:pPr>
            <a:r>
              <a:rPr lang="en-GB" sz="1200" kern="1200" dirty="0" smtClean="0">
                <a:solidFill>
                  <a:schemeClr val="tx1"/>
                </a:solidFill>
                <a:effectLst/>
                <a:latin typeface="+mn-lt"/>
                <a:ea typeface="+mn-ea"/>
                <a:cs typeface="+mn-cs"/>
              </a:rPr>
              <a:t>The Students take turns </a:t>
            </a:r>
            <a:r>
              <a:rPr lang="en-GB" sz="1200" i="0" kern="1200" dirty="0" smtClean="0">
                <a:solidFill>
                  <a:schemeClr val="tx1"/>
                </a:solidFill>
                <a:effectLst/>
                <a:latin typeface="+mn-lt"/>
                <a:ea typeface="+mn-ea"/>
                <a:cs typeface="+mn-cs"/>
              </a:rPr>
              <a:t>asking “Whose (food item) is this?” and answering based on the image.</a:t>
            </a:r>
            <a:r>
              <a:rPr lang="en-US" i="0" dirty="0" smtClean="0">
                <a:effectLst/>
              </a:rPr>
              <a:t> </a:t>
            </a:r>
            <a:endParaRPr lang="en-US" sz="1200" i="0" kern="1200" dirty="0" smtClean="0">
              <a:solidFill>
                <a:schemeClr val="tx1"/>
              </a:solidFill>
              <a:effectLst/>
              <a:latin typeface="+mn-lt"/>
              <a:ea typeface="+mn-ea"/>
              <a:cs typeface="+mn-cs"/>
            </a:endParaRPr>
          </a:p>
          <a:p>
            <a:endParaRPr lang="en-US" dirty="0" smtClean="0"/>
          </a:p>
          <a:p>
            <a:r>
              <a:rPr lang="en-US" dirty="0" smtClean="0"/>
              <a:t>ANSWER KEY</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A.</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A: Whose</a:t>
            </a:r>
            <a:r>
              <a:rPr lang="en-US" sz="1200" kern="1200" baseline="0" dirty="0" smtClean="0">
                <a:solidFill>
                  <a:schemeClr val="tx1"/>
                </a:solidFill>
                <a:effectLst/>
                <a:latin typeface="+mn-lt"/>
                <a:ea typeface="+mn-ea"/>
                <a:cs typeface="+mn-cs"/>
              </a:rPr>
              <a:t> pizza is this?</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B: It’s their pizza.</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B.</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A: Whose</a:t>
            </a:r>
            <a:r>
              <a:rPr lang="en-US" sz="1200" kern="1200" baseline="0" dirty="0" smtClean="0">
                <a:solidFill>
                  <a:schemeClr val="tx1"/>
                </a:solidFill>
                <a:effectLst/>
                <a:latin typeface="+mn-lt"/>
                <a:ea typeface="+mn-ea"/>
                <a:cs typeface="+mn-cs"/>
              </a:rPr>
              <a:t> milk is this?</a:t>
            </a:r>
            <a:endParaRPr lang="en-US" sz="1200" kern="1200" dirty="0" smtClean="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B: It’s his milk.</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C.</a:t>
            </a:r>
          </a:p>
          <a:p>
            <a:pPr marL="228600" marR="0" indent="-228600" algn="l" defTabSz="457200" rtl="0" eaLnBrk="1" fontAlgn="auto" latinLnBrk="0" hangingPunct="1">
              <a:lnSpc>
                <a:spcPct val="100000"/>
              </a:lnSpc>
              <a:spcBef>
                <a:spcPts val="0"/>
              </a:spcBef>
              <a:spcAft>
                <a:spcPts val="0"/>
              </a:spcAft>
              <a:buClrTx/>
              <a:buSzTx/>
              <a:buFontTx/>
              <a:buAutoNum type="alphaUcPeriod"/>
              <a:tabLst/>
              <a:defRPr/>
            </a:pPr>
            <a:r>
              <a:rPr lang="en-US" sz="1200" kern="1200" dirty="0" smtClean="0">
                <a:solidFill>
                  <a:schemeClr val="tx1"/>
                </a:solidFill>
                <a:effectLst/>
                <a:latin typeface="+mn-lt"/>
                <a:ea typeface="+mn-ea"/>
                <a:cs typeface="+mn-cs"/>
              </a:rPr>
              <a:t>Whose sandwich is this?</a:t>
            </a:r>
          </a:p>
          <a:p>
            <a:pPr marL="228600" marR="0" indent="-228600" algn="l" defTabSz="457200" rtl="0" eaLnBrk="1" fontAlgn="auto" latinLnBrk="0" hangingPunct="1">
              <a:lnSpc>
                <a:spcPct val="100000"/>
              </a:lnSpc>
              <a:spcBef>
                <a:spcPts val="0"/>
              </a:spcBef>
              <a:spcAft>
                <a:spcPts val="0"/>
              </a:spcAft>
              <a:buClrTx/>
              <a:buSzTx/>
              <a:buFontTx/>
              <a:buAutoNum type="alphaUcPeriod"/>
              <a:tabLst/>
              <a:defRPr/>
            </a:pPr>
            <a:r>
              <a:rPr lang="en-US" sz="1200" kern="1200" dirty="0" smtClean="0">
                <a:solidFill>
                  <a:schemeClr val="tx1"/>
                </a:solidFill>
                <a:effectLst/>
                <a:latin typeface="+mn-lt"/>
                <a:ea typeface="+mn-ea"/>
                <a:cs typeface="+mn-cs"/>
              </a:rPr>
              <a:t>It’s her sandwich.</a:t>
            </a:r>
          </a:p>
        </p:txBody>
      </p:sp>
      <p:sp>
        <p:nvSpPr>
          <p:cNvPr id="4" name="Slide Number Placeholder 3"/>
          <p:cNvSpPr>
            <a:spLocks noGrp="1"/>
          </p:cNvSpPr>
          <p:nvPr>
            <p:ph type="sldNum" sz="quarter" idx="10"/>
          </p:nvPr>
        </p:nvSpPr>
        <p:spPr/>
        <p:txBody>
          <a:bodyPr/>
          <a:lstStyle/>
          <a:p>
            <a:fld id="{30340642-D2FD-D046-87EF-349296A3D9A8}" type="slidenum">
              <a:rPr lang="en-US" smtClean="0"/>
              <a:t>31</a:t>
            </a:fld>
            <a:endParaRPr lang="en-US"/>
          </a:p>
        </p:txBody>
      </p:sp>
    </p:spTree>
    <p:extLst>
      <p:ext uri="{BB962C8B-B14F-4D97-AF65-F5344CB8AC3E}">
        <p14:creationId xmlns:p14="http://schemas.microsoft.com/office/powerpoint/2010/main" val="259733441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smtClean="0">
                <a:solidFill>
                  <a:schemeClr val="tx1"/>
                </a:solidFill>
                <a:effectLst/>
                <a:latin typeface="+mn-lt"/>
                <a:ea typeface="+mn-ea"/>
                <a:cs typeface="+mn-cs"/>
              </a:rPr>
              <a:t>3.2 Talk about</a:t>
            </a:r>
            <a:r>
              <a:rPr lang="en-GB" sz="1200" kern="1200" dirty="0" smtClean="0">
                <a:solidFill>
                  <a:schemeClr val="tx1"/>
                </a:solidFill>
                <a:effectLst/>
                <a:latin typeface="+mn-lt"/>
                <a:ea typeface="+mn-ea"/>
                <a:cs typeface="+mn-cs"/>
              </a:rPr>
              <a:t> Possessions</a:t>
            </a:r>
            <a:endParaRPr lang="en-US" sz="1200" b="0" kern="1200" dirty="0" smtClean="0">
              <a:solidFill>
                <a:schemeClr val="tx1"/>
              </a:solidFill>
              <a:effectLst/>
              <a:latin typeface="+mn-lt"/>
              <a:ea typeface="+mn-ea"/>
              <a:cs typeface="+mn-cs"/>
            </a:endParaRPr>
          </a:p>
          <a:p>
            <a:endParaRPr lang="en-US" dirty="0" smtClean="0"/>
          </a:p>
          <a:p>
            <a:r>
              <a:rPr lang="en-US" b="0" dirty="0" smtClean="0"/>
              <a:t>FEEDBACK</a:t>
            </a:r>
            <a:endParaRPr lang="en-US" b="0" baseline="0" dirty="0" smtClean="0"/>
          </a:p>
          <a:p>
            <a:pPr marL="171450" indent="-171450">
              <a:buFont typeface="Arial"/>
              <a:buChar char="•"/>
            </a:pPr>
            <a:r>
              <a:rPr lang="en-US" b="0" baseline="0" dirty="0" smtClean="0"/>
              <a:t>Quickly give the Students feedback on the target language they just practiced.</a:t>
            </a:r>
          </a:p>
          <a:p>
            <a:pPr marL="171450" indent="-171450">
              <a:buFont typeface="Arial"/>
              <a:buChar char="•"/>
            </a:pPr>
            <a:r>
              <a:rPr lang="en-US" b="0" baseline="0" dirty="0" smtClean="0"/>
              <a:t>Remind them of other resources they can take advantage of to improve their English:</a:t>
            </a:r>
          </a:p>
          <a:p>
            <a:pPr marL="628650" lvl="1" indent="-171450">
              <a:buFont typeface="Arial"/>
              <a:buChar char="•"/>
            </a:pPr>
            <a:r>
              <a:rPr lang="en-US" b="0" baseline="0" dirty="0" smtClean="0"/>
              <a:t>Go to Wall Street World to practice grammar and vocabulary.</a:t>
            </a:r>
          </a:p>
          <a:p>
            <a:pPr marL="628650" lvl="1" indent="-171450">
              <a:buFont typeface="Arial"/>
              <a:buChar char="•"/>
            </a:pPr>
            <a:r>
              <a:rPr lang="en-US" b="0" baseline="0" dirty="0" smtClean="0"/>
              <a:t>Review the Student Manual or Digital Book to study grammar and vocabulary.</a:t>
            </a:r>
          </a:p>
          <a:p>
            <a:pPr marL="628650" lvl="1" indent="-171450">
              <a:buFont typeface="Arial"/>
              <a:buChar char="•"/>
            </a:pPr>
            <a:r>
              <a:rPr lang="en-US" b="0" baseline="0" dirty="0" smtClean="0"/>
              <a:t>Attend Complementary Classes to practice using grammar and vocabulary.</a:t>
            </a:r>
          </a:p>
          <a:p>
            <a:pPr marL="628650" lvl="1" indent="-171450">
              <a:buFont typeface="Arial"/>
              <a:buChar char="•"/>
            </a:pPr>
            <a:r>
              <a:rPr lang="en-US" b="0" baseline="0" dirty="0" smtClean="0"/>
              <a:t>Join Social Clubs to practice speaking skills.</a:t>
            </a:r>
          </a:p>
          <a:p>
            <a:endParaRPr lang="en-US" dirty="0" smtClean="0"/>
          </a:p>
          <a:p>
            <a:endParaRPr lang="en-US" b="0" baseline="0" dirty="0" smtClean="0"/>
          </a:p>
        </p:txBody>
      </p:sp>
      <p:sp>
        <p:nvSpPr>
          <p:cNvPr id="4" name="Slide Number Placeholder 3"/>
          <p:cNvSpPr>
            <a:spLocks noGrp="1"/>
          </p:cNvSpPr>
          <p:nvPr>
            <p:ph type="sldNum" sz="quarter" idx="10"/>
          </p:nvPr>
        </p:nvSpPr>
        <p:spPr/>
        <p:txBody>
          <a:bodyPr/>
          <a:lstStyle/>
          <a:p>
            <a:fld id="{30340642-D2FD-D046-87EF-349296A3D9A8}" type="slidenum">
              <a:rPr lang="en-US" smtClean="0"/>
              <a:t>32</a:t>
            </a:fld>
            <a:endParaRPr lang="en-US"/>
          </a:p>
        </p:txBody>
      </p:sp>
    </p:spTree>
    <p:extLst>
      <p:ext uri="{BB962C8B-B14F-4D97-AF65-F5344CB8AC3E}">
        <p14:creationId xmlns:p14="http://schemas.microsoft.com/office/powerpoint/2010/main" val="271444727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0" dirty="0" smtClean="0"/>
              <a:t>4.1 </a:t>
            </a:r>
            <a:r>
              <a:rPr lang="en-GB" sz="1200" kern="1200" dirty="0" smtClean="0">
                <a:solidFill>
                  <a:schemeClr val="tx1"/>
                </a:solidFill>
                <a:effectLst/>
                <a:latin typeface="+mn-lt"/>
                <a:ea typeface="+mn-ea"/>
                <a:cs typeface="+mn-cs"/>
              </a:rPr>
              <a:t>Salad and a Sandwich</a:t>
            </a:r>
            <a:r>
              <a:rPr lang="en-US" b="0" dirty="0" smtClean="0"/>
              <a:t> (10 min)</a:t>
            </a:r>
          </a:p>
          <a:p>
            <a:pPr marL="0" marR="0" indent="0" algn="l" defTabSz="457200" rtl="0" eaLnBrk="1" fontAlgn="auto" latinLnBrk="0" hangingPunct="1">
              <a:lnSpc>
                <a:spcPct val="100000"/>
              </a:lnSpc>
              <a:spcBef>
                <a:spcPts val="0"/>
              </a:spcBef>
              <a:spcAft>
                <a:spcPts val="0"/>
              </a:spcAft>
              <a:buClrTx/>
              <a:buSzTx/>
              <a:buFontTx/>
              <a:buNone/>
              <a:tabLst/>
              <a:defRPr/>
            </a:pPr>
            <a:r>
              <a:rPr lang="en-US" b="0" dirty="0" smtClean="0"/>
              <a:t>Allow one minute</a:t>
            </a:r>
            <a:r>
              <a:rPr lang="en-US" b="0" baseline="0" dirty="0" smtClean="0"/>
              <a:t> </a:t>
            </a:r>
            <a:r>
              <a:rPr lang="en-US" b="0" dirty="0" smtClean="0"/>
              <a:t>for this slide.</a:t>
            </a:r>
          </a:p>
          <a:p>
            <a:pPr marL="0" marR="0" indent="0" algn="l" defTabSz="457200" rtl="0" eaLnBrk="1" fontAlgn="auto" latinLnBrk="0" hangingPunct="1">
              <a:lnSpc>
                <a:spcPct val="100000"/>
              </a:lnSpc>
              <a:spcBef>
                <a:spcPts val="0"/>
              </a:spcBef>
              <a:spcAft>
                <a:spcPts val="0"/>
              </a:spcAft>
              <a:buClrTx/>
              <a:buSzTx/>
              <a:buFontTx/>
              <a:buNone/>
              <a:tabLst/>
              <a:defRPr/>
            </a:pPr>
            <a:endParaRPr lang="en-US" b="0" dirty="0" smtClean="0"/>
          </a:p>
          <a:p>
            <a:r>
              <a:rPr lang="en-US" sz="1200" b="0" i="0" u="none" strike="noStrike" kern="1200" baseline="0" dirty="0" smtClean="0">
                <a:solidFill>
                  <a:schemeClr val="tx1"/>
                </a:solidFill>
                <a:latin typeface="+mn-lt"/>
                <a:ea typeface="+mn-ea"/>
                <a:cs typeface="+mn-cs"/>
              </a:rPr>
              <a:t>OBJECTIVES</a:t>
            </a:r>
          </a:p>
          <a:p>
            <a:pPr marL="171450" marR="0" indent="-171450" algn="l" defTabSz="457200" rtl="0" eaLnBrk="1" fontAlgn="auto" latinLnBrk="0" hangingPunct="1">
              <a:lnSpc>
                <a:spcPct val="100000"/>
              </a:lnSpc>
              <a:spcBef>
                <a:spcPts val="0"/>
              </a:spcBef>
              <a:spcAft>
                <a:spcPts val="0"/>
              </a:spcAft>
              <a:buClrTx/>
              <a:buSzTx/>
              <a:buFont typeface="Arial"/>
              <a:buChar char="•"/>
              <a:tabLst/>
              <a:defRPr/>
            </a:pPr>
            <a:r>
              <a:rPr lang="en-US" sz="1200" kern="1200" dirty="0" smtClean="0">
                <a:solidFill>
                  <a:schemeClr val="tx1"/>
                </a:solidFill>
                <a:effectLst/>
                <a:latin typeface="+mn-lt"/>
                <a:ea typeface="+mn-ea"/>
                <a:cs typeface="+mn-cs"/>
              </a:rPr>
              <a:t>Can use very basic connectors (e.g., </a:t>
            </a:r>
            <a:r>
              <a:rPr lang="en-US" sz="1200" i="1" kern="1200" dirty="0" smtClean="0">
                <a:solidFill>
                  <a:schemeClr val="tx1"/>
                </a:solidFill>
                <a:effectLst/>
                <a:latin typeface="+mn-lt"/>
                <a:ea typeface="+mn-ea"/>
                <a:cs typeface="+mn-cs"/>
              </a:rPr>
              <a:t>and, but, or,</a:t>
            </a:r>
            <a:r>
              <a:rPr lang="en-US" sz="1200" i="1" kern="1200" baseline="0" dirty="0" smtClean="0">
                <a:solidFill>
                  <a:schemeClr val="tx1"/>
                </a:solidFill>
                <a:effectLst/>
                <a:latin typeface="+mn-lt"/>
                <a:ea typeface="+mn-ea"/>
                <a:cs typeface="+mn-cs"/>
              </a:rPr>
              <a:t> then</a:t>
            </a:r>
            <a:r>
              <a:rPr lang="en-US" sz="1200" kern="1200" dirty="0" smtClean="0">
                <a:solidFill>
                  <a:schemeClr val="tx1"/>
                </a:solidFill>
                <a:effectLst/>
                <a:latin typeface="+mn-lt"/>
                <a:ea typeface="+mn-ea"/>
                <a:cs typeface="+mn-cs"/>
              </a:rPr>
              <a:t>) (</a:t>
            </a:r>
            <a:r>
              <a:rPr lang="en-US" sz="1200" i="1" kern="1200" dirty="0" smtClean="0">
                <a:solidFill>
                  <a:schemeClr val="tx1"/>
                </a:solidFill>
                <a:effectLst/>
                <a:latin typeface="+mn-lt"/>
                <a:ea typeface="+mn-ea"/>
                <a:cs typeface="+mn-cs"/>
              </a:rPr>
              <a:t>I have to take off my jacket and then put on my hat.</a:t>
            </a:r>
            <a:r>
              <a:rPr lang="en-US" sz="1200" kern="1200" dirty="0" smtClean="0">
                <a:solidFill>
                  <a:schemeClr val="tx1"/>
                </a:solidFill>
                <a:effectLst/>
                <a:latin typeface="+mn-lt"/>
                <a:ea typeface="+mn-ea"/>
                <a:cs typeface="+mn-cs"/>
              </a:rPr>
              <a:t>)</a:t>
            </a:r>
          </a:p>
          <a:p>
            <a:pPr marL="171450" marR="0" indent="-171450" algn="l" defTabSz="457200" rtl="0" eaLnBrk="1" fontAlgn="auto" latinLnBrk="0" hangingPunct="1">
              <a:lnSpc>
                <a:spcPct val="100000"/>
              </a:lnSpc>
              <a:spcBef>
                <a:spcPts val="0"/>
              </a:spcBef>
              <a:spcAft>
                <a:spcPts val="0"/>
              </a:spcAft>
              <a:buClrTx/>
              <a:buSzTx/>
              <a:buFont typeface="Arial"/>
              <a:buChar char="•"/>
              <a:tabLst/>
              <a:defRPr/>
            </a:pPr>
            <a:r>
              <a:rPr lang="en-US" sz="1200" kern="1200" dirty="0" smtClean="0">
                <a:solidFill>
                  <a:schemeClr val="tx1"/>
                </a:solidFill>
                <a:effectLst/>
                <a:latin typeface="+mn-lt"/>
                <a:ea typeface="+mn-ea"/>
                <a:cs typeface="+mn-cs"/>
              </a:rPr>
              <a:t>Can use a range of possessive adjectives (e.g., </a:t>
            </a:r>
            <a:r>
              <a:rPr lang="en-US" sz="1200" i="1" kern="1200" dirty="0" smtClean="0">
                <a:solidFill>
                  <a:schemeClr val="tx1"/>
                </a:solidFill>
                <a:effectLst/>
                <a:latin typeface="+mn-lt"/>
                <a:ea typeface="+mn-ea"/>
                <a:cs typeface="+mn-cs"/>
              </a:rPr>
              <a:t>its, our, their</a:t>
            </a:r>
            <a:r>
              <a:rPr lang="en-US" sz="1200" kern="1200" dirty="0" smtClean="0">
                <a:solidFill>
                  <a:schemeClr val="tx1"/>
                </a:solidFill>
                <a:effectLst/>
                <a:latin typeface="+mn-lt"/>
                <a:ea typeface="+mn-ea"/>
                <a:cs typeface="+mn-cs"/>
              </a:rPr>
              <a:t>) (</a:t>
            </a:r>
            <a:r>
              <a:rPr lang="en-US" sz="1200" i="1" kern="1200" dirty="0" smtClean="0">
                <a:solidFill>
                  <a:schemeClr val="tx1"/>
                </a:solidFill>
                <a:effectLst/>
                <a:latin typeface="+mn-lt"/>
                <a:ea typeface="+mn-ea"/>
                <a:cs typeface="+mn-cs"/>
              </a:rPr>
              <a:t>It’s my food.</a:t>
            </a:r>
            <a:r>
              <a:rPr lang="en-US" sz="1200" kern="1200" dirty="0" smtClean="0">
                <a:solidFill>
                  <a:schemeClr val="tx1"/>
                </a:solidFill>
                <a:effectLst/>
                <a:latin typeface="+mn-lt"/>
                <a:ea typeface="+mn-ea"/>
                <a:cs typeface="+mn-cs"/>
              </a:rPr>
              <a:t>)</a:t>
            </a:r>
          </a:p>
          <a:p>
            <a:pPr marL="171450" marR="0" indent="-171450" algn="l" defTabSz="457200" rtl="0" eaLnBrk="1" fontAlgn="auto" latinLnBrk="0" hangingPunct="1">
              <a:lnSpc>
                <a:spcPct val="100000"/>
              </a:lnSpc>
              <a:spcBef>
                <a:spcPts val="0"/>
              </a:spcBef>
              <a:spcAft>
                <a:spcPts val="0"/>
              </a:spcAft>
              <a:buClrTx/>
              <a:buSzTx/>
              <a:buFont typeface="Arial"/>
              <a:buChar char="•"/>
              <a:tabLst/>
              <a:defRPr/>
            </a:pPr>
            <a:r>
              <a:rPr lang="en-US" sz="1200" kern="1200" dirty="0" smtClean="0">
                <a:solidFill>
                  <a:schemeClr val="tx1"/>
                </a:solidFill>
                <a:effectLst/>
                <a:latin typeface="+mn-lt"/>
                <a:ea typeface="+mn-ea"/>
                <a:cs typeface="+mn-cs"/>
              </a:rPr>
              <a:t>Can show possession using </a:t>
            </a:r>
            <a:r>
              <a:rPr lang="en-US" sz="1200" i="1" kern="1200" dirty="0" smtClean="0">
                <a:solidFill>
                  <a:schemeClr val="tx1"/>
                </a:solidFill>
                <a:effectLst/>
                <a:latin typeface="+mn-lt"/>
                <a:ea typeface="+mn-ea"/>
                <a:cs typeface="+mn-cs"/>
              </a:rPr>
              <a:t>’s</a:t>
            </a:r>
            <a:r>
              <a:rPr lang="en-US" sz="1200" kern="1200" dirty="0" smtClean="0">
                <a:solidFill>
                  <a:schemeClr val="tx1"/>
                </a:solidFill>
                <a:effectLst/>
                <a:latin typeface="+mn-lt"/>
                <a:ea typeface="+mn-ea"/>
                <a:cs typeface="+mn-cs"/>
              </a:rPr>
              <a:t> with some control (</a:t>
            </a:r>
            <a:r>
              <a:rPr lang="en-US" sz="1200" i="1" kern="1200" dirty="0" smtClean="0">
                <a:solidFill>
                  <a:schemeClr val="tx1"/>
                </a:solidFill>
                <a:effectLst/>
                <a:latin typeface="+mn-lt"/>
                <a:ea typeface="+mn-ea"/>
                <a:cs typeface="+mn-cs"/>
              </a:rPr>
              <a:t>Marco’s ID is funny.</a:t>
            </a:r>
            <a:r>
              <a:rPr lang="en-US" sz="1200" kern="1200" dirty="0" smtClean="0">
                <a:solidFill>
                  <a:schemeClr val="tx1"/>
                </a:solidFill>
                <a:effectLst/>
                <a:latin typeface="+mn-lt"/>
                <a:ea typeface="+mn-ea"/>
                <a:cs typeface="+mn-cs"/>
              </a:rPr>
              <a:t>)</a:t>
            </a:r>
          </a:p>
          <a:p>
            <a:pPr marL="171450" marR="0" indent="-171450" algn="l" defTabSz="457200" rtl="0" eaLnBrk="1" fontAlgn="auto" latinLnBrk="0" hangingPunct="1">
              <a:lnSpc>
                <a:spcPct val="100000"/>
              </a:lnSpc>
              <a:spcBef>
                <a:spcPts val="0"/>
              </a:spcBef>
              <a:spcAft>
                <a:spcPts val="0"/>
              </a:spcAft>
              <a:buClrTx/>
              <a:buSzTx/>
              <a:buFont typeface="Arial" charset="0"/>
              <a:buChar char="•"/>
              <a:tabLst/>
              <a:defRPr/>
            </a:pPr>
            <a:r>
              <a:rPr lang="en-US" sz="1200" kern="1200" dirty="0" smtClean="0">
                <a:solidFill>
                  <a:schemeClr val="tx1"/>
                </a:solidFill>
                <a:effectLst/>
                <a:latin typeface="+mn-lt"/>
                <a:ea typeface="+mn-ea"/>
                <a:cs typeface="+mn-cs"/>
              </a:rPr>
              <a:t>Can demonstrate a basic understanding of verb–noun agreement, but with limited control (</a:t>
            </a:r>
            <a:r>
              <a:rPr lang="en-US" sz="1200" i="1" kern="1200" dirty="0" smtClean="0">
                <a:solidFill>
                  <a:schemeClr val="tx1"/>
                </a:solidFill>
                <a:effectLst/>
                <a:latin typeface="+mn-lt"/>
                <a:ea typeface="+mn-ea"/>
                <a:cs typeface="+mn-cs"/>
              </a:rPr>
              <a:t>There is one box of candles.</a:t>
            </a:r>
            <a:r>
              <a:rPr lang="en-US" sz="1200" kern="1200" dirty="0" smtClean="0">
                <a:solidFill>
                  <a:schemeClr val="tx1"/>
                </a:solidFill>
                <a:effectLst/>
                <a:latin typeface="+mn-lt"/>
                <a:ea typeface="+mn-ea"/>
                <a:cs typeface="+mn-cs"/>
              </a:rPr>
              <a:t>)</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b="0" kern="1200" baseline="0" dirty="0" smtClean="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b="0" dirty="0" smtClean="0"/>
              <a:t>INSTRUCTIONS</a:t>
            </a:r>
          </a:p>
          <a:p>
            <a:pPr marL="0" marR="0" indent="0" algn="l" defTabSz="457200" rtl="0" eaLnBrk="1" fontAlgn="auto" latinLnBrk="0" hangingPunct="1">
              <a:lnSpc>
                <a:spcPct val="100000"/>
              </a:lnSpc>
              <a:spcBef>
                <a:spcPts val="0"/>
              </a:spcBef>
              <a:spcAft>
                <a:spcPts val="0"/>
              </a:spcAft>
              <a:buClrTx/>
              <a:buSzTx/>
              <a:buFont typeface="Arial"/>
              <a:buNone/>
              <a:tabLst/>
              <a:defRPr/>
            </a:pPr>
            <a:r>
              <a:rPr lang="en-US" sz="1200" kern="1200" baseline="0" dirty="0" smtClean="0">
                <a:solidFill>
                  <a:schemeClr val="tx1"/>
                </a:solidFill>
                <a:effectLst/>
                <a:latin typeface="+mn-lt"/>
                <a:ea typeface="+mn-ea"/>
                <a:cs typeface="+mn-cs"/>
              </a:rPr>
              <a:t>#1. Have a </a:t>
            </a:r>
            <a:r>
              <a:rPr lang="en-US" sz="1200" i="0" kern="1200" baseline="0" dirty="0" smtClean="0">
                <a:solidFill>
                  <a:schemeClr val="tx1"/>
                </a:solidFill>
                <a:effectLst/>
                <a:latin typeface="+mn-lt"/>
                <a:ea typeface="+mn-ea"/>
                <a:cs typeface="+mn-cs"/>
              </a:rPr>
              <a:t>Student read the question. [</a:t>
            </a:r>
            <a:r>
              <a:rPr lang="en-US" sz="1200" i="0" kern="1200" dirty="0" smtClean="0">
                <a:solidFill>
                  <a:schemeClr val="tx1"/>
                </a:solidFill>
                <a:effectLst/>
                <a:latin typeface="+mn-lt"/>
                <a:ea typeface="+mn-ea"/>
                <a:cs typeface="+mn-cs"/>
              </a:rPr>
              <a:t>Do you cook at home?]</a:t>
            </a:r>
            <a:endParaRPr lang="en-US" sz="1200" i="0" kern="1200" baseline="0" dirty="0" smtClean="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 typeface="Arial"/>
              <a:buNone/>
              <a:tabLst/>
              <a:defRPr/>
            </a:pPr>
            <a:r>
              <a:rPr lang="en-US" sz="1200" i="0" kern="1200" baseline="0" dirty="0" smtClean="0">
                <a:solidFill>
                  <a:schemeClr val="tx1"/>
                </a:solidFill>
                <a:effectLst/>
                <a:latin typeface="+mn-lt"/>
                <a:ea typeface="+mn-ea"/>
                <a:cs typeface="+mn-cs"/>
              </a:rPr>
              <a:t>#2. Encourage the Students to answer based on their own experience.</a:t>
            </a:r>
          </a:p>
          <a:p>
            <a:pPr marL="0" marR="0" indent="0" algn="l" defTabSz="457200" rtl="0" eaLnBrk="1" fontAlgn="auto" latinLnBrk="0" hangingPunct="1">
              <a:lnSpc>
                <a:spcPct val="100000"/>
              </a:lnSpc>
              <a:spcBef>
                <a:spcPts val="0"/>
              </a:spcBef>
              <a:spcAft>
                <a:spcPts val="0"/>
              </a:spcAft>
              <a:buClrTx/>
              <a:buSzTx/>
              <a:buFont typeface="Arial"/>
              <a:buNone/>
              <a:tabLst/>
              <a:defRPr/>
            </a:pPr>
            <a:r>
              <a:rPr lang="en-US" sz="1200" i="0" kern="1200" baseline="0" dirty="0" smtClean="0">
                <a:solidFill>
                  <a:schemeClr val="tx1"/>
                </a:solidFill>
                <a:effectLst/>
                <a:latin typeface="+mn-lt"/>
                <a:ea typeface="+mn-ea"/>
                <a:cs typeface="+mn-cs"/>
              </a:rPr>
              <a:t>#3. Have a Student read the question. [</a:t>
            </a:r>
            <a:r>
              <a:rPr lang="en-US" sz="1200" i="0" kern="1200" dirty="0" smtClean="0">
                <a:solidFill>
                  <a:schemeClr val="tx1"/>
                </a:solidFill>
                <a:effectLst/>
                <a:latin typeface="+mn-lt"/>
                <a:ea typeface="+mn-ea"/>
                <a:cs typeface="+mn-cs"/>
              </a:rPr>
              <a:t>Do you sometimes eat in restaurants?]</a:t>
            </a:r>
            <a:endParaRPr lang="en-US" sz="1200" i="0" kern="1200" baseline="0" dirty="0" smtClean="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 typeface="Arial"/>
              <a:buNone/>
              <a:tabLst/>
              <a:defRPr/>
            </a:pPr>
            <a:r>
              <a:rPr lang="en-US" sz="1200" i="0" kern="1200" baseline="0" dirty="0" smtClean="0">
                <a:solidFill>
                  <a:schemeClr val="tx1"/>
                </a:solidFill>
                <a:effectLst/>
                <a:latin typeface="+mn-lt"/>
                <a:ea typeface="+mn-ea"/>
                <a:cs typeface="+mn-cs"/>
              </a:rPr>
              <a:t>#4. Encourage the Students to answer based on their own experience.</a:t>
            </a:r>
          </a:p>
          <a:p>
            <a:pPr marL="0" marR="0" indent="0" algn="l" defTabSz="457200" rtl="0" eaLnBrk="1" fontAlgn="auto" latinLnBrk="0" hangingPunct="1">
              <a:lnSpc>
                <a:spcPct val="100000"/>
              </a:lnSpc>
              <a:spcBef>
                <a:spcPts val="0"/>
              </a:spcBef>
              <a:spcAft>
                <a:spcPts val="0"/>
              </a:spcAft>
              <a:buClrTx/>
              <a:buSzTx/>
              <a:buFont typeface="Arial"/>
              <a:buNone/>
              <a:tabLst/>
              <a:defRPr/>
            </a:pPr>
            <a:r>
              <a:rPr lang="en-US" sz="1200" i="0" kern="1200" baseline="0" dirty="0" smtClean="0">
                <a:solidFill>
                  <a:schemeClr val="tx1"/>
                </a:solidFill>
                <a:effectLst/>
                <a:latin typeface="+mn-lt"/>
                <a:ea typeface="+mn-ea"/>
                <a:cs typeface="+mn-cs"/>
              </a:rPr>
              <a:t>#5. Have a Student read the question. [</a:t>
            </a:r>
            <a:r>
              <a:rPr lang="en-US" sz="1200" i="0" kern="1200" dirty="0" smtClean="0">
                <a:solidFill>
                  <a:schemeClr val="tx1"/>
                </a:solidFill>
                <a:effectLst/>
                <a:latin typeface="+mn-lt"/>
                <a:ea typeface="+mn-ea"/>
                <a:cs typeface="+mn-cs"/>
              </a:rPr>
              <a:t>What kind of restaurants do you like?]</a:t>
            </a:r>
            <a:endParaRPr lang="en-US" sz="1200" i="0" kern="1200" baseline="0" dirty="0" smtClean="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 typeface="Arial"/>
              <a:buNone/>
              <a:tabLst/>
              <a:defRPr/>
            </a:pPr>
            <a:r>
              <a:rPr lang="en-US" sz="1200" i="0" kern="1200" baseline="0" dirty="0" smtClean="0">
                <a:solidFill>
                  <a:schemeClr val="tx1"/>
                </a:solidFill>
                <a:effectLst/>
                <a:latin typeface="+mn-lt"/>
                <a:ea typeface="+mn-ea"/>
                <a:cs typeface="+mn-cs"/>
              </a:rPr>
              <a:t>#6. Encourage the Students to answer based on their own experience.</a:t>
            </a:r>
          </a:p>
          <a:p>
            <a:pPr marL="0" indent="0">
              <a:buFont typeface="Arial"/>
              <a:buNone/>
            </a:pPr>
            <a:endParaRPr lang="en-US" i="0" baseline="0" dirty="0" smtClean="0"/>
          </a:p>
          <a:p>
            <a:r>
              <a:rPr lang="en-US" sz="1200" b="0" i="0" kern="1200" baseline="0" dirty="0" smtClean="0">
                <a:solidFill>
                  <a:schemeClr val="tx1"/>
                </a:solidFill>
                <a:effectLst/>
                <a:latin typeface="+mn-lt"/>
                <a:ea typeface="+mn-ea"/>
                <a:cs typeface="+mn-cs"/>
              </a:rPr>
              <a:t>TEACHING TIPS</a:t>
            </a:r>
          </a:p>
          <a:p>
            <a:pPr marL="171450" indent="-171450">
              <a:buFont typeface="Arial" panose="020B0604020202020204" pitchFamily="34" charset="0"/>
              <a:buChar char="•"/>
            </a:pPr>
            <a:r>
              <a:rPr lang="en-US" sz="1200" b="0" i="0" kern="1200" baseline="0" dirty="0" smtClean="0">
                <a:solidFill>
                  <a:schemeClr val="tx1"/>
                </a:solidFill>
                <a:effectLst/>
                <a:latin typeface="+mn-lt"/>
                <a:ea typeface="+mn-ea"/>
                <a:cs typeface="+mn-cs"/>
              </a:rPr>
              <a:t>Brainstorm/elicit a variety of the target language, which will be used and assessed during the practice.</a:t>
            </a:r>
          </a:p>
          <a:p>
            <a:pPr marL="171450" indent="-171450">
              <a:buFont typeface="Arial" panose="020B0604020202020204" pitchFamily="34" charset="0"/>
              <a:buChar char="•"/>
            </a:pPr>
            <a:r>
              <a:rPr lang="en-US" sz="1200" b="0" i="0" kern="1200" baseline="0" dirty="0" smtClean="0">
                <a:solidFill>
                  <a:schemeClr val="tx1"/>
                </a:solidFill>
                <a:effectLst/>
                <a:latin typeface="+mn-lt"/>
                <a:ea typeface="+mn-ea"/>
                <a:cs typeface="+mn-cs"/>
              </a:rPr>
              <a:t>Elicit from each Student.</a:t>
            </a:r>
          </a:p>
          <a:p>
            <a:pPr marL="171450" indent="-171450">
              <a:buFont typeface="Arial" panose="020B0604020202020204" pitchFamily="34" charset="0"/>
              <a:buChar char="•"/>
            </a:pPr>
            <a:r>
              <a:rPr lang="en-US" sz="1200" b="0" i="0" kern="1200" baseline="0" dirty="0" smtClean="0">
                <a:solidFill>
                  <a:schemeClr val="tx1"/>
                </a:solidFill>
                <a:effectLst/>
                <a:latin typeface="+mn-lt"/>
                <a:ea typeface="+mn-ea"/>
                <a:cs typeface="+mn-cs"/>
              </a:rPr>
              <a:t>It helps to board elicited language.</a:t>
            </a:r>
          </a:p>
          <a:p>
            <a:pPr marL="0" indent="0">
              <a:buFont typeface="Arial"/>
              <a:buNone/>
            </a:pPr>
            <a:endParaRPr lang="en-US" i="0" baseline="0" dirty="0" smtClean="0"/>
          </a:p>
          <a:p>
            <a:pPr marL="0" indent="0">
              <a:buFont typeface="Arial"/>
              <a:buNone/>
            </a:pPr>
            <a:endParaRPr lang="en-US" i="0" baseline="0" dirty="0" smtClean="0"/>
          </a:p>
        </p:txBody>
      </p:sp>
      <p:sp>
        <p:nvSpPr>
          <p:cNvPr id="4" name="Slide Number Placeholder 3"/>
          <p:cNvSpPr>
            <a:spLocks noGrp="1"/>
          </p:cNvSpPr>
          <p:nvPr>
            <p:ph type="sldNum" sz="quarter" idx="10"/>
          </p:nvPr>
        </p:nvSpPr>
        <p:spPr/>
        <p:txBody>
          <a:bodyPr/>
          <a:lstStyle/>
          <a:p>
            <a:fld id="{30340642-D2FD-D046-87EF-349296A3D9A8}" type="slidenum">
              <a:rPr lang="en-US" smtClean="0"/>
              <a:t>33</a:t>
            </a:fld>
            <a:endParaRPr lang="en-US"/>
          </a:p>
        </p:txBody>
      </p:sp>
    </p:spTree>
    <p:extLst>
      <p:ext uri="{BB962C8B-B14F-4D97-AF65-F5344CB8AC3E}">
        <p14:creationId xmlns:p14="http://schemas.microsoft.com/office/powerpoint/2010/main" val="259733441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0" dirty="0" smtClean="0"/>
              <a:t>4.1 </a:t>
            </a:r>
            <a:r>
              <a:rPr lang="en-GB" sz="1200" kern="1200" dirty="0" smtClean="0">
                <a:solidFill>
                  <a:schemeClr val="tx1"/>
                </a:solidFill>
                <a:effectLst/>
                <a:latin typeface="+mn-lt"/>
                <a:ea typeface="+mn-ea"/>
                <a:cs typeface="+mn-cs"/>
              </a:rPr>
              <a:t>Salad and a Sandwich</a:t>
            </a:r>
            <a:endParaRPr lang="en-US" b="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0" dirty="0" smtClean="0"/>
              <a:t>Allow one minute</a:t>
            </a:r>
            <a:r>
              <a:rPr lang="en-US" b="0" baseline="0" dirty="0" smtClean="0"/>
              <a:t> </a:t>
            </a:r>
            <a:r>
              <a:rPr lang="en-US" b="0" dirty="0" smtClean="0"/>
              <a:t>for this slide.</a:t>
            </a:r>
          </a:p>
          <a:p>
            <a:pPr marL="0" marR="0" indent="0" algn="l" defTabSz="457200" rtl="0" eaLnBrk="1" fontAlgn="auto" latinLnBrk="0" hangingPunct="1">
              <a:lnSpc>
                <a:spcPct val="100000"/>
              </a:lnSpc>
              <a:spcBef>
                <a:spcPts val="0"/>
              </a:spcBef>
              <a:spcAft>
                <a:spcPts val="0"/>
              </a:spcAft>
              <a:buClrTx/>
              <a:buSzTx/>
              <a:buFontTx/>
              <a:buNone/>
              <a:tabLst/>
              <a:defRPr/>
            </a:pPr>
            <a:endParaRPr lang="en-US" b="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0" dirty="0" smtClean="0"/>
              <a:t>INSTRUCTIONS</a:t>
            </a:r>
          </a:p>
          <a:p>
            <a:pPr marL="0" marR="0" indent="0" algn="l" defTabSz="457200" rtl="0" eaLnBrk="1" fontAlgn="auto" latinLnBrk="0" hangingPunct="1">
              <a:lnSpc>
                <a:spcPct val="100000"/>
              </a:lnSpc>
              <a:spcBef>
                <a:spcPts val="0"/>
              </a:spcBef>
              <a:spcAft>
                <a:spcPts val="0"/>
              </a:spcAft>
              <a:buClrTx/>
              <a:buSzTx/>
              <a:buFont typeface="Arial"/>
              <a:buNone/>
              <a:tabLst/>
              <a:defRPr/>
            </a:pPr>
            <a:r>
              <a:rPr lang="en-US" sz="1200" kern="1200" baseline="0" dirty="0" smtClean="0">
                <a:solidFill>
                  <a:schemeClr val="tx1"/>
                </a:solidFill>
                <a:effectLst/>
                <a:latin typeface="+mn-lt"/>
                <a:ea typeface="+mn-ea"/>
                <a:cs typeface="+mn-cs"/>
              </a:rPr>
              <a:t>#1. Have a </a:t>
            </a:r>
            <a:r>
              <a:rPr lang="en-US" sz="1200" i="0" kern="1200" baseline="0" dirty="0" smtClean="0">
                <a:solidFill>
                  <a:schemeClr val="tx1"/>
                </a:solidFill>
                <a:effectLst/>
                <a:latin typeface="+mn-lt"/>
                <a:ea typeface="+mn-ea"/>
                <a:cs typeface="+mn-cs"/>
              </a:rPr>
              <a:t>Student read the statement and question. [</a:t>
            </a:r>
            <a:r>
              <a:rPr lang="en-US" sz="1200" i="0" kern="1200" dirty="0" smtClean="0">
                <a:solidFill>
                  <a:schemeClr val="tx1"/>
                </a:solidFill>
                <a:effectLst/>
                <a:latin typeface="+mn-lt"/>
                <a:ea typeface="+mn-ea"/>
                <a:cs typeface="+mn-cs"/>
              </a:rPr>
              <a:t>Imagine you want to have a friend come to your home for lunch, but you aren’t a very good cook. What are some easy things to make?]</a:t>
            </a:r>
            <a:endParaRPr lang="en-US" sz="1200" i="0" kern="1200" baseline="0" dirty="0" smtClean="0">
              <a:solidFill>
                <a:schemeClr val="tx1"/>
              </a:solidFill>
              <a:effectLst/>
              <a:latin typeface="+mn-lt"/>
              <a:ea typeface="+mn-ea"/>
              <a:cs typeface="+mn-cs"/>
            </a:endParaRPr>
          </a:p>
          <a:p>
            <a:r>
              <a:rPr lang="en-US" sz="1200" i="0" kern="1200" baseline="0" dirty="0" smtClean="0">
                <a:solidFill>
                  <a:schemeClr val="tx1"/>
                </a:solidFill>
                <a:effectLst/>
                <a:latin typeface="+mn-lt"/>
                <a:ea typeface="+mn-ea"/>
                <a:cs typeface="+mn-cs"/>
              </a:rPr>
              <a:t>#2. Encourage the Students to answer based on their own experience. </a:t>
            </a:r>
            <a:r>
              <a:rPr lang="en-US" sz="1200" kern="1200" dirty="0" smtClean="0">
                <a:solidFill>
                  <a:schemeClr val="tx1"/>
                </a:solidFill>
                <a:effectLst/>
                <a:latin typeface="+mn-lt"/>
                <a:ea typeface="+mn-ea"/>
                <a:cs typeface="+mn-cs"/>
              </a:rPr>
              <a:t>Guide them toward simple things like salads, sandwiches, etc., and then elicit ingredients that are needed to make these things. Ask, for example, “</a:t>
            </a:r>
            <a:r>
              <a:rPr lang="en-US" sz="1200" i="0" kern="1200" dirty="0" smtClean="0">
                <a:solidFill>
                  <a:schemeClr val="tx1"/>
                </a:solidFill>
                <a:effectLst/>
                <a:latin typeface="+mn-lt"/>
                <a:ea typeface="+mn-ea"/>
                <a:cs typeface="+mn-cs"/>
              </a:rPr>
              <a:t>What ingredients do we need for a sandwich?” (bread, cheese, etc.)</a:t>
            </a:r>
            <a:endParaRPr lang="en-US" sz="1200" kern="1200" dirty="0" smtClean="0">
              <a:solidFill>
                <a:schemeClr val="tx1"/>
              </a:solidFill>
              <a:effectLst/>
              <a:latin typeface="+mn-lt"/>
              <a:ea typeface="+mn-ea"/>
              <a:cs typeface="+mn-cs"/>
            </a:endParaRPr>
          </a:p>
          <a:p>
            <a:pPr marL="0" indent="0">
              <a:buFont typeface="Arial"/>
              <a:buNone/>
            </a:pPr>
            <a:endParaRPr lang="en-US" i="0" baseline="0" dirty="0" smtClean="0"/>
          </a:p>
          <a:p>
            <a:r>
              <a:rPr lang="en-US" sz="1200" b="0" i="0" kern="1200" baseline="0" dirty="0" smtClean="0">
                <a:solidFill>
                  <a:schemeClr val="tx1"/>
                </a:solidFill>
                <a:effectLst/>
                <a:latin typeface="+mn-lt"/>
                <a:ea typeface="+mn-ea"/>
                <a:cs typeface="+mn-cs"/>
              </a:rPr>
              <a:t>TEACHING TIPS</a:t>
            </a:r>
          </a:p>
          <a:p>
            <a:pPr marL="171450" indent="-171450">
              <a:buFont typeface="Arial" panose="020B0604020202020204" pitchFamily="34" charset="0"/>
              <a:buChar char="•"/>
            </a:pPr>
            <a:r>
              <a:rPr lang="en-US" sz="1200" b="0" i="0" kern="1200" baseline="0" dirty="0" smtClean="0">
                <a:solidFill>
                  <a:schemeClr val="tx1"/>
                </a:solidFill>
                <a:effectLst/>
                <a:latin typeface="+mn-lt"/>
                <a:ea typeface="+mn-ea"/>
                <a:cs typeface="+mn-cs"/>
              </a:rPr>
              <a:t>Brainstorm/elicit a variety of the target language, which will be used and assessed during the practice.</a:t>
            </a:r>
          </a:p>
          <a:p>
            <a:pPr marL="171450" indent="-171450">
              <a:buFont typeface="Arial" panose="020B0604020202020204" pitchFamily="34" charset="0"/>
              <a:buChar char="•"/>
            </a:pPr>
            <a:r>
              <a:rPr lang="en-US" sz="1200" b="0" i="0" kern="1200" baseline="0" dirty="0" smtClean="0">
                <a:solidFill>
                  <a:schemeClr val="tx1"/>
                </a:solidFill>
                <a:effectLst/>
                <a:latin typeface="+mn-lt"/>
                <a:ea typeface="+mn-ea"/>
                <a:cs typeface="+mn-cs"/>
              </a:rPr>
              <a:t>Elicit from each Student.</a:t>
            </a:r>
          </a:p>
          <a:p>
            <a:pPr marL="171450" indent="-171450">
              <a:buFont typeface="Arial" panose="020B0604020202020204" pitchFamily="34" charset="0"/>
              <a:buChar char="•"/>
            </a:pPr>
            <a:r>
              <a:rPr lang="en-US" sz="1200" b="0" i="0" kern="1200" baseline="0" dirty="0" smtClean="0">
                <a:solidFill>
                  <a:schemeClr val="tx1"/>
                </a:solidFill>
                <a:effectLst/>
                <a:latin typeface="+mn-lt"/>
                <a:ea typeface="+mn-ea"/>
                <a:cs typeface="+mn-cs"/>
              </a:rPr>
              <a:t>It helps to board elicited language.</a:t>
            </a:r>
          </a:p>
          <a:p>
            <a:pPr marL="0" indent="0">
              <a:buFont typeface="Arial"/>
              <a:buNone/>
            </a:pPr>
            <a:endParaRPr lang="en-US" i="0" baseline="0" dirty="0" smtClean="0"/>
          </a:p>
          <a:p>
            <a:pPr marL="0" indent="0">
              <a:buFont typeface="Arial"/>
              <a:buNone/>
            </a:pPr>
            <a:endParaRPr lang="en-US" i="0" baseline="0" dirty="0" smtClean="0"/>
          </a:p>
        </p:txBody>
      </p:sp>
      <p:sp>
        <p:nvSpPr>
          <p:cNvPr id="4" name="Slide Number Placeholder 3"/>
          <p:cNvSpPr>
            <a:spLocks noGrp="1"/>
          </p:cNvSpPr>
          <p:nvPr>
            <p:ph type="sldNum" sz="quarter" idx="10"/>
          </p:nvPr>
        </p:nvSpPr>
        <p:spPr/>
        <p:txBody>
          <a:bodyPr/>
          <a:lstStyle/>
          <a:p>
            <a:fld id="{30340642-D2FD-D046-87EF-349296A3D9A8}" type="slidenum">
              <a:rPr lang="en-US" smtClean="0"/>
              <a:t>34</a:t>
            </a:fld>
            <a:endParaRPr lang="en-US"/>
          </a:p>
        </p:txBody>
      </p:sp>
    </p:spTree>
    <p:extLst>
      <p:ext uri="{BB962C8B-B14F-4D97-AF65-F5344CB8AC3E}">
        <p14:creationId xmlns:p14="http://schemas.microsoft.com/office/powerpoint/2010/main" val="259733441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0" dirty="0" smtClean="0"/>
              <a:t>4.1 </a:t>
            </a:r>
            <a:r>
              <a:rPr lang="en-GB" sz="1200" kern="1200" dirty="0" smtClean="0">
                <a:solidFill>
                  <a:schemeClr val="tx1"/>
                </a:solidFill>
                <a:effectLst/>
                <a:latin typeface="+mn-lt"/>
                <a:ea typeface="+mn-ea"/>
                <a:cs typeface="+mn-cs"/>
              </a:rPr>
              <a:t>Salad and a Sandwich</a:t>
            </a:r>
            <a:endParaRPr lang="en-US" b="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0" dirty="0" smtClean="0"/>
              <a:t>Allow four minutes</a:t>
            </a:r>
            <a:r>
              <a:rPr lang="en-US" b="0" baseline="0" dirty="0" smtClean="0"/>
              <a:t> </a:t>
            </a:r>
            <a:r>
              <a:rPr lang="en-US" b="0" dirty="0" smtClean="0"/>
              <a:t>for this slide.</a:t>
            </a:r>
          </a:p>
          <a:p>
            <a:pPr marL="0" indent="0">
              <a:buFont typeface="Arial"/>
              <a:buNone/>
            </a:pPr>
            <a:endParaRPr lang="en-US" i="0" dirty="0" smtClean="0"/>
          </a:p>
          <a:p>
            <a:pPr marL="0" indent="0">
              <a:buFont typeface="Arial"/>
              <a:buNone/>
            </a:pPr>
            <a:r>
              <a:rPr lang="en-US" i="0" dirty="0" smtClean="0"/>
              <a:t>INSTRUCTIONS</a:t>
            </a:r>
          </a:p>
          <a:p>
            <a:pPr marL="171450" indent="-171450">
              <a:buFont typeface="Arial"/>
              <a:buChar char="•"/>
            </a:pPr>
            <a:r>
              <a:rPr lang="en-US" sz="1200" kern="1200" dirty="0" smtClean="0">
                <a:solidFill>
                  <a:schemeClr val="tx1"/>
                </a:solidFill>
                <a:effectLst/>
                <a:latin typeface="+mn-lt"/>
                <a:ea typeface="+mn-ea"/>
                <a:cs typeface="+mn-cs"/>
              </a:rPr>
              <a:t>Tell </a:t>
            </a:r>
            <a:r>
              <a:rPr lang="en-US" sz="1200" i="0" kern="1200" baseline="0" dirty="0" smtClean="0">
                <a:solidFill>
                  <a:schemeClr val="tx1"/>
                </a:solidFill>
                <a:effectLst/>
                <a:latin typeface="+mn-lt"/>
                <a:ea typeface="+mn-ea"/>
                <a:cs typeface="+mn-cs"/>
              </a:rPr>
              <a:t>the </a:t>
            </a:r>
            <a:r>
              <a:rPr lang="en-US" sz="1200" kern="1200" dirty="0" smtClean="0">
                <a:solidFill>
                  <a:schemeClr val="tx1"/>
                </a:solidFill>
                <a:effectLst/>
                <a:latin typeface="+mn-lt"/>
                <a:ea typeface="+mn-ea"/>
                <a:cs typeface="+mn-cs"/>
              </a:rPr>
              <a:t>Students they are going </a:t>
            </a:r>
            <a:r>
              <a:rPr lang="en-US" sz="1200" i="0" kern="1200" dirty="0" smtClean="0">
                <a:solidFill>
                  <a:schemeClr val="tx1"/>
                </a:solidFill>
                <a:effectLst/>
                <a:latin typeface="+mn-lt"/>
                <a:ea typeface="+mn-ea"/>
                <a:cs typeface="+mn-cs"/>
              </a:rPr>
              <a:t>to do a role-play. Say, “You and your roommate need to buy some food at a grocery store to make lunch for friends. You live in a house with two other roommates who do not share their food. You have some food and your roommate has some food. Ask your roommate questions to find out what you need to buy at the grocery store.” For example,</a:t>
            </a:r>
          </a:p>
          <a:p>
            <a:pPr marL="171450" indent="-171450">
              <a:buFont typeface="Arial"/>
              <a:buChar char="•"/>
            </a:pPr>
            <a:endParaRPr lang="en-US" sz="1200" i="0" kern="1200" dirty="0" smtClean="0">
              <a:solidFill>
                <a:schemeClr val="tx1"/>
              </a:solidFill>
              <a:effectLst/>
              <a:latin typeface="+mn-lt"/>
              <a:ea typeface="+mn-ea"/>
              <a:cs typeface="+mn-cs"/>
            </a:endParaRPr>
          </a:p>
          <a:p>
            <a:pPr lvl="1"/>
            <a:r>
              <a:rPr lang="en-US" sz="1200" i="0" kern="1200" dirty="0" smtClean="0">
                <a:solidFill>
                  <a:schemeClr val="tx1"/>
                </a:solidFill>
                <a:effectLst/>
                <a:latin typeface="+mn-lt"/>
                <a:ea typeface="+mn-ea"/>
                <a:cs typeface="+mn-cs"/>
              </a:rPr>
              <a:t>Student A; Do we have bread?</a:t>
            </a:r>
          </a:p>
          <a:p>
            <a:pPr lvl="1"/>
            <a:r>
              <a:rPr lang="en-US" sz="1200" i="0" kern="1200" dirty="0" smtClean="0">
                <a:solidFill>
                  <a:schemeClr val="tx1"/>
                </a:solidFill>
                <a:effectLst/>
                <a:latin typeface="+mn-lt"/>
                <a:ea typeface="+mn-ea"/>
                <a:cs typeface="+mn-cs"/>
              </a:rPr>
              <a:t>Student B: We have bread, but it’s Pedro’s.</a:t>
            </a:r>
          </a:p>
          <a:p>
            <a:pPr lvl="1"/>
            <a:r>
              <a:rPr lang="en-US" sz="1200" i="0" kern="1200" dirty="0" smtClean="0">
                <a:solidFill>
                  <a:schemeClr val="tx1"/>
                </a:solidFill>
                <a:effectLst/>
                <a:latin typeface="+mn-lt"/>
                <a:ea typeface="+mn-ea"/>
                <a:cs typeface="+mn-cs"/>
              </a:rPr>
              <a:t>Student A: OK. (adds bread to shopping list)</a:t>
            </a:r>
          </a:p>
          <a:p>
            <a:pPr lvl="1"/>
            <a:r>
              <a:rPr lang="en-US" sz="1200" i="0" kern="1200" dirty="0" smtClean="0">
                <a:solidFill>
                  <a:schemeClr val="tx1"/>
                </a:solidFill>
                <a:effectLst/>
                <a:latin typeface="+mn-lt"/>
                <a:ea typeface="+mn-ea"/>
                <a:cs typeface="+mn-cs"/>
              </a:rPr>
              <a:t>Student A: Do we have tomatoes?</a:t>
            </a:r>
          </a:p>
          <a:p>
            <a:pPr lvl="1"/>
            <a:r>
              <a:rPr lang="en-US" sz="1200" i="0" kern="1200" dirty="0" smtClean="0">
                <a:solidFill>
                  <a:schemeClr val="tx1"/>
                </a:solidFill>
                <a:effectLst/>
                <a:latin typeface="+mn-lt"/>
                <a:ea typeface="+mn-ea"/>
                <a:cs typeface="+mn-cs"/>
              </a:rPr>
              <a:t>Student B: Yes. The tomatoes are mine. We can use them.</a:t>
            </a:r>
          </a:p>
          <a:p>
            <a:pPr marL="0" indent="0">
              <a:buFont typeface="Arial"/>
              <a:buNone/>
            </a:pPr>
            <a:endParaRPr lang="en-US" sz="1200" i="0" kern="1200" dirty="0" smtClean="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 typeface="Arial"/>
              <a:buNone/>
              <a:tabLst/>
              <a:defRPr/>
            </a:pPr>
            <a:r>
              <a:rPr lang="en-US" sz="1200" i="0" kern="1200" dirty="0" smtClean="0">
                <a:solidFill>
                  <a:schemeClr val="tx1"/>
                </a:solidFill>
                <a:effectLst/>
                <a:latin typeface="+mn-lt"/>
                <a:ea typeface="+mn-ea"/>
                <a:cs typeface="+mn-cs"/>
              </a:rPr>
              <a:t>#1. Reveal</a:t>
            </a:r>
            <a:r>
              <a:rPr lang="en-US" sz="1200" i="0" kern="1200" baseline="0" dirty="0" smtClean="0">
                <a:solidFill>
                  <a:schemeClr val="tx1"/>
                </a:solidFill>
                <a:effectLst/>
                <a:latin typeface="+mn-lt"/>
                <a:ea typeface="+mn-ea"/>
                <a:cs typeface="+mn-cs"/>
              </a:rPr>
              <a:t> the first list and assign two Students the A and B roles. [bread, cola, lettuce, tomatoes, cheese]</a:t>
            </a:r>
            <a:endParaRPr lang="en-US" sz="1200" i="0" kern="1200" dirty="0" smtClean="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 typeface="Arial"/>
              <a:buNone/>
              <a:tabLst/>
              <a:defRPr/>
            </a:pPr>
            <a:r>
              <a:rPr lang="en-US" sz="1200" i="0" kern="1200" dirty="0" smtClean="0">
                <a:solidFill>
                  <a:schemeClr val="tx1"/>
                </a:solidFill>
                <a:effectLst/>
                <a:latin typeface="+mn-lt"/>
                <a:ea typeface="+mn-ea"/>
                <a:cs typeface="+mn-cs"/>
              </a:rPr>
              <a:t>#2. Reveal the second list and assign</a:t>
            </a:r>
            <a:r>
              <a:rPr lang="en-US" sz="1200" i="0" kern="1200" baseline="0" dirty="0" smtClean="0">
                <a:solidFill>
                  <a:schemeClr val="tx1"/>
                </a:solidFill>
                <a:effectLst/>
                <a:latin typeface="+mn-lt"/>
                <a:ea typeface="+mn-ea"/>
                <a:cs typeface="+mn-cs"/>
              </a:rPr>
              <a:t> two new Students the </a:t>
            </a:r>
            <a:r>
              <a:rPr lang="en-US" sz="1200" i="0" kern="1200" dirty="0" smtClean="0">
                <a:solidFill>
                  <a:schemeClr val="tx1"/>
                </a:solidFill>
                <a:effectLst/>
                <a:latin typeface="+mn-lt"/>
                <a:ea typeface="+mn-ea"/>
                <a:cs typeface="+mn-cs"/>
              </a:rPr>
              <a:t>A and</a:t>
            </a:r>
            <a:r>
              <a:rPr lang="en-US" sz="1200" i="0" kern="1200" baseline="0" dirty="0" smtClean="0">
                <a:solidFill>
                  <a:schemeClr val="tx1"/>
                </a:solidFill>
                <a:effectLst/>
                <a:latin typeface="+mn-lt"/>
                <a:ea typeface="+mn-ea"/>
                <a:cs typeface="+mn-cs"/>
              </a:rPr>
              <a:t> B roles</a:t>
            </a:r>
            <a:r>
              <a:rPr lang="en-US" sz="1200" kern="1200" baseline="0" dirty="0" smtClean="0">
                <a:solidFill>
                  <a:schemeClr val="tx1"/>
                </a:solidFill>
                <a:effectLst/>
                <a:latin typeface="+mn-lt"/>
                <a:ea typeface="+mn-ea"/>
                <a:cs typeface="+mn-cs"/>
              </a:rPr>
              <a:t>. [onions, salad dressing, carrots, milk, eggs]</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30340642-D2FD-D046-87EF-349296A3D9A8}" type="slidenum">
              <a:rPr lang="en-US" smtClean="0"/>
              <a:t>35</a:t>
            </a:fld>
            <a:endParaRPr lang="en-US"/>
          </a:p>
        </p:txBody>
      </p:sp>
    </p:spTree>
    <p:extLst>
      <p:ext uri="{BB962C8B-B14F-4D97-AF65-F5344CB8AC3E}">
        <p14:creationId xmlns:p14="http://schemas.microsoft.com/office/powerpoint/2010/main" val="137888442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0" dirty="0" smtClean="0"/>
              <a:t>4.1 </a:t>
            </a:r>
            <a:r>
              <a:rPr lang="en-GB" sz="1200" kern="1200" dirty="0" smtClean="0">
                <a:solidFill>
                  <a:schemeClr val="tx1"/>
                </a:solidFill>
                <a:effectLst/>
                <a:latin typeface="+mn-lt"/>
                <a:ea typeface="+mn-ea"/>
                <a:cs typeface="+mn-cs"/>
              </a:rPr>
              <a:t>Salad and a Sandwich</a:t>
            </a:r>
            <a:endParaRPr lang="en-US" b="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0" dirty="0" smtClean="0"/>
              <a:t>Allow four minutes for this slide.</a:t>
            </a:r>
          </a:p>
          <a:p>
            <a:pPr marL="0" indent="0">
              <a:buFont typeface="Arial"/>
              <a:buNone/>
            </a:pPr>
            <a:endParaRPr lang="en-US" i="0" dirty="0" smtClean="0"/>
          </a:p>
          <a:p>
            <a:pPr marL="0" indent="0">
              <a:buFont typeface="Arial"/>
              <a:buNone/>
            </a:pPr>
            <a:r>
              <a:rPr lang="en-US" i="0" dirty="0" smtClean="0"/>
              <a:t>INSTRUCTIONS</a:t>
            </a:r>
          </a:p>
          <a:p>
            <a:pPr marL="171450" indent="-171450">
              <a:buFont typeface="Arial"/>
              <a:buChar char="•"/>
            </a:pPr>
            <a:r>
              <a:rPr lang="en-US" sz="1200" kern="1200" dirty="0" smtClean="0">
                <a:solidFill>
                  <a:schemeClr val="tx1"/>
                </a:solidFill>
                <a:effectLst/>
                <a:latin typeface="+mn-lt"/>
                <a:ea typeface="+mn-ea"/>
                <a:cs typeface="+mn-cs"/>
              </a:rPr>
              <a:t>Tell </a:t>
            </a:r>
            <a:r>
              <a:rPr lang="en-US" sz="1200" i="0" kern="1200" baseline="0" dirty="0" smtClean="0">
                <a:solidFill>
                  <a:schemeClr val="tx1"/>
                </a:solidFill>
                <a:effectLst/>
                <a:latin typeface="+mn-lt"/>
                <a:ea typeface="+mn-ea"/>
                <a:cs typeface="+mn-cs"/>
              </a:rPr>
              <a:t>the </a:t>
            </a:r>
            <a:r>
              <a:rPr lang="en-US" sz="1200" kern="1200" dirty="0" smtClean="0">
                <a:solidFill>
                  <a:schemeClr val="tx1"/>
                </a:solidFill>
                <a:effectLst/>
                <a:latin typeface="+mn-lt"/>
                <a:ea typeface="+mn-ea"/>
                <a:cs typeface="+mn-cs"/>
              </a:rPr>
              <a:t>Students they are going </a:t>
            </a:r>
            <a:r>
              <a:rPr lang="en-US" sz="1200" i="0" kern="1200" dirty="0" smtClean="0">
                <a:solidFill>
                  <a:schemeClr val="tx1"/>
                </a:solidFill>
                <a:effectLst/>
                <a:latin typeface="+mn-lt"/>
                <a:ea typeface="+mn-ea"/>
                <a:cs typeface="+mn-cs"/>
              </a:rPr>
              <a:t>to do a role-play. Say, “You and your roommate need to buy some food at a grocery store to make lunch for friends. You live in a house with two other roommates who do not share their food. You have some food and your roommate has some food. Ask your roommate questions to find out what you need to buy at the grocery store.”</a:t>
            </a:r>
          </a:p>
          <a:p>
            <a:pPr marL="171450" indent="-171450">
              <a:buFont typeface="Arial"/>
              <a:buChar char="•"/>
            </a:pPr>
            <a:r>
              <a:rPr lang="en-US" sz="1200" kern="1200" dirty="0" smtClean="0">
                <a:solidFill>
                  <a:schemeClr val="tx1"/>
                </a:solidFill>
                <a:effectLst/>
                <a:latin typeface="+mn-lt"/>
                <a:ea typeface="+mn-ea"/>
                <a:cs typeface="+mn-cs"/>
              </a:rPr>
              <a:t>Have the idle</a:t>
            </a:r>
            <a:r>
              <a:rPr lang="en-US" sz="1200" kern="1200" baseline="0" dirty="0" smtClean="0">
                <a:solidFill>
                  <a:schemeClr val="tx1"/>
                </a:solidFill>
                <a:effectLst/>
                <a:latin typeface="+mn-lt"/>
                <a:ea typeface="+mn-ea"/>
                <a:cs typeface="+mn-cs"/>
              </a:rPr>
              <a:t> students remember what Student C needs to buy.</a:t>
            </a:r>
          </a:p>
          <a:p>
            <a:pPr marL="0" marR="0" indent="0" algn="l" defTabSz="457200" rtl="0" eaLnBrk="1" fontAlgn="auto" latinLnBrk="0" hangingPunct="1">
              <a:lnSpc>
                <a:spcPct val="100000"/>
              </a:lnSpc>
              <a:spcBef>
                <a:spcPts val="0"/>
              </a:spcBef>
              <a:spcAft>
                <a:spcPts val="0"/>
              </a:spcAft>
              <a:buClrTx/>
              <a:buSzTx/>
              <a:buFont typeface="Arial"/>
              <a:buNone/>
              <a:tabLst/>
              <a:defRPr/>
            </a:pPr>
            <a:r>
              <a:rPr lang="en-US" sz="1200" i="0" kern="1200" dirty="0" smtClean="0">
                <a:solidFill>
                  <a:schemeClr val="tx1"/>
                </a:solidFill>
                <a:effectLst/>
                <a:latin typeface="+mn-lt"/>
                <a:ea typeface="+mn-ea"/>
                <a:cs typeface="+mn-cs"/>
              </a:rPr>
              <a:t>#1. This</a:t>
            </a:r>
            <a:r>
              <a:rPr lang="en-US" sz="1200" i="0" kern="1200" baseline="0" dirty="0" smtClean="0">
                <a:solidFill>
                  <a:schemeClr val="tx1"/>
                </a:solidFill>
                <a:effectLst/>
                <a:latin typeface="+mn-lt"/>
                <a:ea typeface="+mn-ea"/>
                <a:cs typeface="+mn-cs"/>
              </a:rPr>
              <a:t> will change the foods that Student C needs to ask about.</a:t>
            </a:r>
          </a:p>
          <a:p>
            <a:pPr marL="171450" marR="0" indent="-171450" algn="l" defTabSz="457200" rtl="0" eaLnBrk="1" fontAlgn="auto" latinLnBrk="0" hangingPunct="1">
              <a:lnSpc>
                <a:spcPct val="100000"/>
              </a:lnSpc>
              <a:spcBef>
                <a:spcPts val="0"/>
              </a:spcBef>
              <a:spcAft>
                <a:spcPts val="0"/>
              </a:spcAft>
              <a:buClrTx/>
              <a:buSzTx/>
              <a:buFont typeface="Arial"/>
              <a:buChar char="•"/>
              <a:tabLst/>
              <a:defRPr/>
            </a:pPr>
            <a:r>
              <a:rPr lang="en-US" sz="1200" i="0" kern="1200" dirty="0" smtClean="0">
                <a:solidFill>
                  <a:schemeClr val="tx1"/>
                </a:solidFill>
                <a:effectLst/>
                <a:latin typeface="+mn-lt"/>
                <a:ea typeface="+mn-ea"/>
                <a:cs typeface="+mn-cs"/>
              </a:rPr>
              <a:t>Have </a:t>
            </a:r>
            <a:r>
              <a:rPr lang="en-US" sz="1200" i="0" kern="1200" baseline="0" dirty="0" smtClean="0">
                <a:solidFill>
                  <a:schemeClr val="tx1"/>
                </a:solidFill>
                <a:effectLst/>
                <a:latin typeface="+mn-lt"/>
                <a:ea typeface="+mn-ea"/>
                <a:cs typeface="+mn-cs"/>
              </a:rPr>
              <a:t>the </a:t>
            </a:r>
            <a:r>
              <a:rPr lang="en-US" sz="1200" i="0" kern="1200" dirty="0" smtClean="0">
                <a:solidFill>
                  <a:schemeClr val="tx1"/>
                </a:solidFill>
                <a:effectLst/>
                <a:latin typeface="+mn-lt"/>
                <a:ea typeface="+mn-ea"/>
                <a:cs typeface="+mn-cs"/>
              </a:rPr>
              <a:t>Students switch roles and do the activity </a:t>
            </a:r>
            <a:r>
              <a:rPr lang="en-US" sz="1200" kern="1200" dirty="0" smtClean="0">
                <a:solidFill>
                  <a:schemeClr val="tx1"/>
                </a:solidFill>
                <a:effectLst/>
                <a:latin typeface="+mn-lt"/>
                <a:ea typeface="+mn-ea"/>
                <a:cs typeface="+mn-cs"/>
              </a:rPr>
              <a:t>again.</a:t>
            </a:r>
          </a:p>
          <a:p>
            <a:r>
              <a:rPr lang="en-US" sz="1200" kern="1200" dirty="0" smtClean="0">
                <a:solidFill>
                  <a:schemeClr val="tx1"/>
                </a:solidFill>
                <a:effectLst/>
                <a:latin typeface="+mn-lt"/>
                <a:ea typeface="+mn-ea"/>
                <a:cs typeface="+mn-cs"/>
              </a:rPr>
              <a:t> </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30340642-D2FD-D046-87EF-349296A3D9A8}" type="slidenum">
              <a:rPr lang="en-US" smtClean="0"/>
              <a:t>36</a:t>
            </a:fld>
            <a:endParaRPr lang="en-US"/>
          </a:p>
        </p:txBody>
      </p:sp>
    </p:spTree>
    <p:extLst>
      <p:ext uri="{BB962C8B-B14F-4D97-AF65-F5344CB8AC3E}">
        <p14:creationId xmlns:p14="http://schemas.microsoft.com/office/powerpoint/2010/main" val="137888442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0" dirty="0" smtClean="0"/>
              <a:t>4.1 </a:t>
            </a:r>
            <a:r>
              <a:rPr lang="en-GB" sz="1200" kern="1200" dirty="0" smtClean="0">
                <a:solidFill>
                  <a:schemeClr val="tx1"/>
                </a:solidFill>
                <a:effectLst/>
                <a:latin typeface="+mn-lt"/>
                <a:ea typeface="+mn-ea"/>
                <a:cs typeface="+mn-cs"/>
              </a:rPr>
              <a:t>Salad and a Sandwich</a:t>
            </a:r>
            <a:endParaRPr lang="en-US" b="0" dirty="0" smtClean="0"/>
          </a:p>
          <a:p>
            <a:endParaRPr lang="en-US" b="0" dirty="0" smtClean="0"/>
          </a:p>
          <a:p>
            <a:r>
              <a:rPr lang="en-US" b="0" dirty="0" smtClean="0"/>
              <a:t>FEEDBACK</a:t>
            </a:r>
            <a:endParaRPr lang="en-US" b="0" baseline="0" dirty="0" smtClean="0"/>
          </a:p>
          <a:p>
            <a:pPr marL="171450" indent="-171450">
              <a:buFont typeface="Arial"/>
              <a:buChar char="•"/>
            </a:pPr>
            <a:r>
              <a:rPr lang="en-US" b="0" baseline="0" dirty="0" smtClean="0"/>
              <a:t>Quickly give the Students feedback on the target language they just practiced.</a:t>
            </a:r>
          </a:p>
          <a:p>
            <a:pPr marL="171450" indent="-171450">
              <a:buFont typeface="Arial"/>
              <a:buChar char="•"/>
            </a:pPr>
            <a:r>
              <a:rPr lang="en-US" b="0" baseline="0" dirty="0" smtClean="0"/>
              <a:t>If you have a full class, focus on just a couple points each (i.e. their greatest strength and what they need to work on).</a:t>
            </a:r>
          </a:p>
          <a:p>
            <a:pPr marL="171450" indent="-171450">
              <a:buFont typeface="Arial"/>
              <a:buChar char="•"/>
            </a:pPr>
            <a:r>
              <a:rPr lang="en-US" b="0" baseline="0" dirty="0" smtClean="0"/>
              <a:t>Remind them of other resources they can take advantage of to improve their English:</a:t>
            </a:r>
          </a:p>
          <a:p>
            <a:pPr marL="628650" lvl="1" indent="-171450">
              <a:buFont typeface="Arial"/>
              <a:buChar char="•"/>
            </a:pPr>
            <a:r>
              <a:rPr lang="en-US" b="0" baseline="0" dirty="0" smtClean="0"/>
              <a:t>Go to Wall Street World to practice grammar and vocabulary.</a:t>
            </a:r>
          </a:p>
          <a:p>
            <a:pPr marL="628650" lvl="1" indent="-171450">
              <a:buFont typeface="Arial"/>
              <a:buChar char="•"/>
            </a:pPr>
            <a:r>
              <a:rPr lang="en-US" b="0" baseline="0" dirty="0" smtClean="0"/>
              <a:t>Review the Student Manual or Digital Book to study grammar and vocabulary.</a:t>
            </a:r>
          </a:p>
          <a:p>
            <a:pPr marL="628650" lvl="1" indent="-171450">
              <a:buFont typeface="Arial"/>
              <a:buChar char="•"/>
            </a:pPr>
            <a:r>
              <a:rPr lang="en-US" b="0" baseline="0" dirty="0" smtClean="0"/>
              <a:t>Attend Complementary Classes to practice using grammar and vocabulary.</a:t>
            </a:r>
          </a:p>
          <a:p>
            <a:pPr marL="628650" lvl="1" indent="-171450">
              <a:buFont typeface="Arial"/>
              <a:buChar char="•"/>
            </a:pPr>
            <a:r>
              <a:rPr lang="en-US" b="0" baseline="0" dirty="0" smtClean="0"/>
              <a:t>Join Social Clubs to practice speaking skills.</a:t>
            </a:r>
            <a:endParaRPr lang="en-US" b="0" dirty="0" smtClean="0"/>
          </a:p>
          <a:p>
            <a:endParaRPr lang="en-US" dirty="0" smtClean="0"/>
          </a:p>
          <a:p>
            <a:pPr eaLnBrk="1" fontAlgn="auto" hangingPunct="1">
              <a:spcBef>
                <a:spcPts val="0"/>
              </a:spcBef>
              <a:spcAft>
                <a:spcPts val="0"/>
              </a:spcAft>
              <a:defRPr/>
            </a:pPr>
            <a:endParaRPr lang="en-US" dirty="0"/>
          </a:p>
        </p:txBody>
      </p:sp>
      <p:sp>
        <p:nvSpPr>
          <p:cNvPr id="4" name="Slide Number Placeholder 3"/>
          <p:cNvSpPr>
            <a:spLocks noGrp="1"/>
          </p:cNvSpPr>
          <p:nvPr>
            <p:ph type="sldNum" sz="quarter" idx="10"/>
          </p:nvPr>
        </p:nvSpPr>
        <p:spPr/>
        <p:txBody>
          <a:bodyPr/>
          <a:lstStyle/>
          <a:p>
            <a:fld id="{30340642-D2FD-D046-87EF-349296A3D9A8}" type="slidenum">
              <a:rPr lang="en-US" smtClean="0"/>
              <a:t>37</a:t>
            </a:fld>
            <a:endParaRPr lang="en-US"/>
          </a:p>
        </p:txBody>
      </p:sp>
    </p:spTree>
    <p:extLst>
      <p:ext uri="{BB962C8B-B14F-4D97-AF65-F5344CB8AC3E}">
        <p14:creationId xmlns:p14="http://schemas.microsoft.com/office/powerpoint/2010/main" val="220661956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0" dirty="0" smtClean="0"/>
              <a:t>4.2 </a:t>
            </a:r>
            <a:r>
              <a:rPr lang="en-GB" sz="1200" b="0" kern="1200" dirty="0" smtClean="0">
                <a:solidFill>
                  <a:schemeClr val="tx1"/>
                </a:solidFill>
                <a:effectLst/>
                <a:latin typeface="+mn-lt"/>
                <a:ea typeface="+mn-ea"/>
                <a:cs typeface="+mn-cs"/>
              </a:rPr>
              <a:t>Buying</a:t>
            </a:r>
            <a:r>
              <a:rPr lang="en-GB" sz="1200" b="0" kern="1200" baseline="0" dirty="0" smtClean="0">
                <a:solidFill>
                  <a:schemeClr val="tx1"/>
                </a:solidFill>
                <a:effectLst/>
                <a:latin typeface="+mn-lt"/>
                <a:ea typeface="+mn-ea"/>
                <a:cs typeface="+mn-cs"/>
              </a:rPr>
              <a:t> Food for Lunch</a:t>
            </a:r>
            <a:r>
              <a:rPr lang="en-US" b="0" dirty="0" smtClean="0"/>
              <a:t> (10 min)</a:t>
            </a:r>
          </a:p>
          <a:p>
            <a:pPr marL="0" marR="0" indent="0" algn="l" defTabSz="457200" rtl="0" eaLnBrk="1" fontAlgn="auto" latinLnBrk="0" hangingPunct="1">
              <a:lnSpc>
                <a:spcPct val="100000"/>
              </a:lnSpc>
              <a:spcBef>
                <a:spcPts val="0"/>
              </a:spcBef>
              <a:spcAft>
                <a:spcPts val="0"/>
              </a:spcAft>
              <a:buClrTx/>
              <a:buSzTx/>
              <a:buFontTx/>
              <a:buNone/>
              <a:tabLst/>
              <a:defRPr/>
            </a:pPr>
            <a:r>
              <a:rPr lang="en-US" b="0" dirty="0" smtClean="0"/>
              <a:t>Allow one minute for this slide.</a:t>
            </a:r>
          </a:p>
          <a:p>
            <a:pPr marL="0" marR="0" indent="0" algn="l" defTabSz="457200" rtl="0" eaLnBrk="1" fontAlgn="auto" latinLnBrk="0" hangingPunct="1">
              <a:lnSpc>
                <a:spcPct val="100000"/>
              </a:lnSpc>
              <a:spcBef>
                <a:spcPts val="0"/>
              </a:spcBef>
              <a:spcAft>
                <a:spcPts val="0"/>
              </a:spcAft>
              <a:buClrTx/>
              <a:buSzTx/>
              <a:buFontTx/>
              <a:buNone/>
              <a:tabLst/>
              <a:defRPr/>
            </a:pPr>
            <a:endParaRPr lang="en-US" b="0" dirty="0" smtClean="0"/>
          </a:p>
          <a:p>
            <a:r>
              <a:rPr lang="en-US" sz="1200" b="0" i="0" u="none" strike="noStrike" kern="1200" baseline="0" dirty="0" smtClean="0">
                <a:solidFill>
                  <a:schemeClr val="tx1"/>
                </a:solidFill>
                <a:latin typeface="+mn-lt"/>
                <a:ea typeface="+mn-ea"/>
                <a:cs typeface="+mn-cs"/>
              </a:rPr>
              <a:t>OBJECTIVES</a:t>
            </a:r>
          </a:p>
          <a:p>
            <a:pPr marL="171450" indent="-171450">
              <a:buFont typeface="Arial"/>
              <a:buChar char="•"/>
            </a:pPr>
            <a:r>
              <a:rPr lang="en-US" sz="1200" kern="1200" dirty="0" smtClean="0">
                <a:solidFill>
                  <a:schemeClr val="tx1"/>
                </a:solidFill>
                <a:effectLst/>
                <a:latin typeface="+mn-lt"/>
                <a:ea typeface="+mn-ea"/>
                <a:cs typeface="+mn-cs"/>
              </a:rPr>
              <a:t>Can name very common types of containers (</a:t>
            </a:r>
            <a:r>
              <a:rPr lang="en-US" sz="1200" i="1" kern="1200" dirty="0" smtClean="0">
                <a:solidFill>
                  <a:schemeClr val="tx1"/>
                </a:solidFill>
                <a:effectLst/>
                <a:latin typeface="+mn-lt"/>
                <a:ea typeface="+mn-ea"/>
                <a:cs typeface="+mn-cs"/>
              </a:rPr>
              <a:t>can; jar; pack; packet; pot;</a:t>
            </a:r>
            <a:r>
              <a:rPr lang="en-US" sz="1200" i="1" kern="1200" baseline="0" dirty="0" smtClean="0">
                <a:solidFill>
                  <a:schemeClr val="tx1"/>
                </a:solidFill>
                <a:effectLst/>
                <a:latin typeface="+mn-lt"/>
                <a:ea typeface="+mn-ea"/>
                <a:cs typeface="+mn-cs"/>
              </a:rPr>
              <a:t> tin</a:t>
            </a:r>
            <a:r>
              <a:rPr lang="en-US" sz="1200" kern="1200" dirty="0" smtClean="0">
                <a:solidFill>
                  <a:schemeClr val="tx1"/>
                </a:solidFill>
                <a:effectLst/>
                <a:latin typeface="+mn-lt"/>
                <a:ea typeface="+mn-ea"/>
                <a:cs typeface="+mn-cs"/>
              </a:rPr>
              <a:t>)</a:t>
            </a:r>
          </a:p>
          <a:p>
            <a:pPr marL="171450" marR="0" indent="-171450" algn="l" defTabSz="457200" rtl="0" eaLnBrk="1" fontAlgn="auto" latinLnBrk="0" hangingPunct="1">
              <a:lnSpc>
                <a:spcPct val="100000"/>
              </a:lnSpc>
              <a:spcBef>
                <a:spcPts val="0"/>
              </a:spcBef>
              <a:spcAft>
                <a:spcPts val="0"/>
              </a:spcAft>
              <a:buClrTx/>
              <a:buSzTx/>
              <a:buFont typeface="Arial" charset="0"/>
              <a:buChar char="•"/>
              <a:tabLst/>
              <a:defRPr/>
            </a:pPr>
            <a:r>
              <a:rPr lang="en-US" sz="1200" kern="1200" dirty="0" smtClean="0">
                <a:solidFill>
                  <a:schemeClr val="tx1"/>
                </a:solidFill>
                <a:effectLst/>
                <a:latin typeface="+mn-lt"/>
                <a:ea typeface="+mn-ea"/>
                <a:cs typeface="+mn-cs"/>
              </a:rPr>
              <a:t>Can use simple phrases to ask for and provide things, and to discuss what to do next</a:t>
            </a:r>
            <a:r>
              <a:rPr lang="en-US" dirty="0" smtClean="0">
                <a:effectLst/>
              </a:rPr>
              <a:t> </a:t>
            </a:r>
            <a:r>
              <a:rPr lang="en-US" sz="1200" kern="1200" dirty="0" smtClean="0">
                <a:solidFill>
                  <a:schemeClr val="tx1"/>
                </a:solidFill>
                <a:effectLst/>
                <a:latin typeface="+mn-lt"/>
                <a:ea typeface="+mn-ea"/>
                <a:cs typeface="+mn-cs"/>
              </a:rPr>
              <a:t> (</a:t>
            </a:r>
            <a:r>
              <a:rPr lang="en-US" sz="1200" i="1" kern="1200" dirty="0" smtClean="0">
                <a:solidFill>
                  <a:schemeClr val="tx1"/>
                </a:solidFill>
                <a:effectLst/>
                <a:latin typeface="+mn-lt"/>
                <a:ea typeface="+mn-ea"/>
                <a:cs typeface="+mn-cs"/>
              </a:rPr>
              <a:t>Can you give me that? Can you give me your ID?</a:t>
            </a:r>
            <a:r>
              <a:rPr lang="en-US" sz="1200" kern="1200" dirty="0" smtClean="0">
                <a:solidFill>
                  <a:schemeClr val="tx1"/>
                </a:solidFill>
                <a:effectLst/>
                <a:latin typeface="+mn-lt"/>
                <a:ea typeface="+mn-ea"/>
                <a:cs typeface="+mn-cs"/>
              </a:rPr>
              <a:t>)</a:t>
            </a:r>
          </a:p>
          <a:p>
            <a:pPr marL="0" marR="0" indent="0" algn="l" defTabSz="457200" rtl="0" eaLnBrk="1" fontAlgn="auto" latinLnBrk="0" hangingPunct="1">
              <a:lnSpc>
                <a:spcPct val="100000"/>
              </a:lnSpc>
              <a:spcBef>
                <a:spcPts val="0"/>
              </a:spcBef>
              <a:spcAft>
                <a:spcPts val="0"/>
              </a:spcAft>
              <a:buClrTx/>
              <a:buSzTx/>
              <a:buFontTx/>
              <a:buNone/>
              <a:tabLst/>
              <a:defRPr/>
            </a:pPr>
            <a:endParaRPr lang="en-US" b="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0" dirty="0" smtClean="0"/>
              <a:t>INSTRUCTIONS</a:t>
            </a:r>
          </a:p>
          <a:p>
            <a:pPr marL="171450" indent="-171450">
              <a:buFont typeface="Arial" charset="0"/>
              <a:buChar char="•"/>
            </a:pPr>
            <a:r>
              <a:rPr lang="en-US" sz="1200" kern="1200" dirty="0" smtClean="0">
                <a:solidFill>
                  <a:schemeClr val="tx1"/>
                </a:solidFill>
                <a:effectLst/>
                <a:latin typeface="+mn-lt"/>
                <a:ea typeface="+mn-ea"/>
                <a:cs typeface="+mn-cs"/>
              </a:rPr>
              <a:t>Ask the Students what they needed to get in the previous activity and if they want to pick up anything else for lunch. </a:t>
            </a:r>
          </a:p>
          <a:p>
            <a:r>
              <a:rPr lang="en-US" sz="1200" kern="1200" dirty="0" smtClean="0">
                <a:solidFill>
                  <a:schemeClr val="tx1"/>
                </a:solidFill>
                <a:effectLst/>
                <a:latin typeface="+mn-lt"/>
                <a:ea typeface="+mn-ea"/>
                <a:cs typeface="+mn-cs"/>
              </a:rPr>
              <a:t>#1. Have a</a:t>
            </a:r>
            <a:r>
              <a:rPr lang="en-US" sz="1200" kern="1200" baseline="0" dirty="0" smtClean="0">
                <a:solidFill>
                  <a:schemeClr val="tx1"/>
                </a:solidFill>
                <a:effectLst/>
                <a:latin typeface="+mn-lt"/>
                <a:ea typeface="+mn-ea"/>
                <a:cs typeface="+mn-cs"/>
              </a:rPr>
              <a:t> Student </a:t>
            </a:r>
            <a:r>
              <a:rPr lang="en-US" sz="1200" kern="1200" dirty="0" smtClean="0">
                <a:solidFill>
                  <a:schemeClr val="tx1"/>
                </a:solidFill>
                <a:effectLst/>
                <a:latin typeface="+mn-lt"/>
                <a:ea typeface="+mn-ea"/>
                <a:cs typeface="+mn-cs"/>
              </a:rPr>
              <a:t>read the question</a:t>
            </a:r>
            <a:r>
              <a:rPr lang="en-US" sz="1200" kern="1200" baseline="0" dirty="0" smtClean="0">
                <a:solidFill>
                  <a:schemeClr val="tx1"/>
                </a:solidFill>
                <a:effectLst/>
                <a:latin typeface="+mn-lt"/>
                <a:ea typeface="+mn-ea"/>
                <a:cs typeface="+mn-cs"/>
              </a:rPr>
              <a:t>. [</a:t>
            </a:r>
            <a:r>
              <a:rPr lang="en-US" sz="1200" i="0" kern="1200" dirty="0" smtClean="0">
                <a:solidFill>
                  <a:schemeClr val="tx1"/>
                </a:solidFill>
                <a:effectLst/>
                <a:latin typeface="+mn-lt"/>
                <a:ea typeface="+mn-ea"/>
                <a:cs typeface="+mn-cs"/>
              </a:rPr>
              <a:t>Where do you go to buy food?]</a:t>
            </a:r>
          </a:p>
          <a:p>
            <a:r>
              <a:rPr lang="en-US" sz="1200" kern="1200" dirty="0" smtClean="0">
                <a:solidFill>
                  <a:schemeClr val="tx1"/>
                </a:solidFill>
                <a:effectLst/>
                <a:latin typeface="+mn-lt"/>
                <a:ea typeface="+mn-ea"/>
                <a:cs typeface="+mn-cs"/>
              </a:rPr>
              <a:t>#2. Encourage </a:t>
            </a:r>
            <a:r>
              <a:rPr lang="en-US" sz="1200" i="0" kern="1200" baseline="0" dirty="0" smtClean="0">
                <a:solidFill>
                  <a:schemeClr val="tx1"/>
                </a:solidFill>
                <a:effectLst/>
                <a:latin typeface="+mn-lt"/>
                <a:ea typeface="+mn-ea"/>
                <a:cs typeface="+mn-cs"/>
              </a:rPr>
              <a:t>the </a:t>
            </a:r>
            <a:r>
              <a:rPr lang="en-US" sz="1200" kern="1200" dirty="0" smtClean="0">
                <a:solidFill>
                  <a:schemeClr val="tx1"/>
                </a:solidFill>
                <a:effectLst/>
                <a:latin typeface="+mn-lt"/>
                <a:ea typeface="+mn-ea"/>
                <a:cs typeface="+mn-cs"/>
              </a:rPr>
              <a:t>Students</a:t>
            </a:r>
            <a:r>
              <a:rPr lang="en-US" sz="1200" kern="1200" baseline="0" dirty="0" smtClean="0">
                <a:solidFill>
                  <a:schemeClr val="tx1"/>
                </a:solidFill>
                <a:effectLst/>
                <a:latin typeface="+mn-lt"/>
                <a:ea typeface="+mn-ea"/>
                <a:cs typeface="+mn-cs"/>
              </a:rPr>
              <a:t> to answer, based on their own experiences. </a:t>
            </a:r>
          </a:p>
          <a:p>
            <a:r>
              <a:rPr lang="en-US" sz="1200" kern="1200" baseline="0" dirty="0" smtClean="0">
                <a:solidFill>
                  <a:schemeClr val="tx1"/>
                </a:solidFill>
                <a:effectLst/>
                <a:latin typeface="+mn-lt"/>
                <a:ea typeface="+mn-ea"/>
                <a:cs typeface="+mn-cs"/>
              </a:rPr>
              <a:t>#3. Reveal the sample answer. [I go to the grocery store and the market.]</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b="0" i="0" kern="1200" baseline="0" dirty="0" smtClean="0">
                <a:solidFill>
                  <a:schemeClr val="tx1"/>
                </a:solidFill>
                <a:effectLst/>
                <a:latin typeface="+mn-lt"/>
                <a:ea typeface="+mn-ea"/>
                <a:cs typeface="+mn-cs"/>
              </a:rPr>
              <a:t>TEACHING TIPS</a:t>
            </a:r>
          </a:p>
          <a:p>
            <a:pPr marL="171450" indent="-171450">
              <a:buFont typeface="Arial" panose="020B0604020202020204" pitchFamily="34" charset="0"/>
              <a:buChar char="•"/>
            </a:pPr>
            <a:r>
              <a:rPr lang="en-US" sz="1200" b="0" i="0" kern="1200" baseline="0" dirty="0" smtClean="0">
                <a:solidFill>
                  <a:schemeClr val="tx1"/>
                </a:solidFill>
                <a:effectLst/>
                <a:latin typeface="+mn-lt"/>
                <a:ea typeface="+mn-ea"/>
                <a:cs typeface="+mn-cs"/>
              </a:rPr>
              <a:t>Brainstorm/elicit a variety of the target language, which will be used and assessed during the practice.</a:t>
            </a:r>
          </a:p>
          <a:p>
            <a:pPr marL="171450" indent="-171450">
              <a:buFont typeface="Arial" panose="020B0604020202020204" pitchFamily="34" charset="0"/>
              <a:buChar char="•"/>
            </a:pPr>
            <a:r>
              <a:rPr lang="en-US" sz="1200" b="0" i="0" kern="1200" baseline="0" dirty="0" smtClean="0">
                <a:solidFill>
                  <a:schemeClr val="tx1"/>
                </a:solidFill>
                <a:effectLst/>
                <a:latin typeface="+mn-lt"/>
                <a:ea typeface="+mn-ea"/>
                <a:cs typeface="+mn-cs"/>
              </a:rPr>
              <a:t>Elicit from each Student.</a:t>
            </a:r>
          </a:p>
          <a:p>
            <a:pPr marL="171450" indent="-171450">
              <a:buFont typeface="Arial" panose="020B0604020202020204" pitchFamily="34" charset="0"/>
              <a:buChar char="•"/>
            </a:pPr>
            <a:r>
              <a:rPr lang="en-US" sz="1200" b="0" i="0" kern="1200" baseline="0" dirty="0" smtClean="0">
                <a:solidFill>
                  <a:schemeClr val="tx1"/>
                </a:solidFill>
                <a:effectLst/>
                <a:latin typeface="+mn-lt"/>
                <a:ea typeface="+mn-ea"/>
                <a:cs typeface="+mn-cs"/>
              </a:rPr>
              <a:t>It helps to board elicited language.</a:t>
            </a:r>
          </a:p>
          <a:p>
            <a:pPr marL="0" indent="0">
              <a:buFont typeface="Arial"/>
              <a:buNone/>
            </a:pPr>
            <a:endParaRPr lang="en-US" i="0" baseline="0" dirty="0" smtClean="0"/>
          </a:p>
          <a:p>
            <a:pPr marL="0" indent="0">
              <a:buFont typeface="Arial"/>
              <a:buNone/>
            </a:pPr>
            <a:endParaRPr lang="en-US" i="0" baseline="0" dirty="0" smtClean="0"/>
          </a:p>
        </p:txBody>
      </p:sp>
      <p:sp>
        <p:nvSpPr>
          <p:cNvPr id="4" name="Slide Number Placeholder 3"/>
          <p:cNvSpPr>
            <a:spLocks noGrp="1"/>
          </p:cNvSpPr>
          <p:nvPr>
            <p:ph type="sldNum" sz="quarter" idx="10"/>
          </p:nvPr>
        </p:nvSpPr>
        <p:spPr/>
        <p:txBody>
          <a:bodyPr/>
          <a:lstStyle/>
          <a:p>
            <a:fld id="{30340642-D2FD-D046-87EF-349296A3D9A8}" type="slidenum">
              <a:rPr lang="en-US" smtClean="0"/>
              <a:t>38</a:t>
            </a:fld>
            <a:endParaRPr lang="en-US"/>
          </a:p>
        </p:txBody>
      </p:sp>
    </p:spTree>
    <p:extLst>
      <p:ext uri="{BB962C8B-B14F-4D97-AF65-F5344CB8AC3E}">
        <p14:creationId xmlns:p14="http://schemas.microsoft.com/office/powerpoint/2010/main" val="259733441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0" dirty="0" smtClean="0"/>
              <a:t>4.2 </a:t>
            </a:r>
            <a:r>
              <a:rPr lang="en-GB" sz="1200" b="0" kern="1200" dirty="0" smtClean="0">
                <a:solidFill>
                  <a:schemeClr val="tx1"/>
                </a:solidFill>
                <a:effectLst/>
                <a:latin typeface="+mn-lt"/>
                <a:ea typeface="+mn-ea"/>
                <a:cs typeface="+mn-cs"/>
              </a:rPr>
              <a:t>Buying</a:t>
            </a:r>
            <a:r>
              <a:rPr lang="en-GB" sz="1200" b="0" kern="1200" baseline="0" dirty="0" smtClean="0">
                <a:solidFill>
                  <a:schemeClr val="tx1"/>
                </a:solidFill>
                <a:effectLst/>
                <a:latin typeface="+mn-lt"/>
                <a:ea typeface="+mn-ea"/>
                <a:cs typeface="+mn-cs"/>
              </a:rPr>
              <a:t> Food for Lunch</a:t>
            </a:r>
            <a:endParaRPr lang="en-US" b="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0" dirty="0" smtClean="0"/>
              <a:t>Allow one minute for this slide.</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INSTRUCTIONS</a:t>
            </a:r>
            <a:endParaRPr lang="en-US" sz="1200" i="0" kern="1200" dirty="0" smtClean="0">
              <a:solidFill>
                <a:schemeClr val="tx1"/>
              </a:solidFill>
              <a:effectLst/>
              <a:latin typeface="+mn-lt"/>
              <a:ea typeface="+mn-ea"/>
              <a:cs typeface="+mn-cs"/>
            </a:endParaRPr>
          </a:p>
          <a:p>
            <a:r>
              <a:rPr lang="en-US" sz="1200" i="0" kern="1200" dirty="0" smtClean="0">
                <a:solidFill>
                  <a:schemeClr val="tx1"/>
                </a:solidFill>
                <a:effectLst/>
                <a:latin typeface="+mn-lt"/>
                <a:ea typeface="+mn-ea"/>
                <a:cs typeface="+mn-cs"/>
              </a:rPr>
              <a:t>#1. Have</a:t>
            </a:r>
            <a:r>
              <a:rPr lang="en-US" sz="1200" i="0" kern="1200" baseline="0" dirty="0" smtClean="0">
                <a:solidFill>
                  <a:schemeClr val="tx1"/>
                </a:solidFill>
                <a:effectLst/>
                <a:latin typeface="+mn-lt"/>
                <a:ea typeface="+mn-ea"/>
                <a:cs typeface="+mn-cs"/>
              </a:rPr>
              <a:t> a Student read the question. [</a:t>
            </a:r>
            <a:r>
              <a:rPr lang="en-US" sz="1200" i="0" kern="1200" dirty="0" smtClean="0">
                <a:solidFill>
                  <a:schemeClr val="tx1"/>
                </a:solidFill>
                <a:effectLst/>
                <a:latin typeface="+mn-lt"/>
                <a:ea typeface="+mn-ea"/>
                <a:cs typeface="+mn-cs"/>
              </a:rPr>
              <a:t>What can you ask someone at a market when you are buying food?]</a:t>
            </a:r>
          </a:p>
          <a:p>
            <a:r>
              <a:rPr lang="en-US" sz="1200" i="0" kern="1200" dirty="0" smtClean="0">
                <a:solidFill>
                  <a:schemeClr val="tx1"/>
                </a:solidFill>
                <a:effectLst/>
                <a:latin typeface="+mn-lt"/>
                <a:ea typeface="+mn-ea"/>
                <a:cs typeface="+mn-cs"/>
              </a:rPr>
              <a:t>#2. Encourage </a:t>
            </a:r>
            <a:r>
              <a:rPr lang="en-US" sz="1200" i="0" kern="1200" baseline="0" dirty="0" smtClean="0">
                <a:solidFill>
                  <a:schemeClr val="tx1"/>
                </a:solidFill>
                <a:effectLst/>
                <a:latin typeface="+mn-lt"/>
                <a:ea typeface="+mn-ea"/>
                <a:cs typeface="+mn-cs"/>
              </a:rPr>
              <a:t>the </a:t>
            </a:r>
            <a:r>
              <a:rPr lang="en-US" sz="1200" i="0" kern="1200" dirty="0" smtClean="0">
                <a:solidFill>
                  <a:schemeClr val="tx1"/>
                </a:solidFill>
                <a:effectLst/>
                <a:latin typeface="+mn-lt"/>
                <a:ea typeface="+mn-ea"/>
                <a:cs typeface="+mn-cs"/>
              </a:rPr>
              <a:t>Students to answer.</a:t>
            </a:r>
          </a:p>
          <a:p>
            <a:r>
              <a:rPr lang="en-US" sz="1200" i="0" kern="1200" dirty="0" smtClean="0">
                <a:solidFill>
                  <a:schemeClr val="tx1"/>
                </a:solidFill>
                <a:effectLst/>
                <a:latin typeface="+mn-lt"/>
                <a:ea typeface="+mn-ea"/>
                <a:cs typeface="+mn-cs"/>
              </a:rPr>
              <a:t>#3. Reveal the sample answers.</a:t>
            </a:r>
            <a:r>
              <a:rPr lang="en-US" sz="1200" i="0" kern="1200" baseline="0" dirty="0" smtClean="0">
                <a:solidFill>
                  <a:schemeClr val="tx1"/>
                </a:solidFill>
                <a:effectLst/>
                <a:latin typeface="+mn-lt"/>
                <a:ea typeface="+mn-ea"/>
                <a:cs typeface="+mn-cs"/>
              </a:rPr>
              <a:t> [</a:t>
            </a:r>
            <a:r>
              <a:rPr lang="en-US" sz="1200" i="0" kern="1200" dirty="0" smtClean="0">
                <a:solidFill>
                  <a:schemeClr val="tx1"/>
                </a:solidFill>
                <a:effectLst/>
                <a:latin typeface="+mn-lt"/>
                <a:ea typeface="+mn-ea"/>
                <a:cs typeface="+mn-cs"/>
              </a:rPr>
              <a:t>Do you have any…?</a:t>
            </a:r>
            <a:r>
              <a:rPr lang="bg-BG" sz="1200" i="0" kern="1200" dirty="0" smtClean="0">
                <a:solidFill>
                  <a:schemeClr val="tx1"/>
                </a:solidFill>
                <a:effectLst/>
                <a:latin typeface="+mn-lt"/>
                <a:ea typeface="+mn-ea"/>
                <a:cs typeface="+mn-cs"/>
              </a:rPr>
              <a:t>/</a:t>
            </a:r>
            <a:r>
              <a:rPr lang="en-US" sz="1200" i="0" kern="1200" dirty="0" smtClean="0">
                <a:solidFill>
                  <a:schemeClr val="tx1"/>
                </a:solidFill>
                <a:effectLst/>
                <a:latin typeface="+mn-lt"/>
                <a:ea typeface="+mn-ea"/>
                <a:cs typeface="+mn-cs"/>
              </a:rPr>
              <a:t>How much does it cost?</a:t>
            </a:r>
            <a:r>
              <a:rPr lang="bg-BG" sz="1200" i="0" kern="1200" dirty="0" smtClean="0">
                <a:solidFill>
                  <a:schemeClr val="tx1"/>
                </a:solidFill>
                <a:effectLst/>
                <a:latin typeface="+mn-lt"/>
                <a:ea typeface="+mn-ea"/>
                <a:cs typeface="+mn-cs"/>
              </a:rPr>
              <a:t>/</a:t>
            </a:r>
            <a:r>
              <a:rPr lang="en-US" sz="1200" i="0" kern="1200" dirty="0" smtClean="0">
                <a:solidFill>
                  <a:schemeClr val="tx1"/>
                </a:solidFill>
                <a:effectLst/>
                <a:latin typeface="+mn-lt"/>
                <a:ea typeface="+mn-ea"/>
                <a:cs typeface="+mn-cs"/>
              </a:rPr>
              <a:t>Can I have some…?]</a:t>
            </a:r>
          </a:p>
          <a:p>
            <a:r>
              <a:rPr lang="en-US" sz="1200" kern="1200" dirty="0" smtClean="0">
                <a:solidFill>
                  <a:schemeClr val="tx1"/>
                </a:solidFill>
                <a:effectLst/>
                <a:latin typeface="+mn-lt"/>
                <a:ea typeface="+mn-ea"/>
                <a:cs typeface="+mn-cs"/>
              </a:rPr>
              <a:t> </a:t>
            </a:r>
          </a:p>
          <a:p>
            <a:r>
              <a:rPr lang="en-US" sz="1200" b="0" i="0" kern="1200" baseline="0" dirty="0" smtClean="0">
                <a:solidFill>
                  <a:schemeClr val="tx1"/>
                </a:solidFill>
                <a:effectLst/>
                <a:latin typeface="+mn-lt"/>
                <a:ea typeface="+mn-ea"/>
                <a:cs typeface="+mn-cs"/>
              </a:rPr>
              <a:t>TEACHING TIPS</a:t>
            </a:r>
          </a:p>
          <a:p>
            <a:pPr marL="171450" indent="-171450">
              <a:buFont typeface="Arial" panose="020B0604020202020204" pitchFamily="34" charset="0"/>
              <a:buChar char="•"/>
            </a:pPr>
            <a:r>
              <a:rPr lang="en-US" sz="1200" b="0" i="0" kern="1200" baseline="0" dirty="0" smtClean="0">
                <a:solidFill>
                  <a:schemeClr val="tx1"/>
                </a:solidFill>
                <a:effectLst/>
                <a:latin typeface="+mn-lt"/>
                <a:ea typeface="+mn-ea"/>
                <a:cs typeface="+mn-cs"/>
              </a:rPr>
              <a:t>Brainstorm/elicit a variety of the target language, which will be used and assessed during the practice.</a:t>
            </a:r>
          </a:p>
          <a:p>
            <a:pPr marL="171450" indent="-171450">
              <a:buFont typeface="Arial" panose="020B0604020202020204" pitchFamily="34" charset="0"/>
              <a:buChar char="•"/>
            </a:pPr>
            <a:r>
              <a:rPr lang="en-US" sz="1200" b="0" i="0" kern="1200" baseline="0" dirty="0" smtClean="0">
                <a:solidFill>
                  <a:schemeClr val="tx1"/>
                </a:solidFill>
                <a:effectLst/>
                <a:latin typeface="+mn-lt"/>
                <a:ea typeface="+mn-ea"/>
                <a:cs typeface="+mn-cs"/>
              </a:rPr>
              <a:t>Elicit from each Student.</a:t>
            </a:r>
          </a:p>
          <a:p>
            <a:pPr marL="171450" indent="-171450">
              <a:buFont typeface="Arial" panose="020B0604020202020204" pitchFamily="34" charset="0"/>
              <a:buChar char="•"/>
            </a:pPr>
            <a:r>
              <a:rPr lang="en-US" sz="1200" b="0" i="0" kern="1200" baseline="0" dirty="0" smtClean="0">
                <a:solidFill>
                  <a:schemeClr val="tx1"/>
                </a:solidFill>
                <a:effectLst/>
                <a:latin typeface="+mn-lt"/>
                <a:ea typeface="+mn-ea"/>
                <a:cs typeface="+mn-cs"/>
              </a:rPr>
              <a:t>It helps to board elicited language.</a:t>
            </a:r>
          </a:p>
          <a:p>
            <a:pPr marL="0" indent="0">
              <a:buFont typeface="Arial"/>
              <a:buNone/>
            </a:pPr>
            <a:endParaRPr lang="en-US" i="0" baseline="0" dirty="0" smtClean="0"/>
          </a:p>
          <a:p>
            <a:pPr marL="0" indent="0">
              <a:buFont typeface="Arial"/>
              <a:buNone/>
            </a:pPr>
            <a:endParaRPr lang="en-US" i="0" baseline="0" dirty="0" smtClean="0"/>
          </a:p>
          <a:p>
            <a:pPr marL="0" indent="0">
              <a:buFont typeface="Arial"/>
              <a:buNone/>
            </a:pPr>
            <a:endParaRPr lang="en-US" i="0" baseline="0" dirty="0" smtClean="0"/>
          </a:p>
        </p:txBody>
      </p:sp>
      <p:sp>
        <p:nvSpPr>
          <p:cNvPr id="4" name="Slide Number Placeholder 3"/>
          <p:cNvSpPr>
            <a:spLocks noGrp="1"/>
          </p:cNvSpPr>
          <p:nvPr>
            <p:ph type="sldNum" sz="quarter" idx="10"/>
          </p:nvPr>
        </p:nvSpPr>
        <p:spPr/>
        <p:txBody>
          <a:bodyPr/>
          <a:lstStyle/>
          <a:p>
            <a:fld id="{30340642-D2FD-D046-87EF-349296A3D9A8}" type="slidenum">
              <a:rPr lang="en-US" smtClean="0"/>
              <a:t>39</a:t>
            </a:fld>
            <a:endParaRPr lang="en-US"/>
          </a:p>
        </p:txBody>
      </p:sp>
    </p:spTree>
    <p:extLst>
      <p:ext uri="{BB962C8B-B14F-4D97-AF65-F5344CB8AC3E}">
        <p14:creationId xmlns:p14="http://schemas.microsoft.com/office/powerpoint/2010/main" val="25973344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smtClean="0">
                <a:solidFill>
                  <a:schemeClr val="tx1"/>
                </a:solidFill>
                <a:effectLst/>
                <a:latin typeface="+mn-lt"/>
                <a:ea typeface="+mn-ea"/>
                <a:cs typeface="+mn-cs"/>
              </a:rPr>
              <a:t>2.1 Container</a:t>
            </a:r>
            <a:r>
              <a:rPr lang="en-GB" sz="1200" kern="1200" dirty="0" smtClean="0">
                <a:solidFill>
                  <a:schemeClr val="tx1"/>
                </a:solidFill>
                <a:effectLst/>
                <a:latin typeface="+mn-lt"/>
                <a:ea typeface="+mn-ea"/>
                <a:cs typeface="+mn-cs"/>
              </a:rPr>
              <a:t>s</a:t>
            </a:r>
            <a:r>
              <a:rPr lang="en-US" sz="1200" b="0" kern="1200" dirty="0" smtClean="0">
                <a:solidFill>
                  <a:schemeClr val="tx1"/>
                </a:solidFill>
                <a:effectLst/>
                <a:latin typeface="+mn-lt"/>
                <a:ea typeface="+mn-ea"/>
                <a:cs typeface="+mn-cs"/>
              </a:rPr>
              <a:t> (5 min)</a:t>
            </a:r>
          </a:p>
          <a:p>
            <a:pPr marL="0" indent="0">
              <a:buFont typeface="Arial"/>
              <a:buNone/>
            </a:pPr>
            <a:r>
              <a:rPr lang="en-US" sz="1200" kern="1200" baseline="0" dirty="0" smtClean="0">
                <a:solidFill>
                  <a:schemeClr val="tx1"/>
                </a:solidFill>
                <a:effectLst/>
                <a:latin typeface="+mn-lt"/>
                <a:ea typeface="+mn-ea"/>
                <a:cs typeface="+mn-cs"/>
              </a:rPr>
              <a:t>Allow one minute for this slide.</a:t>
            </a:r>
          </a:p>
          <a:p>
            <a:pPr marL="0" indent="0">
              <a:buFont typeface="Arial"/>
              <a:buNone/>
            </a:pPr>
            <a:endParaRPr lang="en-US" sz="1200" kern="1200" baseline="0" dirty="0" smtClean="0">
              <a:solidFill>
                <a:schemeClr val="tx1"/>
              </a:solidFill>
              <a:effectLst/>
              <a:latin typeface="+mn-lt"/>
              <a:ea typeface="+mn-ea"/>
              <a:cs typeface="+mn-cs"/>
            </a:endParaRPr>
          </a:p>
          <a:p>
            <a:r>
              <a:rPr lang="en-US" sz="1200" b="0" kern="1200" dirty="0" smtClean="0">
                <a:solidFill>
                  <a:schemeClr val="tx1"/>
                </a:solidFill>
                <a:effectLst/>
                <a:latin typeface="+mn-lt"/>
                <a:ea typeface="+mn-ea"/>
                <a:cs typeface="+mn-cs"/>
              </a:rPr>
              <a:t>OBJECTIVE</a:t>
            </a:r>
          </a:p>
          <a:p>
            <a:pPr marL="171450" indent="-171450">
              <a:buFont typeface="Arial"/>
              <a:buChar char="•"/>
            </a:pPr>
            <a:r>
              <a:rPr lang="en-US" sz="1200" kern="1200" dirty="0" smtClean="0">
                <a:solidFill>
                  <a:schemeClr val="tx1"/>
                </a:solidFill>
                <a:effectLst/>
                <a:latin typeface="+mn-lt"/>
                <a:ea typeface="+mn-ea"/>
                <a:cs typeface="+mn-cs"/>
              </a:rPr>
              <a:t>Can name very common types of containers (</a:t>
            </a:r>
            <a:r>
              <a:rPr lang="en-US" sz="1200" i="1" kern="1200" dirty="0" smtClean="0">
                <a:solidFill>
                  <a:schemeClr val="tx1"/>
                </a:solidFill>
                <a:effectLst/>
                <a:latin typeface="+mn-lt"/>
                <a:ea typeface="+mn-ea"/>
                <a:cs typeface="+mn-cs"/>
              </a:rPr>
              <a:t>can;</a:t>
            </a:r>
            <a:r>
              <a:rPr lang="en-US" sz="1200" i="1" kern="1200" baseline="0" dirty="0" smtClean="0">
                <a:solidFill>
                  <a:schemeClr val="tx1"/>
                </a:solidFill>
                <a:effectLst/>
                <a:latin typeface="+mn-lt"/>
                <a:ea typeface="+mn-ea"/>
                <a:cs typeface="+mn-cs"/>
              </a:rPr>
              <a:t> jar; pack; packet; pot; tin</a:t>
            </a:r>
            <a:r>
              <a:rPr lang="en-US" sz="1200" kern="1200" dirty="0" smtClean="0">
                <a:solidFill>
                  <a:schemeClr val="tx1"/>
                </a:solidFill>
                <a:effectLst/>
                <a:latin typeface="+mn-lt"/>
                <a:ea typeface="+mn-ea"/>
                <a:cs typeface="+mn-cs"/>
              </a:rPr>
              <a:t>)</a:t>
            </a:r>
          </a:p>
          <a:p>
            <a:pPr marL="0" indent="0">
              <a:buFont typeface="Arial"/>
              <a:buNone/>
            </a:pPr>
            <a:endParaRPr lang="en-US" sz="1200" kern="1200" baseline="0" dirty="0" smtClean="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 typeface="Arial"/>
              <a:buNone/>
              <a:tabLst/>
              <a:defRPr/>
            </a:pPr>
            <a:r>
              <a:rPr lang="en-US" sz="1200" kern="1200" baseline="0" dirty="0" smtClean="0">
                <a:solidFill>
                  <a:schemeClr val="tx1"/>
                </a:solidFill>
                <a:effectLst/>
                <a:latin typeface="+mn-lt"/>
                <a:ea typeface="+mn-ea"/>
                <a:cs typeface="+mn-cs"/>
              </a:rPr>
              <a:t>INSTRUCTIONS</a:t>
            </a:r>
          </a:p>
          <a:p>
            <a:r>
              <a:rPr lang="en-US" sz="1200" kern="1200" dirty="0" smtClean="0">
                <a:solidFill>
                  <a:schemeClr val="tx1"/>
                </a:solidFill>
                <a:effectLst/>
                <a:latin typeface="+mn-lt"/>
                <a:ea typeface="+mn-ea"/>
                <a:cs typeface="+mn-cs"/>
              </a:rPr>
              <a:t>#1. Have a Student read the </a:t>
            </a:r>
            <a:r>
              <a:rPr lang="en-US" sz="1200" i="0" kern="1200" dirty="0" smtClean="0">
                <a:solidFill>
                  <a:schemeClr val="tx1"/>
                </a:solidFill>
                <a:effectLst/>
                <a:latin typeface="+mn-lt"/>
                <a:ea typeface="+mn-ea"/>
                <a:cs typeface="+mn-cs"/>
              </a:rPr>
              <a:t>question. [</a:t>
            </a:r>
            <a:r>
              <a:rPr lang="en-GB" sz="1200" i="0" kern="1200" dirty="0" smtClean="0">
                <a:solidFill>
                  <a:schemeClr val="tx1"/>
                </a:solidFill>
                <a:effectLst/>
                <a:latin typeface="+mn-lt"/>
                <a:ea typeface="+mn-ea"/>
                <a:cs typeface="+mn-cs"/>
              </a:rPr>
              <a:t>What does Diego get for </a:t>
            </a:r>
            <a:r>
              <a:rPr lang="en-GB" sz="1200" i="0" kern="1200" dirty="0" err="1" smtClean="0">
                <a:solidFill>
                  <a:schemeClr val="tx1"/>
                </a:solidFill>
                <a:effectLst/>
                <a:latin typeface="+mn-lt"/>
                <a:ea typeface="+mn-ea"/>
                <a:cs typeface="+mn-cs"/>
              </a:rPr>
              <a:t>Sofi</a:t>
            </a:r>
            <a:r>
              <a:rPr lang="en-GB" sz="1200" i="0" kern="1200" dirty="0" smtClean="0">
                <a:solidFill>
                  <a:schemeClr val="tx1"/>
                </a:solidFill>
                <a:effectLst/>
                <a:latin typeface="+mn-lt"/>
                <a:ea typeface="+mn-ea"/>
                <a:cs typeface="+mn-cs"/>
              </a:rPr>
              <a:t>?</a:t>
            </a:r>
            <a:r>
              <a:rPr lang="en-US" sz="1200" i="0" kern="1200" dirty="0" smtClean="0">
                <a:solidFill>
                  <a:schemeClr val="tx1"/>
                </a:solidFill>
                <a:effectLst/>
                <a:latin typeface="+mn-lt"/>
                <a:ea typeface="+mn-ea"/>
                <a:cs typeface="+mn-cs"/>
              </a:rPr>
              <a:t>]</a:t>
            </a:r>
            <a:endParaRPr lang="en-US" sz="1200" b="0" kern="1200" dirty="0" smtClean="0">
              <a:solidFill>
                <a:schemeClr val="tx1"/>
              </a:solidFill>
              <a:effectLst/>
              <a:latin typeface="+mn-lt"/>
              <a:ea typeface="+mn-ea"/>
              <a:cs typeface="+mn-cs"/>
            </a:endParaRPr>
          </a:p>
          <a:p>
            <a:r>
              <a:rPr lang="en-US" sz="1200" i="0" kern="1200" dirty="0" smtClean="0">
                <a:solidFill>
                  <a:schemeClr val="tx1"/>
                </a:solidFill>
                <a:effectLst/>
                <a:latin typeface="+mn-lt"/>
                <a:ea typeface="+mn-ea"/>
                <a:cs typeface="+mn-cs"/>
              </a:rPr>
              <a:t>#2.</a:t>
            </a:r>
            <a:r>
              <a:rPr lang="en-US" sz="1200" i="0" kern="1200" baseline="0" dirty="0" smtClean="0">
                <a:solidFill>
                  <a:schemeClr val="tx1"/>
                </a:solidFill>
                <a:effectLst/>
                <a:latin typeface="+mn-lt"/>
                <a:ea typeface="+mn-ea"/>
                <a:cs typeface="+mn-cs"/>
              </a:rPr>
              <a:t> Encourage </a:t>
            </a:r>
            <a:r>
              <a:rPr lang="en-US" sz="1200" kern="1200" dirty="0" smtClean="0">
                <a:solidFill>
                  <a:schemeClr val="tx1"/>
                </a:solidFill>
                <a:effectLst/>
                <a:latin typeface="+mn-lt"/>
                <a:ea typeface="+mn-ea"/>
                <a:cs typeface="+mn-cs"/>
              </a:rPr>
              <a:t>the </a:t>
            </a:r>
            <a:r>
              <a:rPr lang="en-US" sz="1200" i="0" kern="1200" baseline="0" dirty="0" smtClean="0">
                <a:solidFill>
                  <a:schemeClr val="tx1"/>
                </a:solidFill>
                <a:effectLst/>
                <a:latin typeface="+mn-lt"/>
                <a:ea typeface="+mn-ea"/>
                <a:cs typeface="+mn-cs"/>
              </a:rPr>
              <a:t>Students to answer.</a:t>
            </a:r>
            <a:endParaRPr lang="en-US" sz="1200" i="0" kern="1200" dirty="0" smtClean="0">
              <a:solidFill>
                <a:schemeClr val="tx1"/>
              </a:solidFill>
              <a:effectLst/>
              <a:latin typeface="+mn-lt"/>
              <a:ea typeface="+mn-ea"/>
              <a:cs typeface="+mn-cs"/>
            </a:endParaRPr>
          </a:p>
          <a:p>
            <a:r>
              <a:rPr lang="en-US" sz="1200" i="0" kern="1200" dirty="0" smtClean="0">
                <a:solidFill>
                  <a:schemeClr val="tx1"/>
                </a:solidFill>
                <a:effectLst/>
                <a:latin typeface="+mn-lt"/>
                <a:ea typeface="+mn-ea"/>
                <a:cs typeface="+mn-cs"/>
              </a:rPr>
              <a:t>#3. Reveal</a:t>
            </a:r>
            <a:r>
              <a:rPr lang="en-US" sz="1200" i="0" kern="1200" baseline="0" dirty="0" smtClean="0">
                <a:solidFill>
                  <a:schemeClr val="tx1"/>
                </a:solidFill>
                <a:effectLst/>
                <a:latin typeface="+mn-lt"/>
                <a:ea typeface="+mn-ea"/>
                <a:cs typeface="+mn-cs"/>
              </a:rPr>
              <a:t> the sample answers. [</a:t>
            </a:r>
            <a:r>
              <a:rPr lang="en-US" sz="1200" i="0" kern="1200" dirty="0" smtClean="0">
                <a:solidFill>
                  <a:schemeClr val="tx1"/>
                </a:solidFill>
                <a:effectLst/>
                <a:latin typeface="+mn-lt"/>
                <a:ea typeface="+mn-ea"/>
                <a:cs typeface="+mn-cs"/>
              </a:rPr>
              <a:t>ingredients</a:t>
            </a:r>
            <a:r>
              <a:rPr lang="bg-BG" sz="1200" i="0" kern="1200" dirty="0" smtClean="0">
                <a:solidFill>
                  <a:schemeClr val="tx1"/>
                </a:solidFill>
                <a:effectLst/>
                <a:latin typeface="+mn-lt"/>
                <a:ea typeface="+mn-ea"/>
                <a:cs typeface="+mn-cs"/>
              </a:rPr>
              <a:t>/</a:t>
            </a:r>
            <a:r>
              <a:rPr lang="en-US" sz="1200" i="0" kern="1200" dirty="0" smtClean="0">
                <a:solidFill>
                  <a:schemeClr val="tx1"/>
                </a:solidFill>
                <a:effectLst/>
                <a:latin typeface="+mn-lt"/>
                <a:ea typeface="+mn-ea"/>
                <a:cs typeface="+mn-cs"/>
              </a:rPr>
              <a:t>rice and tomatoes]</a:t>
            </a:r>
          </a:p>
          <a:p>
            <a:r>
              <a:rPr lang="en-US" sz="1200" kern="1200" dirty="0" smtClean="0">
                <a:solidFill>
                  <a:schemeClr val="tx1"/>
                </a:solidFill>
                <a:effectLst/>
                <a:latin typeface="+mn-lt"/>
                <a:ea typeface="+mn-ea"/>
                <a:cs typeface="+mn-cs"/>
              </a:rPr>
              <a:t>#4. Have a Student read the </a:t>
            </a:r>
            <a:r>
              <a:rPr lang="en-US" sz="1200" i="0" kern="1200" dirty="0" smtClean="0">
                <a:solidFill>
                  <a:schemeClr val="tx1"/>
                </a:solidFill>
                <a:effectLst/>
                <a:latin typeface="+mn-lt"/>
                <a:ea typeface="+mn-ea"/>
                <a:cs typeface="+mn-cs"/>
              </a:rPr>
              <a:t>question. [</a:t>
            </a:r>
            <a:r>
              <a:rPr lang="en-GB" sz="1200" i="0" kern="1200" dirty="0" smtClean="0">
                <a:solidFill>
                  <a:schemeClr val="tx1"/>
                </a:solidFill>
                <a:effectLst/>
                <a:latin typeface="+mn-lt"/>
                <a:ea typeface="+mn-ea"/>
                <a:cs typeface="+mn-cs"/>
              </a:rPr>
              <a:t>What is the rice in?</a:t>
            </a:r>
            <a:r>
              <a:rPr lang="en-US" sz="1200" i="0" kern="1200" dirty="0" smtClean="0">
                <a:solidFill>
                  <a:schemeClr val="tx1"/>
                </a:solidFill>
                <a:effectLst/>
                <a:latin typeface="+mn-lt"/>
                <a:ea typeface="+mn-ea"/>
                <a:cs typeface="+mn-cs"/>
              </a:rPr>
              <a:t>]</a:t>
            </a:r>
          </a:p>
          <a:p>
            <a:r>
              <a:rPr lang="en-US" sz="1200" i="0" kern="1200" dirty="0" smtClean="0">
                <a:solidFill>
                  <a:schemeClr val="tx1"/>
                </a:solidFill>
                <a:effectLst/>
                <a:latin typeface="+mn-lt"/>
                <a:ea typeface="+mn-ea"/>
                <a:cs typeface="+mn-cs"/>
              </a:rPr>
              <a:t>#5.</a:t>
            </a:r>
            <a:r>
              <a:rPr lang="en-US" sz="1200" i="0" kern="1200" baseline="0" dirty="0" smtClean="0">
                <a:solidFill>
                  <a:schemeClr val="tx1"/>
                </a:solidFill>
                <a:effectLst/>
                <a:latin typeface="+mn-lt"/>
                <a:ea typeface="+mn-ea"/>
                <a:cs typeface="+mn-cs"/>
              </a:rPr>
              <a:t> Encourage </a:t>
            </a:r>
            <a:r>
              <a:rPr lang="en-US" sz="1200" kern="1200" dirty="0" smtClean="0">
                <a:solidFill>
                  <a:schemeClr val="tx1"/>
                </a:solidFill>
                <a:effectLst/>
                <a:latin typeface="+mn-lt"/>
                <a:ea typeface="+mn-ea"/>
                <a:cs typeface="+mn-cs"/>
              </a:rPr>
              <a:t>the </a:t>
            </a:r>
            <a:r>
              <a:rPr lang="en-US" sz="1200" i="0" kern="1200" baseline="0" dirty="0" smtClean="0">
                <a:solidFill>
                  <a:schemeClr val="tx1"/>
                </a:solidFill>
                <a:effectLst/>
                <a:latin typeface="+mn-lt"/>
                <a:ea typeface="+mn-ea"/>
                <a:cs typeface="+mn-cs"/>
              </a:rPr>
              <a:t>Students to answer.</a:t>
            </a:r>
            <a:endParaRPr lang="en-US" sz="1200" i="0" kern="1200" dirty="0" smtClean="0">
              <a:solidFill>
                <a:schemeClr val="tx1"/>
              </a:solidFill>
              <a:effectLst/>
              <a:latin typeface="+mn-lt"/>
              <a:ea typeface="+mn-ea"/>
              <a:cs typeface="+mn-cs"/>
            </a:endParaRPr>
          </a:p>
          <a:p>
            <a:r>
              <a:rPr lang="en-US" sz="1200" i="0" kern="1200" dirty="0" smtClean="0">
                <a:solidFill>
                  <a:schemeClr val="tx1"/>
                </a:solidFill>
                <a:effectLst/>
                <a:latin typeface="+mn-lt"/>
                <a:ea typeface="+mn-ea"/>
                <a:cs typeface="+mn-cs"/>
              </a:rPr>
              <a:t>#6. Reveal</a:t>
            </a:r>
            <a:r>
              <a:rPr lang="en-US" sz="1200" i="0" kern="1200" baseline="0" dirty="0" smtClean="0">
                <a:solidFill>
                  <a:schemeClr val="tx1"/>
                </a:solidFill>
                <a:effectLst/>
                <a:latin typeface="+mn-lt"/>
                <a:ea typeface="+mn-ea"/>
                <a:cs typeface="+mn-cs"/>
              </a:rPr>
              <a:t> the answer. [</a:t>
            </a:r>
            <a:r>
              <a:rPr lang="en-US" sz="1200" i="0" u="none" kern="1200" dirty="0" smtClean="0">
                <a:solidFill>
                  <a:schemeClr val="tx1"/>
                </a:solidFill>
                <a:effectLst/>
                <a:latin typeface="+mn-lt"/>
                <a:ea typeface="+mn-ea"/>
                <a:cs typeface="+mn-cs"/>
              </a:rPr>
              <a:t>a bag</a:t>
            </a:r>
            <a:r>
              <a:rPr lang="en-US" sz="1200" i="0" kern="1200" dirty="0" smtClean="0">
                <a:solidFill>
                  <a:schemeClr val="tx1"/>
                </a:solidFill>
                <a:effectLst/>
                <a:latin typeface="+mn-lt"/>
                <a:ea typeface="+mn-ea"/>
                <a:cs typeface="+mn-cs"/>
              </a:rPr>
              <a:t>]</a:t>
            </a:r>
          </a:p>
          <a:p>
            <a:r>
              <a:rPr lang="en-US" sz="1200" kern="1200" dirty="0" smtClean="0">
                <a:solidFill>
                  <a:schemeClr val="tx1"/>
                </a:solidFill>
                <a:effectLst/>
                <a:latin typeface="+mn-lt"/>
                <a:ea typeface="+mn-ea"/>
                <a:cs typeface="+mn-cs"/>
              </a:rPr>
              <a:t>#7. Have a Student read the </a:t>
            </a:r>
            <a:r>
              <a:rPr lang="en-US" sz="1200" i="0" kern="1200" dirty="0" smtClean="0">
                <a:solidFill>
                  <a:schemeClr val="tx1"/>
                </a:solidFill>
                <a:effectLst/>
                <a:latin typeface="+mn-lt"/>
                <a:ea typeface="+mn-ea"/>
                <a:cs typeface="+mn-cs"/>
              </a:rPr>
              <a:t>question. [</a:t>
            </a:r>
            <a:r>
              <a:rPr lang="en-GB" sz="1200" i="0" kern="1200" dirty="0" smtClean="0">
                <a:solidFill>
                  <a:schemeClr val="tx1"/>
                </a:solidFill>
                <a:effectLst/>
                <a:latin typeface="+mn-lt"/>
                <a:ea typeface="+mn-ea"/>
                <a:cs typeface="+mn-cs"/>
              </a:rPr>
              <a:t>What are the tomatoes in?</a:t>
            </a:r>
            <a:r>
              <a:rPr lang="en-US" sz="1200" i="0" kern="1200" dirty="0" smtClean="0">
                <a:solidFill>
                  <a:schemeClr val="tx1"/>
                </a:solidFill>
                <a:effectLst/>
                <a:latin typeface="+mn-lt"/>
                <a:ea typeface="+mn-ea"/>
                <a:cs typeface="+mn-cs"/>
              </a:rPr>
              <a:t>]</a:t>
            </a:r>
          </a:p>
          <a:p>
            <a:r>
              <a:rPr lang="en-US" sz="1200" i="0" kern="1200" dirty="0" smtClean="0">
                <a:solidFill>
                  <a:schemeClr val="tx1"/>
                </a:solidFill>
                <a:effectLst/>
                <a:latin typeface="+mn-lt"/>
                <a:ea typeface="+mn-ea"/>
                <a:cs typeface="+mn-cs"/>
              </a:rPr>
              <a:t>#8.</a:t>
            </a:r>
            <a:r>
              <a:rPr lang="en-US" sz="1200" i="0" kern="1200" baseline="0" dirty="0" smtClean="0">
                <a:solidFill>
                  <a:schemeClr val="tx1"/>
                </a:solidFill>
                <a:effectLst/>
                <a:latin typeface="+mn-lt"/>
                <a:ea typeface="+mn-ea"/>
                <a:cs typeface="+mn-cs"/>
              </a:rPr>
              <a:t> Encourage </a:t>
            </a:r>
            <a:r>
              <a:rPr lang="en-US" sz="1200" kern="1200" dirty="0" smtClean="0">
                <a:solidFill>
                  <a:schemeClr val="tx1"/>
                </a:solidFill>
                <a:effectLst/>
                <a:latin typeface="+mn-lt"/>
                <a:ea typeface="+mn-ea"/>
                <a:cs typeface="+mn-cs"/>
              </a:rPr>
              <a:t>the </a:t>
            </a:r>
            <a:r>
              <a:rPr lang="en-US" sz="1200" i="0" kern="1200" baseline="0" dirty="0" smtClean="0">
                <a:solidFill>
                  <a:schemeClr val="tx1"/>
                </a:solidFill>
                <a:effectLst/>
                <a:latin typeface="+mn-lt"/>
                <a:ea typeface="+mn-ea"/>
                <a:cs typeface="+mn-cs"/>
              </a:rPr>
              <a:t>Students to answer.</a:t>
            </a:r>
            <a:endParaRPr lang="en-US" sz="1200" i="0" kern="1200" dirty="0" smtClean="0">
              <a:solidFill>
                <a:schemeClr val="tx1"/>
              </a:solidFill>
              <a:effectLst/>
              <a:latin typeface="+mn-lt"/>
              <a:ea typeface="+mn-ea"/>
              <a:cs typeface="+mn-cs"/>
            </a:endParaRPr>
          </a:p>
          <a:p>
            <a:r>
              <a:rPr lang="en-US" sz="1200" i="0" kern="1200" dirty="0" smtClean="0">
                <a:solidFill>
                  <a:schemeClr val="tx1"/>
                </a:solidFill>
                <a:effectLst/>
                <a:latin typeface="+mn-lt"/>
                <a:ea typeface="+mn-ea"/>
                <a:cs typeface="+mn-cs"/>
              </a:rPr>
              <a:t>#9. Reveal</a:t>
            </a:r>
            <a:r>
              <a:rPr lang="en-US" sz="1200" i="0" kern="1200" baseline="0" dirty="0" smtClean="0">
                <a:solidFill>
                  <a:schemeClr val="tx1"/>
                </a:solidFill>
                <a:effectLst/>
                <a:latin typeface="+mn-lt"/>
                <a:ea typeface="+mn-ea"/>
                <a:cs typeface="+mn-cs"/>
              </a:rPr>
              <a:t> the answer. [</a:t>
            </a:r>
            <a:r>
              <a:rPr lang="en-US" sz="1200" i="0" u="none" kern="1200" dirty="0" smtClean="0">
                <a:solidFill>
                  <a:schemeClr val="tx1"/>
                </a:solidFill>
                <a:effectLst/>
                <a:latin typeface="+mn-lt"/>
                <a:ea typeface="+mn-ea"/>
                <a:cs typeface="+mn-cs"/>
              </a:rPr>
              <a:t>a can</a:t>
            </a:r>
            <a:r>
              <a:rPr lang="en-US" sz="1200" i="0" kern="1200" dirty="0" smtClean="0">
                <a:solidFill>
                  <a:schemeClr val="tx1"/>
                </a:solidFill>
                <a:effectLst/>
                <a:latin typeface="+mn-lt"/>
                <a:ea typeface="+mn-ea"/>
                <a:cs typeface="+mn-cs"/>
              </a:rPr>
              <a:t>] </a:t>
            </a:r>
          </a:p>
          <a:p>
            <a:pPr marL="171450" indent="-171450">
              <a:buFont typeface="Arial"/>
              <a:buChar char="•"/>
            </a:pPr>
            <a:r>
              <a:rPr lang="en-US" sz="1200" i="0" kern="1200" dirty="0" smtClean="0">
                <a:solidFill>
                  <a:schemeClr val="tx1"/>
                </a:solidFill>
                <a:effectLst/>
                <a:latin typeface="+mn-lt"/>
                <a:ea typeface="+mn-ea"/>
                <a:cs typeface="+mn-cs"/>
              </a:rPr>
              <a:t>Then ask, “What is another name for a can?” (a tin)</a:t>
            </a:r>
          </a:p>
          <a:p>
            <a:endParaRPr lang="en-US" sz="1200" i="0" kern="1200" dirty="0" smtClean="0">
              <a:solidFill>
                <a:schemeClr val="tx1"/>
              </a:solidFill>
              <a:effectLst/>
              <a:latin typeface="+mn-lt"/>
              <a:ea typeface="+mn-ea"/>
              <a:cs typeface="+mn-cs"/>
            </a:endParaRPr>
          </a:p>
          <a:p>
            <a:r>
              <a:rPr lang="en-US" sz="1200" b="0" i="0" kern="1200" baseline="0" dirty="0" smtClean="0">
                <a:solidFill>
                  <a:schemeClr val="tx1"/>
                </a:solidFill>
                <a:effectLst/>
                <a:latin typeface="+mn-lt"/>
                <a:ea typeface="+mn-ea"/>
                <a:cs typeface="+mn-cs"/>
              </a:rPr>
              <a:t>TEACHING TIPS</a:t>
            </a:r>
          </a:p>
          <a:p>
            <a:pPr marL="171450" indent="-171450">
              <a:buFont typeface="Arial" panose="020B0604020202020204" pitchFamily="34" charset="0"/>
              <a:buChar char="•"/>
            </a:pPr>
            <a:r>
              <a:rPr lang="en-US" sz="1200" b="0" i="0" kern="1200" baseline="0" dirty="0" smtClean="0">
                <a:solidFill>
                  <a:schemeClr val="tx1"/>
                </a:solidFill>
                <a:effectLst/>
                <a:latin typeface="+mn-lt"/>
                <a:ea typeface="+mn-ea"/>
                <a:cs typeface="+mn-cs"/>
              </a:rPr>
              <a:t>Elicit a variety of the target vocabulary.</a:t>
            </a:r>
          </a:p>
          <a:p>
            <a:pPr marL="171450" indent="-171450">
              <a:buFont typeface="Arial" panose="020B0604020202020204" pitchFamily="34" charset="0"/>
              <a:buChar char="•"/>
            </a:pPr>
            <a:r>
              <a:rPr lang="en-US" sz="1200" b="0" i="0" kern="1200" baseline="0" dirty="0" smtClean="0">
                <a:solidFill>
                  <a:schemeClr val="tx1"/>
                </a:solidFill>
                <a:effectLst/>
                <a:latin typeface="+mn-lt"/>
                <a:ea typeface="+mn-ea"/>
                <a:cs typeface="+mn-cs"/>
              </a:rPr>
              <a:t>Elicit from each Student.</a:t>
            </a:r>
          </a:p>
          <a:p>
            <a:pPr marL="171450" indent="-171450">
              <a:buFont typeface="Arial" panose="020B0604020202020204" pitchFamily="34" charset="0"/>
              <a:buChar char="•"/>
            </a:pPr>
            <a:r>
              <a:rPr lang="en-US" sz="1200" b="0" i="0" kern="1200" baseline="0" dirty="0" smtClean="0">
                <a:solidFill>
                  <a:schemeClr val="tx1"/>
                </a:solidFill>
                <a:effectLst/>
                <a:latin typeface="+mn-lt"/>
                <a:ea typeface="+mn-ea"/>
                <a:cs typeface="+mn-cs"/>
              </a:rPr>
              <a:t>It helps to board elicited language.</a:t>
            </a:r>
          </a:p>
          <a:p>
            <a:endParaRPr lang="en-US" sz="1200" i="0" kern="1200" dirty="0" smtClean="0">
              <a:solidFill>
                <a:schemeClr val="tx1"/>
              </a:solidFill>
              <a:effectLst/>
              <a:latin typeface="+mn-lt"/>
              <a:ea typeface="+mn-ea"/>
              <a:cs typeface="+mn-cs"/>
            </a:endParaRPr>
          </a:p>
          <a:p>
            <a:pPr marL="0" indent="0">
              <a:buFont typeface="Arial"/>
              <a:buNone/>
            </a:pPr>
            <a:endParaRPr lang="en-US" i="0" baseline="0" dirty="0" smtClean="0"/>
          </a:p>
          <a:p>
            <a:pPr marL="0" indent="0">
              <a:buFont typeface="Arial"/>
              <a:buNone/>
            </a:pPr>
            <a:endParaRPr lang="en-US" i="0" baseline="0" dirty="0" smtClean="0"/>
          </a:p>
          <a:p>
            <a:pPr marL="0" indent="0">
              <a:buFont typeface="Arial"/>
              <a:buNone/>
            </a:pPr>
            <a:endParaRPr lang="en-US" i="0" baseline="0" dirty="0" smtClean="0"/>
          </a:p>
          <a:p>
            <a:pPr marL="0" indent="0">
              <a:buFont typeface="Arial"/>
              <a:buNone/>
            </a:pPr>
            <a:endParaRPr lang="en-US" i="0" baseline="0" dirty="0" smtClean="0"/>
          </a:p>
        </p:txBody>
      </p:sp>
      <p:sp>
        <p:nvSpPr>
          <p:cNvPr id="4" name="Slide Number Placeholder 3"/>
          <p:cNvSpPr>
            <a:spLocks noGrp="1"/>
          </p:cNvSpPr>
          <p:nvPr>
            <p:ph type="sldNum" sz="quarter" idx="10"/>
          </p:nvPr>
        </p:nvSpPr>
        <p:spPr/>
        <p:txBody>
          <a:bodyPr/>
          <a:lstStyle/>
          <a:p>
            <a:fld id="{30340642-D2FD-D046-87EF-349296A3D9A8}" type="slidenum">
              <a:rPr lang="en-US" smtClean="0"/>
              <a:t>4</a:t>
            </a:fld>
            <a:endParaRPr lang="en-US"/>
          </a:p>
        </p:txBody>
      </p:sp>
    </p:spTree>
    <p:extLst>
      <p:ext uri="{BB962C8B-B14F-4D97-AF65-F5344CB8AC3E}">
        <p14:creationId xmlns:p14="http://schemas.microsoft.com/office/powerpoint/2010/main" val="259733441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0" dirty="0" smtClean="0"/>
              <a:t>4.2 </a:t>
            </a:r>
            <a:r>
              <a:rPr lang="en-GB" sz="1200" b="0" kern="1200" dirty="0" smtClean="0">
                <a:solidFill>
                  <a:schemeClr val="tx1"/>
                </a:solidFill>
                <a:effectLst/>
                <a:latin typeface="+mn-lt"/>
                <a:ea typeface="+mn-ea"/>
                <a:cs typeface="+mn-cs"/>
              </a:rPr>
              <a:t>Buying</a:t>
            </a:r>
            <a:r>
              <a:rPr lang="en-GB" sz="1200" b="0" kern="1200" baseline="0" dirty="0" smtClean="0">
                <a:solidFill>
                  <a:schemeClr val="tx1"/>
                </a:solidFill>
                <a:effectLst/>
                <a:latin typeface="+mn-lt"/>
                <a:ea typeface="+mn-ea"/>
                <a:cs typeface="+mn-cs"/>
              </a:rPr>
              <a:t> Food for Lunch</a:t>
            </a:r>
            <a:endParaRPr lang="en-US" b="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0" dirty="0" smtClean="0"/>
              <a:t>Allow four </a:t>
            </a:r>
            <a:r>
              <a:rPr lang="en-US" b="0" baseline="0" dirty="0" smtClean="0"/>
              <a:t>minutes </a:t>
            </a:r>
            <a:r>
              <a:rPr lang="en-US" b="0" dirty="0" smtClean="0"/>
              <a:t>for this slide.</a:t>
            </a:r>
          </a:p>
          <a:p>
            <a:pPr marL="0" indent="0">
              <a:buFont typeface="Arial"/>
              <a:buNone/>
            </a:pPr>
            <a:endParaRPr lang="en-US" i="0" dirty="0" smtClean="0"/>
          </a:p>
          <a:p>
            <a:pPr marL="0" indent="0">
              <a:buFont typeface="Arial"/>
              <a:buNone/>
            </a:pPr>
            <a:r>
              <a:rPr lang="en-US" i="0" dirty="0" smtClean="0"/>
              <a:t>INSTRUCTIONS</a:t>
            </a:r>
          </a:p>
          <a:p>
            <a:pPr marL="171450" marR="0" indent="-171450" algn="l" defTabSz="457200" rtl="0" eaLnBrk="1" fontAlgn="auto" latinLnBrk="0" hangingPunct="1">
              <a:lnSpc>
                <a:spcPct val="100000"/>
              </a:lnSpc>
              <a:spcBef>
                <a:spcPts val="0"/>
              </a:spcBef>
              <a:spcAft>
                <a:spcPts val="0"/>
              </a:spcAft>
              <a:buClrTx/>
              <a:buSzTx/>
              <a:buFont typeface="Arial"/>
              <a:buChar char="•"/>
              <a:tabLst/>
              <a:defRPr/>
            </a:pPr>
            <a:r>
              <a:rPr lang="en-US" sz="1200" kern="1200" dirty="0" smtClean="0">
                <a:solidFill>
                  <a:schemeClr val="tx1"/>
                </a:solidFill>
                <a:effectLst/>
                <a:latin typeface="+mn-lt"/>
                <a:ea typeface="+mn-ea"/>
                <a:cs typeface="+mn-cs"/>
              </a:rPr>
              <a:t>Tell the Students, “</a:t>
            </a:r>
            <a:r>
              <a:rPr lang="en-US" sz="1200" i="0" kern="1200" dirty="0" smtClean="0">
                <a:solidFill>
                  <a:schemeClr val="tx1"/>
                </a:solidFill>
                <a:effectLst/>
                <a:latin typeface="+mn-lt"/>
                <a:ea typeface="+mn-ea"/>
                <a:cs typeface="+mn-cs"/>
              </a:rPr>
              <a:t>Student A has $20 and is going to the market to buy food for lunch. Student B works at the market. Student A asks Student B about food and prices to decide what she or he can buy. Student B answers Student A’s questions. Read the information on the screen before you begin.” </a:t>
            </a:r>
            <a:r>
              <a:rPr lang="en-US" sz="1200" kern="1200" dirty="0" smtClean="0">
                <a:solidFill>
                  <a:schemeClr val="tx1"/>
                </a:solidFill>
                <a:effectLst/>
                <a:latin typeface="+mn-lt"/>
                <a:ea typeface="+mn-ea"/>
                <a:cs typeface="+mn-cs"/>
              </a:rPr>
              <a:t> </a:t>
            </a:r>
          </a:p>
          <a:p>
            <a:pPr marL="171450" indent="-171450">
              <a:buFont typeface="Arial"/>
              <a:buChar char="•"/>
            </a:pPr>
            <a:r>
              <a:rPr lang="en-US" sz="1200" kern="1200" dirty="0" smtClean="0">
                <a:solidFill>
                  <a:schemeClr val="tx1"/>
                </a:solidFill>
                <a:effectLst/>
                <a:latin typeface="+mn-lt"/>
                <a:ea typeface="+mn-ea"/>
                <a:cs typeface="+mn-cs"/>
              </a:rPr>
              <a:t>Give the Students one minute to look over the information on the screen. Then instruct Students to begin the activity. </a:t>
            </a:r>
          </a:p>
          <a:p>
            <a:pPr marL="171450" indent="-171450">
              <a:buFont typeface="Arial"/>
              <a:buChar char="•"/>
            </a:pPr>
            <a:r>
              <a:rPr lang="en-US" sz="1200" kern="1200" dirty="0" smtClean="0">
                <a:solidFill>
                  <a:schemeClr val="tx1"/>
                </a:solidFill>
                <a:effectLst/>
                <a:latin typeface="+mn-lt"/>
                <a:ea typeface="+mn-ea"/>
                <a:cs typeface="+mn-cs"/>
              </a:rPr>
              <a:t>Allow two</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minutes for the first role-play. Get feedback in open class to find out what the Student bought.</a:t>
            </a:r>
          </a:p>
          <a:p>
            <a:pPr marL="171450" indent="-171450">
              <a:buFont typeface="Arial"/>
              <a:buChar char="•"/>
            </a:pPr>
            <a:r>
              <a:rPr lang="en-US" sz="1200" kern="1200" dirty="0" smtClean="0">
                <a:solidFill>
                  <a:schemeClr val="tx1"/>
                </a:solidFill>
                <a:effectLst/>
                <a:latin typeface="+mn-lt"/>
                <a:ea typeface="+mn-ea"/>
                <a:cs typeface="+mn-cs"/>
              </a:rPr>
              <a:t>Have </a:t>
            </a:r>
            <a:r>
              <a:rPr lang="en-US" sz="1200" i="0" kern="1200" baseline="0" dirty="0" smtClean="0">
                <a:solidFill>
                  <a:schemeClr val="tx1"/>
                </a:solidFill>
                <a:effectLst/>
                <a:latin typeface="+mn-lt"/>
                <a:ea typeface="+mn-ea"/>
                <a:cs typeface="+mn-cs"/>
              </a:rPr>
              <a:t>the </a:t>
            </a:r>
            <a:r>
              <a:rPr lang="en-US" sz="1200" kern="1200" dirty="0" smtClean="0">
                <a:solidFill>
                  <a:schemeClr val="tx1"/>
                </a:solidFill>
                <a:effectLst/>
                <a:latin typeface="+mn-lt"/>
                <a:ea typeface="+mn-ea"/>
                <a:cs typeface="+mn-cs"/>
              </a:rPr>
              <a:t>Students swap roles, and repeat the role-play.</a:t>
            </a:r>
          </a:p>
          <a:p>
            <a:pPr marL="0" indent="0">
              <a:buFont typeface="Arial"/>
              <a:buNone/>
            </a:pPr>
            <a:endParaRPr lang="en-US" sz="1200" kern="1200" dirty="0" smtClean="0">
              <a:solidFill>
                <a:schemeClr val="tx1"/>
              </a:solidFill>
              <a:effectLst/>
              <a:latin typeface="+mn-lt"/>
              <a:ea typeface="+mn-ea"/>
              <a:cs typeface="+mn-cs"/>
            </a:endParaRPr>
          </a:p>
          <a:p>
            <a:pPr marL="0" indent="0">
              <a:buFont typeface="Arial"/>
              <a:buNone/>
            </a:pPr>
            <a:r>
              <a:rPr lang="en-US" sz="1200" kern="1200" dirty="0" smtClean="0">
                <a:solidFill>
                  <a:schemeClr val="tx1"/>
                </a:solidFill>
                <a:effectLst/>
                <a:latin typeface="+mn-lt"/>
                <a:ea typeface="+mn-ea"/>
                <a:cs typeface="+mn-cs"/>
              </a:rPr>
              <a:t>For</a:t>
            </a:r>
            <a:r>
              <a:rPr lang="en-US" sz="1200" kern="1200" baseline="0" dirty="0" smtClean="0">
                <a:solidFill>
                  <a:schemeClr val="tx1"/>
                </a:solidFill>
                <a:effectLst/>
                <a:latin typeface="+mn-lt"/>
                <a:ea typeface="+mn-ea"/>
                <a:cs typeface="+mn-cs"/>
              </a:rPr>
              <a:t> example,</a:t>
            </a:r>
          </a:p>
          <a:p>
            <a:pPr marL="0" indent="0">
              <a:buFont typeface="Arial"/>
              <a:buNone/>
            </a:pPr>
            <a:endParaRPr lang="en-US" sz="12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Student A: Do you have any cans of tomatoes?</a:t>
            </a:r>
          </a:p>
          <a:p>
            <a:pPr lvl="1"/>
            <a:r>
              <a:rPr lang="en-US" sz="1200" kern="1200" dirty="0" smtClean="0">
                <a:solidFill>
                  <a:schemeClr val="tx1"/>
                </a:solidFill>
                <a:effectLst/>
                <a:latin typeface="+mn-lt"/>
                <a:ea typeface="+mn-ea"/>
                <a:cs typeface="+mn-cs"/>
              </a:rPr>
              <a:t>Student B: Yes, we do.</a:t>
            </a:r>
          </a:p>
          <a:p>
            <a:pPr lvl="1"/>
            <a:r>
              <a:rPr lang="en-US" sz="1200" kern="1200" dirty="0" smtClean="0">
                <a:solidFill>
                  <a:schemeClr val="tx1"/>
                </a:solidFill>
                <a:effectLst/>
                <a:latin typeface="+mn-lt"/>
                <a:ea typeface="+mn-ea"/>
                <a:cs typeface="+mn-cs"/>
              </a:rPr>
              <a:t>Student A: How much do they cost?</a:t>
            </a:r>
          </a:p>
          <a:p>
            <a:pPr lvl="1"/>
            <a:r>
              <a:rPr lang="en-US" sz="1200" kern="1200" dirty="0" smtClean="0">
                <a:solidFill>
                  <a:schemeClr val="tx1"/>
                </a:solidFill>
                <a:effectLst/>
                <a:latin typeface="+mn-lt"/>
                <a:ea typeface="+mn-ea"/>
                <a:cs typeface="+mn-cs"/>
              </a:rPr>
              <a:t>Student B: One can is $2.</a:t>
            </a:r>
          </a:p>
          <a:p>
            <a:pPr lvl="1"/>
            <a:r>
              <a:rPr lang="en-US" sz="1200" kern="1200" dirty="0" smtClean="0">
                <a:solidFill>
                  <a:schemeClr val="tx1"/>
                </a:solidFill>
                <a:effectLst/>
                <a:latin typeface="+mn-lt"/>
                <a:ea typeface="+mn-ea"/>
                <a:cs typeface="+mn-cs"/>
              </a:rPr>
              <a:t>Student A: Can I have two cans of tomatoes please?</a:t>
            </a:r>
          </a:p>
          <a:p>
            <a:pPr lvl="1"/>
            <a:r>
              <a:rPr lang="en-US" sz="1200" kern="1200" dirty="0" smtClean="0">
                <a:solidFill>
                  <a:schemeClr val="tx1"/>
                </a:solidFill>
                <a:effectLst/>
                <a:latin typeface="+mn-lt"/>
                <a:ea typeface="+mn-ea"/>
                <a:cs typeface="+mn-cs"/>
              </a:rPr>
              <a:t>Student B: Yes, here you are.</a:t>
            </a:r>
          </a:p>
          <a:p>
            <a:pPr marL="0" indent="0">
              <a:buFont typeface="Arial"/>
              <a:buNone/>
            </a:pP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30340642-D2FD-D046-87EF-349296A3D9A8}" type="slidenum">
              <a:rPr lang="en-US" smtClean="0"/>
              <a:t>40</a:t>
            </a:fld>
            <a:endParaRPr lang="en-US"/>
          </a:p>
        </p:txBody>
      </p:sp>
    </p:spTree>
    <p:extLst>
      <p:ext uri="{BB962C8B-B14F-4D97-AF65-F5344CB8AC3E}">
        <p14:creationId xmlns:p14="http://schemas.microsoft.com/office/powerpoint/2010/main" val="137888442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0" dirty="0" smtClean="0"/>
              <a:t>4.2 </a:t>
            </a:r>
            <a:r>
              <a:rPr lang="en-GB" sz="1200" b="0" kern="1200" dirty="0" smtClean="0">
                <a:solidFill>
                  <a:schemeClr val="tx1"/>
                </a:solidFill>
                <a:effectLst/>
                <a:latin typeface="+mn-lt"/>
                <a:ea typeface="+mn-ea"/>
                <a:cs typeface="+mn-cs"/>
              </a:rPr>
              <a:t>Buying</a:t>
            </a:r>
            <a:r>
              <a:rPr lang="en-GB" sz="1200" b="0" kern="1200" baseline="0" dirty="0" smtClean="0">
                <a:solidFill>
                  <a:schemeClr val="tx1"/>
                </a:solidFill>
                <a:effectLst/>
                <a:latin typeface="+mn-lt"/>
                <a:ea typeface="+mn-ea"/>
                <a:cs typeface="+mn-cs"/>
              </a:rPr>
              <a:t> Food for Lunch</a:t>
            </a:r>
            <a:endParaRPr lang="en-US" b="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0" dirty="0" smtClean="0"/>
              <a:t>Allow four </a:t>
            </a:r>
            <a:r>
              <a:rPr lang="en-US" b="0" baseline="0" dirty="0" smtClean="0"/>
              <a:t>minutes </a:t>
            </a:r>
            <a:r>
              <a:rPr lang="en-US" b="0" dirty="0" smtClean="0"/>
              <a:t>for this slide.</a:t>
            </a:r>
          </a:p>
          <a:p>
            <a:pPr marL="0" indent="0">
              <a:buFont typeface="Arial"/>
              <a:buNone/>
            </a:pPr>
            <a:endParaRPr lang="en-US" i="0" dirty="0" smtClean="0"/>
          </a:p>
          <a:p>
            <a:pPr marL="0" indent="0">
              <a:buFont typeface="Arial"/>
              <a:buNone/>
            </a:pPr>
            <a:r>
              <a:rPr lang="en-US" i="0" dirty="0" smtClean="0"/>
              <a:t>INSTRUCTIONS</a:t>
            </a:r>
          </a:p>
          <a:p>
            <a:pPr marL="171450" marR="0" indent="-171450" algn="l" defTabSz="457200" rtl="0" eaLnBrk="1" fontAlgn="auto" latinLnBrk="0" hangingPunct="1">
              <a:lnSpc>
                <a:spcPct val="100000"/>
              </a:lnSpc>
              <a:spcBef>
                <a:spcPts val="0"/>
              </a:spcBef>
              <a:spcAft>
                <a:spcPts val="0"/>
              </a:spcAft>
              <a:buClrTx/>
              <a:buSzTx/>
              <a:buFont typeface="Arial"/>
              <a:buChar char="•"/>
              <a:tabLst/>
              <a:defRPr/>
            </a:pPr>
            <a:r>
              <a:rPr lang="en-US" sz="1200" kern="1200" dirty="0" smtClean="0">
                <a:solidFill>
                  <a:schemeClr val="tx1"/>
                </a:solidFill>
                <a:effectLst/>
                <a:latin typeface="+mn-lt"/>
                <a:ea typeface="+mn-ea"/>
                <a:cs typeface="+mn-cs"/>
              </a:rPr>
              <a:t>The Students role-play the</a:t>
            </a:r>
            <a:r>
              <a:rPr lang="en-US" sz="1200" kern="1200" baseline="0" dirty="0" smtClean="0">
                <a:solidFill>
                  <a:schemeClr val="tx1"/>
                </a:solidFill>
                <a:effectLst/>
                <a:latin typeface="+mn-lt"/>
                <a:ea typeface="+mn-ea"/>
                <a:cs typeface="+mn-cs"/>
              </a:rPr>
              <a:t> market encounter.</a:t>
            </a:r>
            <a:r>
              <a:rPr lang="en-US" sz="1200" kern="1200" dirty="0" smtClean="0">
                <a:solidFill>
                  <a:schemeClr val="tx1"/>
                </a:solidFill>
                <a:effectLst/>
                <a:latin typeface="+mn-lt"/>
                <a:ea typeface="+mn-ea"/>
                <a:cs typeface="+mn-cs"/>
              </a:rPr>
              <a:t> </a:t>
            </a:r>
          </a:p>
          <a:p>
            <a:pPr marL="171450" indent="-171450">
              <a:buFont typeface="Arial"/>
              <a:buChar char="•"/>
            </a:pPr>
            <a:r>
              <a:rPr lang="en-US" sz="1200" kern="1200" dirty="0" smtClean="0">
                <a:solidFill>
                  <a:schemeClr val="tx1"/>
                </a:solidFill>
                <a:effectLst/>
                <a:latin typeface="+mn-lt"/>
                <a:ea typeface="+mn-ea"/>
                <a:cs typeface="+mn-cs"/>
              </a:rPr>
              <a:t>Give the Students one minute to look over the information on the screen. Then instruct Students to begin the activity. </a:t>
            </a:r>
          </a:p>
          <a:p>
            <a:pPr marL="171450" indent="-171450">
              <a:buFont typeface="Arial"/>
              <a:buChar char="•"/>
            </a:pPr>
            <a:r>
              <a:rPr lang="en-US" sz="1200" kern="1200" dirty="0" smtClean="0">
                <a:solidFill>
                  <a:schemeClr val="tx1"/>
                </a:solidFill>
                <a:effectLst/>
                <a:latin typeface="+mn-lt"/>
                <a:ea typeface="+mn-ea"/>
                <a:cs typeface="+mn-cs"/>
              </a:rPr>
              <a:t>Allow two</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minutes for the first role-play. Get feedback in open class to find out what the Student bought.</a:t>
            </a:r>
          </a:p>
          <a:p>
            <a:pPr marL="171450" indent="-171450">
              <a:buFont typeface="Arial"/>
              <a:buChar char="•"/>
            </a:pPr>
            <a:r>
              <a:rPr lang="en-US" sz="1200" kern="1200" dirty="0" smtClean="0">
                <a:solidFill>
                  <a:schemeClr val="tx1"/>
                </a:solidFill>
                <a:effectLst/>
                <a:latin typeface="+mn-lt"/>
                <a:ea typeface="+mn-ea"/>
                <a:cs typeface="+mn-cs"/>
              </a:rPr>
              <a:t>Have </a:t>
            </a:r>
            <a:r>
              <a:rPr lang="en-US" sz="1200" i="0" kern="1200" baseline="0" dirty="0" smtClean="0">
                <a:solidFill>
                  <a:schemeClr val="tx1"/>
                </a:solidFill>
                <a:effectLst/>
                <a:latin typeface="+mn-lt"/>
                <a:ea typeface="+mn-ea"/>
                <a:cs typeface="+mn-cs"/>
              </a:rPr>
              <a:t>the </a:t>
            </a:r>
            <a:r>
              <a:rPr lang="en-US" sz="1200" kern="1200" dirty="0" smtClean="0">
                <a:solidFill>
                  <a:schemeClr val="tx1"/>
                </a:solidFill>
                <a:effectLst/>
                <a:latin typeface="+mn-lt"/>
                <a:ea typeface="+mn-ea"/>
                <a:cs typeface="+mn-cs"/>
              </a:rPr>
              <a:t>Students swap roles, and repeat the role-play.</a:t>
            </a:r>
          </a:p>
          <a:p>
            <a:pPr marL="0" indent="0">
              <a:buFont typeface="Arial"/>
              <a:buNone/>
            </a:pPr>
            <a:endParaRPr lang="en-US" sz="1200" kern="1200" dirty="0" smtClean="0">
              <a:solidFill>
                <a:schemeClr val="tx1"/>
              </a:solidFill>
              <a:effectLst/>
              <a:latin typeface="+mn-lt"/>
              <a:ea typeface="+mn-ea"/>
              <a:cs typeface="+mn-cs"/>
            </a:endParaRPr>
          </a:p>
          <a:p>
            <a:pPr marL="0" indent="0">
              <a:buFont typeface="Arial"/>
              <a:buNone/>
            </a:pPr>
            <a:endParaRPr lang="en-US" sz="1200" kern="1200" dirty="0" smtClean="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30340642-D2FD-D046-87EF-349296A3D9A8}" type="slidenum">
              <a:rPr lang="en-US" smtClean="0"/>
              <a:t>41</a:t>
            </a:fld>
            <a:endParaRPr lang="en-US"/>
          </a:p>
        </p:txBody>
      </p:sp>
    </p:spTree>
    <p:extLst>
      <p:ext uri="{BB962C8B-B14F-4D97-AF65-F5344CB8AC3E}">
        <p14:creationId xmlns:p14="http://schemas.microsoft.com/office/powerpoint/2010/main" val="137888442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0" dirty="0" smtClean="0"/>
              <a:t>4.2 </a:t>
            </a:r>
            <a:r>
              <a:rPr lang="en-GB" sz="1200" b="0" kern="1200" dirty="0" smtClean="0">
                <a:solidFill>
                  <a:schemeClr val="tx1"/>
                </a:solidFill>
                <a:effectLst/>
                <a:latin typeface="+mn-lt"/>
                <a:ea typeface="+mn-ea"/>
                <a:cs typeface="+mn-cs"/>
              </a:rPr>
              <a:t>Buying</a:t>
            </a:r>
            <a:r>
              <a:rPr lang="en-GB" sz="1200" b="0" kern="1200" baseline="0" dirty="0" smtClean="0">
                <a:solidFill>
                  <a:schemeClr val="tx1"/>
                </a:solidFill>
                <a:effectLst/>
                <a:latin typeface="+mn-lt"/>
                <a:ea typeface="+mn-ea"/>
                <a:cs typeface="+mn-cs"/>
              </a:rPr>
              <a:t> Food for Lunch</a:t>
            </a:r>
            <a:endParaRPr lang="en-US" b="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0" dirty="0" smtClean="0"/>
              <a:t>Optional Extension</a:t>
            </a:r>
          </a:p>
          <a:p>
            <a:pPr marL="0" marR="0" indent="0" algn="l" defTabSz="457200" rtl="0" eaLnBrk="1" fontAlgn="auto" latinLnBrk="0" hangingPunct="1">
              <a:lnSpc>
                <a:spcPct val="100000"/>
              </a:lnSpc>
              <a:spcBef>
                <a:spcPts val="0"/>
              </a:spcBef>
              <a:spcAft>
                <a:spcPts val="0"/>
              </a:spcAft>
              <a:buClrTx/>
              <a:buSzTx/>
              <a:buFontTx/>
              <a:buNone/>
              <a:tabLst/>
              <a:defRPr/>
            </a:pPr>
            <a:endParaRPr lang="en-US" b="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0" dirty="0" smtClean="0"/>
              <a:t>INSTRUCTIONS</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#1. Have a Student read the text</a:t>
            </a:r>
            <a:r>
              <a:rPr lang="en-US" sz="1200" kern="1200" baseline="0" dirty="0" smtClean="0">
                <a:solidFill>
                  <a:schemeClr val="tx1"/>
                </a:solidFill>
                <a:effectLst/>
                <a:latin typeface="+mn-lt"/>
                <a:ea typeface="+mn-ea"/>
                <a:cs typeface="+mn-cs"/>
              </a:rPr>
              <a:t>. [</a:t>
            </a:r>
            <a:r>
              <a:rPr lang="en-GB" sz="1200" dirty="0" smtClean="0"/>
              <a:t>Let’s plan a dinner to welcome our new Wall Street English Teacher!</a:t>
            </a:r>
            <a:r>
              <a:rPr lang="en-US" sz="1200" i="0" kern="1200" dirty="0" smtClean="0">
                <a:solidFill>
                  <a:schemeClr val="tx1"/>
                </a:solidFill>
                <a:effectLst/>
                <a:latin typeface="+mn-lt"/>
                <a:ea typeface="+mn-ea"/>
                <a:cs typeface="+mn-cs"/>
              </a:rPr>
              <a:t>]</a:t>
            </a:r>
          </a:p>
          <a:p>
            <a:pPr marL="171450" indent="-171450">
              <a:buFont typeface="Arial" charset="0"/>
              <a:buChar char="•"/>
            </a:pPr>
            <a:r>
              <a:rPr lang="en-US" sz="1200" kern="1200" dirty="0" smtClean="0">
                <a:solidFill>
                  <a:schemeClr val="tx1"/>
                </a:solidFill>
                <a:effectLst/>
                <a:latin typeface="+mn-lt"/>
                <a:ea typeface="+mn-ea"/>
                <a:cs typeface="+mn-cs"/>
              </a:rPr>
              <a:t>Tell the Students that they will now plan a dinner to welcome a new Wall Street English Teacher. Working with their classmates, they should first make a shopping list. Then, they should make a plan for going to the store to buy the things on their list.</a:t>
            </a:r>
          </a:p>
          <a:p>
            <a:pPr marL="0" indent="0">
              <a:buFont typeface="Arial"/>
              <a:buNone/>
            </a:pPr>
            <a:endParaRPr lang="en-US" i="0" baseline="0" dirty="0" smtClean="0"/>
          </a:p>
        </p:txBody>
      </p:sp>
      <p:sp>
        <p:nvSpPr>
          <p:cNvPr id="4" name="Slide Number Placeholder 3"/>
          <p:cNvSpPr>
            <a:spLocks noGrp="1"/>
          </p:cNvSpPr>
          <p:nvPr>
            <p:ph type="sldNum" sz="quarter" idx="10"/>
          </p:nvPr>
        </p:nvSpPr>
        <p:spPr/>
        <p:txBody>
          <a:bodyPr/>
          <a:lstStyle/>
          <a:p>
            <a:fld id="{30340642-D2FD-D046-87EF-349296A3D9A8}" type="slidenum">
              <a:rPr lang="en-US" smtClean="0"/>
              <a:t>42</a:t>
            </a:fld>
            <a:endParaRPr lang="en-US"/>
          </a:p>
        </p:txBody>
      </p:sp>
    </p:spTree>
    <p:extLst>
      <p:ext uri="{BB962C8B-B14F-4D97-AF65-F5344CB8AC3E}">
        <p14:creationId xmlns:p14="http://schemas.microsoft.com/office/powerpoint/2010/main" val="259733441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0" dirty="0" smtClean="0"/>
              <a:t>4.2 </a:t>
            </a:r>
            <a:r>
              <a:rPr lang="en-GB" sz="1200" b="0" kern="1200" dirty="0" smtClean="0">
                <a:solidFill>
                  <a:schemeClr val="tx1"/>
                </a:solidFill>
                <a:effectLst/>
                <a:latin typeface="+mn-lt"/>
                <a:ea typeface="+mn-ea"/>
                <a:cs typeface="+mn-cs"/>
              </a:rPr>
              <a:t>Buying</a:t>
            </a:r>
            <a:r>
              <a:rPr lang="en-GB" sz="1200" b="0" kern="1200" baseline="0" dirty="0" smtClean="0">
                <a:solidFill>
                  <a:schemeClr val="tx1"/>
                </a:solidFill>
                <a:effectLst/>
                <a:latin typeface="+mn-lt"/>
                <a:ea typeface="+mn-ea"/>
                <a:cs typeface="+mn-cs"/>
              </a:rPr>
              <a:t> Food for Lunch</a:t>
            </a:r>
            <a:endParaRPr lang="en-US" b="0" dirty="0" smtClean="0"/>
          </a:p>
          <a:p>
            <a:endParaRPr lang="en-US" b="0" dirty="0" smtClean="0"/>
          </a:p>
          <a:p>
            <a:r>
              <a:rPr lang="en-US" b="0" dirty="0" smtClean="0"/>
              <a:t>FEEDBACK</a:t>
            </a:r>
            <a:endParaRPr lang="en-US" b="0" baseline="0" dirty="0" smtClean="0"/>
          </a:p>
          <a:p>
            <a:pPr marL="171450" indent="-171450">
              <a:buFont typeface="Arial"/>
              <a:buChar char="•"/>
            </a:pPr>
            <a:r>
              <a:rPr lang="en-US" b="0" baseline="0" dirty="0" smtClean="0"/>
              <a:t>Quickly give the Students feedback on the target language they just practiced.</a:t>
            </a:r>
          </a:p>
          <a:p>
            <a:pPr marL="171450" indent="-171450">
              <a:buFont typeface="Arial"/>
              <a:buChar char="•"/>
            </a:pPr>
            <a:r>
              <a:rPr lang="en-US" b="0" baseline="0" dirty="0" smtClean="0"/>
              <a:t>If you have a full class, focus on just a couple points each (i.e. their greatest strength and what they need to work on).</a:t>
            </a:r>
          </a:p>
          <a:p>
            <a:pPr marL="171450" indent="-171450">
              <a:buFont typeface="Arial"/>
              <a:buChar char="•"/>
            </a:pPr>
            <a:r>
              <a:rPr lang="en-US" b="0" baseline="0" dirty="0" smtClean="0"/>
              <a:t>Remind them of other resources they can take advantage of to improve their English:</a:t>
            </a:r>
          </a:p>
          <a:p>
            <a:pPr marL="628650" lvl="1" indent="-171450">
              <a:buFont typeface="Arial"/>
              <a:buChar char="•"/>
            </a:pPr>
            <a:r>
              <a:rPr lang="en-US" b="0" baseline="0" dirty="0" smtClean="0"/>
              <a:t>Go to Wall Street World to practice grammar and vocabulary.</a:t>
            </a:r>
          </a:p>
          <a:p>
            <a:pPr marL="628650" lvl="1" indent="-171450">
              <a:buFont typeface="Arial"/>
              <a:buChar char="•"/>
            </a:pPr>
            <a:r>
              <a:rPr lang="en-US" b="0" baseline="0" dirty="0" smtClean="0"/>
              <a:t>Review the Student Manual or Digital Book to study grammar and vocabulary.</a:t>
            </a:r>
          </a:p>
          <a:p>
            <a:pPr marL="628650" lvl="1" indent="-171450">
              <a:buFont typeface="Arial"/>
              <a:buChar char="•"/>
            </a:pPr>
            <a:r>
              <a:rPr lang="en-US" b="0" baseline="0" dirty="0" smtClean="0"/>
              <a:t>Attend Complementary Classes to practice using grammar and vocabulary.</a:t>
            </a:r>
          </a:p>
          <a:p>
            <a:pPr marL="628650" lvl="1" indent="-171450">
              <a:buFont typeface="Arial"/>
              <a:buChar char="•"/>
            </a:pPr>
            <a:r>
              <a:rPr lang="en-US" b="0" baseline="0" dirty="0" smtClean="0"/>
              <a:t>Join Social Clubs to practice speaking skills.</a:t>
            </a:r>
            <a:endParaRPr lang="en-US" b="0" dirty="0" smtClean="0"/>
          </a:p>
          <a:p>
            <a:endParaRPr lang="en-US" dirty="0" smtClean="0"/>
          </a:p>
          <a:p>
            <a:pPr eaLnBrk="1" fontAlgn="auto" hangingPunct="1">
              <a:spcBef>
                <a:spcPts val="0"/>
              </a:spcBef>
              <a:spcAft>
                <a:spcPts val="0"/>
              </a:spcAft>
              <a:defRPr/>
            </a:pPr>
            <a:endParaRPr lang="en-US" dirty="0"/>
          </a:p>
        </p:txBody>
      </p:sp>
      <p:sp>
        <p:nvSpPr>
          <p:cNvPr id="4" name="Slide Number Placeholder 3"/>
          <p:cNvSpPr>
            <a:spLocks noGrp="1"/>
          </p:cNvSpPr>
          <p:nvPr>
            <p:ph type="sldNum" sz="quarter" idx="10"/>
          </p:nvPr>
        </p:nvSpPr>
        <p:spPr/>
        <p:txBody>
          <a:bodyPr/>
          <a:lstStyle/>
          <a:p>
            <a:fld id="{30340642-D2FD-D046-87EF-349296A3D9A8}" type="slidenum">
              <a:rPr lang="en-US" smtClean="0"/>
              <a:t>43</a:t>
            </a:fld>
            <a:endParaRPr lang="en-US"/>
          </a:p>
        </p:txBody>
      </p:sp>
    </p:spTree>
    <p:extLst>
      <p:ext uri="{BB962C8B-B14F-4D97-AF65-F5344CB8AC3E}">
        <p14:creationId xmlns:p14="http://schemas.microsoft.com/office/powerpoint/2010/main" val="220661956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smtClean="0">
                <a:solidFill>
                  <a:schemeClr val="tx1"/>
                </a:solidFill>
                <a:effectLst/>
                <a:latin typeface="+mn-lt"/>
                <a:ea typeface="+mn-ea"/>
                <a:cs typeface="+mn-cs"/>
              </a:rPr>
              <a:t>OVERALL FEEDBACK</a:t>
            </a:r>
            <a:r>
              <a:rPr lang="en-US" sz="1200" b="0" kern="1200" baseline="0" dirty="0" smtClean="0">
                <a:solidFill>
                  <a:schemeClr val="tx1"/>
                </a:solidFill>
                <a:effectLst/>
                <a:latin typeface="+mn-lt"/>
                <a:ea typeface="+mn-ea"/>
                <a:cs typeface="+mn-cs"/>
              </a:rPr>
              <a:t> </a:t>
            </a:r>
            <a:r>
              <a:rPr lang="en-US" sz="1200" b="0" strike="noStrike" kern="1200" dirty="0" smtClean="0">
                <a:solidFill>
                  <a:schemeClr val="tx1"/>
                </a:solidFill>
                <a:effectLst/>
                <a:latin typeface="+mn-lt"/>
                <a:ea typeface="+mn-ea"/>
                <a:cs typeface="+mn-cs"/>
              </a:rPr>
              <a:t>(3–5 min)</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Allow one minute for this slide.</a:t>
            </a:r>
          </a:p>
          <a:p>
            <a:endParaRPr lang="en-US" sz="1200" b="1" kern="1200" dirty="0" smtClean="0">
              <a:solidFill>
                <a:schemeClr val="tx1"/>
              </a:solidFill>
              <a:effectLst/>
              <a:latin typeface="+mn-lt"/>
              <a:ea typeface="+mn-ea"/>
              <a:cs typeface="+mn-cs"/>
            </a:endParaRPr>
          </a:p>
          <a:p>
            <a:pPr marL="171450" indent="-171450">
              <a:buFont typeface="Arial"/>
              <a:buChar char="•"/>
            </a:pPr>
            <a:r>
              <a:rPr lang="en-US" sz="1200" b="0" kern="1200" dirty="0" smtClean="0">
                <a:solidFill>
                  <a:schemeClr val="tx1"/>
                </a:solidFill>
                <a:effectLst/>
                <a:latin typeface="+mn-lt"/>
                <a:ea typeface="+mn-ea"/>
                <a:cs typeface="+mn-cs"/>
              </a:rPr>
              <a:t>Explain to the Students that you will now be giving them an overall assessment and recommendations. Use the following prompts to help you explain the assessment:</a:t>
            </a:r>
          </a:p>
          <a:p>
            <a:r>
              <a:rPr lang="en-US" sz="1200" b="0" kern="1200" dirty="0" smtClean="0">
                <a:solidFill>
                  <a:schemeClr val="tx1"/>
                </a:solidFill>
                <a:effectLst/>
                <a:latin typeface="+mn-lt"/>
                <a:ea typeface="+mn-ea"/>
                <a:cs typeface="+mn-cs"/>
              </a:rPr>
              <a:t> </a:t>
            </a:r>
          </a:p>
          <a:p>
            <a:pPr marL="171450" indent="-171450">
              <a:buFont typeface="Wingdings" charset="2"/>
              <a:buChar char="ü"/>
            </a:pPr>
            <a:r>
              <a:rPr lang="en-US" sz="1200" b="0" kern="1200" dirty="0" smtClean="0">
                <a:solidFill>
                  <a:schemeClr val="tx1"/>
                </a:solidFill>
                <a:effectLst/>
                <a:latin typeface="+mn-lt"/>
                <a:ea typeface="+mn-ea"/>
                <a:cs typeface="+mn-cs"/>
              </a:rPr>
              <a:t>First, you did a really good job of…</a:t>
            </a:r>
          </a:p>
          <a:p>
            <a:pPr marL="171450" indent="-171450">
              <a:buFont typeface="Wingdings" charset="2"/>
              <a:buChar char="ü"/>
            </a:pPr>
            <a:r>
              <a:rPr lang="en-US" sz="1200" b="0" kern="1200" dirty="0" smtClean="0">
                <a:solidFill>
                  <a:schemeClr val="tx1"/>
                </a:solidFill>
                <a:effectLst/>
                <a:latin typeface="+mn-lt"/>
                <a:ea typeface="+mn-ea"/>
                <a:cs typeface="+mn-cs"/>
              </a:rPr>
              <a:t>The areas where you could use a little more practice are…</a:t>
            </a:r>
          </a:p>
          <a:p>
            <a:pPr marL="171450" indent="-171450">
              <a:buFont typeface="Wingdings" charset="2"/>
              <a:buChar char="ü"/>
            </a:pPr>
            <a:r>
              <a:rPr lang="en-US" sz="1200" b="0" kern="1200" dirty="0" smtClean="0">
                <a:solidFill>
                  <a:schemeClr val="tx1"/>
                </a:solidFill>
                <a:effectLst/>
                <a:latin typeface="+mn-lt"/>
                <a:ea typeface="+mn-ea"/>
                <a:cs typeface="+mn-cs"/>
              </a:rPr>
              <a:t>The language points I didn’t hear </a:t>
            </a:r>
            <a:r>
              <a:rPr lang="en-US" sz="1200" b="0" i="0" kern="1200" dirty="0" smtClean="0">
                <a:solidFill>
                  <a:schemeClr val="tx1"/>
                </a:solidFill>
                <a:effectLst/>
                <a:latin typeface="+mn-lt"/>
                <a:ea typeface="+mn-ea"/>
                <a:cs typeface="+mn-cs"/>
              </a:rPr>
              <a:t>you use were...</a:t>
            </a:r>
          </a:p>
          <a:p>
            <a:pPr marL="171450" indent="-171450">
              <a:buFont typeface="Wingdings" charset="2"/>
              <a:buChar char="ü"/>
            </a:pPr>
            <a:r>
              <a:rPr lang="en-US" sz="1200" b="0" i="0" kern="1200" dirty="0" smtClean="0">
                <a:solidFill>
                  <a:schemeClr val="tx1"/>
                </a:solidFill>
                <a:effectLst/>
                <a:latin typeface="+mn-lt"/>
                <a:ea typeface="+mn-ea"/>
                <a:cs typeface="+mn-cs"/>
              </a:rPr>
              <a:t>As a result, I’d recommend that you… [continue on to Unit 22… work on (X, Y, Z ) and repeat Encounter 21].</a:t>
            </a:r>
          </a:p>
          <a:p>
            <a:pPr marL="171450" indent="-171450">
              <a:buFont typeface="Wingdings" charset="2"/>
              <a:buChar char="ü"/>
            </a:pPr>
            <a:r>
              <a:rPr lang="en-US" sz="1200" b="0" i="0" kern="1200" dirty="0" smtClean="0">
                <a:solidFill>
                  <a:schemeClr val="tx1"/>
                </a:solidFill>
                <a:effectLst/>
                <a:latin typeface="+mn-lt"/>
                <a:ea typeface="+mn-ea"/>
                <a:cs typeface="+mn-cs"/>
              </a:rPr>
              <a:t>Do you have any questions?</a:t>
            </a:r>
          </a:p>
          <a:p>
            <a:endParaRPr lang="en-US" dirty="0"/>
          </a:p>
        </p:txBody>
      </p:sp>
      <p:sp>
        <p:nvSpPr>
          <p:cNvPr id="4" name="Slide Number Placeholder 3"/>
          <p:cNvSpPr>
            <a:spLocks noGrp="1"/>
          </p:cNvSpPr>
          <p:nvPr>
            <p:ph type="sldNum" sz="quarter" idx="10"/>
          </p:nvPr>
        </p:nvSpPr>
        <p:spPr/>
        <p:txBody>
          <a:bodyPr/>
          <a:lstStyle/>
          <a:p>
            <a:fld id="{30340642-D2FD-D046-87EF-349296A3D9A8}" type="slidenum">
              <a:rPr lang="en-US" smtClean="0"/>
              <a:t>44</a:t>
            </a:fld>
            <a:endParaRPr lang="en-US"/>
          </a:p>
        </p:txBody>
      </p:sp>
    </p:spTree>
    <p:extLst>
      <p:ext uri="{BB962C8B-B14F-4D97-AF65-F5344CB8AC3E}">
        <p14:creationId xmlns:p14="http://schemas.microsoft.com/office/powerpoint/2010/main" val="15599599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smtClean="0">
                <a:solidFill>
                  <a:schemeClr val="tx1"/>
                </a:solidFill>
                <a:effectLst/>
                <a:latin typeface="+mn-lt"/>
                <a:ea typeface="+mn-ea"/>
                <a:cs typeface="+mn-cs"/>
              </a:rPr>
              <a:t>OVERALL FEEDBACK</a:t>
            </a:r>
            <a:r>
              <a:rPr lang="en-US" sz="1200" b="0" kern="1200" baseline="0" dirty="0" smtClean="0">
                <a:solidFill>
                  <a:schemeClr val="tx1"/>
                </a:solidFill>
                <a:effectLst/>
                <a:latin typeface="+mn-lt"/>
                <a:ea typeface="+mn-ea"/>
                <a:cs typeface="+mn-cs"/>
              </a:rPr>
              <a:t> </a:t>
            </a:r>
            <a:r>
              <a:rPr lang="en-US" sz="1200" b="0" strike="noStrike" kern="1200" dirty="0" smtClean="0">
                <a:solidFill>
                  <a:schemeClr val="tx1"/>
                </a:solidFill>
                <a:effectLst/>
                <a:latin typeface="+mn-lt"/>
                <a:ea typeface="+mn-ea"/>
                <a:cs typeface="+mn-cs"/>
              </a:rPr>
              <a:t>(3–5 min)</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Allow one minute for this slide.</a:t>
            </a:r>
          </a:p>
          <a:p>
            <a:endParaRPr lang="en-US" sz="1200" b="1" kern="1200" dirty="0" smtClean="0">
              <a:solidFill>
                <a:schemeClr val="tx1"/>
              </a:solidFill>
              <a:effectLst/>
              <a:latin typeface="+mn-lt"/>
              <a:ea typeface="+mn-ea"/>
              <a:cs typeface="+mn-cs"/>
            </a:endParaRPr>
          </a:p>
          <a:p>
            <a:pPr marL="171450" indent="-171450">
              <a:buFont typeface="Arial"/>
              <a:buChar char="•"/>
            </a:pPr>
            <a:r>
              <a:rPr lang="en-US" sz="1200" b="0" kern="1200" dirty="0" smtClean="0">
                <a:solidFill>
                  <a:schemeClr val="tx1"/>
                </a:solidFill>
                <a:effectLst/>
                <a:latin typeface="+mn-lt"/>
                <a:ea typeface="+mn-ea"/>
                <a:cs typeface="+mn-cs"/>
              </a:rPr>
              <a:t>Explain to the Students that you will now be giving them an overall assessment and recommendations. Use the following prompts to help you explain the assessment:</a:t>
            </a:r>
          </a:p>
          <a:p>
            <a:r>
              <a:rPr lang="en-US" sz="1200" b="0" kern="1200" dirty="0" smtClean="0">
                <a:solidFill>
                  <a:schemeClr val="tx1"/>
                </a:solidFill>
                <a:effectLst/>
                <a:latin typeface="+mn-lt"/>
                <a:ea typeface="+mn-ea"/>
                <a:cs typeface="+mn-cs"/>
              </a:rPr>
              <a:t> </a:t>
            </a:r>
          </a:p>
          <a:p>
            <a:pPr marL="171450" indent="-171450">
              <a:buFont typeface="Wingdings" charset="2"/>
              <a:buChar char="ü"/>
            </a:pPr>
            <a:r>
              <a:rPr lang="en-US" sz="1200" b="0" kern="1200" dirty="0" smtClean="0">
                <a:solidFill>
                  <a:schemeClr val="tx1"/>
                </a:solidFill>
                <a:effectLst/>
                <a:latin typeface="+mn-lt"/>
                <a:ea typeface="+mn-ea"/>
                <a:cs typeface="+mn-cs"/>
              </a:rPr>
              <a:t>First, you did a really good job of…</a:t>
            </a:r>
          </a:p>
          <a:p>
            <a:pPr marL="171450" indent="-171450">
              <a:buFont typeface="Wingdings" charset="2"/>
              <a:buChar char="ü"/>
            </a:pPr>
            <a:r>
              <a:rPr lang="en-US" sz="1200" b="0" kern="1200" dirty="0" smtClean="0">
                <a:solidFill>
                  <a:schemeClr val="tx1"/>
                </a:solidFill>
                <a:effectLst/>
                <a:latin typeface="+mn-lt"/>
                <a:ea typeface="+mn-ea"/>
                <a:cs typeface="+mn-cs"/>
              </a:rPr>
              <a:t>The areas where you could use a little more practice are…</a:t>
            </a:r>
          </a:p>
          <a:p>
            <a:pPr marL="171450" indent="-171450">
              <a:buFont typeface="Wingdings" charset="2"/>
              <a:buChar char="ü"/>
            </a:pPr>
            <a:r>
              <a:rPr lang="en-US" sz="1200" b="0" kern="1200" dirty="0" smtClean="0">
                <a:solidFill>
                  <a:schemeClr val="tx1"/>
                </a:solidFill>
                <a:effectLst/>
                <a:latin typeface="+mn-lt"/>
                <a:ea typeface="+mn-ea"/>
                <a:cs typeface="+mn-cs"/>
              </a:rPr>
              <a:t>The language points I didn’t hear </a:t>
            </a:r>
            <a:r>
              <a:rPr lang="en-US" sz="1200" b="0" i="0" kern="1200" dirty="0" smtClean="0">
                <a:solidFill>
                  <a:schemeClr val="tx1"/>
                </a:solidFill>
                <a:effectLst/>
                <a:latin typeface="+mn-lt"/>
                <a:ea typeface="+mn-ea"/>
                <a:cs typeface="+mn-cs"/>
              </a:rPr>
              <a:t>you use were...</a:t>
            </a:r>
          </a:p>
          <a:p>
            <a:pPr marL="171450" indent="-171450">
              <a:buFont typeface="Wingdings" charset="2"/>
              <a:buChar char="ü"/>
            </a:pPr>
            <a:r>
              <a:rPr lang="en-US" sz="1200" b="0" i="0" kern="1200" dirty="0" smtClean="0">
                <a:solidFill>
                  <a:schemeClr val="tx1"/>
                </a:solidFill>
                <a:effectLst/>
                <a:latin typeface="+mn-lt"/>
                <a:ea typeface="+mn-ea"/>
                <a:cs typeface="+mn-cs"/>
              </a:rPr>
              <a:t>As a result, I’d recommend that you… [continue on to Unit 22… work on (X, Y, Z ) and repeat Encounter 21].</a:t>
            </a:r>
          </a:p>
          <a:p>
            <a:pPr marL="171450" indent="-171450">
              <a:buFont typeface="Wingdings" charset="2"/>
              <a:buChar char="ü"/>
            </a:pPr>
            <a:r>
              <a:rPr lang="en-US" sz="1200" b="0" i="0" kern="1200" dirty="0" smtClean="0">
                <a:solidFill>
                  <a:schemeClr val="tx1"/>
                </a:solidFill>
                <a:effectLst/>
                <a:latin typeface="+mn-lt"/>
                <a:ea typeface="+mn-ea"/>
                <a:cs typeface="+mn-cs"/>
              </a:rPr>
              <a:t>Do you have any questions?</a:t>
            </a:r>
          </a:p>
          <a:p>
            <a:endParaRPr lang="en-US" dirty="0"/>
          </a:p>
        </p:txBody>
      </p:sp>
      <p:sp>
        <p:nvSpPr>
          <p:cNvPr id="4" name="Slide Number Placeholder 3"/>
          <p:cNvSpPr>
            <a:spLocks noGrp="1"/>
          </p:cNvSpPr>
          <p:nvPr>
            <p:ph type="sldNum" sz="quarter" idx="10"/>
          </p:nvPr>
        </p:nvSpPr>
        <p:spPr/>
        <p:txBody>
          <a:bodyPr/>
          <a:lstStyle/>
          <a:p>
            <a:fld id="{30340642-D2FD-D046-87EF-349296A3D9A8}" type="slidenum">
              <a:rPr lang="en-US" smtClean="0"/>
              <a:t>45</a:t>
            </a:fld>
            <a:endParaRPr lang="en-US"/>
          </a:p>
        </p:txBody>
      </p:sp>
    </p:spTree>
    <p:extLst>
      <p:ext uri="{BB962C8B-B14F-4D97-AF65-F5344CB8AC3E}">
        <p14:creationId xmlns:p14="http://schemas.microsoft.com/office/powerpoint/2010/main" val="15599599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smtClean="0">
                <a:solidFill>
                  <a:schemeClr val="tx1"/>
                </a:solidFill>
                <a:effectLst/>
                <a:latin typeface="+mn-lt"/>
                <a:ea typeface="+mn-ea"/>
                <a:cs typeface="+mn-cs"/>
              </a:rPr>
              <a:t>OVERALL FEEDBACK</a:t>
            </a:r>
            <a:r>
              <a:rPr lang="en-US" sz="1200" b="0" kern="1200" baseline="0" dirty="0" smtClean="0">
                <a:solidFill>
                  <a:schemeClr val="tx1"/>
                </a:solidFill>
                <a:effectLst/>
                <a:latin typeface="+mn-lt"/>
                <a:ea typeface="+mn-ea"/>
                <a:cs typeface="+mn-cs"/>
              </a:rPr>
              <a:t> </a:t>
            </a:r>
            <a:r>
              <a:rPr lang="en-US" sz="1200" b="0" strike="noStrike" kern="1200" dirty="0" smtClean="0">
                <a:solidFill>
                  <a:schemeClr val="tx1"/>
                </a:solidFill>
                <a:effectLst/>
                <a:latin typeface="+mn-lt"/>
                <a:ea typeface="+mn-ea"/>
                <a:cs typeface="+mn-cs"/>
              </a:rPr>
              <a:t>(3–5 min)</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Allow one minute for this slide.</a:t>
            </a:r>
          </a:p>
          <a:p>
            <a:endParaRPr lang="en-US" sz="1200" b="1" kern="1200" dirty="0" smtClean="0">
              <a:solidFill>
                <a:schemeClr val="tx1"/>
              </a:solidFill>
              <a:effectLst/>
              <a:latin typeface="+mn-lt"/>
              <a:ea typeface="+mn-ea"/>
              <a:cs typeface="+mn-cs"/>
            </a:endParaRPr>
          </a:p>
          <a:p>
            <a:pPr marL="171450" indent="-171450">
              <a:buFont typeface="Arial"/>
              <a:buChar char="•"/>
            </a:pPr>
            <a:r>
              <a:rPr lang="en-US" sz="1200" b="0" kern="1200" dirty="0" smtClean="0">
                <a:solidFill>
                  <a:schemeClr val="tx1"/>
                </a:solidFill>
                <a:effectLst/>
                <a:latin typeface="+mn-lt"/>
                <a:ea typeface="+mn-ea"/>
                <a:cs typeface="+mn-cs"/>
              </a:rPr>
              <a:t>Explain to the Students that you will now be giving them an overall assessment and recommendations. Use the following prompts to help you explain the assessment:</a:t>
            </a:r>
          </a:p>
          <a:p>
            <a:r>
              <a:rPr lang="en-US" sz="1200" b="0" kern="1200" dirty="0" smtClean="0">
                <a:solidFill>
                  <a:schemeClr val="tx1"/>
                </a:solidFill>
                <a:effectLst/>
                <a:latin typeface="+mn-lt"/>
                <a:ea typeface="+mn-ea"/>
                <a:cs typeface="+mn-cs"/>
              </a:rPr>
              <a:t> </a:t>
            </a:r>
          </a:p>
          <a:p>
            <a:pPr marL="171450" indent="-171450">
              <a:buFont typeface="Wingdings" charset="2"/>
              <a:buChar char="ü"/>
            </a:pPr>
            <a:r>
              <a:rPr lang="en-US" sz="1200" b="0" kern="1200" dirty="0" smtClean="0">
                <a:solidFill>
                  <a:schemeClr val="tx1"/>
                </a:solidFill>
                <a:effectLst/>
                <a:latin typeface="+mn-lt"/>
                <a:ea typeface="+mn-ea"/>
                <a:cs typeface="+mn-cs"/>
              </a:rPr>
              <a:t>First, you did a really good job of…</a:t>
            </a:r>
          </a:p>
          <a:p>
            <a:pPr marL="171450" indent="-171450">
              <a:buFont typeface="Wingdings" charset="2"/>
              <a:buChar char="ü"/>
            </a:pPr>
            <a:r>
              <a:rPr lang="en-US" sz="1200" b="0" kern="1200" dirty="0" smtClean="0">
                <a:solidFill>
                  <a:schemeClr val="tx1"/>
                </a:solidFill>
                <a:effectLst/>
                <a:latin typeface="+mn-lt"/>
                <a:ea typeface="+mn-ea"/>
                <a:cs typeface="+mn-cs"/>
              </a:rPr>
              <a:t>The areas where you could use a little more practice are…</a:t>
            </a:r>
          </a:p>
          <a:p>
            <a:pPr marL="171450" indent="-171450">
              <a:buFont typeface="Wingdings" charset="2"/>
              <a:buChar char="ü"/>
            </a:pPr>
            <a:r>
              <a:rPr lang="en-US" sz="1200" b="0" kern="1200" dirty="0" smtClean="0">
                <a:solidFill>
                  <a:schemeClr val="tx1"/>
                </a:solidFill>
                <a:effectLst/>
                <a:latin typeface="+mn-lt"/>
                <a:ea typeface="+mn-ea"/>
                <a:cs typeface="+mn-cs"/>
              </a:rPr>
              <a:t>The language points I didn’t hear </a:t>
            </a:r>
            <a:r>
              <a:rPr lang="en-US" sz="1200" b="0" i="0" kern="1200" dirty="0" smtClean="0">
                <a:solidFill>
                  <a:schemeClr val="tx1"/>
                </a:solidFill>
                <a:effectLst/>
                <a:latin typeface="+mn-lt"/>
                <a:ea typeface="+mn-ea"/>
                <a:cs typeface="+mn-cs"/>
              </a:rPr>
              <a:t>you use were...</a:t>
            </a:r>
          </a:p>
          <a:p>
            <a:pPr marL="171450" indent="-171450">
              <a:buFont typeface="Wingdings" charset="2"/>
              <a:buChar char="ü"/>
            </a:pPr>
            <a:r>
              <a:rPr lang="en-US" sz="1200" b="0" i="0" kern="1200" dirty="0" smtClean="0">
                <a:solidFill>
                  <a:schemeClr val="tx1"/>
                </a:solidFill>
                <a:effectLst/>
                <a:latin typeface="+mn-lt"/>
                <a:ea typeface="+mn-ea"/>
                <a:cs typeface="+mn-cs"/>
              </a:rPr>
              <a:t>As a result, I’d recommend that you… [continue on to Unit 22… work on (X, Y, Z ) and repeat Encounter 21].</a:t>
            </a:r>
          </a:p>
          <a:p>
            <a:pPr marL="171450" indent="-171450">
              <a:buFont typeface="Wingdings" charset="2"/>
              <a:buChar char="ü"/>
            </a:pPr>
            <a:r>
              <a:rPr lang="en-US" sz="1200" b="0" i="0" kern="1200" dirty="0" smtClean="0">
                <a:solidFill>
                  <a:schemeClr val="tx1"/>
                </a:solidFill>
                <a:effectLst/>
                <a:latin typeface="+mn-lt"/>
                <a:ea typeface="+mn-ea"/>
                <a:cs typeface="+mn-cs"/>
              </a:rPr>
              <a:t>Do you have any questions?</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30340642-D2FD-D046-87EF-349296A3D9A8}" type="slidenum">
              <a:rPr lang="en-US" smtClean="0"/>
              <a:t>46</a:t>
            </a:fld>
            <a:endParaRPr lang="en-US"/>
          </a:p>
        </p:txBody>
      </p:sp>
    </p:spTree>
    <p:extLst>
      <p:ext uri="{BB962C8B-B14F-4D97-AF65-F5344CB8AC3E}">
        <p14:creationId xmlns:p14="http://schemas.microsoft.com/office/powerpoint/2010/main" val="15599599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smtClean="0">
                <a:solidFill>
                  <a:schemeClr val="tx1"/>
                </a:solidFill>
                <a:effectLst/>
                <a:latin typeface="+mn-lt"/>
                <a:ea typeface="+mn-ea"/>
                <a:cs typeface="+mn-cs"/>
              </a:rPr>
              <a:t>OVERALL FEEDBACK</a:t>
            </a:r>
            <a:r>
              <a:rPr lang="en-US" sz="1200" b="0" kern="1200" baseline="0" dirty="0" smtClean="0">
                <a:solidFill>
                  <a:schemeClr val="tx1"/>
                </a:solidFill>
                <a:effectLst/>
                <a:latin typeface="+mn-lt"/>
                <a:ea typeface="+mn-ea"/>
                <a:cs typeface="+mn-cs"/>
              </a:rPr>
              <a:t> </a:t>
            </a:r>
            <a:r>
              <a:rPr lang="en-US" sz="1200" b="0" strike="noStrike" kern="1200" dirty="0" smtClean="0">
                <a:solidFill>
                  <a:schemeClr val="tx1"/>
                </a:solidFill>
                <a:effectLst/>
                <a:latin typeface="+mn-lt"/>
                <a:ea typeface="+mn-ea"/>
                <a:cs typeface="+mn-cs"/>
              </a:rPr>
              <a:t>(3–5 min)</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Allow one minute for this slide.</a:t>
            </a:r>
          </a:p>
          <a:p>
            <a:endParaRPr lang="en-US" sz="1200" b="1" kern="1200" dirty="0" smtClean="0">
              <a:solidFill>
                <a:schemeClr val="tx1"/>
              </a:solidFill>
              <a:effectLst/>
              <a:latin typeface="+mn-lt"/>
              <a:ea typeface="+mn-ea"/>
              <a:cs typeface="+mn-cs"/>
            </a:endParaRPr>
          </a:p>
          <a:p>
            <a:pPr marL="171450" indent="-171450">
              <a:buFont typeface="Arial"/>
              <a:buChar char="•"/>
            </a:pPr>
            <a:r>
              <a:rPr lang="en-US" sz="1200" b="0" kern="1200" dirty="0" smtClean="0">
                <a:solidFill>
                  <a:schemeClr val="tx1"/>
                </a:solidFill>
                <a:effectLst/>
                <a:latin typeface="+mn-lt"/>
                <a:ea typeface="+mn-ea"/>
                <a:cs typeface="+mn-cs"/>
              </a:rPr>
              <a:t>Explain to the Students that you will now be giving them an overall assessment and recommendations. Use the following prompts to help you explain the assessment:</a:t>
            </a:r>
          </a:p>
          <a:p>
            <a:r>
              <a:rPr lang="en-US" sz="1200" b="0" kern="1200" dirty="0" smtClean="0">
                <a:solidFill>
                  <a:schemeClr val="tx1"/>
                </a:solidFill>
                <a:effectLst/>
                <a:latin typeface="+mn-lt"/>
                <a:ea typeface="+mn-ea"/>
                <a:cs typeface="+mn-cs"/>
              </a:rPr>
              <a:t> </a:t>
            </a:r>
          </a:p>
          <a:p>
            <a:pPr marL="171450" indent="-171450">
              <a:buFont typeface="Wingdings" charset="2"/>
              <a:buChar char="ü"/>
            </a:pPr>
            <a:r>
              <a:rPr lang="en-US" sz="1200" b="0" kern="1200" dirty="0" smtClean="0">
                <a:solidFill>
                  <a:schemeClr val="tx1"/>
                </a:solidFill>
                <a:effectLst/>
                <a:latin typeface="+mn-lt"/>
                <a:ea typeface="+mn-ea"/>
                <a:cs typeface="+mn-cs"/>
              </a:rPr>
              <a:t>First, you did a really good job of…</a:t>
            </a:r>
          </a:p>
          <a:p>
            <a:pPr marL="171450" indent="-171450">
              <a:buFont typeface="Wingdings" charset="2"/>
              <a:buChar char="ü"/>
            </a:pPr>
            <a:r>
              <a:rPr lang="en-US" sz="1200" b="0" kern="1200" dirty="0" smtClean="0">
                <a:solidFill>
                  <a:schemeClr val="tx1"/>
                </a:solidFill>
                <a:effectLst/>
                <a:latin typeface="+mn-lt"/>
                <a:ea typeface="+mn-ea"/>
                <a:cs typeface="+mn-cs"/>
              </a:rPr>
              <a:t>The areas where you could use a little more practice are…</a:t>
            </a:r>
          </a:p>
          <a:p>
            <a:pPr marL="171450" indent="-171450">
              <a:buFont typeface="Wingdings" charset="2"/>
              <a:buChar char="ü"/>
            </a:pPr>
            <a:r>
              <a:rPr lang="en-US" sz="1200" b="0" kern="1200" dirty="0" smtClean="0">
                <a:solidFill>
                  <a:schemeClr val="tx1"/>
                </a:solidFill>
                <a:effectLst/>
                <a:latin typeface="+mn-lt"/>
                <a:ea typeface="+mn-ea"/>
                <a:cs typeface="+mn-cs"/>
              </a:rPr>
              <a:t>The language points I didn’t hear </a:t>
            </a:r>
            <a:r>
              <a:rPr lang="en-US" sz="1200" b="0" i="0" kern="1200" dirty="0" smtClean="0">
                <a:solidFill>
                  <a:schemeClr val="tx1"/>
                </a:solidFill>
                <a:effectLst/>
                <a:latin typeface="+mn-lt"/>
                <a:ea typeface="+mn-ea"/>
                <a:cs typeface="+mn-cs"/>
              </a:rPr>
              <a:t>you use were...</a:t>
            </a:r>
          </a:p>
          <a:p>
            <a:pPr marL="171450" indent="-171450">
              <a:buFont typeface="Wingdings" charset="2"/>
              <a:buChar char="ü"/>
            </a:pPr>
            <a:r>
              <a:rPr lang="en-US" sz="1200" b="0" i="0" kern="1200" dirty="0" smtClean="0">
                <a:solidFill>
                  <a:schemeClr val="tx1"/>
                </a:solidFill>
                <a:effectLst/>
                <a:latin typeface="+mn-lt"/>
                <a:ea typeface="+mn-ea"/>
                <a:cs typeface="+mn-cs"/>
              </a:rPr>
              <a:t>As a result, I’d recommend that you… [continue on to Unit 22… work on (X, Y, Z ) and repeat Encounter 21].</a:t>
            </a:r>
          </a:p>
          <a:p>
            <a:pPr marL="171450" indent="-171450">
              <a:buFont typeface="Wingdings" charset="2"/>
              <a:buChar char="ü"/>
            </a:pPr>
            <a:r>
              <a:rPr lang="en-US" sz="1200" b="0" i="0" kern="1200" dirty="0" smtClean="0">
                <a:solidFill>
                  <a:schemeClr val="tx1"/>
                </a:solidFill>
                <a:effectLst/>
                <a:latin typeface="+mn-lt"/>
                <a:ea typeface="+mn-ea"/>
                <a:cs typeface="+mn-cs"/>
              </a:rPr>
              <a:t>Do you have any questions?</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30340642-D2FD-D046-87EF-349296A3D9A8}" type="slidenum">
              <a:rPr lang="en-US" smtClean="0"/>
              <a:t>47</a:t>
            </a:fld>
            <a:endParaRPr lang="en-US"/>
          </a:p>
        </p:txBody>
      </p:sp>
    </p:spTree>
    <p:extLst>
      <p:ext uri="{BB962C8B-B14F-4D97-AF65-F5344CB8AC3E}">
        <p14:creationId xmlns:p14="http://schemas.microsoft.com/office/powerpoint/2010/main" val="15599599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5.1 Win a Point (10 min)</a:t>
            </a:r>
          </a:p>
          <a:p>
            <a:r>
              <a:rPr lang="en-US" sz="1200" b="0" i="0" kern="1200" dirty="0" smtClean="0">
                <a:solidFill>
                  <a:schemeClr val="tx1"/>
                </a:solidFill>
                <a:effectLst/>
                <a:latin typeface="+mn-lt"/>
                <a:ea typeface="+mn-ea"/>
                <a:cs typeface="+mn-cs"/>
              </a:rPr>
              <a:t>Allow</a:t>
            </a:r>
            <a:r>
              <a:rPr lang="en-US" sz="1200" b="0" i="0" kern="1200" baseline="0" dirty="0" smtClean="0">
                <a:solidFill>
                  <a:schemeClr val="tx1"/>
                </a:solidFill>
                <a:effectLst/>
                <a:latin typeface="+mn-lt"/>
                <a:ea typeface="+mn-ea"/>
                <a:cs typeface="+mn-cs"/>
              </a:rPr>
              <a:t> ten minutes for this slide.</a:t>
            </a:r>
            <a:endParaRPr lang="en-US" sz="1200" b="0" i="0" kern="1200" dirty="0" smtClean="0">
              <a:solidFill>
                <a:schemeClr val="tx1"/>
              </a:solidFill>
              <a:effectLst/>
              <a:latin typeface="+mn-lt"/>
              <a:ea typeface="+mn-ea"/>
              <a:cs typeface="+mn-cs"/>
            </a:endParaRPr>
          </a:p>
          <a:p>
            <a:endParaRPr lang="en-US" sz="1200" b="0" i="0" kern="1200" baseline="0" dirty="0" smtClean="0">
              <a:solidFill>
                <a:schemeClr val="tx1"/>
              </a:solidFill>
              <a:effectLst/>
              <a:latin typeface="+mn-lt"/>
              <a:ea typeface="+mn-ea"/>
              <a:cs typeface="+mn-cs"/>
            </a:endParaRPr>
          </a:p>
          <a:p>
            <a:r>
              <a:rPr lang="en-US" sz="1200" b="0" kern="1200" dirty="0" smtClean="0">
                <a:solidFill>
                  <a:schemeClr val="tx1"/>
                </a:solidFill>
                <a:effectLst/>
                <a:latin typeface="+mn-lt"/>
                <a:ea typeface="+mn-ea"/>
                <a:cs typeface="+mn-cs"/>
              </a:rPr>
              <a:t>OBJECTIVE</a:t>
            </a:r>
          </a:p>
          <a:p>
            <a:r>
              <a:rPr lang="en-GB" sz="1200" b="0" kern="1200" dirty="0" smtClean="0">
                <a:solidFill>
                  <a:schemeClr val="tx1"/>
                </a:solidFill>
                <a:effectLst/>
                <a:latin typeface="+mn-lt"/>
                <a:ea typeface="+mn-ea"/>
                <a:cs typeface="+mn-cs"/>
              </a:rPr>
              <a:t>•</a:t>
            </a:r>
            <a:r>
              <a:rPr lang="en-GB" sz="1200" b="0" kern="1200" baseline="0" dirty="0" smtClean="0">
                <a:solidFill>
                  <a:schemeClr val="tx1"/>
                </a:solidFill>
                <a:effectLst/>
                <a:latin typeface="+mn-lt"/>
                <a:ea typeface="+mn-ea"/>
                <a:cs typeface="+mn-cs"/>
              </a:rPr>
              <a:t>   </a:t>
            </a:r>
            <a:r>
              <a:rPr lang="en-GB" sz="1200" b="0" kern="1200" dirty="0" smtClean="0">
                <a:solidFill>
                  <a:schemeClr val="tx1"/>
                </a:solidFill>
                <a:effectLst/>
                <a:latin typeface="+mn-lt"/>
                <a:ea typeface="+mn-ea"/>
                <a:cs typeface="+mn-cs"/>
              </a:rPr>
              <a:t>To review and practice target language from the Unit</a:t>
            </a:r>
            <a:r>
              <a:rPr lang="en-US" b="0" dirty="0" smtClean="0">
                <a:effectLst/>
              </a:rPr>
              <a:t> </a:t>
            </a:r>
            <a:endParaRPr lang="en-US" sz="1200" b="0" i="0" kern="1200" baseline="0" dirty="0" smtClean="0">
              <a:solidFill>
                <a:schemeClr val="tx1"/>
              </a:solidFill>
              <a:effectLst/>
              <a:latin typeface="+mn-lt"/>
              <a:ea typeface="+mn-ea"/>
              <a:cs typeface="+mn-cs"/>
            </a:endParaRPr>
          </a:p>
          <a:p>
            <a:endParaRPr lang="en-GB" sz="1200" b="0" kern="1200" dirty="0" smtClean="0">
              <a:solidFill>
                <a:schemeClr val="tx1"/>
              </a:solidFill>
              <a:effectLst/>
              <a:latin typeface="+mn-lt"/>
              <a:ea typeface="+mn-ea"/>
              <a:cs typeface="+mn-cs"/>
            </a:endParaRPr>
          </a:p>
          <a:p>
            <a:r>
              <a:rPr lang="en-GB" sz="1200" b="0" kern="1200" dirty="0" smtClean="0">
                <a:solidFill>
                  <a:schemeClr val="tx1"/>
                </a:solidFill>
                <a:effectLst/>
                <a:latin typeface="+mn-lt"/>
                <a:ea typeface="+mn-ea"/>
                <a:cs typeface="+mn-cs"/>
              </a:rPr>
              <a:t>INSTRUCTIONS</a:t>
            </a: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Direct the Students</a:t>
            </a:r>
            <a:r>
              <a:rPr lang="en-US" sz="1200" kern="1200" smtClean="0">
                <a:solidFill>
                  <a:schemeClr val="tx1"/>
                </a:solidFill>
                <a:effectLst/>
                <a:latin typeface="+mn-lt"/>
                <a:ea typeface="+mn-ea"/>
                <a:cs typeface="+mn-cs"/>
              </a:rPr>
              <a:t>’ attention</a:t>
            </a:r>
            <a:r>
              <a:rPr lang="en-US" sz="1200" kern="1200" baseline="0" smtClean="0">
                <a:solidFill>
                  <a:schemeClr val="tx1"/>
                </a:solidFill>
                <a:effectLst/>
                <a:latin typeface="+mn-lt"/>
                <a:ea typeface="+mn-ea"/>
                <a:cs typeface="+mn-cs"/>
              </a:rPr>
              <a:t> to</a:t>
            </a:r>
            <a:r>
              <a:rPr lang="en-US" sz="1200" kern="120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the image of the bag of chips </a:t>
            </a:r>
            <a:r>
              <a:rPr lang="en-US" sz="1200" kern="1200" baseline="0" dirty="0" smtClean="0">
                <a:solidFill>
                  <a:schemeClr val="tx1"/>
                </a:solidFill>
                <a:effectLst/>
                <a:latin typeface="+mn-lt"/>
                <a:ea typeface="+mn-ea"/>
                <a:cs typeface="+mn-cs"/>
              </a:rPr>
              <a:t>and </a:t>
            </a:r>
            <a:r>
              <a:rPr lang="en-US" sz="1200" kern="1200" dirty="0" smtClean="0">
                <a:solidFill>
                  <a:schemeClr val="tx1"/>
                </a:solidFill>
                <a:effectLst/>
                <a:latin typeface="+mn-lt"/>
                <a:ea typeface="+mn-ea"/>
                <a:cs typeface="+mn-cs"/>
              </a:rPr>
              <a:t>ask the </a:t>
            </a:r>
            <a:r>
              <a:rPr lang="en-US" sz="1200" i="0" kern="1200" dirty="0" smtClean="0">
                <a:solidFill>
                  <a:schemeClr val="tx1"/>
                </a:solidFill>
                <a:effectLst/>
                <a:latin typeface="+mn-lt"/>
                <a:ea typeface="+mn-ea"/>
                <a:cs typeface="+mn-cs"/>
              </a:rPr>
              <a:t>class, “What is this?”</a:t>
            </a:r>
          </a:p>
          <a:p>
            <a:pPr marL="171450" indent="-171450">
              <a:buFont typeface="Arial"/>
              <a:buChar char="•"/>
            </a:pPr>
            <a:r>
              <a:rPr lang="en-US" sz="1200" i="0" kern="1200" dirty="0" smtClean="0">
                <a:solidFill>
                  <a:schemeClr val="tx1"/>
                </a:solidFill>
                <a:effectLst/>
                <a:latin typeface="+mn-lt"/>
                <a:ea typeface="+mn-ea"/>
                <a:cs typeface="+mn-cs"/>
              </a:rPr>
              <a:t>Elicit “bag of chips,” and award one point to the Student who says it first.</a:t>
            </a:r>
          </a:p>
          <a:p>
            <a:pPr marL="171450" marR="0" indent="-171450" algn="l" defTabSz="457200" rtl="0" eaLnBrk="1" fontAlgn="auto" latinLnBrk="0" hangingPunct="1">
              <a:lnSpc>
                <a:spcPct val="100000"/>
              </a:lnSpc>
              <a:spcBef>
                <a:spcPts val="0"/>
              </a:spcBef>
              <a:spcAft>
                <a:spcPts val="0"/>
              </a:spcAft>
              <a:buClrTx/>
              <a:buSzTx/>
              <a:buFont typeface="Arial"/>
              <a:buChar char="•"/>
              <a:tabLst/>
              <a:defRPr/>
            </a:pPr>
            <a:r>
              <a:rPr lang="en-US" sz="1200" i="0" kern="1200" dirty="0" smtClean="0">
                <a:solidFill>
                  <a:schemeClr val="tx1"/>
                </a:solidFill>
                <a:effectLst/>
                <a:latin typeface="+mn-lt"/>
                <a:ea typeface="+mn-ea"/>
                <a:cs typeface="+mn-cs"/>
              </a:rPr>
              <a:t>Next, ask, “Who can say a sentence with ‘bag of chips’?” Give the Students thirty seconds to discuss and then give their answers. For example, </a:t>
            </a:r>
            <a:br>
              <a:rPr lang="en-US" sz="1200" i="0" kern="1200" dirty="0" smtClean="0">
                <a:solidFill>
                  <a:schemeClr val="tx1"/>
                </a:solidFill>
                <a:effectLst/>
                <a:latin typeface="+mn-lt"/>
                <a:ea typeface="+mn-ea"/>
                <a:cs typeface="+mn-cs"/>
              </a:rPr>
            </a:br>
            <a:endParaRPr lang="en-US" sz="1200" i="0" kern="1200" dirty="0" smtClean="0">
              <a:solidFill>
                <a:schemeClr val="tx1"/>
              </a:solidFill>
              <a:effectLst/>
              <a:latin typeface="+mn-lt"/>
              <a:ea typeface="+mn-ea"/>
              <a:cs typeface="+mn-cs"/>
            </a:endParaRPr>
          </a:p>
          <a:p>
            <a:pPr marL="457200" lvl="1" indent="0">
              <a:buFont typeface="Arial"/>
              <a:buNone/>
            </a:pPr>
            <a:r>
              <a:rPr lang="en-US" sz="1200" i="0" kern="1200" dirty="0" smtClean="0">
                <a:solidFill>
                  <a:schemeClr val="tx1"/>
                </a:solidFill>
                <a:effectLst/>
                <a:latin typeface="+mn-lt"/>
                <a:ea typeface="+mn-ea"/>
                <a:cs typeface="+mn-cs"/>
              </a:rPr>
              <a:t>Can I have a bag of chips, please?</a:t>
            </a:r>
          </a:p>
          <a:p>
            <a:pPr marL="457200" lvl="1" indent="0">
              <a:buFont typeface="Arial"/>
              <a:buNone/>
            </a:pPr>
            <a:r>
              <a:rPr lang="en-US" sz="1200" i="0" kern="1200" dirty="0" smtClean="0">
                <a:solidFill>
                  <a:schemeClr val="tx1"/>
                </a:solidFill>
                <a:effectLst/>
                <a:latin typeface="+mn-lt"/>
                <a:ea typeface="+mn-ea"/>
                <a:cs typeface="+mn-cs"/>
              </a:rPr>
              <a:t>It’s his bag of chips.</a:t>
            </a:r>
          </a:p>
          <a:p>
            <a:pPr marL="457200" lvl="1" indent="0">
              <a:buFont typeface="Arial"/>
              <a:buNone/>
            </a:pPr>
            <a:r>
              <a:rPr lang="en-US" sz="1200" i="0" kern="1200" dirty="0" smtClean="0">
                <a:solidFill>
                  <a:schemeClr val="tx1"/>
                </a:solidFill>
                <a:effectLst/>
                <a:latin typeface="+mn-lt"/>
                <a:ea typeface="+mn-ea"/>
                <a:cs typeface="+mn-cs"/>
              </a:rPr>
              <a:t>That is Daniel’s bag of chips.</a:t>
            </a:r>
          </a:p>
          <a:p>
            <a:pPr marL="0" indent="0">
              <a:buFont typeface="Arial"/>
              <a:buNone/>
            </a:pPr>
            <a:endParaRPr lang="en-US" sz="1200" i="0" kern="1200" dirty="0" smtClean="0">
              <a:solidFill>
                <a:schemeClr val="tx1"/>
              </a:solidFill>
              <a:effectLst/>
              <a:latin typeface="+mn-lt"/>
              <a:ea typeface="+mn-ea"/>
              <a:cs typeface="+mn-cs"/>
            </a:endParaRPr>
          </a:p>
          <a:p>
            <a:pPr marL="171450" indent="-171450">
              <a:buFont typeface="Arial"/>
              <a:buChar char="•"/>
            </a:pPr>
            <a:r>
              <a:rPr lang="en-US" sz="1200" i="0" kern="1200" dirty="0" smtClean="0">
                <a:solidFill>
                  <a:schemeClr val="tx1"/>
                </a:solidFill>
                <a:effectLst/>
                <a:latin typeface="+mn-lt"/>
                <a:ea typeface="+mn-ea"/>
                <a:cs typeface="+mn-cs"/>
              </a:rPr>
              <a:t>For each correct sentence, award one point to the Student.</a:t>
            </a:r>
          </a:p>
          <a:p>
            <a:pPr marL="171450" indent="-171450">
              <a:buFont typeface="Arial"/>
              <a:buChar char="•"/>
            </a:pPr>
            <a:r>
              <a:rPr lang="en-US" sz="1200" i="0" kern="1200" dirty="0" smtClean="0">
                <a:solidFill>
                  <a:schemeClr val="tx1"/>
                </a:solidFill>
                <a:effectLst/>
                <a:latin typeface="+mn-lt"/>
                <a:ea typeface="+mn-ea"/>
                <a:cs typeface="+mn-cs"/>
              </a:rPr>
              <a:t>Repeat with the remaining images. Keep score and use a stopwatch to keep the activity fast paced.</a:t>
            </a:r>
          </a:p>
          <a:p>
            <a:pPr marL="0" indent="0">
              <a:buFont typeface="Arial"/>
              <a:buNone/>
            </a:pPr>
            <a:r>
              <a:rPr lang="en-US" i="0" baseline="0" dirty="0" smtClean="0"/>
              <a:t>#2. Reveal the can of beans.</a:t>
            </a:r>
          </a:p>
          <a:p>
            <a:pPr marL="0" indent="0">
              <a:buFont typeface="Arial"/>
              <a:buNone/>
            </a:pPr>
            <a:r>
              <a:rPr lang="en-US" i="0" baseline="0" dirty="0" smtClean="0"/>
              <a:t>#3. Reveal the packet of sugar.</a:t>
            </a:r>
          </a:p>
          <a:p>
            <a:pPr marL="0" indent="0">
              <a:buFont typeface="Arial"/>
              <a:buNone/>
            </a:pPr>
            <a:r>
              <a:rPr lang="en-US" i="0" baseline="0" dirty="0" smtClean="0"/>
              <a:t>#4. Reveal the box of lettuce.</a:t>
            </a:r>
          </a:p>
          <a:p>
            <a:pPr marL="0" indent="0">
              <a:buFont typeface="Arial"/>
              <a:buNone/>
            </a:pPr>
            <a:r>
              <a:rPr lang="en-US" i="0" baseline="0" dirty="0" smtClean="0"/>
              <a:t>#5. Reveal the bag of onions.</a:t>
            </a:r>
          </a:p>
          <a:p>
            <a:pPr marL="0" indent="0">
              <a:buFont typeface="Arial"/>
              <a:buNone/>
            </a:pPr>
            <a:r>
              <a:rPr lang="en-US" i="0" baseline="0" dirty="0" smtClean="0"/>
              <a:t>#6. Reveal the can of tomatoes.</a:t>
            </a:r>
          </a:p>
          <a:p>
            <a:pPr marL="0" indent="0">
              <a:buFont typeface="Arial"/>
              <a:buNone/>
            </a:pPr>
            <a:r>
              <a:rPr lang="en-US" i="0" baseline="0" dirty="0" smtClean="0"/>
              <a:t>#7. Reveal the bag of rice.</a:t>
            </a:r>
          </a:p>
          <a:p>
            <a:pPr marL="0" indent="0">
              <a:buFont typeface="Arial"/>
              <a:buNone/>
            </a:pPr>
            <a:r>
              <a:rPr lang="en-US" i="0" baseline="0" dirty="0" smtClean="0"/>
              <a:t>#8. Reveal the jar of peppers.</a:t>
            </a:r>
          </a:p>
          <a:p>
            <a:pPr marL="0" marR="0" indent="0" algn="l" defTabSz="457200" rtl="0" eaLnBrk="1" fontAlgn="auto" latinLnBrk="0" hangingPunct="1">
              <a:lnSpc>
                <a:spcPct val="100000"/>
              </a:lnSpc>
              <a:spcBef>
                <a:spcPts val="0"/>
              </a:spcBef>
              <a:spcAft>
                <a:spcPts val="0"/>
              </a:spcAft>
              <a:buClrTx/>
              <a:buSzTx/>
              <a:buFontTx/>
              <a:buNone/>
              <a:tabLst/>
              <a:defRPr/>
            </a:pPr>
            <a:endParaRPr lang="en-US" b="0"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i="0" baseline="0" dirty="0" smtClean="0"/>
              <a:t>TEACHING TIP</a:t>
            </a:r>
          </a:p>
          <a:p>
            <a:pPr marL="171450" marR="0" indent="-171450" algn="l" defTabSz="457200" rtl="0" eaLnBrk="1" fontAlgn="auto" latinLnBrk="0" hangingPunct="1">
              <a:lnSpc>
                <a:spcPct val="100000"/>
              </a:lnSpc>
              <a:spcBef>
                <a:spcPts val="0"/>
              </a:spcBef>
              <a:spcAft>
                <a:spcPts val="0"/>
              </a:spcAft>
              <a:buClrTx/>
              <a:buSzTx/>
              <a:buFont typeface="Arial"/>
              <a:buChar char="•"/>
              <a:tabLst/>
              <a:defRPr/>
            </a:pPr>
            <a:r>
              <a:rPr lang="en-US" sz="1200" i="0" kern="1200" dirty="0" smtClean="0">
                <a:solidFill>
                  <a:schemeClr val="tx1"/>
                </a:solidFill>
                <a:effectLst/>
                <a:latin typeface="+mn-lt"/>
                <a:ea typeface="+mn-ea"/>
                <a:cs typeface="+mn-cs"/>
              </a:rPr>
              <a:t>Make sure each Student has a chance to give an example sentence. </a:t>
            </a:r>
          </a:p>
          <a:p>
            <a:pPr marL="0" marR="0" indent="0" algn="l" defTabSz="457200" rtl="0" eaLnBrk="1" fontAlgn="auto" latinLnBrk="0" hangingPunct="1">
              <a:lnSpc>
                <a:spcPct val="100000"/>
              </a:lnSpc>
              <a:spcBef>
                <a:spcPts val="0"/>
              </a:spcBef>
              <a:spcAft>
                <a:spcPts val="0"/>
              </a:spcAft>
              <a:buClrTx/>
              <a:buSzTx/>
              <a:buFontTx/>
              <a:buNone/>
              <a:tabLst/>
              <a:defRPr/>
            </a:pPr>
            <a:endParaRPr lang="en-US" i="0" baseline="0" dirty="0" smtClean="0"/>
          </a:p>
        </p:txBody>
      </p:sp>
      <p:sp>
        <p:nvSpPr>
          <p:cNvPr id="4" name="Slide Number Placeholder 3"/>
          <p:cNvSpPr>
            <a:spLocks noGrp="1"/>
          </p:cNvSpPr>
          <p:nvPr>
            <p:ph type="sldNum" sz="quarter" idx="10"/>
          </p:nvPr>
        </p:nvSpPr>
        <p:spPr/>
        <p:txBody>
          <a:bodyPr/>
          <a:lstStyle/>
          <a:p>
            <a:fld id="{30340642-D2FD-D046-87EF-349296A3D9A8}" type="slidenum">
              <a:rPr lang="en-US" smtClean="0"/>
              <a:t>48</a:t>
            </a:fld>
            <a:endParaRPr lang="en-US"/>
          </a:p>
        </p:txBody>
      </p:sp>
    </p:spTree>
    <p:extLst>
      <p:ext uri="{BB962C8B-B14F-4D97-AF65-F5344CB8AC3E}">
        <p14:creationId xmlns:p14="http://schemas.microsoft.com/office/powerpoint/2010/main" val="259733441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0340642-D2FD-D046-87EF-349296A3D9A8}" type="slidenum">
              <a:rPr lang="en-US" smtClean="0"/>
              <a:t>50</a:t>
            </a:fld>
            <a:endParaRPr lang="en-US"/>
          </a:p>
        </p:txBody>
      </p:sp>
    </p:spTree>
    <p:extLst>
      <p:ext uri="{BB962C8B-B14F-4D97-AF65-F5344CB8AC3E}">
        <p14:creationId xmlns:p14="http://schemas.microsoft.com/office/powerpoint/2010/main" val="40916319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smtClean="0">
                <a:solidFill>
                  <a:schemeClr val="tx1"/>
                </a:solidFill>
                <a:effectLst/>
                <a:latin typeface="+mn-lt"/>
                <a:ea typeface="+mn-ea"/>
                <a:cs typeface="+mn-cs"/>
              </a:rPr>
              <a:t>2.1 Container</a:t>
            </a:r>
            <a:r>
              <a:rPr lang="en-GB" sz="1200" kern="1200" dirty="0" smtClean="0">
                <a:solidFill>
                  <a:schemeClr val="tx1"/>
                </a:solidFill>
                <a:effectLst/>
                <a:latin typeface="+mn-lt"/>
                <a:ea typeface="+mn-ea"/>
                <a:cs typeface="+mn-cs"/>
              </a:rPr>
              <a:t>s</a:t>
            </a:r>
            <a:endParaRPr lang="en-US" sz="1200" b="0" kern="1200" dirty="0" smtClean="0">
              <a:solidFill>
                <a:schemeClr val="tx1"/>
              </a:solidFill>
              <a:effectLst/>
              <a:latin typeface="+mn-lt"/>
              <a:ea typeface="+mn-ea"/>
              <a:cs typeface="+mn-cs"/>
            </a:endParaRPr>
          </a:p>
          <a:p>
            <a:pPr marL="0" indent="0">
              <a:buFont typeface="Arial"/>
              <a:buNone/>
            </a:pPr>
            <a:r>
              <a:rPr lang="en-US" sz="1200" kern="1200" baseline="0" dirty="0" smtClean="0">
                <a:solidFill>
                  <a:schemeClr val="tx1"/>
                </a:solidFill>
                <a:effectLst/>
                <a:latin typeface="+mn-lt"/>
                <a:ea typeface="+mn-ea"/>
                <a:cs typeface="+mn-cs"/>
              </a:rPr>
              <a:t>Allow one minute for this slide.</a:t>
            </a:r>
          </a:p>
          <a:p>
            <a:pPr marL="0" indent="0">
              <a:buFont typeface="Arial"/>
              <a:buNone/>
            </a:pPr>
            <a:endParaRPr lang="en-US" sz="1200" kern="1200" baseline="0" dirty="0" smtClean="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 typeface="Arial"/>
              <a:buNone/>
              <a:tabLst/>
              <a:defRPr/>
            </a:pPr>
            <a:r>
              <a:rPr lang="en-US" sz="1200" kern="1200" baseline="0" dirty="0" smtClean="0">
                <a:solidFill>
                  <a:schemeClr val="tx1"/>
                </a:solidFill>
                <a:effectLst/>
                <a:latin typeface="+mn-lt"/>
                <a:ea typeface="+mn-ea"/>
                <a:cs typeface="+mn-cs"/>
              </a:rPr>
              <a:t>INSTRUCTIONS</a:t>
            </a:r>
          </a:p>
          <a:p>
            <a:r>
              <a:rPr lang="en-US" sz="1200" kern="1200" dirty="0" smtClean="0">
                <a:solidFill>
                  <a:schemeClr val="tx1"/>
                </a:solidFill>
                <a:effectLst/>
                <a:latin typeface="+mn-lt"/>
                <a:ea typeface="+mn-ea"/>
                <a:cs typeface="+mn-cs"/>
              </a:rPr>
              <a:t>#1. Have a Student read the </a:t>
            </a:r>
            <a:r>
              <a:rPr lang="en-US" sz="1200" i="0" kern="1200" dirty="0" smtClean="0">
                <a:solidFill>
                  <a:schemeClr val="tx1"/>
                </a:solidFill>
                <a:effectLst/>
                <a:latin typeface="+mn-lt"/>
                <a:ea typeface="+mn-ea"/>
                <a:cs typeface="+mn-cs"/>
              </a:rPr>
              <a:t>question. [</a:t>
            </a:r>
            <a:r>
              <a:rPr lang="en-GB" sz="1200" i="0" kern="1200" dirty="0" smtClean="0">
                <a:solidFill>
                  <a:schemeClr val="tx1"/>
                </a:solidFill>
                <a:effectLst/>
                <a:latin typeface="+mn-lt"/>
                <a:ea typeface="+mn-ea"/>
                <a:cs typeface="+mn-cs"/>
              </a:rPr>
              <a:t>What’s this?</a:t>
            </a:r>
            <a:r>
              <a:rPr lang="en-US" sz="1200" i="0" kern="1200" dirty="0" smtClean="0">
                <a:solidFill>
                  <a:schemeClr val="tx1"/>
                </a:solidFill>
                <a:effectLst/>
                <a:latin typeface="+mn-lt"/>
                <a:ea typeface="+mn-ea"/>
                <a:cs typeface="+mn-cs"/>
              </a:rPr>
              <a:t>]</a:t>
            </a:r>
          </a:p>
          <a:p>
            <a:r>
              <a:rPr lang="en-US" sz="1200" i="0" kern="1200" dirty="0" smtClean="0">
                <a:solidFill>
                  <a:schemeClr val="tx1"/>
                </a:solidFill>
                <a:effectLst/>
                <a:latin typeface="+mn-lt"/>
                <a:ea typeface="+mn-ea"/>
                <a:cs typeface="+mn-cs"/>
              </a:rPr>
              <a:t>#2.</a:t>
            </a:r>
            <a:r>
              <a:rPr lang="en-US" sz="1200" i="0" kern="1200" baseline="0" dirty="0" smtClean="0">
                <a:solidFill>
                  <a:schemeClr val="tx1"/>
                </a:solidFill>
                <a:effectLst/>
                <a:latin typeface="+mn-lt"/>
                <a:ea typeface="+mn-ea"/>
                <a:cs typeface="+mn-cs"/>
              </a:rPr>
              <a:t> Encourage </a:t>
            </a:r>
            <a:r>
              <a:rPr lang="en-US" sz="1200" kern="1200" dirty="0" smtClean="0">
                <a:solidFill>
                  <a:schemeClr val="tx1"/>
                </a:solidFill>
                <a:effectLst/>
                <a:latin typeface="+mn-lt"/>
                <a:ea typeface="+mn-ea"/>
                <a:cs typeface="+mn-cs"/>
              </a:rPr>
              <a:t>the </a:t>
            </a:r>
            <a:r>
              <a:rPr lang="en-US" sz="1200" i="0" kern="1200" baseline="0" dirty="0" smtClean="0">
                <a:solidFill>
                  <a:schemeClr val="tx1"/>
                </a:solidFill>
                <a:effectLst/>
                <a:latin typeface="+mn-lt"/>
                <a:ea typeface="+mn-ea"/>
                <a:cs typeface="+mn-cs"/>
              </a:rPr>
              <a:t>Students to answer.</a:t>
            </a:r>
            <a:endParaRPr lang="en-US" sz="1200" i="0" kern="1200" dirty="0" smtClean="0">
              <a:solidFill>
                <a:schemeClr val="tx1"/>
              </a:solidFill>
              <a:effectLst/>
              <a:latin typeface="+mn-lt"/>
              <a:ea typeface="+mn-ea"/>
              <a:cs typeface="+mn-cs"/>
            </a:endParaRPr>
          </a:p>
          <a:p>
            <a:r>
              <a:rPr lang="en-US" sz="1200" i="0" kern="1200" dirty="0" smtClean="0">
                <a:solidFill>
                  <a:schemeClr val="tx1"/>
                </a:solidFill>
                <a:effectLst/>
                <a:latin typeface="+mn-lt"/>
                <a:ea typeface="+mn-ea"/>
                <a:cs typeface="+mn-cs"/>
              </a:rPr>
              <a:t>#3. Reveal</a:t>
            </a:r>
            <a:r>
              <a:rPr lang="en-US" sz="1200" i="0" kern="1200" baseline="0" dirty="0" smtClean="0">
                <a:solidFill>
                  <a:schemeClr val="tx1"/>
                </a:solidFill>
                <a:effectLst/>
                <a:latin typeface="+mn-lt"/>
                <a:ea typeface="+mn-ea"/>
                <a:cs typeface="+mn-cs"/>
              </a:rPr>
              <a:t> the answer. [</a:t>
            </a:r>
            <a:r>
              <a:rPr lang="en-US" sz="1200" i="0" u="none" kern="1200" dirty="0" smtClean="0">
                <a:solidFill>
                  <a:schemeClr val="tx1"/>
                </a:solidFill>
                <a:effectLst/>
                <a:latin typeface="+mn-lt"/>
                <a:ea typeface="+mn-ea"/>
                <a:cs typeface="+mn-cs"/>
              </a:rPr>
              <a:t>a jar of peppers</a:t>
            </a:r>
            <a:r>
              <a:rPr lang="en-US" sz="1200" i="0" kern="1200" dirty="0" smtClean="0">
                <a:solidFill>
                  <a:schemeClr val="tx1"/>
                </a:solidFill>
                <a:effectLst/>
                <a:latin typeface="+mn-lt"/>
                <a:ea typeface="+mn-ea"/>
                <a:cs typeface="+mn-cs"/>
              </a:rPr>
              <a:t>]</a:t>
            </a:r>
            <a:endParaRPr lang="en-US" i="0" baseline="0" dirty="0" smtClean="0"/>
          </a:p>
          <a:p>
            <a:pPr marL="0" indent="0">
              <a:buFont typeface="Arial"/>
              <a:buNone/>
            </a:pPr>
            <a:endParaRPr lang="en-US" i="0" baseline="0" dirty="0" smtClean="0"/>
          </a:p>
          <a:p>
            <a:r>
              <a:rPr lang="en-US" sz="1200" b="0" i="0" kern="1200" baseline="0" dirty="0" smtClean="0">
                <a:solidFill>
                  <a:schemeClr val="tx1"/>
                </a:solidFill>
                <a:effectLst/>
                <a:latin typeface="+mn-lt"/>
                <a:ea typeface="+mn-ea"/>
                <a:cs typeface="+mn-cs"/>
              </a:rPr>
              <a:t>TEACHING TIP</a:t>
            </a:r>
          </a:p>
          <a:p>
            <a:pPr marL="171450" indent="-171450">
              <a:buFont typeface="Arial"/>
              <a:buChar char="•"/>
            </a:pPr>
            <a:r>
              <a:rPr lang="en-US" sz="1200" b="0" i="0" kern="1200" baseline="0" dirty="0" smtClean="0">
                <a:solidFill>
                  <a:schemeClr val="tx1"/>
                </a:solidFill>
                <a:effectLst/>
                <a:latin typeface="+mn-lt"/>
                <a:ea typeface="+mn-ea"/>
                <a:cs typeface="+mn-cs"/>
              </a:rPr>
              <a:t>Elicit target language from each Student.</a:t>
            </a:r>
          </a:p>
          <a:p>
            <a:pPr marL="0" indent="0">
              <a:buFont typeface="Arial"/>
              <a:buNone/>
            </a:pPr>
            <a:endParaRPr lang="en-US" i="0" baseline="0" dirty="0" smtClean="0"/>
          </a:p>
          <a:p>
            <a:pPr marL="0" indent="0">
              <a:buFont typeface="Arial"/>
              <a:buNone/>
            </a:pPr>
            <a:endParaRPr lang="en-US" i="0" baseline="0" dirty="0" smtClean="0"/>
          </a:p>
        </p:txBody>
      </p:sp>
      <p:sp>
        <p:nvSpPr>
          <p:cNvPr id="4" name="Slide Number Placeholder 3"/>
          <p:cNvSpPr>
            <a:spLocks noGrp="1"/>
          </p:cNvSpPr>
          <p:nvPr>
            <p:ph type="sldNum" sz="quarter" idx="10"/>
          </p:nvPr>
        </p:nvSpPr>
        <p:spPr/>
        <p:txBody>
          <a:bodyPr/>
          <a:lstStyle/>
          <a:p>
            <a:fld id="{30340642-D2FD-D046-87EF-349296A3D9A8}" type="slidenum">
              <a:rPr lang="en-US" smtClean="0"/>
              <a:t>5</a:t>
            </a:fld>
            <a:endParaRPr lang="en-US"/>
          </a:p>
        </p:txBody>
      </p:sp>
    </p:spTree>
    <p:extLst>
      <p:ext uri="{BB962C8B-B14F-4D97-AF65-F5344CB8AC3E}">
        <p14:creationId xmlns:p14="http://schemas.microsoft.com/office/powerpoint/2010/main" val="25973344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smtClean="0">
                <a:solidFill>
                  <a:schemeClr val="tx1"/>
                </a:solidFill>
                <a:effectLst/>
                <a:latin typeface="+mn-lt"/>
                <a:ea typeface="+mn-ea"/>
                <a:cs typeface="+mn-cs"/>
              </a:rPr>
              <a:t>2.1 Container</a:t>
            </a:r>
            <a:r>
              <a:rPr lang="en-GB" sz="1200" kern="1200" dirty="0" smtClean="0">
                <a:solidFill>
                  <a:schemeClr val="tx1"/>
                </a:solidFill>
                <a:effectLst/>
                <a:latin typeface="+mn-lt"/>
                <a:ea typeface="+mn-ea"/>
                <a:cs typeface="+mn-cs"/>
              </a:rPr>
              <a:t>s</a:t>
            </a:r>
            <a:endParaRPr lang="en-US" sz="1200" b="0" kern="1200" dirty="0" smtClean="0">
              <a:solidFill>
                <a:schemeClr val="tx1"/>
              </a:solidFill>
              <a:effectLst/>
              <a:latin typeface="+mn-lt"/>
              <a:ea typeface="+mn-ea"/>
              <a:cs typeface="+mn-cs"/>
            </a:endParaRPr>
          </a:p>
          <a:p>
            <a:pPr marL="0" indent="0">
              <a:buFont typeface="Arial"/>
              <a:buNone/>
            </a:pPr>
            <a:r>
              <a:rPr lang="en-US" sz="1200" kern="1200" baseline="0" dirty="0" smtClean="0">
                <a:solidFill>
                  <a:schemeClr val="tx1"/>
                </a:solidFill>
                <a:effectLst/>
                <a:latin typeface="+mn-lt"/>
                <a:ea typeface="+mn-ea"/>
                <a:cs typeface="+mn-cs"/>
              </a:rPr>
              <a:t>Allow two minutes for this slide.</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INSTRUCTIONS</a:t>
            </a:r>
          </a:p>
          <a:p>
            <a:pPr marL="171450" marR="0" indent="-171450" algn="l" defTabSz="457200" rtl="0" eaLnBrk="1" fontAlgn="auto" latinLnBrk="0" hangingPunct="1">
              <a:lnSpc>
                <a:spcPct val="100000"/>
              </a:lnSpc>
              <a:spcBef>
                <a:spcPts val="0"/>
              </a:spcBef>
              <a:spcAft>
                <a:spcPts val="0"/>
              </a:spcAft>
              <a:buClrTx/>
              <a:buSzTx/>
              <a:buFont typeface="Arial"/>
              <a:buChar char="•"/>
              <a:tabLst/>
              <a:defRPr/>
            </a:pPr>
            <a:r>
              <a:rPr lang="en-US" sz="1200" kern="1200" dirty="0" smtClean="0">
                <a:solidFill>
                  <a:schemeClr val="tx1"/>
                </a:solidFill>
                <a:effectLst/>
                <a:latin typeface="+mn-lt"/>
                <a:ea typeface="+mn-ea"/>
                <a:cs typeface="+mn-cs"/>
              </a:rPr>
              <a:t>Say to the Students, “Look at the pictures. Ask your classmates what the things are. Then answer when your classmates ask you what something is.” For example,</a:t>
            </a:r>
          </a:p>
          <a:p>
            <a:r>
              <a:rPr lang="en-US" sz="1200" kern="1200" dirty="0" smtClean="0">
                <a:solidFill>
                  <a:schemeClr val="tx1"/>
                </a:solidFill>
                <a:effectLst/>
                <a:latin typeface="+mn-lt"/>
                <a:ea typeface="+mn-ea"/>
                <a:cs typeface="+mn-cs"/>
              </a:rPr>
              <a:t> </a:t>
            </a:r>
          </a:p>
          <a:p>
            <a:pPr lvl="1"/>
            <a:r>
              <a:rPr lang="en-US" sz="1200" i="0" kern="1200" dirty="0" smtClean="0">
                <a:solidFill>
                  <a:schemeClr val="tx1"/>
                </a:solidFill>
                <a:effectLst/>
                <a:latin typeface="+mn-lt"/>
                <a:ea typeface="+mn-ea"/>
                <a:cs typeface="+mn-cs"/>
              </a:rPr>
              <a:t>Student A: What’s this?</a:t>
            </a:r>
          </a:p>
          <a:p>
            <a:pPr lvl="1"/>
            <a:r>
              <a:rPr lang="en-US" sz="1200" i="0" kern="1200" dirty="0" smtClean="0">
                <a:solidFill>
                  <a:schemeClr val="tx1"/>
                </a:solidFill>
                <a:effectLst/>
                <a:latin typeface="+mn-lt"/>
                <a:ea typeface="+mn-ea"/>
                <a:cs typeface="+mn-cs"/>
              </a:rPr>
              <a:t>Student B: It’s a box of lettuce.</a:t>
            </a:r>
          </a:p>
          <a:p>
            <a:r>
              <a:rPr lang="en-US" sz="1200" i="1" kern="1200" dirty="0" smtClean="0">
                <a:solidFill>
                  <a:schemeClr val="tx1"/>
                </a:solidFill>
                <a:effectLst/>
                <a:latin typeface="+mn-lt"/>
                <a:ea typeface="+mn-ea"/>
                <a:cs typeface="+mn-cs"/>
              </a:rPr>
              <a:t> </a:t>
            </a:r>
            <a:endParaRPr lang="en-US" sz="1200" kern="1200" dirty="0" smtClean="0">
              <a:solidFill>
                <a:schemeClr val="tx1"/>
              </a:solidFill>
              <a:effectLst/>
              <a:latin typeface="+mn-lt"/>
              <a:ea typeface="+mn-ea"/>
              <a:cs typeface="+mn-cs"/>
            </a:endParaRPr>
          </a:p>
          <a:p>
            <a:pPr marL="171450" indent="-171450">
              <a:buFont typeface="Arial"/>
              <a:buChar char="•"/>
            </a:pPr>
            <a:r>
              <a:rPr lang="en-US" sz="1200" kern="1200" dirty="0" smtClean="0">
                <a:solidFill>
                  <a:schemeClr val="tx1"/>
                </a:solidFill>
                <a:effectLst/>
                <a:latin typeface="+mn-lt"/>
                <a:ea typeface="+mn-ea"/>
                <a:cs typeface="+mn-cs"/>
              </a:rPr>
              <a:t>Make sure the Students ask full questions and respond in full sentences for each picture.</a:t>
            </a:r>
          </a:p>
          <a:p>
            <a:endParaRPr lang="en-US" sz="1200" b="0" kern="1200" dirty="0" smtClean="0">
              <a:solidFill>
                <a:schemeClr val="tx1"/>
              </a:solidFill>
              <a:effectLst/>
              <a:latin typeface="+mn-lt"/>
              <a:ea typeface="+mn-ea"/>
              <a:cs typeface="+mn-cs"/>
            </a:endParaRPr>
          </a:p>
          <a:p>
            <a:r>
              <a:rPr lang="en-US" sz="1200" b="0" kern="1200" dirty="0" smtClean="0">
                <a:solidFill>
                  <a:schemeClr val="tx1"/>
                </a:solidFill>
                <a:effectLst/>
                <a:latin typeface="+mn-lt"/>
                <a:ea typeface="+mn-ea"/>
                <a:cs typeface="+mn-cs"/>
              </a:rPr>
              <a:t>TEACHING TIP</a:t>
            </a:r>
          </a:p>
          <a:p>
            <a:pPr marL="171450" indent="-171450">
              <a:buFont typeface="Arial" charset="0"/>
              <a:buChar char="•"/>
            </a:pPr>
            <a:r>
              <a:rPr lang="en-US" sz="1200" kern="1200" dirty="0" smtClean="0">
                <a:solidFill>
                  <a:schemeClr val="tx1"/>
                </a:solidFill>
                <a:effectLst/>
                <a:latin typeface="+mn-lt"/>
                <a:ea typeface="+mn-ea"/>
                <a:cs typeface="+mn-cs"/>
              </a:rPr>
              <a:t>Note any images</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from the activity that cause problems, and review them at the end of the activity.</a:t>
            </a:r>
          </a:p>
          <a:p>
            <a:pPr marL="0" marR="0" indent="0" algn="l" defTabSz="457200" rtl="0" eaLnBrk="1" fontAlgn="auto" latinLnBrk="0" hangingPunct="1">
              <a:lnSpc>
                <a:spcPct val="100000"/>
              </a:lnSpc>
              <a:spcBef>
                <a:spcPts val="0"/>
              </a:spcBef>
              <a:spcAft>
                <a:spcPts val="0"/>
              </a:spcAft>
              <a:buClrTx/>
              <a:buSzTx/>
              <a:buFont typeface="Arial"/>
              <a:buNone/>
              <a:tabLst/>
              <a:defRPr/>
            </a:pPr>
            <a:endParaRPr lang="en-US" b="0" i="0" baseline="0" dirty="0" smtClean="0"/>
          </a:p>
          <a:p>
            <a:pPr marL="0" marR="0" indent="0" algn="l" defTabSz="457200" rtl="0" eaLnBrk="1" fontAlgn="auto" latinLnBrk="0" hangingPunct="1">
              <a:lnSpc>
                <a:spcPct val="100000"/>
              </a:lnSpc>
              <a:spcBef>
                <a:spcPts val="0"/>
              </a:spcBef>
              <a:spcAft>
                <a:spcPts val="0"/>
              </a:spcAft>
              <a:buClrTx/>
              <a:buSzTx/>
              <a:buFont typeface="Arial"/>
              <a:buNone/>
              <a:tabLst/>
              <a:defRPr/>
            </a:pPr>
            <a:r>
              <a:rPr lang="en-US" b="0" i="0" baseline="0" dirty="0" smtClean="0"/>
              <a:t>ANSWER KEY</a:t>
            </a:r>
          </a:p>
          <a:p>
            <a:r>
              <a:rPr lang="en-US" sz="1200" kern="1200" dirty="0" smtClean="0">
                <a:solidFill>
                  <a:schemeClr val="tx1"/>
                </a:solidFill>
                <a:effectLst/>
                <a:latin typeface="+mn-lt"/>
                <a:ea typeface="+mn-ea"/>
                <a:cs typeface="+mn-cs"/>
              </a:rPr>
              <a:t>A. box of lettuce</a:t>
            </a:r>
          </a:p>
          <a:p>
            <a:r>
              <a:rPr lang="en-US" sz="1200" kern="1200" dirty="0" smtClean="0">
                <a:solidFill>
                  <a:schemeClr val="tx1"/>
                </a:solidFill>
                <a:effectLst/>
                <a:latin typeface="+mn-lt"/>
                <a:ea typeface="+mn-ea"/>
                <a:cs typeface="+mn-cs"/>
              </a:rPr>
              <a:t>B. bag of rice</a:t>
            </a:r>
          </a:p>
          <a:p>
            <a:r>
              <a:rPr lang="en-US" sz="1200" kern="1200" dirty="0" smtClean="0">
                <a:solidFill>
                  <a:schemeClr val="tx1"/>
                </a:solidFill>
                <a:effectLst/>
                <a:latin typeface="+mn-lt"/>
                <a:ea typeface="+mn-ea"/>
                <a:cs typeface="+mn-cs"/>
              </a:rPr>
              <a:t>C. can of tomatoes</a:t>
            </a:r>
          </a:p>
          <a:p>
            <a:r>
              <a:rPr lang="en-US" sz="1200" kern="1200" dirty="0" smtClean="0">
                <a:solidFill>
                  <a:schemeClr val="tx1"/>
                </a:solidFill>
                <a:effectLst/>
                <a:latin typeface="+mn-lt"/>
                <a:ea typeface="+mn-ea"/>
                <a:cs typeface="+mn-cs"/>
              </a:rPr>
              <a:t>D. jar of peppers</a:t>
            </a:r>
          </a:p>
          <a:p>
            <a:pPr marL="0" marR="0" indent="0" algn="l" defTabSz="457200" rtl="0" eaLnBrk="1" fontAlgn="auto" latinLnBrk="0" hangingPunct="1">
              <a:lnSpc>
                <a:spcPct val="100000"/>
              </a:lnSpc>
              <a:spcBef>
                <a:spcPts val="0"/>
              </a:spcBef>
              <a:spcAft>
                <a:spcPts val="0"/>
              </a:spcAft>
              <a:buClrTx/>
              <a:buSzTx/>
              <a:buFontTx/>
              <a:buNone/>
              <a:tabLst/>
              <a:defRPr/>
            </a:pPr>
            <a:endParaRPr lang="en-US" b="0"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lang="en-US" i="0" baseline="0" dirty="0" smtClean="0"/>
          </a:p>
          <a:p>
            <a:pPr marL="0" indent="0">
              <a:buFont typeface="Arial"/>
              <a:buNone/>
            </a:pPr>
            <a:endParaRPr lang="en-US" i="0" baseline="0" dirty="0" smtClean="0"/>
          </a:p>
        </p:txBody>
      </p:sp>
      <p:sp>
        <p:nvSpPr>
          <p:cNvPr id="4" name="Slide Number Placeholder 3"/>
          <p:cNvSpPr>
            <a:spLocks noGrp="1"/>
          </p:cNvSpPr>
          <p:nvPr>
            <p:ph type="sldNum" sz="quarter" idx="10"/>
          </p:nvPr>
        </p:nvSpPr>
        <p:spPr/>
        <p:txBody>
          <a:bodyPr/>
          <a:lstStyle/>
          <a:p>
            <a:fld id="{30340642-D2FD-D046-87EF-349296A3D9A8}" type="slidenum">
              <a:rPr lang="en-US" smtClean="0"/>
              <a:t>6</a:t>
            </a:fld>
            <a:endParaRPr lang="en-US"/>
          </a:p>
        </p:txBody>
      </p:sp>
    </p:spTree>
    <p:extLst>
      <p:ext uri="{BB962C8B-B14F-4D97-AF65-F5344CB8AC3E}">
        <p14:creationId xmlns:p14="http://schemas.microsoft.com/office/powerpoint/2010/main" val="25973344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smtClean="0">
                <a:solidFill>
                  <a:schemeClr val="tx1"/>
                </a:solidFill>
                <a:effectLst/>
                <a:latin typeface="+mn-lt"/>
                <a:ea typeface="+mn-ea"/>
                <a:cs typeface="+mn-cs"/>
              </a:rPr>
              <a:t>2.1 Container</a:t>
            </a:r>
            <a:r>
              <a:rPr lang="en-GB" sz="1200" kern="1200" dirty="0" smtClean="0">
                <a:solidFill>
                  <a:schemeClr val="tx1"/>
                </a:solidFill>
                <a:effectLst/>
                <a:latin typeface="+mn-lt"/>
                <a:ea typeface="+mn-ea"/>
                <a:cs typeface="+mn-cs"/>
              </a:rPr>
              <a:t>s</a:t>
            </a:r>
            <a:endParaRPr lang="en-US" sz="1200" b="0" kern="1200" dirty="0" smtClean="0">
              <a:solidFill>
                <a:schemeClr val="tx1"/>
              </a:solidFill>
              <a:effectLst/>
              <a:latin typeface="+mn-lt"/>
              <a:ea typeface="+mn-ea"/>
              <a:cs typeface="+mn-cs"/>
            </a:endParaRPr>
          </a:p>
          <a:p>
            <a:pPr marL="0" indent="0">
              <a:buFont typeface="Arial"/>
              <a:buNone/>
            </a:pPr>
            <a:r>
              <a:rPr lang="en-US" sz="1200" kern="1200" baseline="0" dirty="0" smtClean="0">
                <a:solidFill>
                  <a:schemeClr val="tx1"/>
                </a:solidFill>
                <a:effectLst/>
                <a:latin typeface="+mn-lt"/>
                <a:ea typeface="+mn-ea"/>
                <a:cs typeface="+mn-cs"/>
              </a:rPr>
              <a:t>Allow one minute for this slide.</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INSTRUCTIONS</a:t>
            </a:r>
          </a:p>
          <a:p>
            <a:pPr marL="171450" indent="-171450">
              <a:buFont typeface="Arial"/>
              <a:buChar char="•"/>
            </a:pPr>
            <a:r>
              <a:rPr lang="en-US" sz="1200" kern="1200" dirty="0" smtClean="0">
                <a:solidFill>
                  <a:schemeClr val="tx1"/>
                </a:solidFill>
                <a:effectLst/>
                <a:latin typeface="+mn-lt"/>
                <a:ea typeface="+mn-ea"/>
                <a:cs typeface="+mn-cs"/>
              </a:rPr>
              <a:t>The Students have to go through all of the images taking turns asking and answering questions. </a:t>
            </a:r>
          </a:p>
          <a:p>
            <a:pPr marL="171450" marR="0" indent="-171450" algn="l" defTabSz="457200" rtl="0" eaLnBrk="1" fontAlgn="auto" latinLnBrk="0" hangingPunct="1">
              <a:lnSpc>
                <a:spcPct val="100000"/>
              </a:lnSpc>
              <a:spcBef>
                <a:spcPts val="0"/>
              </a:spcBef>
              <a:spcAft>
                <a:spcPts val="0"/>
              </a:spcAft>
              <a:buClrTx/>
              <a:buSzTx/>
              <a:buFont typeface="Arial"/>
              <a:buChar char="•"/>
              <a:tabLst/>
              <a:defRPr/>
            </a:pPr>
            <a:r>
              <a:rPr lang="en-US" sz="1200" kern="1200" dirty="0" smtClean="0">
                <a:solidFill>
                  <a:schemeClr val="tx1"/>
                </a:solidFill>
                <a:effectLst/>
                <a:latin typeface="+mn-lt"/>
                <a:ea typeface="+mn-ea"/>
                <a:cs typeface="+mn-cs"/>
              </a:rPr>
              <a:t>Make sure the Students ask full questions and respond in full sentences for each picture.</a:t>
            </a:r>
            <a:endParaRPr lang="en-US" b="0" i="0" baseline="0" dirty="0" smtClean="0"/>
          </a:p>
          <a:p>
            <a:pPr marL="0" marR="0" indent="0" algn="l" defTabSz="457200" rtl="0" eaLnBrk="1" fontAlgn="auto" latinLnBrk="0" hangingPunct="1">
              <a:lnSpc>
                <a:spcPct val="100000"/>
              </a:lnSpc>
              <a:spcBef>
                <a:spcPts val="0"/>
              </a:spcBef>
              <a:spcAft>
                <a:spcPts val="0"/>
              </a:spcAft>
              <a:buClrTx/>
              <a:buSzTx/>
              <a:buFont typeface="Arial"/>
              <a:buNone/>
              <a:tabLst/>
              <a:defRPr/>
            </a:pPr>
            <a:endParaRPr lang="en-US" b="0" i="0" baseline="0" dirty="0" smtClean="0"/>
          </a:p>
          <a:p>
            <a:pPr marL="0" marR="0" indent="0" algn="l" defTabSz="457200" rtl="0" eaLnBrk="1" fontAlgn="auto" latinLnBrk="0" hangingPunct="1">
              <a:lnSpc>
                <a:spcPct val="100000"/>
              </a:lnSpc>
              <a:spcBef>
                <a:spcPts val="0"/>
              </a:spcBef>
              <a:spcAft>
                <a:spcPts val="0"/>
              </a:spcAft>
              <a:buClrTx/>
              <a:buSzTx/>
              <a:buFont typeface="Arial"/>
              <a:buNone/>
              <a:tabLst/>
              <a:defRPr/>
            </a:pPr>
            <a:r>
              <a:rPr lang="en-US" b="0" i="0" baseline="0" dirty="0" smtClean="0"/>
              <a:t>ANSWER KEY</a:t>
            </a:r>
          </a:p>
          <a:p>
            <a:r>
              <a:rPr lang="en-US" sz="1200" kern="1200" dirty="0" smtClean="0">
                <a:solidFill>
                  <a:schemeClr val="tx1"/>
                </a:solidFill>
                <a:effectLst/>
                <a:latin typeface="+mn-lt"/>
                <a:ea typeface="+mn-ea"/>
                <a:cs typeface="+mn-cs"/>
              </a:rPr>
              <a:t>A. bag of onions</a:t>
            </a:r>
          </a:p>
          <a:p>
            <a:r>
              <a:rPr lang="en-US" sz="1200" kern="1200" dirty="0" smtClean="0">
                <a:solidFill>
                  <a:schemeClr val="tx1"/>
                </a:solidFill>
                <a:effectLst/>
                <a:latin typeface="+mn-lt"/>
                <a:ea typeface="+mn-ea"/>
                <a:cs typeface="+mn-cs"/>
              </a:rPr>
              <a:t>B. bag of chips</a:t>
            </a:r>
          </a:p>
          <a:p>
            <a:r>
              <a:rPr lang="en-US" sz="1200" kern="1200" dirty="0" smtClean="0">
                <a:solidFill>
                  <a:schemeClr val="tx1"/>
                </a:solidFill>
                <a:effectLst/>
                <a:latin typeface="+mn-lt"/>
                <a:ea typeface="+mn-ea"/>
                <a:cs typeface="+mn-cs"/>
              </a:rPr>
              <a:t>C. can of beans</a:t>
            </a:r>
          </a:p>
          <a:p>
            <a:r>
              <a:rPr lang="en-US" sz="1200" kern="1200" dirty="0" smtClean="0">
                <a:solidFill>
                  <a:schemeClr val="tx1"/>
                </a:solidFill>
                <a:effectLst/>
                <a:latin typeface="+mn-lt"/>
                <a:ea typeface="+mn-ea"/>
                <a:cs typeface="+mn-cs"/>
              </a:rPr>
              <a:t>D. packet of sugar</a:t>
            </a:r>
          </a:p>
          <a:p>
            <a:pPr marL="0" marR="0" indent="0" algn="l" defTabSz="457200" rtl="0" eaLnBrk="1" fontAlgn="auto" latinLnBrk="0" hangingPunct="1">
              <a:lnSpc>
                <a:spcPct val="100000"/>
              </a:lnSpc>
              <a:spcBef>
                <a:spcPts val="0"/>
              </a:spcBef>
              <a:spcAft>
                <a:spcPts val="0"/>
              </a:spcAft>
              <a:buClrTx/>
              <a:buSzTx/>
              <a:buFontTx/>
              <a:buNone/>
              <a:tabLst/>
              <a:defRPr/>
            </a:pPr>
            <a:endParaRPr lang="en-US" b="0"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lang="en-US" i="0" baseline="0" dirty="0" smtClean="0"/>
          </a:p>
          <a:p>
            <a:pPr marL="0" indent="0">
              <a:buFont typeface="Arial"/>
              <a:buNone/>
            </a:pPr>
            <a:endParaRPr lang="en-US" i="0" baseline="0" dirty="0" smtClean="0"/>
          </a:p>
        </p:txBody>
      </p:sp>
      <p:sp>
        <p:nvSpPr>
          <p:cNvPr id="4" name="Slide Number Placeholder 3"/>
          <p:cNvSpPr>
            <a:spLocks noGrp="1"/>
          </p:cNvSpPr>
          <p:nvPr>
            <p:ph type="sldNum" sz="quarter" idx="10"/>
          </p:nvPr>
        </p:nvSpPr>
        <p:spPr/>
        <p:txBody>
          <a:bodyPr/>
          <a:lstStyle/>
          <a:p>
            <a:fld id="{30340642-D2FD-D046-87EF-349296A3D9A8}" type="slidenum">
              <a:rPr lang="en-US" smtClean="0"/>
              <a:t>7</a:t>
            </a:fld>
            <a:endParaRPr lang="en-US"/>
          </a:p>
        </p:txBody>
      </p:sp>
    </p:spTree>
    <p:extLst>
      <p:ext uri="{BB962C8B-B14F-4D97-AF65-F5344CB8AC3E}">
        <p14:creationId xmlns:p14="http://schemas.microsoft.com/office/powerpoint/2010/main" val="25973344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smtClean="0">
                <a:solidFill>
                  <a:schemeClr val="tx1"/>
                </a:solidFill>
                <a:effectLst/>
                <a:latin typeface="+mn-lt"/>
                <a:ea typeface="+mn-ea"/>
                <a:cs typeface="+mn-cs"/>
              </a:rPr>
              <a:t>2.1 Container</a:t>
            </a:r>
            <a:r>
              <a:rPr lang="en-GB" sz="1200" kern="1200" dirty="0" smtClean="0">
                <a:solidFill>
                  <a:schemeClr val="tx1"/>
                </a:solidFill>
                <a:effectLst/>
                <a:latin typeface="+mn-lt"/>
                <a:ea typeface="+mn-ea"/>
                <a:cs typeface="+mn-cs"/>
              </a:rPr>
              <a:t>s</a:t>
            </a:r>
            <a:endParaRPr lang="en-US" sz="1200" b="0" kern="1200" dirty="0" smtClean="0">
              <a:solidFill>
                <a:schemeClr val="tx1"/>
              </a:solidFill>
              <a:effectLst/>
              <a:latin typeface="+mn-lt"/>
              <a:ea typeface="+mn-ea"/>
              <a:cs typeface="+mn-cs"/>
            </a:endParaRPr>
          </a:p>
          <a:p>
            <a:pPr marL="0" indent="0">
              <a:buFont typeface="Arial"/>
              <a:buNone/>
            </a:pPr>
            <a:r>
              <a:rPr lang="en-US" sz="1200" kern="1200" baseline="0" dirty="0" smtClean="0">
                <a:solidFill>
                  <a:schemeClr val="tx1"/>
                </a:solidFill>
                <a:effectLst/>
                <a:latin typeface="+mn-lt"/>
                <a:ea typeface="+mn-ea"/>
                <a:cs typeface="+mn-cs"/>
              </a:rPr>
              <a:t>Optional Extension</a:t>
            </a:r>
          </a:p>
          <a:p>
            <a:pPr marL="0" indent="0">
              <a:buFont typeface="Arial"/>
              <a:buNone/>
            </a:pPr>
            <a:endParaRPr lang="en-US" i="0" dirty="0" smtClean="0"/>
          </a:p>
          <a:p>
            <a:pPr marL="0" indent="0">
              <a:buFont typeface="Arial"/>
              <a:buNone/>
            </a:pPr>
            <a:r>
              <a:rPr lang="en-US" i="0" dirty="0" smtClean="0"/>
              <a:t>INSTRUCTIONS</a:t>
            </a:r>
          </a:p>
          <a:p>
            <a:pPr marL="0" indent="0">
              <a:buFont typeface="Arial"/>
              <a:buNone/>
            </a:pPr>
            <a:r>
              <a:rPr lang="en-US" sz="1200" i="0" kern="1200" dirty="0" smtClean="0">
                <a:solidFill>
                  <a:schemeClr val="tx1"/>
                </a:solidFill>
                <a:effectLst/>
                <a:latin typeface="+mn-lt"/>
                <a:ea typeface="+mn-ea"/>
                <a:cs typeface="+mn-cs"/>
              </a:rPr>
              <a:t>#1. Have a Student read the question. [</a:t>
            </a:r>
            <a:r>
              <a:rPr lang="en-US" sz="1200" kern="1200" dirty="0" smtClean="0"/>
              <a:t>Would you like to buy a bag of onions or a box of lettuce?]</a:t>
            </a:r>
            <a:endParaRPr lang="en-US" sz="1200" i="0" kern="1200" dirty="0" smtClean="0">
              <a:solidFill>
                <a:schemeClr val="tx1"/>
              </a:solidFill>
              <a:effectLst/>
              <a:latin typeface="+mn-lt"/>
              <a:ea typeface="+mn-ea"/>
              <a:cs typeface="+mn-cs"/>
            </a:endParaRPr>
          </a:p>
          <a:p>
            <a:pPr marL="0" indent="0">
              <a:buFont typeface="Arial"/>
              <a:buNone/>
            </a:pPr>
            <a:r>
              <a:rPr lang="en-US" sz="1200" i="0" kern="1200" dirty="0" smtClean="0">
                <a:solidFill>
                  <a:schemeClr val="tx1"/>
                </a:solidFill>
                <a:effectLst/>
                <a:latin typeface="+mn-lt"/>
                <a:ea typeface="+mn-ea"/>
                <a:cs typeface="+mn-cs"/>
              </a:rPr>
              <a:t>#2. Encourage </a:t>
            </a:r>
            <a:r>
              <a:rPr lang="en-US" sz="1200" kern="1200" dirty="0" smtClean="0">
                <a:solidFill>
                  <a:schemeClr val="tx1"/>
                </a:solidFill>
                <a:effectLst/>
                <a:latin typeface="+mn-lt"/>
                <a:ea typeface="+mn-ea"/>
                <a:cs typeface="+mn-cs"/>
              </a:rPr>
              <a:t>the </a:t>
            </a:r>
            <a:r>
              <a:rPr lang="en-US" sz="1200" i="0" kern="1200" dirty="0" smtClean="0">
                <a:solidFill>
                  <a:schemeClr val="tx1"/>
                </a:solidFill>
                <a:effectLst/>
                <a:latin typeface="+mn-lt"/>
                <a:ea typeface="+mn-ea"/>
                <a:cs typeface="+mn-cs"/>
              </a:rPr>
              <a:t>Students to answer.</a:t>
            </a:r>
          </a:p>
          <a:p>
            <a:pPr marL="0" marR="0" indent="0" algn="l" defTabSz="457200" rtl="0" eaLnBrk="1" fontAlgn="auto" latinLnBrk="0" hangingPunct="1">
              <a:lnSpc>
                <a:spcPct val="100000"/>
              </a:lnSpc>
              <a:spcBef>
                <a:spcPts val="0"/>
              </a:spcBef>
              <a:spcAft>
                <a:spcPts val="0"/>
              </a:spcAft>
              <a:buClrTx/>
              <a:buSzTx/>
              <a:buFont typeface="Arial"/>
              <a:buNone/>
              <a:tabLst/>
              <a:defRPr/>
            </a:pPr>
            <a:r>
              <a:rPr lang="en-US" sz="1200" i="0" kern="1200" dirty="0" smtClean="0">
                <a:solidFill>
                  <a:schemeClr val="tx1"/>
                </a:solidFill>
                <a:effectLst/>
                <a:latin typeface="+mn-lt"/>
                <a:ea typeface="+mn-ea"/>
                <a:cs typeface="+mn-cs"/>
              </a:rPr>
              <a:t>#3. Reveal</a:t>
            </a:r>
            <a:r>
              <a:rPr lang="en-US" sz="1200" i="0" kern="1200" baseline="0" dirty="0" smtClean="0">
                <a:solidFill>
                  <a:schemeClr val="tx1"/>
                </a:solidFill>
                <a:effectLst/>
                <a:latin typeface="+mn-lt"/>
                <a:ea typeface="+mn-ea"/>
                <a:cs typeface="+mn-cs"/>
              </a:rPr>
              <a:t> the example answer. [</a:t>
            </a:r>
            <a:r>
              <a:rPr lang="en-US" sz="1200" kern="1200" dirty="0" smtClean="0"/>
              <a:t>I’d like </a:t>
            </a:r>
            <a:r>
              <a:rPr lang="en-US" sz="1200" u="none" kern="1200" dirty="0" smtClean="0"/>
              <a:t>to buy a bag</a:t>
            </a:r>
            <a:r>
              <a:rPr lang="en-US" sz="1200" u="none" kern="1200" baseline="0" dirty="0" smtClean="0"/>
              <a:t> of </a:t>
            </a:r>
            <a:r>
              <a:rPr lang="en-US" sz="1200" kern="1200" dirty="0" smtClean="0"/>
              <a:t>onions.]</a:t>
            </a:r>
            <a:endParaRPr lang="en-US" dirty="0" smtClean="0"/>
          </a:p>
          <a:p>
            <a:endParaRPr lang="en-US" dirty="0" smtClean="0"/>
          </a:p>
          <a:p>
            <a:pPr marL="0" indent="0">
              <a:buFont typeface="Arial"/>
              <a:buNone/>
            </a:pPr>
            <a:endParaRPr lang="en-US" i="0" baseline="0" dirty="0" smtClean="0"/>
          </a:p>
        </p:txBody>
      </p:sp>
      <p:sp>
        <p:nvSpPr>
          <p:cNvPr id="4" name="Slide Number Placeholder 3"/>
          <p:cNvSpPr>
            <a:spLocks noGrp="1"/>
          </p:cNvSpPr>
          <p:nvPr>
            <p:ph type="sldNum" sz="quarter" idx="10"/>
          </p:nvPr>
        </p:nvSpPr>
        <p:spPr/>
        <p:txBody>
          <a:bodyPr/>
          <a:lstStyle/>
          <a:p>
            <a:fld id="{30340642-D2FD-D046-87EF-349296A3D9A8}" type="slidenum">
              <a:rPr lang="en-US" smtClean="0"/>
              <a:t>8</a:t>
            </a:fld>
            <a:endParaRPr lang="en-US"/>
          </a:p>
        </p:txBody>
      </p:sp>
    </p:spTree>
    <p:extLst>
      <p:ext uri="{BB962C8B-B14F-4D97-AF65-F5344CB8AC3E}">
        <p14:creationId xmlns:p14="http://schemas.microsoft.com/office/powerpoint/2010/main" val="25973344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smtClean="0">
                <a:solidFill>
                  <a:schemeClr val="tx1"/>
                </a:solidFill>
                <a:effectLst/>
                <a:latin typeface="+mn-lt"/>
                <a:ea typeface="+mn-ea"/>
                <a:cs typeface="+mn-cs"/>
              </a:rPr>
              <a:t>2.1 Container</a:t>
            </a:r>
            <a:r>
              <a:rPr lang="en-GB" sz="1200" kern="1200" dirty="0" smtClean="0">
                <a:solidFill>
                  <a:schemeClr val="tx1"/>
                </a:solidFill>
                <a:effectLst/>
                <a:latin typeface="+mn-lt"/>
                <a:ea typeface="+mn-ea"/>
                <a:cs typeface="+mn-cs"/>
              </a:rPr>
              <a:t>s</a:t>
            </a:r>
            <a:endParaRPr lang="en-US" sz="1200" b="0" kern="1200" dirty="0" smtClean="0">
              <a:solidFill>
                <a:schemeClr val="tx1"/>
              </a:solidFill>
              <a:effectLst/>
              <a:latin typeface="+mn-lt"/>
              <a:ea typeface="+mn-ea"/>
              <a:cs typeface="+mn-cs"/>
            </a:endParaRPr>
          </a:p>
          <a:p>
            <a:pPr marL="0" indent="0">
              <a:buFont typeface="Arial"/>
              <a:buNone/>
            </a:pPr>
            <a:r>
              <a:rPr lang="en-US" sz="1200" kern="1200" baseline="0" dirty="0" smtClean="0">
                <a:solidFill>
                  <a:schemeClr val="tx1"/>
                </a:solidFill>
                <a:effectLst/>
                <a:latin typeface="+mn-lt"/>
                <a:ea typeface="+mn-ea"/>
                <a:cs typeface="+mn-cs"/>
              </a:rPr>
              <a:t>Optional Extension</a:t>
            </a:r>
          </a:p>
          <a:p>
            <a:pPr marL="0" indent="0">
              <a:buFont typeface="Arial"/>
              <a:buNone/>
            </a:pPr>
            <a:endParaRPr lang="en-US" i="0" dirty="0" smtClean="0"/>
          </a:p>
          <a:p>
            <a:pPr marL="0" indent="0">
              <a:buFont typeface="Arial"/>
              <a:buNone/>
            </a:pPr>
            <a:r>
              <a:rPr lang="en-US" i="0" dirty="0" smtClean="0"/>
              <a:t>INSTRUCTIONS</a:t>
            </a:r>
          </a:p>
          <a:p>
            <a:pPr marL="171450" indent="-171450">
              <a:buFont typeface="Arial"/>
              <a:buChar char="•"/>
            </a:pPr>
            <a:r>
              <a:rPr lang="en-US" sz="1200" i="0" kern="1200" dirty="0" smtClean="0">
                <a:solidFill>
                  <a:schemeClr val="tx1"/>
                </a:solidFill>
                <a:effectLst/>
                <a:latin typeface="+mn-lt"/>
                <a:ea typeface="+mn-ea"/>
                <a:cs typeface="+mn-cs"/>
              </a:rPr>
              <a:t>Draw </a:t>
            </a:r>
            <a:r>
              <a:rPr lang="en-US" sz="1200" kern="1200" dirty="0" smtClean="0">
                <a:solidFill>
                  <a:schemeClr val="tx1"/>
                </a:solidFill>
                <a:effectLst/>
                <a:latin typeface="+mn-lt"/>
                <a:ea typeface="+mn-ea"/>
                <a:cs typeface="+mn-cs"/>
              </a:rPr>
              <a:t>the </a:t>
            </a:r>
            <a:r>
              <a:rPr lang="en-US" sz="1200" i="0" kern="1200" dirty="0" smtClean="0">
                <a:solidFill>
                  <a:schemeClr val="tx1"/>
                </a:solidFill>
                <a:effectLst/>
                <a:latin typeface="+mn-lt"/>
                <a:ea typeface="+mn-ea"/>
                <a:cs typeface="+mn-cs"/>
              </a:rPr>
              <a:t>Students’ attention to the text at the top of the screen and the two images. Encourage the Students to use these cues to ask and answer “Would you like to buy a bag of chips or a can of beans?”</a:t>
            </a:r>
          </a:p>
          <a:p>
            <a:endParaRPr lang="en-US" dirty="0" smtClean="0"/>
          </a:p>
          <a:p>
            <a:r>
              <a:rPr lang="en-US" dirty="0" smtClean="0"/>
              <a:t>ANSWER KEY</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Student A: </a:t>
            </a:r>
            <a:r>
              <a:rPr lang="en-US" sz="1200" kern="1200" dirty="0" smtClean="0">
                <a:solidFill>
                  <a:schemeClr val="tx1"/>
                </a:solidFill>
                <a:effectLst/>
                <a:latin typeface="+mn-lt"/>
                <a:ea typeface="+mn-ea"/>
                <a:cs typeface="+mn-cs"/>
              </a:rPr>
              <a:t>Would you like to buy a bag of chips or a can of beans? </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Student B: I'd like to buy...</a:t>
            </a:r>
          </a:p>
          <a:p>
            <a:endParaRPr lang="en-US" dirty="0" smtClean="0"/>
          </a:p>
          <a:p>
            <a:endParaRPr lang="en-US" dirty="0" smtClean="0"/>
          </a:p>
          <a:p>
            <a:pPr marL="0" indent="0">
              <a:buFont typeface="Arial"/>
              <a:buNone/>
            </a:pPr>
            <a:endParaRPr lang="en-US" i="0" baseline="0" dirty="0" smtClean="0"/>
          </a:p>
        </p:txBody>
      </p:sp>
      <p:sp>
        <p:nvSpPr>
          <p:cNvPr id="4" name="Slide Number Placeholder 3"/>
          <p:cNvSpPr>
            <a:spLocks noGrp="1"/>
          </p:cNvSpPr>
          <p:nvPr>
            <p:ph type="sldNum" sz="quarter" idx="10"/>
          </p:nvPr>
        </p:nvSpPr>
        <p:spPr/>
        <p:txBody>
          <a:bodyPr/>
          <a:lstStyle/>
          <a:p>
            <a:fld id="{30340642-D2FD-D046-87EF-349296A3D9A8}" type="slidenum">
              <a:rPr lang="en-US" smtClean="0"/>
              <a:t>9</a:t>
            </a:fld>
            <a:endParaRPr lang="en-US"/>
          </a:p>
        </p:txBody>
      </p:sp>
    </p:spTree>
    <p:extLst>
      <p:ext uri="{BB962C8B-B14F-4D97-AF65-F5344CB8AC3E}">
        <p14:creationId xmlns:p14="http://schemas.microsoft.com/office/powerpoint/2010/main" val="25973344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204657167"/>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39444065"/>
      </p:ext>
    </p:extLst>
  </p:cSld>
  <p:clrMap bg1="lt1" tx1="dk1" bg2="lt2" tx2="dk2" accent1="accent1" accent2="accent2" accent3="accent3" accent4="accent4" accent5="accent5" accent6="accent6" hlink="hlink" folHlink="folHlink"/>
  <p:sldLayoutIdLst>
    <p:sldLayoutId id="2147483730" r:id="rId1"/>
  </p:sldLayoutIdLst>
  <p:timing>
    <p:tnLst>
      <p:par>
        <p:cTn id="1" dur="indefinite" restart="never" nodeType="tmRoot"/>
      </p:par>
    </p:tnLst>
  </p:timing>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21.png"/></Relationships>
</file>

<file path=ppt/slides/_rels/slide1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22.jpeg"/></Relationships>
</file>

<file path=ppt/slides/_rels/slide12.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24.jpe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5.emf"/></Relationships>
</file>

<file path=ppt/slides/_rels/slide15.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26.jpeg"/></Relationships>
</file>

<file path=ppt/slides/_rels/slide16.xml.rels><?xml version="1.0" encoding="UTF-8" standalone="yes"?>
<Relationships xmlns="http://schemas.openxmlformats.org/package/2006/relationships"><Relationship Id="rId3" Type="http://schemas.openxmlformats.org/officeDocument/2006/relationships/image" Target="../media/image10.jpeg"/><Relationship Id="rId7" Type="http://schemas.openxmlformats.org/officeDocument/2006/relationships/image" Target="../media/image29.jpeg"/><Relationship Id="rId2" Type="http://schemas.openxmlformats.org/officeDocument/2006/relationships/notesSlide" Target="../notesSlides/notesSlide16.xml"/><Relationship Id="rId1" Type="http://schemas.openxmlformats.org/officeDocument/2006/relationships/slideLayout" Target="../slideLayouts/slideLayout1.xml"/><Relationship Id="rId6" Type="http://schemas.openxmlformats.org/officeDocument/2006/relationships/image" Target="../media/image28.jpeg"/><Relationship Id="rId5" Type="http://schemas.openxmlformats.org/officeDocument/2006/relationships/image" Target="../media/image8.emf"/><Relationship Id="rId4" Type="http://schemas.openxmlformats.org/officeDocument/2006/relationships/image" Target="../media/image27.jpeg"/></Relationships>
</file>

<file path=ppt/slides/_rels/slide17.xml.rels><?xml version="1.0" encoding="UTF-8" standalone="yes"?>
<Relationships xmlns="http://schemas.openxmlformats.org/package/2006/relationships"><Relationship Id="rId3" Type="http://schemas.openxmlformats.org/officeDocument/2006/relationships/image" Target="../media/image12.jpeg"/><Relationship Id="rId7" Type="http://schemas.openxmlformats.org/officeDocument/2006/relationships/image" Target="../media/image30.jpeg"/><Relationship Id="rId2" Type="http://schemas.openxmlformats.org/officeDocument/2006/relationships/notesSlide" Target="../notesSlides/notesSlide17.xml"/><Relationship Id="rId1" Type="http://schemas.openxmlformats.org/officeDocument/2006/relationships/slideLayout" Target="../slideLayouts/slideLayout1.xml"/><Relationship Id="rId6" Type="http://schemas.openxmlformats.org/officeDocument/2006/relationships/image" Target="../media/image8.emf"/><Relationship Id="rId5" Type="http://schemas.openxmlformats.org/officeDocument/2006/relationships/image" Target="../media/image15.jpeg"/><Relationship Id="rId4" Type="http://schemas.openxmlformats.org/officeDocument/2006/relationships/image" Target="../media/image14.jpe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notesSlide" Target="../notesSlides/notesSlide19.xml"/><Relationship Id="rId1" Type="http://schemas.openxmlformats.org/officeDocument/2006/relationships/slideLayout" Target="../slideLayouts/slideLayout1.xml"/><Relationship Id="rId5" Type="http://schemas.openxmlformats.org/officeDocument/2006/relationships/image" Target="../media/image5.emf"/><Relationship Id="rId4" Type="http://schemas.openxmlformats.org/officeDocument/2006/relationships/image" Target="../media/image32.jpe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34.png"/><Relationship Id="rId7" Type="http://schemas.openxmlformats.org/officeDocument/2006/relationships/image" Target="../media/image37.jpeg"/><Relationship Id="rId2" Type="http://schemas.openxmlformats.org/officeDocument/2006/relationships/notesSlide" Target="../notesSlides/notesSlide21.xml"/><Relationship Id="rId1" Type="http://schemas.openxmlformats.org/officeDocument/2006/relationships/slideLayout" Target="../slideLayouts/slideLayout1.xml"/><Relationship Id="rId6" Type="http://schemas.openxmlformats.org/officeDocument/2006/relationships/image" Target="../media/image36.jpeg"/><Relationship Id="rId5" Type="http://schemas.openxmlformats.org/officeDocument/2006/relationships/image" Target="../media/image35.jpeg"/><Relationship Id="rId4" Type="http://schemas.openxmlformats.org/officeDocument/2006/relationships/image" Target="../media/image8.emf"/></Relationships>
</file>

<file path=ppt/slides/_rels/slide22.xml.rels><?xml version="1.0" encoding="UTF-8" standalone="yes"?>
<Relationships xmlns="http://schemas.openxmlformats.org/package/2006/relationships"><Relationship Id="rId3" Type="http://schemas.openxmlformats.org/officeDocument/2006/relationships/image" Target="../media/image38.jpeg"/><Relationship Id="rId7" Type="http://schemas.openxmlformats.org/officeDocument/2006/relationships/image" Target="../media/image8.emf"/><Relationship Id="rId2" Type="http://schemas.openxmlformats.org/officeDocument/2006/relationships/notesSlide" Target="../notesSlides/notesSlide22.xml"/><Relationship Id="rId1" Type="http://schemas.openxmlformats.org/officeDocument/2006/relationships/slideLayout" Target="../slideLayouts/slideLayout1.xml"/><Relationship Id="rId6" Type="http://schemas.openxmlformats.org/officeDocument/2006/relationships/image" Target="../media/image25.jpg"/><Relationship Id="rId5" Type="http://schemas.openxmlformats.org/officeDocument/2006/relationships/image" Target="../media/image40.jpeg"/><Relationship Id="rId4" Type="http://schemas.openxmlformats.org/officeDocument/2006/relationships/image" Target="../media/image39.jpeg"/></Relationships>
</file>

<file path=ppt/slides/_rels/slide23.xml.rels><?xml version="1.0" encoding="UTF-8" standalone="yes"?>
<Relationships xmlns="http://schemas.openxmlformats.org/package/2006/relationships"><Relationship Id="rId3" Type="http://schemas.openxmlformats.org/officeDocument/2006/relationships/image" Target="../media/image41.png"/><Relationship Id="rId7" Type="http://schemas.openxmlformats.org/officeDocument/2006/relationships/image" Target="../media/image8.emf"/><Relationship Id="rId2" Type="http://schemas.openxmlformats.org/officeDocument/2006/relationships/notesSlide" Target="../notesSlides/notesSlide23.xml"/><Relationship Id="rId1" Type="http://schemas.openxmlformats.org/officeDocument/2006/relationships/slideLayout" Target="../slideLayouts/slideLayout1.xml"/><Relationship Id="rId6" Type="http://schemas.openxmlformats.org/officeDocument/2006/relationships/image" Target="../media/image44.jpeg"/><Relationship Id="rId5" Type="http://schemas.openxmlformats.org/officeDocument/2006/relationships/image" Target="../media/image43.jpeg"/><Relationship Id="rId4" Type="http://schemas.openxmlformats.org/officeDocument/2006/relationships/image" Target="../media/image42.jpeg"/></Relationships>
</file>

<file path=ppt/slides/_rels/slide24.xml.rels><?xml version="1.0" encoding="UTF-8" standalone="yes"?>
<Relationships xmlns="http://schemas.openxmlformats.org/package/2006/relationships"><Relationship Id="rId3" Type="http://schemas.openxmlformats.org/officeDocument/2006/relationships/image" Target="../media/image45.jpeg"/><Relationship Id="rId7" Type="http://schemas.openxmlformats.org/officeDocument/2006/relationships/image" Target="../media/image8.emf"/><Relationship Id="rId2" Type="http://schemas.openxmlformats.org/officeDocument/2006/relationships/notesSlide" Target="../notesSlides/notesSlide24.xml"/><Relationship Id="rId1" Type="http://schemas.openxmlformats.org/officeDocument/2006/relationships/slideLayout" Target="../slideLayouts/slideLayout1.xml"/><Relationship Id="rId6" Type="http://schemas.openxmlformats.org/officeDocument/2006/relationships/image" Target="../media/image48.jpeg"/><Relationship Id="rId5" Type="http://schemas.openxmlformats.org/officeDocument/2006/relationships/image" Target="../media/image47.jpeg"/><Relationship Id="rId4" Type="http://schemas.openxmlformats.org/officeDocument/2006/relationships/image" Target="../media/image46.png"/></Relationships>
</file>

<file path=ppt/slides/_rels/slide2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49.jpeg"/><Relationship Id="rId2" Type="http://schemas.openxmlformats.org/officeDocument/2006/relationships/notesSlide" Target="../notesSlides/notesSlide27.xml"/><Relationship Id="rId1" Type="http://schemas.openxmlformats.org/officeDocument/2006/relationships/slideLayout" Target="../slideLayouts/slideLayout1.xml"/><Relationship Id="rId5" Type="http://schemas.openxmlformats.org/officeDocument/2006/relationships/image" Target="../media/image8.emf"/><Relationship Id="rId4" Type="http://schemas.openxmlformats.org/officeDocument/2006/relationships/image" Target="../media/image5.emf"/></Relationships>
</file>

<file path=ppt/slides/_rels/slide28.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28.xml"/><Relationship Id="rId1" Type="http://schemas.openxmlformats.org/officeDocument/2006/relationships/slideLayout" Target="../slideLayouts/slideLayout1.xml"/><Relationship Id="rId6" Type="http://schemas.openxmlformats.org/officeDocument/2006/relationships/image" Target="../media/image52.jpeg"/><Relationship Id="rId5" Type="http://schemas.openxmlformats.org/officeDocument/2006/relationships/image" Target="../media/image51.jpeg"/><Relationship Id="rId4" Type="http://schemas.openxmlformats.org/officeDocument/2006/relationships/image" Target="../media/image50.jpeg"/></Relationships>
</file>

<file path=ppt/slides/_rels/slide29.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29.xml"/><Relationship Id="rId1" Type="http://schemas.openxmlformats.org/officeDocument/2006/relationships/slideLayout" Target="../slideLayouts/slideLayout1.xml"/><Relationship Id="rId6" Type="http://schemas.openxmlformats.org/officeDocument/2006/relationships/image" Target="../media/image8.emf"/><Relationship Id="rId5" Type="http://schemas.openxmlformats.org/officeDocument/2006/relationships/image" Target="../media/image54.jpeg"/><Relationship Id="rId4" Type="http://schemas.openxmlformats.org/officeDocument/2006/relationships/image" Target="../media/image53.jpeg"/></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55.jpeg"/><Relationship Id="rId7" Type="http://schemas.openxmlformats.org/officeDocument/2006/relationships/image" Target="../media/image5.emf"/><Relationship Id="rId2" Type="http://schemas.openxmlformats.org/officeDocument/2006/relationships/notesSlide" Target="../notesSlides/notesSlide30.xml"/><Relationship Id="rId1" Type="http://schemas.openxmlformats.org/officeDocument/2006/relationships/slideLayout" Target="../slideLayouts/slideLayout1.xml"/><Relationship Id="rId6" Type="http://schemas.openxmlformats.org/officeDocument/2006/relationships/image" Target="../media/image8.emf"/><Relationship Id="rId5" Type="http://schemas.openxmlformats.org/officeDocument/2006/relationships/image" Target="../media/image57.jpeg"/><Relationship Id="rId4" Type="http://schemas.openxmlformats.org/officeDocument/2006/relationships/image" Target="../media/image56.png"/></Relationships>
</file>

<file path=ppt/slides/_rels/slide31.xml.rels><?xml version="1.0" encoding="UTF-8" standalone="yes"?>
<Relationships xmlns="http://schemas.openxmlformats.org/package/2006/relationships"><Relationship Id="rId3" Type="http://schemas.openxmlformats.org/officeDocument/2006/relationships/image" Target="../media/image5.emf"/><Relationship Id="rId7" Type="http://schemas.openxmlformats.org/officeDocument/2006/relationships/image" Target="../media/image8.emf"/><Relationship Id="rId2" Type="http://schemas.openxmlformats.org/officeDocument/2006/relationships/notesSlide" Target="../notesSlides/notesSlide31.xml"/><Relationship Id="rId1" Type="http://schemas.openxmlformats.org/officeDocument/2006/relationships/slideLayout" Target="../slideLayouts/slideLayout1.xml"/><Relationship Id="rId6" Type="http://schemas.openxmlformats.org/officeDocument/2006/relationships/image" Target="../media/image60.png"/><Relationship Id="rId5" Type="http://schemas.openxmlformats.org/officeDocument/2006/relationships/image" Target="../media/image59.jpeg"/><Relationship Id="rId4" Type="http://schemas.openxmlformats.org/officeDocument/2006/relationships/image" Target="../media/image58.jpe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61.jpeg"/><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61.jpeg"/><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62.jpeg"/><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63.jpeg"/><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61.jpeg"/><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61.jpeg"/><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5.emf"/></Relationships>
</file>

<file path=ppt/slides/_rels/slide40.xml.rels><?xml version="1.0" encoding="UTF-8" standalone="yes"?>
<Relationships xmlns="http://schemas.openxmlformats.org/package/2006/relationships"><Relationship Id="rId8" Type="http://schemas.openxmlformats.org/officeDocument/2006/relationships/image" Target="../media/image69.jpeg"/><Relationship Id="rId3" Type="http://schemas.openxmlformats.org/officeDocument/2006/relationships/image" Target="../media/image64.jpeg"/><Relationship Id="rId7" Type="http://schemas.openxmlformats.org/officeDocument/2006/relationships/image" Target="../media/image68.jpeg"/><Relationship Id="rId2" Type="http://schemas.openxmlformats.org/officeDocument/2006/relationships/notesSlide" Target="../notesSlides/notesSlide40.xml"/><Relationship Id="rId1" Type="http://schemas.openxmlformats.org/officeDocument/2006/relationships/slideLayout" Target="../slideLayouts/slideLayout1.xml"/><Relationship Id="rId6" Type="http://schemas.openxmlformats.org/officeDocument/2006/relationships/image" Target="../media/image67.jpeg"/><Relationship Id="rId5" Type="http://schemas.openxmlformats.org/officeDocument/2006/relationships/image" Target="../media/image66.jpeg"/><Relationship Id="rId4" Type="http://schemas.openxmlformats.org/officeDocument/2006/relationships/image" Target="../media/image65.jpeg"/><Relationship Id="rId9" Type="http://schemas.openxmlformats.org/officeDocument/2006/relationships/image" Target="../media/image70.jpeg"/></Relationships>
</file>

<file path=ppt/slides/_rels/slide41.xml.rels><?xml version="1.0" encoding="UTF-8" standalone="yes"?>
<Relationships xmlns="http://schemas.openxmlformats.org/package/2006/relationships"><Relationship Id="rId8" Type="http://schemas.openxmlformats.org/officeDocument/2006/relationships/image" Target="../media/image69.jpeg"/><Relationship Id="rId3" Type="http://schemas.openxmlformats.org/officeDocument/2006/relationships/image" Target="../media/image71.jpeg"/><Relationship Id="rId7" Type="http://schemas.openxmlformats.org/officeDocument/2006/relationships/image" Target="../media/image68.jpeg"/><Relationship Id="rId2" Type="http://schemas.openxmlformats.org/officeDocument/2006/relationships/notesSlide" Target="../notesSlides/notesSlide41.xml"/><Relationship Id="rId1" Type="http://schemas.openxmlformats.org/officeDocument/2006/relationships/slideLayout" Target="../slideLayouts/slideLayout1.xml"/><Relationship Id="rId6" Type="http://schemas.openxmlformats.org/officeDocument/2006/relationships/image" Target="../media/image67.jpeg"/><Relationship Id="rId5" Type="http://schemas.openxmlformats.org/officeDocument/2006/relationships/image" Target="../media/image66.jpeg"/><Relationship Id="rId4" Type="http://schemas.openxmlformats.org/officeDocument/2006/relationships/image" Target="../media/image72.jpeg"/><Relationship Id="rId9" Type="http://schemas.openxmlformats.org/officeDocument/2006/relationships/image" Target="../media/image70.jpeg"/></Relationships>
</file>

<file path=ppt/slides/_rels/slide42.xml.rels><?xml version="1.0" encoding="UTF-8" standalone="yes"?>
<Relationships xmlns="http://schemas.openxmlformats.org/package/2006/relationships"><Relationship Id="rId3" Type="http://schemas.openxmlformats.org/officeDocument/2006/relationships/image" Target="../media/image61.jpeg"/><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8" Type="http://schemas.openxmlformats.org/officeDocument/2006/relationships/image" Target="../media/image77.jpeg"/><Relationship Id="rId3" Type="http://schemas.openxmlformats.org/officeDocument/2006/relationships/image" Target="../media/image73.jpeg"/><Relationship Id="rId7" Type="http://schemas.openxmlformats.org/officeDocument/2006/relationships/image" Target="../media/image76.jpeg"/><Relationship Id="rId2" Type="http://schemas.openxmlformats.org/officeDocument/2006/relationships/notesSlide" Target="../notesSlides/notesSlide48.xml"/><Relationship Id="rId1" Type="http://schemas.openxmlformats.org/officeDocument/2006/relationships/slideLayout" Target="../slideLayouts/slideLayout1.xml"/><Relationship Id="rId6" Type="http://schemas.openxmlformats.org/officeDocument/2006/relationships/image" Target="../media/image75.jpeg"/><Relationship Id="rId5" Type="http://schemas.openxmlformats.org/officeDocument/2006/relationships/image" Target="../media/image28.jpeg"/><Relationship Id="rId10" Type="http://schemas.openxmlformats.org/officeDocument/2006/relationships/image" Target="../media/image79.jpeg"/><Relationship Id="rId4" Type="http://schemas.openxmlformats.org/officeDocument/2006/relationships/image" Target="../media/image74.jpeg"/><Relationship Id="rId9" Type="http://schemas.openxmlformats.org/officeDocument/2006/relationships/image" Target="../media/image78.jpeg"/></Relationships>
</file>

<file path=ppt/slides/_rels/slide49.xml.rels><?xml version="1.0" encoding="UTF-8" standalone="yes"?>
<Relationships xmlns="http://schemas.openxmlformats.org/package/2006/relationships"><Relationship Id="rId2" Type="http://schemas.openxmlformats.org/officeDocument/2006/relationships/image" Target="../media/image80.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6.jpeg"/></Relationships>
</file>

<file path=ppt/slides/_rels/slide5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7" Type="http://schemas.openxmlformats.org/officeDocument/2006/relationships/image" Target="../media/image11.jpe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10.jpeg"/><Relationship Id="rId5" Type="http://schemas.openxmlformats.org/officeDocument/2006/relationships/image" Target="../media/image9.jpeg"/><Relationship Id="rId4" Type="http://schemas.openxmlformats.org/officeDocument/2006/relationships/image" Target="../media/image8.emf"/></Relationships>
</file>

<file path=ppt/slides/_rels/slide7.xml.rels><?xml version="1.0" encoding="UTF-8" standalone="yes"?>
<Relationships xmlns="http://schemas.openxmlformats.org/package/2006/relationships"><Relationship Id="rId3" Type="http://schemas.openxmlformats.org/officeDocument/2006/relationships/image" Target="../media/image12.jpeg"/><Relationship Id="rId7" Type="http://schemas.openxmlformats.org/officeDocument/2006/relationships/image" Target="../media/image8.emf"/><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15.jpeg"/><Relationship Id="rId5" Type="http://schemas.openxmlformats.org/officeDocument/2006/relationships/image" Target="../media/image14.jpeg"/><Relationship Id="rId4" Type="http://schemas.openxmlformats.org/officeDocument/2006/relationships/image" Target="../media/image13.jpeg"/></Relationships>
</file>

<file path=ppt/slides/_rels/slide8.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5.emf"/><Relationship Id="rId4" Type="http://schemas.openxmlformats.org/officeDocument/2006/relationships/image" Target="../media/image17.jpeg"/></Relationships>
</file>

<file path=ppt/slides/_rels/slide9.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19.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
            <a:ext cx="9144000" cy="5000625"/>
          </a:xfrm>
          <a:prstGeom prst="rect">
            <a:avLst/>
          </a:prstGeom>
          <a:solidFill>
            <a:srgbClr val="00335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pic>
        <p:nvPicPr>
          <p:cNvPr id="5" name="Picture 4" descr="WSE_MASTER LOGO_COLOUR_NEGATIVE.png"/>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303214" y="355600"/>
            <a:ext cx="1569076" cy="1196626"/>
          </a:xfrm>
          <a:prstGeom prst="rect">
            <a:avLst/>
          </a:prstGeom>
        </p:spPr>
      </p:pic>
      <p:sp>
        <p:nvSpPr>
          <p:cNvPr id="6" name="Title 1"/>
          <p:cNvSpPr txBox="1">
            <a:spLocks/>
          </p:cNvSpPr>
          <p:nvPr/>
        </p:nvSpPr>
        <p:spPr>
          <a:xfrm>
            <a:off x="419100" y="3020845"/>
            <a:ext cx="8216900" cy="1538455"/>
          </a:xfrm>
          <a:prstGeom prst="rect">
            <a:avLst/>
          </a:prstGeom>
        </p:spPr>
        <p:txBody>
          <a:bodyPr lIns="0" tIns="0" rIns="0" bIns="0" anchor="b">
            <a:spAutoFit/>
          </a:bodyPr>
          <a:lstStyle>
            <a:lvl1pPr algn="l" defTabSz="457200" rtl="0" eaLnBrk="1" latinLnBrk="0" hangingPunct="1">
              <a:lnSpc>
                <a:spcPts val="5900"/>
              </a:lnSpc>
              <a:spcBef>
                <a:spcPct val="0"/>
              </a:spcBef>
              <a:buNone/>
              <a:defRPr sz="5900" b="1" i="0" kern="1200">
                <a:solidFill>
                  <a:srgbClr val="FFFFFF"/>
                </a:solidFill>
                <a:latin typeface="Arial Black"/>
                <a:ea typeface="+mj-ea"/>
                <a:cs typeface="Arial Black"/>
              </a:defRPr>
            </a:lvl1pPr>
          </a:lstStyle>
          <a:p>
            <a:r>
              <a:rPr lang="en-GB" dirty="0">
                <a:latin typeface="Arial" pitchFamily="34" charset="0"/>
                <a:cs typeface="Arial" pitchFamily="34" charset="0"/>
              </a:rPr>
              <a:t>Online</a:t>
            </a:r>
            <a:br>
              <a:rPr lang="en-GB" dirty="0">
                <a:latin typeface="Arial" pitchFamily="34" charset="0"/>
                <a:cs typeface="Arial" pitchFamily="34" charset="0"/>
              </a:rPr>
            </a:br>
            <a:r>
              <a:rPr lang="en-GB" dirty="0">
                <a:latin typeface="Arial" pitchFamily="34" charset="0"/>
                <a:cs typeface="Arial" pitchFamily="34" charset="0"/>
              </a:rPr>
              <a:t>Encounter </a:t>
            </a:r>
            <a:r>
              <a:rPr lang="en-GB" dirty="0" smtClean="0">
                <a:latin typeface="Arial" pitchFamily="34" charset="0"/>
                <a:cs typeface="Arial" pitchFamily="34" charset="0"/>
              </a:rPr>
              <a:t>21</a:t>
            </a:r>
            <a:endParaRPr lang="en-US" dirty="0">
              <a:latin typeface="Arial" pitchFamily="34" charset="0"/>
              <a:cs typeface="Arial" pitchFamily="34" charset="0"/>
            </a:endParaRPr>
          </a:p>
        </p:txBody>
      </p:sp>
      <p:sp>
        <p:nvSpPr>
          <p:cNvPr id="13" name="Rectangle 12"/>
          <p:cNvSpPr/>
          <p:nvPr/>
        </p:nvSpPr>
        <p:spPr>
          <a:xfrm>
            <a:off x="0" y="4999500"/>
            <a:ext cx="9144000" cy="144000"/>
          </a:xfrm>
          <a:prstGeom prst="rect">
            <a:avLst/>
          </a:prstGeom>
          <a:solidFill>
            <a:srgbClr val="F12C3E">
              <a:alpha val="75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p:nvSpPr>
        <p:spPr>
          <a:xfrm>
            <a:off x="1" y="4999500"/>
            <a:ext cx="415924" cy="144000"/>
          </a:xfrm>
          <a:prstGeom prst="rect">
            <a:avLst/>
          </a:prstGeom>
          <a:solidFill>
            <a:srgbClr val="F12C3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2812159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0" y="1"/>
            <a:ext cx="9144000" cy="447674"/>
          </a:xfrm>
          <a:prstGeom prst="rect">
            <a:avLst/>
          </a:prstGeom>
          <a:solidFill>
            <a:srgbClr val="00335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7" name="Title 8"/>
          <p:cNvSpPr txBox="1">
            <a:spLocks/>
          </p:cNvSpPr>
          <p:nvPr/>
        </p:nvSpPr>
        <p:spPr>
          <a:xfrm>
            <a:off x="355600" y="104775"/>
            <a:ext cx="5168900" cy="246221"/>
          </a:xfrm>
          <a:prstGeom prst="rect">
            <a:avLst/>
          </a:prstGeom>
        </p:spPr>
        <p:txBody>
          <a:bodyPr vert="horz" wrap="square" lIns="0" tIns="0" rIns="0" bIns="0">
            <a:spAutoFit/>
          </a:bodyPr>
          <a:lstStyle>
            <a:lvl1pPr algn="l" defTabSz="457200" rtl="0" eaLnBrk="1" latinLnBrk="0" hangingPunct="1">
              <a:spcBef>
                <a:spcPct val="0"/>
              </a:spcBef>
              <a:buNone/>
              <a:defRPr sz="1600" b="1" i="0" kern="1200">
                <a:solidFill>
                  <a:srgbClr val="FFFFFF"/>
                </a:solidFill>
                <a:latin typeface="Arial"/>
                <a:ea typeface="+mj-ea"/>
                <a:cs typeface="Arial"/>
              </a:defRPr>
            </a:lvl1pPr>
          </a:lstStyle>
          <a:p>
            <a:r>
              <a:rPr lang="en-US" dirty="0">
                <a:latin typeface="Arial" pitchFamily="34" charset="0"/>
                <a:cs typeface="Arial" pitchFamily="34" charset="0"/>
              </a:rPr>
              <a:t>Part 2.0: Target Language</a:t>
            </a:r>
            <a:endParaRPr lang="en-US" sz="1400" dirty="0">
              <a:latin typeface="Arial" pitchFamily="34" charset="0"/>
              <a:cs typeface="Arial" pitchFamily="34" charset="0"/>
            </a:endParaRPr>
          </a:p>
        </p:txBody>
      </p:sp>
      <p:sp>
        <p:nvSpPr>
          <p:cNvPr id="8" name="Text Placeholder 16"/>
          <p:cNvSpPr txBox="1">
            <a:spLocks/>
          </p:cNvSpPr>
          <p:nvPr/>
        </p:nvSpPr>
        <p:spPr>
          <a:xfrm>
            <a:off x="5549900" y="95250"/>
            <a:ext cx="3238500" cy="260350"/>
          </a:xfrm>
          <a:prstGeom prst="rect">
            <a:avLst/>
          </a:prstGeom>
        </p:spPr>
        <p:txBody>
          <a:bodyPr vert="horz" lIns="0" tIns="0" rIns="0" bIns="0">
            <a:normAutofit/>
          </a:bodyPr>
          <a:lstStyle>
            <a:lvl1pPr marL="0" indent="0" algn="r" defTabSz="457200" rtl="0" eaLnBrk="1" latinLnBrk="0" hangingPunct="1">
              <a:spcBef>
                <a:spcPct val="20000"/>
              </a:spcBef>
              <a:buFont typeface="Arial"/>
              <a:buNone/>
              <a:defRPr sz="1600" b="0" i="0" kern="1200">
                <a:solidFill>
                  <a:schemeClr val="bg1"/>
                </a:solidFill>
                <a:latin typeface="Arial"/>
                <a:ea typeface="+mn-ea"/>
                <a:cs typeface="Arial"/>
              </a:defRPr>
            </a:lvl1pPr>
            <a:lvl2pPr marL="457200" indent="0" algn="l" defTabSz="457200" rtl="0" eaLnBrk="1" latinLnBrk="0" hangingPunct="1">
              <a:spcBef>
                <a:spcPct val="20000"/>
              </a:spcBef>
              <a:buFont typeface="Arial"/>
              <a:buNone/>
              <a:defRPr sz="1600" b="0" i="0" kern="1200">
                <a:solidFill>
                  <a:srgbClr val="F12C3E"/>
                </a:solidFill>
                <a:latin typeface="Arial"/>
                <a:ea typeface="+mn-ea"/>
                <a:cs typeface="Arial"/>
              </a:defRPr>
            </a:lvl2pPr>
            <a:lvl3pPr marL="914400" indent="0" algn="l" defTabSz="457200" rtl="0" eaLnBrk="1" latinLnBrk="0" hangingPunct="1">
              <a:spcBef>
                <a:spcPct val="20000"/>
              </a:spcBef>
              <a:buFont typeface="Arial"/>
              <a:buNone/>
              <a:defRPr sz="1600" b="0" i="0" kern="1200">
                <a:solidFill>
                  <a:srgbClr val="F12C3E"/>
                </a:solidFill>
                <a:latin typeface="Arial"/>
                <a:ea typeface="+mn-ea"/>
                <a:cs typeface="Arial"/>
              </a:defRPr>
            </a:lvl3pPr>
            <a:lvl4pPr marL="1371600" indent="0" algn="l" defTabSz="457200" rtl="0" eaLnBrk="1" latinLnBrk="0" hangingPunct="1">
              <a:spcBef>
                <a:spcPct val="20000"/>
              </a:spcBef>
              <a:buFont typeface="Arial"/>
              <a:buNone/>
              <a:defRPr sz="1600" b="0" i="0" kern="1200">
                <a:solidFill>
                  <a:srgbClr val="F12C3E"/>
                </a:solidFill>
                <a:latin typeface="Arial"/>
                <a:ea typeface="+mn-ea"/>
                <a:cs typeface="Arial"/>
              </a:defRPr>
            </a:lvl4pPr>
            <a:lvl5pPr marL="1828800" indent="0" algn="l" defTabSz="457200" rtl="0" eaLnBrk="1" latinLnBrk="0" hangingPunct="1">
              <a:spcBef>
                <a:spcPct val="20000"/>
              </a:spcBef>
              <a:buFont typeface="Arial"/>
              <a:buNone/>
              <a:defRPr sz="1600" b="0" i="0" kern="1200">
                <a:solidFill>
                  <a:srgbClr val="F12C3E"/>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latin typeface="Arial" pitchFamily="34" charset="0"/>
                <a:cs typeface="Arial" pitchFamily="34" charset="0"/>
              </a:rPr>
              <a:t>Activity 2.1: Extension</a:t>
            </a:r>
            <a:endParaRPr lang="en-GB" sz="1400" dirty="0">
              <a:latin typeface="Arial" pitchFamily="34" charset="0"/>
              <a:cs typeface="Arial" pitchFamily="34" charset="0"/>
            </a:endParaRPr>
          </a:p>
        </p:txBody>
      </p:sp>
      <p:pic>
        <p:nvPicPr>
          <p:cNvPr id="17" name="Picture 16"/>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784808" y="2195389"/>
            <a:ext cx="2995030" cy="2204564"/>
          </a:xfrm>
          <a:prstGeom prst="rect">
            <a:avLst/>
          </a:prstGeom>
        </p:spPr>
      </p:pic>
      <p:pic>
        <p:nvPicPr>
          <p:cNvPr id="22" name="Picture 21"/>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5371057" y="2471033"/>
            <a:ext cx="3430044" cy="1928919"/>
          </a:xfrm>
          <a:prstGeom prst="rect">
            <a:avLst/>
          </a:prstGeom>
        </p:spPr>
      </p:pic>
      <p:sp>
        <p:nvSpPr>
          <p:cNvPr id="12" name="TextBox 11"/>
          <p:cNvSpPr txBox="1"/>
          <p:nvPr/>
        </p:nvSpPr>
        <p:spPr>
          <a:xfrm>
            <a:off x="4205875" y="1124240"/>
            <a:ext cx="798617" cy="400110"/>
          </a:xfrm>
          <a:prstGeom prst="rect">
            <a:avLst/>
          </a:prstGeom>
          <a:noFill/>
        </p:spPr>
        <p:txBody>
          <a:bodyPr wrap="none" rtlCol="0">
            <a:spAutoFit/>
          </a:bodyPr>
          <a:lstStyle/>
          <a:p>
            <a:pPr algn="ctr"/>
            <a:r>
              <a:rPr lang="en-US" sz="2000" b="1" dirty="0" smtClean="0">
                <a:solidFill>
                  <a:srgbClr val="003359"/>
                </a:solidFill>
                <a:latin typeface="Arial" pitchFamily="34" charset="0"/>
                <a:cs typeface="Arial" pitchFamily="34" charset="0"/>
              </a:rPr>
              <a:t>buy?</a:t>
            </a:r>
            <a:endParaRPr lang="en-US" sz="2000" b="1" dirty="0">
              <a:solidFill>
                <a:srgbClr val="003359"/>
              </a:solidFill>
              <a:latin typeface="Arial" pitchFamily="34" charset="0"/>
              <a:cs typeface="Arial" pitchFamily="34" charset="0"/>
            </a:endParaRPr>
          </a:p>
        </p:txBody>
      </p:sp>
      <p:sp>
        <p:nvSpPr>
          <p:cNvPr id="13" name="TextBox 12"/>
          <p:cNvSpPr txBox="1"/>
          <p:nvPr/>
        </p:nvSpPr>
        <p:spPr>
          <a:xfrm flipH="1">
            <a:off x="4297147" y="3112642"/>
            <a:ext cx="556602" cy="400110"/>
          </a:xfrm>
          <a:prstGeom prst="rect">
            <a:avLst/>
          </a:prstGeom>
          <a:noFill/>
        </p:spPr>
        <p:txBody>
          <a:bodyPr wrap="square" rtlCol="0">
            <a:spAutoFit/>
          </a:bodyPr>
          <a:lstStyle/>
          <a:p>
            <a:pPr algn="ctr"/>
            <a:r>
              <a:rPr lang="en-US" sz="2000" b="1" dirty="0" smtClean="0">
                <a:latin typeface="Arial" pitchFamily="34" charset="0"/>
                <a:cs typeface="Arial" pitchFamily="34" charset="0"/>
              </a:rPr>
              <a:t>or</a:t>
            </a:r>
            <a:endParaRPr lang="en-US" sz="2000" b="1" dirty="0">
              <a:latin typeface="Arial" pitchFamily="34" charset="0"/>
              <a:cs typeface="Arial" pitchFamily="34" charset="0"/>
            </a:endParaRPr>
          </a:p>
        </p:txBody>
      </p:sp>
      <p:sp>
        <p:nvSpPr>
          <p:cNvPr id="14" name="Rectangle 13"/>
          <p:cNvSpPr/>
          <p:nvPr/>
        </p:nvSpPr>
        <p:spPr>
          <a:xfrm>
            <a:off x="0" y="446088"/>
            <a:ext cx="9144000" cy="72000"/>
          </a:xfrm>
          <a:prstGeom prst="rect">
            <a:avLst/>
          </a:prstGeom>
          <a:solidFill>
            <a:srgbClr val="F12C3E">
              <a:alpha val="75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p:cNvSpPr/>
          <p:nvPr/>
        </p:nvSpPr>
        <p:spPr>
          <a:xfrm>
            <a:off x="1" y="446088"/>
            <a:ext cx="358774" cy="72000"/>
          </a:xfrm>
          <a:prstGeom prst="rect">
            <a:avLst/>
          </a:prstGeom>
          <a:solidFill>
            <a:srgbClr val="F12C3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2264826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0" y="1"/>
            <a:ext cx="9144000" cy="447674"/>
          </a:xfrm>
          <a:prstGeom prst="rect">
            <a:avLst/>
          </a:prstGeom>
          <a:solidFill>
            <a:srgbClr val="00335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7" name="Title 8"/>
          <p:cNvSpPr txBox="1">
            <a:spLocks/>
          </p:cNvSpPr>
          <p:nvPr/>
        </p:nvSpPr>
        <p:spPr>
          <a:xfrm>
            <a:off x="355600" y="104775"/>
            <a:ext cx="5168900" cy="246221"/>
          </a:xfrm>
          <a:prstGeom prst="rect">
            <a:avLst/>
          </a:prstGeom>
        </p:spPr>
        <p:txBody>
          <a:bodyPr vert="horz" wrap="square" lIns="0" tIns="0" rIns="0" bIns="0">
            <a:spAutoFit/>
          </a:bodyPr>
          <a:lstStyle>
            <a:lvl1pPr algn="l" defTabSz="457200" rtl="0" eaLnBrk="1" latinLnBrk="0" hangingPunct="1">
              <a:spcBef>
                <a:spcPct val="0"/>
              </a:spcBef>
              <a:buNone/>
              <a:defRPr sz="1600" b="1" i="0" kern="1200">
                <a:solidFill>
                  <a:srgbClr val="FFFFFF"/>
                </a:solidFill>
                <a:latin typeface="Arial"/>
                <a:ea typeface="+mj-ea"/>
                <a:cs typeface="Arial"/>
              </a:defRPr>
            </a:lvl1pPr>
          </a:lstStyle>
          <a:p>
            <a:r>
              <a:rPr lang="en-US" dirty="0">
                <a:latin typeface="Arial" pitchFamily="34" charset="0"/>
                <a:cs typeface="Arial" pitchFamily="34" charset="0"/>
              </a:rPr>
              <a:t>Part 2.0: Target Language</a:t>
            </a:r>
            <a:endParaRPr lang="en-US" sz="1400" dirty="0">
              <a:latin typeface="Arial" pitchFamily="34" charset="0"/>
              <a:cs typeface="Arial" pitchFamily="34" charset="0"/>
            </a:endParaRPr>
          </a:p>
        </p:txBody>
      </p:sp>
      <p:sp>
        <p:nvSpPr>
          <p:cNvPr id="8" name="Text Placeholder 16"/>
          <p:cNvSpPr txBox="1">
            <a:spLocks/>
          </p:cNvSpPr>
          <p:nvPr/>
        </p:nvSpPr>
        <p:spPr>
          <a:xfrm>
            <a:off x="5549900" y="95250"/>
            <a:ext cx="3238500" cy="260350"/>
          </a:xfrm>
          <a:prstGeom prst="rect">
            <a:avLst/>
          </a:prstGeom>
        </p:spPr>
        <p:txBody>
          <a:bodyPr vert="horz" lIns="0" tIns="0" rIns="0" bIns="0">
            <a:normAutofit/>
          </a:bodyPr>
          <a:lstStyle>
            <a:lvl1pPr marL="0" indent="0" algn="r" defTabSz="457200" rtl="0" eaLnBrk="1" latinLnBrk="0" hangingPunct="1">
              <a:spcBef>
                <a:spcPct val="20000"/>
              </a:spcBef>
              <a:buFont typeface="Arial"/>
              <a:buNone/>
              <a:defRPr sz="1600" b="0" i="0" kern="1200">
                <a:solidFill>
                  <a:schemeClr val="bg1"/>
                </a:solidFill>
                <a:latin typeface="Arial"/>
                <a:ea typeface="+mn-ea"/>
                <a:cs typeface="Arial"/>
              </a:defRPr>
            </a:lvl1pPr>
            <a:lvl2pPr marL="457200" indent="0" algn="l" defTabSz="457200" rtl="0" eaLnBrk="1" latinLnBrk="0" hangingPunct="1">
              <a:spcBef>
                <a:spcPct val="20000"/>
              </a:spcBef>
              <a:buFont typeface="Arial"/>
              <a:buNone/>
              <a:defRPr sz="1600" b="0" i="0" kern="1200">
                <a:solidFill>
                  <a:srgbClr val="F12C3E"/>
                </a:solidFill>
                <a:latin typeface="Arial"/>
                <a:ea typeface="+mn-ea"/>
                <a:cs typeface="Arial"/>
              </a:defRPr>
            </a:lvl2pPr>
            <a:lvl3pPr marL="914400" indent="0" algn="l" defTabSz="457200" rtl="0" eaLnBrk="1" latinLnBrk="0" hangingPunct="1">
              <a:spcBef>
                <a:spcPct val="20000"/>
              </a:spcBef>
              <a:buFont typeface="Arial"/>
              <a:buNone/>
              <a:defRPr sz="1600" b="0" i="0" kern="1200">
                <a:solidFill>
                  <a:srgbClr val="F12C3E"/>
                </a:solidFill>
                <a:latin typeface="Arial"/>
                <a:ea typeface="+mn-ea"/>
                <a:cs typeface="Arial"/>
              </a:defRPr>
            </a:lvl3pPr>
            <a:lvl4pPr marL="1371600" indent="0" algn="l" defTabSz="457200" rtl="0" eaLnBrk="1" latinLnBrk="0" hangingPunct="1">
              <a:spcBef>
                <a:spcPct val="20000"/>
              </a:spcBef>
              <a:buFont typeface="Arial"/>
              <a:buNone/>
              <a:defRPr sz="1600" b="0" i="0" kern="1200">
                <a:solidFill>
                  <a:srgbClr val="F12C3E"/>
                </a:solidFill>
                <a:latin typeface="Arial"/>
                <a:ea typeface="+mn-ea"/>
                <a:cs typeface="Arial"/>
              </a:defRPr>
            </a:lvl4pPr>
            <a:lvl5pPr marL="1828800" indent="0" algn="l" defTabSz="457200" rtl="0" eaLnBrk="1" latinLnBrk="0" hangingPunct="1">
              <a:spcBef>
                <a:spcPct val="20000"/>
              </a:spcBef>
              <a:buFont typeface="Arial"/>
              <a:buNone/>
              <a:defRPr sz="1600" b="0" i="0" kern="1200">
                <a:solidFill>
                  <a:srgbClr val="F12C3E"/>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latin typeface="Arial" pitchFamily="34" charset="0"/>
                <a:cs typeface="Arial" pitchFamily="34" charset="0"/>
              </a:rPr>
              <a:t>Activity 2.1: Extension</a:t>
            </a:r>
            <a:endParaRPr lang="en-GB" sz="1400" dirty="0">
              <a:latin typeface="Arial" pitchFamily="34" charset="0"/>
              <a:cs typeface="Arial" pitchFamily="34" charset="0"/>
            </a:endParaRPr>
          </a:p>
        </p:txBody>
      </p:sp>
      <p:sp>
        <p:nvSpPr>
          <p:cNvPr id="12" name="TextBox 11"/>
          <p:cNvSpPr txBox="1"/>
          <p:nvPr/>
        </p:nvSpPr>
        <p:spPr>
          <a:xfrm>
            <a:off x="4205875" y="1124240"/>
            <a:ext cx="798617" cy="400110"/>
          </a:xfrm>
          <a:prstGeom prst="rect">
            <a:avLst/>
          </a:prstGeom>
          <a:noFill/>
        </p:spPr>
        <p:txBody>
          <a:bodyPr wrap="none" rtlCol="0">
            <a:spAutoFit/>
          </a:bodyPr>
          <a:lstStyle/>
          <a:p>
            <a:pPr algn="ctr"/>
            <a:r>
              <a:rPr lang="en-US" sz="2000" b="1" dirty="0" smtClean="0">
                <a:solidFill>
                  <a:srgbClr val="003359"/>
                </a:solidFill>
                <a:latin typeface="Arial" pitchFamily="34" charset="0"/>
                <a:cs typeface="Arial" pitchFamily="34" charset="0"/>
              </a:rPr>
              <a:t>buy?</a:t>
            </a:r>
            <a:endParaRPr lang="en-US" sz="2000" b="1" dirty="0">
              <a:solidFill>
                <a:srgbClr val="003359"/>
              </a:solidFill>
              <a:latin typeface="Arial" pitchFamily="34" charset="0"/>
              <a:cs typeface="Arial" pitchFamily="34" charset="0"/>
            </a:endParaRPr>
          </a:p>
        </p:txBody>
      </p:sp>
      <p:sp>
        <p:nvSpPr>
          <p:cNvPr id="13" name="TextBox 12"/>
          <p:cNvSpPr txBox="1"/>
          <p:nvPr/>
        </p:nvSpPr>
        <p:spPr>
          <a:xfrm flipH="1">
            <a:off x="4297147" y="3112642"/>
            <a:ext cx="556602" cy="400110"/>
          </a:xfrm>
          <a:prstGeom prst="rect">
            <a:avLst/>
          </a:prstGeom>
          <a:noFill/>
        </p:spPr>
        <p:txBody>
          <a:bodyPr wrap="square" rtlCol="0">
            <a:spAutoFit/>
          </a:bodyPr>
          <a:lstStyle/>
          <a:p>
            <a:pPr algn="ctr"/>
            <a:r>
              <a:rPr lang="en-US" sz="2000" b="1" dirty="0" smtClean="0">
                <a:latin typeface="Arial" pitchFamily="34" charset="0"/>
                <a:cs typeface="Arial" pitchFamily="34" charset="0"/>
              </a:rPr>
              <a:t>or</a:t>
            </a:r>
            <a:endParaRPr lang="en-US" sz="2000" b="1" dirty="0">
              <a:latin typeface="Arial" pitchFamily="34" charset="0"/>
              <a:cs typeface="Arial" pitchFamily="34" charset="0"/>
            </a:endParaRPr>
          </a:p>
        </p:txBody>
      </p:sp>
      <p:pic>
        <p:nvPicPr>
          <p:cNvPr id="14" name="Picture 13"/>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941388" y="1927209"/>
            <a:ext cx="2533650" cy="2536399"/>
          </a:xfrm>
          <a:prstGeom prst="rect">
            <a:avLst/>
          </a:prstGeom>
        </p:spPr>
      </p:pic>
      <p:pic>
        <p:nvPicPr>
          <p:cNvPr id="2" name="Picture 1"/>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6069013" y="1857523"/>
            <a:ext cx="1619250" cy="2437647"/>
          </a:xfrm>
          <a:prstGeom prst="rect">
            <a:avLst/>
          </a:prstGeom>
        </p:spPr>
      </p:pic>
      <p:sp>
        <p:nvSpPr>
          <p:cNvPr id="16" name="Rectangle 15"/>
          <p:cNvSpPr/>
          <p:nvPr/>
        </p:nvSpPr>
        <p:spPr>
          <a:xfrm>
            <a:off x="0" y="446088"/>
            <a:ext cx="9144000" cy="72000"/>
          </a:xfrm>
          <a:prstGeom prst="rect">
            <a:avLst/>
          </a:prstGeom>
          <a:solidFill>
            <a:srgbClr val="F12C3E">
              <a:alpha val="75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p:nvSpPr>
        <p:spPr>
          <a:xfrm>
            <a:off x="1" y="446088"/>
            <a:ext cx="358774" cy="72000"/>
          </a:xfrm>
          <a:prstGeom prst="rect">
            <a:avLst/>
          </a:prstGeom>
          <a:solidFill>
            <a:srgbClr val="F12C3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9390342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0" y="1"/>
            <a:ext cx="9144000" cy="447674"/>
          </a:xfrm>
          <a:prstGeom prst="rect">
            <a:avLst/>
          </a:prstGeom>
          <a:solidFill>
            <a:srgbClr val="00335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7" name="Title 8"/>
          <p:cNvSpPr txBox="1">
            <a:spLocks/>
          </p:cNvSpPr>
          <p:nvPr/>
        </p:nvSpPr>
        <p:spPr>
          <a:xfrm>
            <a:off x="355600" y="104775"/>
            <a:ext cx="5168900" cy="246221"/>
          </a:xfrm>
          <a:prstGeom prst="rect">
            <a:avLst/>
          </a:prstGeom>
        </p:spPr>
        <p:txBody>
          <a:bodyPr vert="horz" wrap="square" lIns="0" tIns="0" rIns="0" bIns="0">
            <a:spAutoFit/>
          </a:bodyPr>
          <a:lstStyle>
            <a:lvl1pPr algn="l" defTabSz="457200" rtl="0" eaLnBrk="1" latinLnBrk="0" hangingPunct="1">
              <a:spcBef>
                <a:spcPct val="0"/>
              </a:spcBef>
              <a:buNone/>
              <a:defRPr sz="1600" b="1" i="0" kern="1200">
                <a:solidFill>
                  <a:srgbClr val="FFFFFF"/>
                </a:solidFill>
                <a:latin typeface="Arial"/>
                <a:ea typeface="+mj-ea"/>
                <a:cs typeface="Arial"/>
              </a:defRPr>
            </a:lvl1pPr>
          </a:lstStyle>
          <a:p>
            <a:r>
              <a:rPr lang="en-US" dirty="0">
                <a:latin typeface="Arial" pitchFamily="34" charset="0"/>
                <a:cs typeface="Arial" pitchFamily="34" charset="0"/>
              </a:rPr>
              <a:t>Part 2.0: Target Language</a:t>
            </a:r>
            <a:endParaRPr lang="en-US" sz="1400" dirty="0">
              <a:latin typeface="Arial" pitchFamily="34" charset="0"/>
              <a:cs typeface="Arial" pitchFamily="34" charset="0"/>
            </a:endParaRPr>
          </a:p>
        </p:txBody>
      </p:sp>
      <p:sp>
        <p:nvSpPr>
          <p:cNvPr id="8" name="Text Placeholder 16"/>
          <p:cNvSpPr txBox="1">
            <a:spLocks/>
          </p:cNvSpPr>
          <p:nvPr/>
        </p:nvSpPr>
        <p:spPr>
          <a:xfrm>
            <a:off x="5549900" y="95250"/>
            <a:ext cx="3238500" cy="260350"/>
          </a:xfrm>
          <a:prstGeom prst="rect">
            <a:avLst/>
          </a:prstGeom>
        </p:spPr>
        <p:txBody>
          <a:bodyPr vert="horz" lIns="0" tIns="0" rIns="0" bIns="0">
            <a:normAutofit/>
          </a:bodyPr>
          <a:lstStyle>
            <a:lvl1pPr marL="0" indent="0" algn="r" defTabSz="457200" rtl="0" eaLnBrk="1" latinLnBrk="0" hangingPunct="1">
              <a:spcBef>
                <a:spcPct val="20000"/>
              </a:spcBef>
              <a:buFont typeface="Arial"/>
              <a:buNone/>
              <a:defRPr sz="1600" b="0" i="0" kern="1200">
                <a:solidFill>
                  <a:schemeClr val="bg1"/>
                </a:solidFill>
                <a:latin typeface="Arial"/>
                <a:ea typeface="+mn-ea"/>
                <a:cs typeface="Arial"/>
              </a:defRPr>
            </a:lvl1pPr>
            <a:lvl2pPr marL="457200" indent="0" algn="l" defTabSz="457200" rtl="0" eaLnBrk="1" latinLnBrk="0" hangingPunct="1">
              <a:spcBef>
                <a:spcPct val="20000"/>
              </a:spcBef>
              <a:buFont typeface="Arial"/>
              <a:buNone/>
              <a:defRPr sz="1600" b="0" i="0" kern="1200">
                <a:solidFill>
                  <a:srgbClr val="F12C3E"/>
                </a:solidFill>
                <a:latin typeface="Arial"/>
                <a:ea typeface="+mn-ea"/>
                <a:cs typeface="Arial"/>
              </a:defRPr>
            </a:lvl2pPr>
            <a:lvl3pPr marL="914400" indent="0" algn="l" defTabSz="457200" rtl="0" eaLnBrk="1" latinLnBrk="0" hangingPunct="1">
              <a:spcBef>
                <a:spcPct val="20000"/>
              </a:spcBef>
              <a:buFont typeface="Arial"/>
              <a:buNone/>
              <a:defRPr sz="1600" b="0" i="0" kern="1200">
                <a:solidFill>
                  <a:srgbClr val="F12C3E"/>
                </a:solidFill>
                <a:latin typeface="Arial"/>
                <a:ea typeface="+mn-ea"/>
                <a:cs typeface="Arial"/>
              </a:defRPr>
            </a:lvl3pPr>
            <a:lvl4pPr marL="1371600" indent="0" algn="l" defTabSz="457200" rtl="0" eaLnBrk="1" latinLnBrk="0" hangingPunct="1">
              <a:spcBef>
                <a:spcPct val="20000"/>
              </a:spcBef>
              <a:buFont typeface="Arial"/>
              <a:buNone/>
              <a:defRPr sz="1600" b="0" i="0" kern="1200">
                <a:solidFill>
                  <a:srgbClr val="F12C3E"/>
                </a:solidFill>
                <a:latin typeface="Arial"/>
                <a:ea typeface="+mn-ea"/>
                <a:cs typeface="Arial"/>
              </a:defRPr>
            </a:lvl4pPr>
            <a:lvl5pPr marL="1828800" indent="0" algn="l" defTabSz="457200" rtl="0" eaLnBrk="1" latinLnBrk="0" hangingPunct="1">
              <a:spcBef>
                <a:spcPct val="20000"/>
              </a:spcBef>
              <a:buFont typeface="Arial"/>
              <a:buNone/>
              <a:defRPr sz="1600" b="0" i="0" kern="1200">
                <a:solidFill>
                  <a:srgbClr val="F12C3E"/>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latin typeface="Arial" pitchFamily="34" charset="0"/>
                <a:cs typeface="Arial" pitchFamily="34" charset="0"/>
              </a:rPr>
              <a:t>Activity 2.1: Extension</a:t>
            </a:r>
            <a:endParaRPr lang="en-GB" sz="1400" dirty="0">
              <a:latin typeface="Arial" pitchFamily="34" charset="0"/>
              <a:cs typeface="Arial" pitchFamily="34" charset="0"/>
            </a:endParaRPr>
          </a:p>
        </p:txBody>
      </p:sp>
      <p:pic>
        <p:nvPicPr>
          <p:cNvPr id="17" name="Picture 16"/>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5194809" y="2175758"/>
            <a:ext cx="3463765" cy="2597823"/>
          </a:xfrm>
          <a:prstGeom prst="rect">
            <a:avLst/>
          </a:prstGeom>
          <a:solidFill>
            <a:srgbClr val="DBD7CB"/>
          </a:solidFill>
        </p:spPr>
      </p:pic>
      <p:pic>
        <p:nvPicPr>
          <p:cNvPr id="22" name="Picture 21"/>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358775" y="2275513"/>
            <a:ext cx="3593869" cy="2395913"/>
          </a:xfrm>
          <a:prstGeom prst="rect">
            <a:avLst/>
          </a:prstGeom>
        </p:spPr>
      </p:pic>
      <p:sp>
        <p:nvSpPr>
          <p:cNvPr id="23" name="TextBox 22"/>
          <p:cNvSpPr txBox="1"/>
          <p:nvPr/>
        </p:nvSpPr>
        <p:spPr>
          <a:xfrm>
            <a:off x="4205875" y="1124240"/>
            <a:ext cx="798617" cy="400110"/>
          </a:xfrm>
          <a:prstGeom prst="rect">
            <a:avLst/>
          </a:prstGeom>
          <a:noFill/>
        </p:spPr>
        <p:txBody>
          <a:bodyPr wrap="none" rtlCol="0">
            <a:spAutoFit/>
          </a:bodyPr>
          <a:lstStyle/>
          <a:p>
            <a:pPr algn="ctr"/>
            <a:r>
              <a:rPr lang="en-US" sz="2000" b="1" dirty="0" smtClean="0">
                <a:solidFill>
                  <a:srgbClr val="003359"/>
                </a:solidFill>
                <a:latin typeface="Arial" pitchFamily="34" charset="0"/>
                <a:cs typeface="Arial" pitchFamily="34" charset="0"/>
              </a:rPr>
              <a:t>buy?</a:t>
            </a:r>
            <a:endParaRPr lang="en-US" sz="2000" b="1" dirty="0">
              <a:solidFill>
                <a:srgbClr val="003359"/>
              </a:solidFill>
              <a:latin typeface="Arial" pitchFamily="34" charset="0"/>
              <a:cs typeface="Arial" pitchFamily="34" charset="0"/>
            </a:endParaRPr>
          </a:p>
        </p:txBody>
      </p:sp>
      <p:sp>
        <p:nvSpPr>
          <p:cNvPr id="24" name="TextBox 23"/>
          <p:cNvSpPr txBox="1"/>
          <p:nvPr/>
        </p:nvSpPr>
        <p:spPr>
          <a:xfrm flipH="1">
            <a:off x="4297147" y="3112642"/>
            <a:ext cx="556602" cy="400110"/>
          </a:xfrm>
          <a:prstGeom prst="rect">
            <a:avLst/>
          </a:prstGeom>
          <a:noFill/>
        </p:spPr>
        <p:txBody>
          <a:bodyPr wrap="square" rtlCol="0">
            <a:spAutoFit/>
          </a:bodyPr>
          <a:lstStyle/>
          <a:p>
            <a:pPr algn="ctr"/>
            <a:r>
              <a:rPr lang="en-US" sz="2000" b="1" dirty="0" smtClean="0">
                <a:latin typeface="Arial" pitchFamily="34" charset="0"/>
                <a:cs typeface="Arial" pitchFamily="34" charset="0"/>
              </a:rPr>
              <a:t>or</a:t>
            </a:r>
            <a:endParaRPr lang="en-US" sz="2000" b="1" dirty="0">
              <a:latin typeface="Arial" pitchFamily="34" charset="0"/>
              <a:cs typeface="Arial" pitchFamily="34" charset="0"/>
            </a:endParaRPr>
          </a:p>
        </p:txBody>
      </p:sp>
      <p:sp>
        <p:nvSpPr>
          <p:cNvPr id="12" name="Rectangle 11"/>
          <p:cNvSpPr/>
          <p:nvPr/>
        </p:nvSpPr>
        <p:spPr>
          <a:xfrm>
            <a:off x="0" y="446088"/>
            <a:ext cx="9144000" cy="72000"/>
          </a:xfrm>
          <a:prstGeom prst="rect">
            <a:avLst/>
          </a:prstGeom>
          <a:solidFill>
            <a:srgbClr val="F12C3E">
              <a:alpha val="75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1" y="446088"/>
            <a:ext cx="358774" cy="72000"/>
          </a:xfrm>
          <a:prstGeom prst="rect">
            <a:avLst/>
          </a:prstGeom>
          <a:solidFill>
            <a:srgbClr val="F12C3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2691209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1"/>
            <a:ext cx="9144000" cy="447674"/>
          </a:xfrm>
          <a:prstGeom prst="rect">
            <a:avLst/>
          </a:prstGeom>
          <a:solidFill>
            <a:srgbClr val="00335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7" name="Title 8"/>
          <p:cNvSpPr txBox="1">
            <a:spLocks/>
          </p:cNvSpPr>
          <p:nvPr/>
        </p:nvSpPr>
        <p:spPr>
          <a:xfrm>
            <a:off x="355600" y="104775"/>
            <a:ext cx="5168900" cy="246221"/>
          </a:xfrm>
          <a:prstGeom prst="rect">
            <a:avLst/>
          </a:prstGeom>
        </p:spPr>
        <p:txBody>
          <a:bodyPr vert="horz" wrap="square" lIns="0" tIns="0" rIns="0" bIns="0">
            <a:spAutoFit/>
          </a:bodyPr>
          <a:lstStyle>
            <a:lvl1pPr algn="l" defTabSz="457200" rtl="0" eaLnBrk="1" latinLnBrk="0" hangingPunct="1">
              <a:spcBef>
                <a:spcPct val="0"/>
              </a:spcBef>
              <a:buNone/>
              <a:defRPr sz="1600" b="1" i="0" kern="1200">
                <a:solidFill>
                  <a:srgbClr val="FFFFFF"/>
                </a:solidFill>
                <a:latin typeface="Arial"/>
                <a:ea typeface="+mj-ea"/>
                <a:cs typeface="Arial"/>
              </a:defRPr>
            </a:lvl1pPr>
          </a:lstStyle>
          <a:p>
            <a:r>
              <a:rPr lang="en-US" dirty="0">
                <a:latin typeface="Arial" pitchFamily="34" charset="0"/>
                <a:cs typeface="Arial" pitchFamily="34" charset="0"/>
              </a:rPr>
              <a:t>Part 2.0: Target Language</a:t>
            </a:r>
            <a:endParaRPr lang="en-US" sz="1400" dirty="0">
              <a:latin typeface="Arial" pitchFamily="34" charset="0"/>
              <a:cs typeface="Arial" pitchFamily="34" charset="0"/>
            </a:endParaRPr>
          </a:p>
        </p:txBody>
      </p:sp>
      <p:sp>
        <p:nvSpPr>
          <p:cNvPr id="8" name="Text Placeholder 16"/>
          <p:cNvSpPr txBox="1">
            <a:spLocks/>
          </p:cNvSpPr>
          <p:nvPr/>
        </p:nvSpPr>
        <p:spPr>
          <a:xfrm>
            <a:off x="5549900" y="95250"/>
            <a:ext cx="3238500" cy="260350"/>
          </a:xfrm>
          <a:prstGeom prst="rect">
            <a:avLst/>
          </a:prstGeom>
        </p:spPr>
        <p:txBody>
          <a:bodyPr vert="horz" lIns="0" tIns="0" rIns="0" bIns="0">
            <a:normAutofit/>
          </a:bodyPr>
          <a:lstStyle>
            <a:lvl1pPr marL="0" indent="0" algn="r" defTabSz="457200" rtl="0" eaLnBrk="1" latinLnBrk="0" hangingPunct="1">
              <a:spcBef>
                <a:spcPct val="20000"/>
              </a:spcBef>
              <a:buFont typeface="Arial"/>
              <a:buNone/>
              <a:defRPr sz="1600" b="0" i="0" kern="1200">
                <a:solidFill>
                  <a:schemeClr val="bg1"/>
                </a:solidFill>
                <a:latin typeface="Arial"/>
                <a:ea typeface="+mn-ea"/>
                <a:cs typeface="Arial"/>
              </a:defRPr>
            </a:lvl1pPr>
            <a:lvl2pPr marL="457200" indent="0" algn="l" defTabSz="457200" rtl="0" eaLnBrk="1" latinLnBrk="0" hangingPunct="1">
              <a:spcBef>
                <a:spcPct val="20000"/>
              </a:spcBef>
              <a:buFont typeface="Arial"/>
              <a:buNone/>
              <a:defRPr sz="1600" b="0" i="0" kern="1200">
                <a:solidFill>
                  <a:srgbClr val="F12C3E"/>
                </a:solidFill>
                <a:latin typeface="Arial"/>
                <a:ea typeface="+mn-ea"/>
                <a:cs typeface="Arial"/>
              </a:defRPr>
            </a:lvl2pPr>
            <a:lvl3pPr marL="914400" indent="0" algn="l" defTabSz="457200" rtl="0" eaLnBrk="1" latinLnBrk="0" hangingPunct="1">
              <a:spcBef>
                <a:spcPct val="20000"/>
              </a:spcBef>
              <a:buFont typeface="Arial"/>
              <a:buNone/>
              <a:defRPr sz="1600" b="0" i="0" kern="1200">
                <a:solidFill>
                  <a:srgbClr val="F12C3E"/>
                </a:solidFill>
                <a:latin typeface="Arial"/>
                <a:ea typeface="+mn-ea"/>
                <a:cs typeface="Arial"/>
              </a:defRPr>
            </a:lvl3pPr>
            <a:lvl4pPr marL="1371600" indent="0" algn="l" defTabSz="457200" rtl="0" eaLnBrk="1" latinLnBrk="0" hangingPunct="1">
              <a:spcBef>
                <a:spcPct val="20000"/>
              </a:spcBef>
              <a:buFont typeface="Arial"/>
              <a:buNone/>
              <a:defRPr sz="1600" b="0" i="0" kern="1200">
                <a:solidFill>
                  <a:srgbClr val="F12C3E"/>
                </a:solidFill>
                <a:latin typeface="Arial"/>
                <a:ea typeface="+mn-ea"/>
                <a:cs typeface="Arial"/>
              </a:defRPr>
            </a:lvl4pPr>
            <a:lvl5pPr marL="1828800" indent="0" algn="l" defTabSz="457200" rtl="0" eaLnBrk="1" latinLnBrk="0" hangingPunct="1">
              <a:spcBef>
                <a:spcPct val="20000"/>
              </a:spcBef>
              <a:buFont typeface="Arial"/>
              <a:buNone/>
              <a:defRPr sz="1600" b="0" i="0" kern="1200">
                <a:solidFill>
                  <a:srgbClr val="F12C3E"/>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latin typeface="Arial" pitchFamily="34" charset="0"/>
                <a:cs typeface="Arial" pitchFamily="34" charset="0"/>
              </a:rPr>
              <a:t>Activity 2.1: Feedback</a:t>
            </a:r>
            <a:endParaRPr lang="en-GB" sz="1400" dirty="0">
              <a:latin typeface="Arial" pitchFamily="34" charset="0"/>
              <a:cs typeface="Arial" pitchFamily="34" charset="0"/>
            </a:endParaRPr>
          </a:p>
        </p:txBody>
      </p:sp>
      <p:grpSp>
        <p:nvGrpSpPr>
          <p:cNvPr id="9" name="Group 1"/>
          <p:cNvGrpSpPr/>
          <p:nvPr/>
        </p:nvGrpSpPr>
        <p:grpSpPr>
          <a:xfrm>
            <a:off x="361949" y="863600"/>
            <a:ext cx="1997075" cy="1885950"/>
            <a:chOff x="361949" y="863600"/>
            <a:chExt cx="1997075" cy="1885950"/>
          </a:xfrm>
        </p:grpSpPr>
        <p:sp>
          <p:nvSpPr>
            <p:cNvPr id="10" name="Rectangle 9"/>
            <p:cNvSpPr/>
            <p:nvPr userDrawn="1"/>
          </p:nvSpPr>
          <p:spPr>
            <a:xfrm>
              <a:off x="361949" y="863600"/>
              <a:ext cx="1997075" cy="311150"/>
            </a:xfrm>
            <a:prstGeom prst="rect">
              <a:avLst/>
            </a:prstGeom>
            <a:solidFill>
              <a:srgbClr val="00335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11" name="Rectangle 10"/>
            <p:cNvSpPr/>
            <p:nvPr userDrawn="1"/>
          </p:nvSpPr>
          <p:spPr>
            <a:xfrm>
              <a:off x="361949" y="1257300"/>
              <a:ext cx="1997075" cy="311150"/>
            </a:xfrm>
            <a:prstGeom prst="rect">
              <a:avLst/>
            </a:prstGeom>
            <a:solidFill>
              <a:srgbClr val="95DCE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12" name="Rectangle 11"/>
            <p:cNvSpPr/>
            <p:nvPr userDrawn="1"/>
          </p:nvSpPr>
          <p:spPr>
            <a:xfrm>
              <a:off x="361949" y="1651000"/>
              <a:ext cx="1997075" cy="311150"/>
            </a:xfrm>
            <a:prstGeom prst="rect">
              <a:avLst/>
            </a:prstGeom>
            <a:solidFill>
              <a:srgbClr val="95DCE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13" name="Rectangle 12"/>
            <p:cNvSpPr/>
            <p:nvPr userDrawn="1"/>
          </p:nvSpPr>
          <p:spPr>
            <a:xfrm>
              <a:off x="361949" y="2044700"/>
              <a:ext cx="1997075" cy="311150"/>
            </a:xfrm>
            <a:prstGeom prst="rect">
              <a:avLst/>
            </a:prstGeom>
            <a:solidFill>
              <a:srgbClr val="95DCE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14" name="Rectangle 13"/>
            <p:cNvSpPr/>
            <p:nvPr userDrawn="1"/>
          </p:nvSpPr>
          <p:spPr>
            <a:xfrm>
              <a:off x="361949" y="2438400"/>
              <a:ext cx="1997075" cy="311150"/>
            </a:xfrm>
            <a:prstGeom prst="rect">
              <a:avLst/>
            </a:prstGeom>
            <a:solidFill>
              <a:srgbClr val="95DCE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15" name="TextBox 14"/>
            <p:cNvSpPr txBox="1"/>
            <p:nvPr userDrawn="1"/>
          </p:nvSpPr>
          <p:spPr>
            <a:xfrm>
              <a:off x="423861" y="901700"/>
              <a:ext cx="1873250" cy="234950"/>
            </a:xfrm>
            <a:prstGeom prst="rect">
              <a:avLst/>
            </a:prstGeom>
          </p:spPr>
          <p:txBody>
            <a:bodyPr wrap="square" lIns="0" tIns="0" rIns="0" bIns="0" rtlCol="0" anchor="ctr" anchorCtr="0">
              <a:noAutofit/>
            </a:bodyPr>
            <a:lstStyle/>
            <a:p>
              <a:pPr algn="ctr"/>
              <a:r>
                <a:rPr lang="en-US" sz="1400" b="1" i="0">
                  <a:solidFill>
                    <a:schemeClr val="bg1"/>
                  </a:solidFill>
                  <a:latin typeface="Arial" pitchFamily="34" charset="0"/>
                  <a:cs typeface="Arial" pitchFamily="34" charset="0"/>
                </a:rPr>
                <a:t>Student</a:t>
              </a:r>
              <a:r>
                <a:rPr lang="en-US" sz="1400" b="1" i="0" baseline="0">
                  <a:solidFill>
                    <a:schemeClr val="bg1"/>
                  </a:solidFill>
                  <a:latin typeface="Arial" pitchFamily="34" charset="0"/>
                  <a:cs typeface="Arial" pitchFamily="34" charset="0"/>
                </a:rPr>
                <a:t> 1</a:t>
              </a:r>
              <a:endParaRPr lang="en-US" sz="1400" b="1" i="0">
                <a:solidFill>
                  <a:schemeClr val="bg1"/>
                </a:solidFill>
                <a:latin typeface="Arial" pitchFamily="34" charset="0"/>
                <a:cs typeface="Arial" pitchFamily="34" charset="0"/>
              </a:endParaRPr>
            </a:p>
          </p:txBody>
        </p:sp>
        <p:sp>
          <p:nvSpPr>
            <p:cNvPr id="16" name="TextBox 15"/>
            <p:cNvSpPr txBox="1"/>
            <p:nvPr userDrawn="1"/>
          </p:nvSpPr>
          <p:spPr>
            <a:xfrm>
              <a:off x="423861" y="1295400"/>
              <a:ext cx="1873250" cy="234950"/>
            </a:xfrm>
            <a:prstGeom prst="rect">
              <a:avLst/>
            </a:prstGeom>
          </p:spPr>
          <p:txBody>
            <a:bodyPr wrap="square" lIns="0" tIns="0" rIns="0" bIns="0" rtlCol="0" anchor="ctr" anchorCtr="0">
              <a:noAutofit/>
            </a:bodyPr>
            <a:lstStyle/>
            <a:p>
              <a:pPr algn="ctr"/>
              <a:r>
                <a:rPr lang="en-US" sz="1400" b="0" i="0">
                  <a:solidFill>
                    <a:srgbClr val="253551"/>
                  </a:solidFill>
                  <a:latin typeface="Arial" pitchFamily="34" charset="0"/>
                  <a:cs typeface="Arial" pitchFamily="34" charset="0"/>
                </a:rPr>
                <a:t>Great job!</a:t>
              </a:r>
            </a:p>
          </p:txBody>
        </p:sp>
        <p:sp>
          <p:nvSpPr>
            <p:cNvPr id="17" name="TextBox 16"/>
            <p:cNvSpPr txBox="1"/>
            <p:nvPr userDrawn="1"/>
          </p:nvSpPr>
          <p:spPr>
            <a:xfrm>
              <a:off x="423861" y="1689100"/>
              <a:ext cx="1873250" cy="234950"/>
            </a:xfrm>
            <a:prstGeom prst="rect">
              <a:avLst/>
            </a:prstGeom>
          </p:spPr>
          <p:txBody>
            <a:bodyPr wrap="square" lIns="0" tIns="0" rIns="0" bIns="0" rtlCol="0" anchor="ctr" anchorCtr="0">
              <a:noAutofit/>
            </a:bodyPr>
            <a:lstStyle/>
            <a:p>
              <a:pPr algn="ctr"/>
              <a:r>
                <a:rPr lang="en-US" sz="1400" b="0" i="0">
                  <a:solidFill>
                    <a:srgbClr val="253551"/>
                  </a:solidFill>
                  <a:latin typeface="Arial" pitchFamily="34" charset="0"/>
                  <a:cs typeface="Arial" pitchFamily="34" charset="0"/>
                </a:rPr>
                <a:t>Well done</a:t>
              </a:r>
            </a:p>
          </p:txBody>
        </p:sp>
        <p:sp>
          <p:nvSpPr>
            <p:cNvPr id="18" name="TextBox 17"/>
            <p:cNvSpPr txBox="1"/>
            <p:nvPr userDrawn="1"/>
          </p:nvSpPr>
          <p:spPr>
            <a:xfrm>
              <a:off x="423861" y="2082800"/>
              <a:ext cx="1873250" cy="234950"/>
            </a:xfrm>
            <a:prstGeom prst="rect">
              <a:avLst/>
            </a:prstGeom>
          </p:spPr>
          <p:txBody>
            <a:bodyPr wrap="square" lIns="0" tIns="0" rIns="0" bIns="0" rtlCol="0" anchor="ctr" anchorCtr="0">
              <a:noAutofit/>
            </a:bodyPr>
            <a:lstStyle/>
            <a:p>
              <a:pPr algn="ctr"/>
              <a:r>
                <a:rPr lang="en-US" sz="1400" b="0" i="0">
                  <a:solidFill>
                    <a:srgbClr val="253551"/>
                  </a:solidFill>
                  <a:latin typeface="Arial" pitchFamily="34" charset="0"/>
                  <a:cs typeface="Arial" pitchFamily="34" charset="0"/>
                </a:rPr>
                <a:t>Good try</a:t>
              </a:r>
            </a:p>
          </p:txBody>
        </p:sp>
        <p:sp>
          <p:nvSpPr>
            <p:cNvPr id="19" name="TextBox 18"/>
            <p:cNvSpPr txBox="1"/>
            <p:nvPr userDrawn="1"/>
          </p:nvSpPr>
          <p:spPr>
            <a:xfrm>
              <a:off x="423861" y="2476500"/>
              <a:ext cx="1873250" cy="234950"/>
            </a:xfrm>
            <a:prstGeom prst="rect">
              <a:avLst/>
            </a:prstGeom>
          </p:spPr>
          <p:txBody>
            <a:bodyPr wrap="square" lIns="0" tIns="0" rIns="0" bIns="0" rtlCol="0" anchor="ctr" anchorCtr="0">
              <a:noAutofit/>
            </a:bodyPr>
            <a:lstStyle/>
            <a:p>
              <a:pPr algn="ctr"/>
              <a:r>
                <a:rPr lang="en-US" sz="1400" b="0" i="0">
                  <a:solidFill>
                    <a:srgbClr val="253551"/>
                  </a:solidFill>
                  <a:latin typeface="Arial" pitchFamily="34" charset="0"/>
                  <a:cs typeface="Arial" pitchFamily="34" charset="0"/>
                </a:rPr>
                <a:t>More practice</a:t>
              </a:r>
            </a:p>
          </p:txBody>
        </p:sp>
      </p:grpSp>
      <p:grpSp>
        <p:nvGrpSpPr>
          <p:cNvPr id="21" name="Group 2"/>
          <p:cNvGrpSpPr/>
          <p:nvPr/>
        </p:nvGrpSpPr>
        <p:grpSpPr>
          <a:xfrm>
            <a:off x="2501899" y="863600"/>
            <a:ext cx="1997075" cy="1885950"/>
            <a:chOff x="361949" y="863600"/>
            <a:chExt cx="1997075" cy="1885950"/>
          </a:xfrm>
        </p:grpSpPr>
        <p:sp>
          <p:nvSpPr>
            <p:cNvPr id="22" name="Rectangle 21"/>
            <p:cNvSpPr/>
            <p:nvPr userDrawn="1"/>
          </p:nvSpPr>
          <p:spPr>
            <a:xfrm>
              <a:off x="361949" y="863600"/>
              <a:ext cx="1997075" cy="311150"/>
            </a:xfrm>
            <a:prstGeom prst="rect">
              <a:avLst/>
            </a:prstGeom>
            <a:solidFill>
              <a:srgbClr val="00335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23" name="Rectangle 22"/>
            <p:cNvSpPr/>
            <p:nvPr userDrawn="1"/>
          </p:nvSpPr>
          <p:spPr>
            <a:xfrm>
              <a:off x="361949" y="1257300"/>
              <a:ext cx="1997075" cy="311150"/>
            </a:xfrm>
            <a:prstGeom prst="rect">
              <a:avLst/>
            </a:prstGeom>
            <a:solidFill>
              <a:srgbClr val="95DCE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24" name="Rectangle 23"/>
            <p:cNvSpPr/>
            <p:nvPr userDrawn="1"/>
          </p:nvSpPr>
          <p:spPr>
            <a:xfrm>
              <a:off x="361949" y="1651000"/>
              <a:ext cx="1997075" cy="311150"/>
            </a:xfrm>
            <a:prstGeom prst="rect">
              <a:avLst/>
            </a:prstGeom>
            <a:solidFill>
              <a:srgbClr val="95DCE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25" name="Rectangle 24"/>
            <p:cNvSpPr/>
            <p:nvPr userDrawn="1"/>
          </p:nvSpPr>
          <p:spPr>
            <a:xfrm>
              <a:off x="361949" y="2044700"/>
              <a:ext cx="1997075" cy="311150"/>
            </a:xfrm>
            <a:prstGeom prst="rect">
              <a:avLst/>
            </a:prstGeom>
            <a:solidFill>
              <a:srgbClr val="95DCE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26" name="Rectangle 25"/>
            <p:cNvSpPr/>
            <p:nvPr userDrawn="1"/>
          </p:nvSpPr>
          <p:spPr>
            <a:xfrm>
              <a:off x="361949" y="2438400"/>
              <a:ext cx="1997075" cy="311150"/>
            </a:xfrm>
            <a:prstGeom prst="rect">
              <a:avLst/>
            </a:prstGeom>
            <a:solidFill>
              <a:srgbClr val="95DCE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27" name="TextBox 26"/>
            <p:cNvSpPr txBox="1"/>
            <p:nvPr userDrawn="1"/>
          </p:nvSpPr>
          <p:spPr>
            <a:xfrm>
              <a:off x="423861" y="901700"/>
              <a:ext cx="1873250" cy="234950"/>
            </a:xfrm>
            <a:prstGeom prst="rect">
              <a:avLst/>
            </a:prstGeom>
          </p:spPr>
          <p:txBody>
            <a:bodyPr wrap="square" lIns="0" tIns="0" rIns="0" bIns="0" rtlCol="0" anchor="ctr" anchorCtr="0">
              <a:noAutofit/>
            </a:bodyPr>
            <a:lstStyle/>
            <a:p>
              <a:pPr algn="ctr"/>
              <a:r>
                <a:rPr lang="en-US" sz="1400" b="1" i="0">
                  <a:solidFill>
                    <a:schemeClr val="bg1"/>
                  </a:solidFill>
                  <a:latin typeface="Arial" pitchFamily="34" charset="0"/>
                  <a:cs typeface="Arial" pitchFamily="34" charset="0"/>
                </a:rPr>
                <a:t>Student</a:t>
              </a:r>
              <a:r>
                <a:rPr lang="en-US" sz="1400" b="1" i="0" baseline="0">
                  <a:solidFill>
                    <a:schemeClr val="bg1"/>
                  </a:solidFill>
                  <a:latin typeface="Arial" pitchFamily="34" charset="0"/>
                  <a:cs typeface="Arial" pitchFamily="34" charset="0"/>
                </a:rPr>
                <a:t> 2</a:t>
              </a:r>
              <a:endParaRPr lang="en-US" sz="1400" b="1" i="0">
                <a:solidFill>
                  <a:schemeClr val="bg1"/>
                </a:solidFill>
                <a:latin typeface="Arial" pitchFamily="34" charset="0"/>
                <a:cs typeface="Arial" pitchFamily="34" charset="0"/>
              </a:endParaRPr>
            </a:p>
          </p:txBody>
        </p:sp>
        <p:sp>
          <p:nvSpPr>
            <p:cNvPr id="28" name="TextBox 27"/>
            <p:cNvSpPr txBox="1"/>
            <p:nvPr userDrawn="1"/>
          </p:nvSpPr>
          <p:spPr>
            <a:xfrm>
              <a:off x="423861" y="1295400"/>
              <a:ext cx="1873250" cy="234950"/>
            </a:xfrm>
            <a:prstGeom prst="rect">
              <a:avLst/>
            </a:prstGeom>
          </p:spPr>
          <p:txBody>
            <a:bodyPr wrap="square" lIns="0" tIns="0" rIns="0" bIns="0" rtlCol="0" anchor="ctr" anchorCtr="0">
              <a:noAutofit/>
            </a:bodyPr>
            <a:lstStyle/>
            <a:p>
              <a:pPr algn="ctr"/>
              <a:r>
                <a:rPr lang="en-US" sz="1400" b="0" i="0">
                  <a:solidFill>
                    <a:srgbClr val="253551"/>
                  </a:solidFill>
                  <a:latin typeface="Arial" pitchFamily="34" charset="0"/>
                  <a:cs typeface="Arial" pitchFamily="34" charset="0"/>
                </a:rPr>
                <a:t>Great job!</a:t>
              </a:r>
            </a:p>
          </p:txBody>
        </p:sp>
        <p:sp>
          <p:nvSpPr>
            <p:cNvPr id="29" name="TextBox 28"/>
            <p:cNvSpPr txBox="1"/>
            <p:nvPr userDrawn="1"/>
          </p:nvSpPr>
          <p:spPr>
            <a:xfrm>
              <a:off x="423861" y="1689100"/>
              <a:ext cx="1873250" cy="234950"/>
            </a:xfrm>
            <a:prstGeom prst="rect">
              <a:avLst/>
            </a:prstGeom>
          </p:spPr>
          <p:txBody>
            <a:bodyPr wrap="square" lIns="0" tIns="0" rIns="0" bIns="0" rtlCol="0" anchor="ctr" anchorCtr="0">
              <a:noAutofit/>
            </a:bodyPr>
            <a:lstStyle/>
            <a:p>
              <a:pPr algn="ctr"/>
              <a:r>
                <a:rPr lang="en-US" sz="1400" b="0" i="0" dirty="0">
                  <a:solidFill>
                    <a:srgbClr val="253551"/>
                  </a:solidFill>
                  <a:latin typeface="Arial" pitchFamily="34" charset="0"/>
                  <a:cs typeface="Arial" pitchFamily="34" charset="0"/>
                </a:rPr>
                <a:t>Well done</a:t>
              </a:r>
            </a:p>
          </p:txBody>
        </p:sp>
        <p:sp>
          <p:nvSpPr>
            <p:cNvPr id="30" name="TextBox 29"/>
            <p:cNvSpPr txBox="1"/>
            <p:nvPr userDrawn="1"/>
          </p:nvSpPr>
          <p:spPr>
            <a:xfrm>
              <a:off x="423861" y="2082800"/>
              <a:ext cx="1873250" cy="234950"/>
            </a:xfrm>
            <a:prstGeom prst="rect">
              <a:avLst/>
            </a:prstGeom>
          </p:spPr>
          <p:txBody>
            <a:bodyPr wrap="square" lIns="0" tIns="0" rIns="0" bIns="0" rtlCol="0" anchor="ctr" anchorCtr="0">
              <a:noAutofit/>
            </a:bodyPr>
            <a:lstStyle/>
            <a:p>
              <a:pPr algn="ctr"/>
              <a:r>
                <a:rPr lang="en-US" sz="1400" b="0" i="0">
                  <a:solidFill>
                    <a:srgbClr val="253551"/>
                  </a:solidFill>
                  <a:latin typeface="Arial" pitchFamily="34" charset="0"/>
                  <a:cs typeface="Arial" pitchFamily="34" charset="0"/>
                </a:rPr>
                <a:t>Good try</a:t>
              </a:r>
            </a:p>
          </p:txBody>
        </p:sp>
        <p:sp>
          <p:nvSpPr>
            <p:cNvPr id="31" name="TextBox 30"/>
            <p:cNvSpPr txBox="1"/>
            <p:nvPr userDrawn="1"/>
          </p:nvSpPr>
          <p:spPr>
            <a:xfrm>
              <a:off x="423861" y="2476500"/>
              <a:ext cx="1873250" cy="234950"/>
            </a:xfrm>
            <a:prstGeom prst="rect">
              <a:avLst/>
            </a:prstGeom>
          </p:spPr>
          <p:txBody>
            <a:bodyPr wrap="square" lIns="0" tIns="0" rIns="0" bIns="0" rtlCol="0" anchor="ctr" anchorCtr="0">
              <a:noAutofit/>
            </a:bodyPr>
            <a:lstStyle/>
            <a:p>
              <a:pPr algn="ctr"/>
              <a:r>
                <a:rPr lang="en-US" sz="1400" b="0" i="0">
                  <a:solidFill>
                    <a:srgbClr val="253551"/>
                  </a:solidFill>
                  <a:latin typeface="Arial" pitchFamily="34" charset="0"/>
                  <a:cs typeface="Arial" pitchFamily="34" charset="0"/>
                </a:rPr>
                <a:t>More practice</a:t>
              </a:r>
            </a:p>
          </p:txBody>
        </p:sp>
      </p:grpSp>
      <p:grpSp>
        <p:nvGrpSpPr>
          <p:cNvPr id="32" name="Group 3"/>
          <p:cNvGrpSpPr/>
          <p:nvPr/>
        </p:nvGrpSpPr>
        <p:grpSpPr>
          <a:xfrm>
            <a:off x="4648199" y="863600"/>
            <a:ext cx="1997075" cy="1885950"/>
            <a:chOff x="361949" y="863600"/>
            <a:chExt cx="1997075" cy="1885950"/>
          </a:xfrm>
        </p:grpSpPr>
        <p:sp>
          <p:nvSpPr>
            <p:cNvPr id="33" name="Rectangle 32"/>
            <p:cNvSpPr/>
            <p:nvPr userDrawn="1"/>
          </p:nvSpPr>
          <p:spPr>
            <a:xfrm>
              <a:off x="361949" y="863600"/>
              <a:ext cx="1997075" cy="311150"/>
            </a:xfrm>
            <a:prstGeom prst="rect">
              <a:avLst/>
            </a:prstGeom>
            <a:solidFill>
              <a:srgbClr val="00335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34" name="Rectangle 33"/>
            <p:cNvSpPr/>
            <p:nvPr userDrawn="1"/>
          </p:nvSpPr>
          <p:spPr>
            <a:xfrm>
              <a:off x="361949" y="1257300"/>
              <a:ext cx="1997075" cy="311150"/>
            </a:xfrm>
            <a:prstGeom prst="rect">
              <a:avLst/>
            </a:prstGeom>
            <a:solidFill>
              <a:srgbClr val="95DCE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35" name="Rectangle 34"/>
            <p:cNvSpPr/>
            <p:nvPr userDrawn="1"/>
          </p:nvSpPr>
          <p:spPr>
            <a:xfrm>
              <a:off x="361949" y="1651000"/>
              <a:ext cx="1997075" cy="311150"/>
            </a:xfrm>
            <a:prstGeom prst="rect">
              <a:avLst/>
            </a:prstGeom>
            <a:solidFill>
              <a:srgbClr val="95DCE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36" name="Rectangle 35"/>
            <p:cNvSpPr/>
            <p:nvPr userDrawn="1"/>
          </p:nvSpPr>
          <p:spPr>
            <a:xfrm>
              <a:off x="361949" y="2044700"/>
              <a:ext cx="1997075" cy="311150"/>
            </a:xfrm>
            <a:prstGeom prst="rect">
              <a:avLst/>
            </a:prstGeom>
            <a:solidFill>
              <a:srgbClr val="95DCE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37" name="Rectangle 36"/>
            <p:cNvSpPr/>
            <p:nvPr userDrawn="1"/>
          </p:nvSpPr>
          <p:spPr>
            <a:xfrm>
              <a:off x="361949" y="2438400"/>
              <a:ext cx="1997075" cy="311150"/>
            </a:xfrm>
            <a:prstGeom prst="rect">
              <a:avLst/>
            </a:prstGeom>
            <a:solidFill>
              <a:srgbClr val="95DCE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38" name="TextBox 37"/>
            <p:cNvSpPr txBox="1"/>
            <p:nvPr userDrawn="1"/>
          </p:nvSpPr>
          <p:spPr>
            <a:xfrm>
              <a:off x="423861" y="901700"/>
              <a:ext cx="1873250" cy="234950"/>
            </a:xfrm>
            <a:prstGeom prst="rect">
              <a:avLst/>
            </a:prstGeom>
          </p:spPr>
          <p:txBody>
            <a:bodyPr wrap="square" lIns="0" tIns="0" rIns="0" bIns="0" rtlCol="0" anchor="ctr" anchorCtr="0">
              <a:noAutofit/>
            </a:bodyPr>
            <a:lstStyle/>
            <a:p>
              <a:pPr algn="ctr"/>
              <a:r>
                <a:rPr lang="en-US" sz="1400" b="1" i="0" dirty="0">
                  <a:solidFill>
                    <a:schemeClr val="bg1"/>
                  </a:solidFill>
                  <a:latin typeface="Arial" pitchFamily="34" charset="0"/>
                  <a:cs typeface="Arial" pitchFamily="34" charset="0"/>
                </a:rPr>
                <a:t>Student</a:t>
              </a:r>
              <a:r>
                <a:rPr lang="en-US" sz="1400" b="1" i="0" baseline="0" dirty="0">
                  <a:solidFill>
                    <a:schemeClr val="bg1"/>
                  </a:solidFill>
                  <a:latin typeface="Arial" pitchFamily="34" charset="0"/>
                  <a:cs typeface="Arial" pitchFamily="34" charset="0"/>
                </a:rPr>
                <a:t> 3</a:t>
              </a:r>
              <a:endParaRPr lang="en-US" sz="1400" b="1" i="0" dirty="0">
                <a:solidFill>
                  <a:schemeClr val="bg1"/>
                </a:solidFill>
                <a:latin typeface="Arial" pitchFamily="34" charset="0"/>
                <a:cs typeface="Arial" pitchFamily="34" charset="0"/>
              </a:endParaRPr>
            </a:p>
          </p:txBody>
        </p:sp>
        <p:sp>
          <p:nvSpPr>
            <p:cNvPr id="39" name="TextBox 38"/>
            <p:cNvSpPr txBox="1"/>
            <p:nvPr userDrawn="1"/>
          </p:nvSpPr>
          <p:spPr>
            <a:xfrm>
              <a:off x="423861" y="1295400"/>
              <a:ext cx="1873250" cy="234950"/>
            </a:xfrm>
            <a:prstGeom prst="rect">
              <a:avLst/>
            </a:prstGeom>
          </p:spPr>
          <p:txBody>
            <a:bodyPr wrap="square" lIns="0" tIns="0" rIns="0" bIns="0" rtlCol="0" anchor="ctr" anchorCtr="0">
              <a:noAutofit/>
            </a:bodyPr>
            <a:lstStyle/>
            <a:p>
              <a:pPr algn="ctr"/>
              <a:r>
                <a:rPr lang="en-US" sz="1400" b="0" i="0">
                  <a:solidFill>
                    <a:srgbClr val="253551"/>
                  </a:solidFill>
                  <a:latin typeface="Arial" pitchFamily="34" charset="0"/>
                  <a:cs typeface="Arial" pitchFamily="34" charset="0"/>
                </a:rPr>
                <a:t>Great job!</a:t>
              </a:r>
            </a:p>
          </p:txBody>
        </p:sp>
        <p:sp>
          <p:nvSpPr>
            <p:cNvPr id="40" name="TextBox 39"/>
            <p:cNvSpPr txBox="1"/>
            <p:nvPr userDrawn="1"/>
          </p:nvSpPr>
          <p:spPr>
            <a:xfrm>
              <a:off x="423861" y="1689100"/>
              <a:ext cx="1873250" cy="234950"/>
            </a:xfrm>
            <a:prstGeom prst="rect">
              <a:avLst/>
            </a:prstGeom>
          </p:spPr>
          <p:txBody>
            <a:bodyPr wrap="square" lIns="0" tIns="0" rIns="0" bIns="0" rtlCol="0" anchor="ctr" anchorCtr="0">
              <a:noAutofit/>
            </a:bodyPr>
            <a:lstStyle/>
            <a:p>
              <a:pPr algn="ctr"/>
              <a:r>
                <a:rPr lang="en-US" sz="1400" b="0" i="0">
                  <a:solidFill>
                    <a:srgbClr val="253551"/>
                  </a:solidFill>
                  <a:latin typeface="Arial" pitchFamily="34" charset="0"/>
                  <a:cs typeface="Arial" pitchFamily="34" charset="0"/>
                </a:rPr>
                <a:t>Well done</a:t>
              </a:r>
            </a:p>
          </p:txBody>
        </p:sp>
        <p:sp>
          <p:nvSpPr>
            <p:cNvPr id="41" name="TextBox 40"/>
            <p:cNvSpPr txBox="1"/>
            <p:nvPr userDrawn="1"/>
          </p:nvSpPr>
          <p:spPr>
            <a:xfrm>
              <a:off x="423861" y="2082800"/>
              <a:ext cx="1873250" cy="234950"/>
            </a:xfrm>
            <a:prstGeom prst="rect">
              <a:avLst/>
            </a:prstGeom>
          </p:spPr>
          <p:txBody>
            <a:bodyPr wrap="square" lIns="0" tIns="0" rIns="0" bIns="0" rtlCol="0" anchor="ctr" anchorCtr="0">
              <a:noAutofit/>
            </a:bodyPr>
            <a:lstStyle/>
            <a:p>
              <a:pPr algn="ctr"/>
              <a:r>
                <a:rPr lang="en-US" sz="1400" b="0" i="0">
                  <a:solidFill>
                    <a:srgbClr val="253551"/>
                  </a:solidFill>
                  <a:latin typeface="Arial" pitchFamily="34" charset="0"/>
                  <a:cs typeface="Arial" pitchFamily="34" charset="0"/>
                </a:rPr>
                <a:t>Good try</a:t>
              </a:r>
            </a:p>
          </p:txBody>
        </p:sp>
        <p:sp>
          <p:nvSpPr>
            <p:cNvPr id="42" name="TextBox 41"/>
            <p:cNvSpPr txBox="1"/>
            <p:nvPr userDrawn="1"/>
          </p:nvSpPr>
          <p:spPr>
            <a:xfrm>
              <a:off x="423861" y="2476500"/>
              <a:ext cx="1873250" cy="234950"/>
            </a:xfrm>
            <a:prstGeom prst="rect">
              <a:avLst/>
            </a:prstGeom>
          </p:spPr>
          <p:txBody>
            <a:bodyPr wrap="square" lIns="0" tIns="0" rIns="0" bIns="0" rtlCol="0" anchor="ctr" anchorCtr="0">
              <a:noAutofit/>
            </a:bodyPr>
            <a:lstStyle/>
            <a:p>
              <a:pPr algn="ctr"/>
              <a:r>
                <a:rPr lang="en-US" sz="1400" b="0" i="0">
                  <a:solidFill>
                    <a:srgbClr val="253551"/>
                  </a:solidFill>
                  <a:latin typeface="Arial" pitchFamily="34" charset="0"/>
                  <a:cs typeface="Arial" pitchFamily="34" charset="0"/>
                </a:rPr>
                <a:t>More practice</a:t>
              </a:r>
            </a:p>
          </p:txBody>
        </p:sp>
      </p:grpSp>
      <p:grpSp>
        <p:nvGrpSpPr>
          <p:cNvPr id="43" name="Group 4"/>
          <p:cNvGrpSpPr/>
          <p:nvPr/>
        </p:nvGrpSpPr>
        <p:grpSpPr>
          <a:xfrm>
            <a:off x="6788149" y="863600"/>
            <a:ext cx="1997075" cy="1885950"/>
            <a:chOff x="361949" y="863600"/>
            <a:chExt cx="1997075" cy="1885950"/>
          </a:xfrm>
        </p:grpSpPr>
        <p:sp>
          <p:nvSpPr>
            <p:cNvPr id="44" name="Rectangle 43"/>
            <p:cNvSpPr/>
            <p:nvPr userDrawn="1"/>
          </p:nvSpPr>
          <p:spPr>
            <a:xfrm>
              <a:off x="361949" y="863600"/>
              <a:ext cx="1997075" cy="311150"/>
            </a:xfrm>
            <a:prstGeom prst="rect">
              <a:avLst/>
            </a:prstGeom>
            <a:solidFill>
              <a:srgbClr val="00335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45" name="Rectangle 44"/>
            <p:cNvSpPr/>
            <p:nvPr userDrawn="1"/>
          </p:nvSpPr>
          <p:spPr>
            <a:xfrm>
              <a:off x="361949" y="1257300"/>
              <a:ext cx="1997075" cy="311150"/>
            </a:xfrm>
            <a:prstGeom prst="rect">
              <a:avLst/>
            </a:prstGeom>
            <a:solidFill>
              <a:srgbClr val="95DCE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46" name="Rectangle 45"/>
            <p:cNvSpPr/>
            <p:nvPr userDrawn="1"/>
          </p:nvSpPr>
          <p:spPr>
            <a:xfrm>
              <a:off x="361949" y="1651000"/>
              <a:ext cx="1997075" cy="311150"/>
            </a:xfrm>
            <a:prstGeom prst="rect">
              <a:avLst/>
            </a:prstGeom>
            <a:solidFill>
              <a:srgbClr val="95DCE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47" name="Rectangle 46"/>
            <p:cNvSpPr/>
            <p:nvPr userDrawn="1"/>
          </p:nvSpPr>
          <p:spPr>
            <a:xfrm>
              <a:off x="361949" y="2044700"/>
              <a:ext cx="1997075" cy="311150"/>
            </a:xfrm>
            <a:prstGeom prst="rect">
              <a:avLst/>
            </a:prstGeom>
            <a:solidFill>
              <a:srgbClr val="95DCE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48" name="Rectangle 47"/>
            <p:cNvSpPr/>
            <p:nvPr userDrawn="1"/>
          </p:nvSpPr>
          <p:spPr>
            <a:xfrm>
              <a:off x="361949" y="2438400"/>
              <a:ext cx="1997075" cy="311150"/>
            </a:xfrm>
            <a:prstGeom prst="rect">
              <a:avLst/>
            </a:prstGeom>
            <a:solidFill>
              <a:srgbClr val="95DCE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49" name="TextBox 48"/>
            <p:cNvSpPr txBox="1"/>
            <p:nvPr userDrawn="1"/>
          </p:nvSpPr>
          <p:spPr>
            <a:xfrm>
              <a:off x="423861" y="901700"/>
              <a:ext cx="1873250" cy="234950"/>
            </a:xfrm>
            <a:prstGeom prst="rect">
              <a:avLst/>
            </a:prstGeom>
          </p:spPr>
          <p:txBody>
            <a:bodyPr wrap="square" lIns="0" tIns="0" rIns="0" bIns="0" rtlCol="0" anchor="ctr" anchorCtr="0">
              <a:noAutofit/>
            </a:bodyPr>
            <a:lstStyle/>
            <a:p>
              <a:pPr algn="ctr"/>
              <a:r>
                <a:rPr lang="en-US" sz="1400" b="1" i="0" dirty="0">
                  <a:solidFill>
                    <a:schemeClr val="bg1"/>
                  </a:solidFill>
                  <a:latin typeface="Arial" pitchFamily="34" charset="0"/>
                  <a:cs typeface="Arial" pitchFamily="34" charset="0"/>
                </a:rPr>
                <a:t>Student</a:t>
              </a:r>
              <a:r>
                <a:rPr lang="en-US" sz="1400" b="1" i="0" baseline="0" dirty="0">
                  <a:solidFill>
                    <a:schemeClr val="bg1"/>
                  </a:solidFill>
                  <a:latin typeface="Arial" pitchFamily="34" charset="0"/>
                  <a:cs typeface="Arial" pitchFamily="34" charset="0"/>
                </a:rPr>
                <a:t> 4</a:t>
              </a:r>
              <a:endParaRPr lang="en-US" sz="1400" b="1" i="0" dirty="0">
                <a:solidFill>
                  <a:schemeClr val="bg1"/>
                </a:solidFill>
                <a:latin typeface="Arial" pitchFamily="34" charset="0"/>
                <a:cs typeface="Arial" pitchFamily="34" charset="0"/>
              </a:endParaRPr>
            </a:p>
          </p:txBody>
        </p:sp>
        <p:sp>
          <p:nvSpPr>
            <p:cNvPr id="50" name="TextBox 49"/>
            <p:cNvSpPr txBox="1"/>
            <p:nvPr userDrawn="1"/>
          </p:nvSpPr>
          <p:spPr>
            <a:xfrm>
              <a:off x="423861" y="1295400"/>
              <a:ext cx="1873250" cy="234950"/>
            </a:xfrm>
            <a:prstGeom prst="rect">
              <a:avLst/>
            </a:prstGeom>
          </p:spPr>
          <p:txBody>
            <a:bodyPr wrap="square" lIns="0" tIns="0" rIns="0" bIns="0" rtlCol="0" anchor="ctr" anchorCtr="0">
              <a:noAutofit/>
            </a:bodyPr>
            <a:lstStyle/>
            <a:p>
              <a:pPr algn="ctr"/>
              <a:r>
                <a:rPr lang="en-US" sz="1400" b="0" i="0">
                  <a:solidFill>
                    <a:srgbClr val="253551"/>
                  </a:solidFill>
                  <a:latin typeface="Arial" pitchFamily="34" charset="0"/>
                  <a:cs typeface="Arial" pitchFamily="34" charset="0"/>
                </a:rPr>
                <a:t>Great job!</a:t>
              </a:r>
            </a:p>
          </p:txBody>
        </p:sp>
        <p:sp>
          <p:nvSpPr>
            <p:cNvPr id="51" name="TextBox 50"/>
            <p:cNvSpPr txBox="1"/>
            <p:nvPr userDrawn="1"/>
          </p:nvSpPr>
          <p:spPr>
            <a:xfrm>
              <a:off x="423861" y="1689100"/>
              <a:ext cx="1873250" cy="234950"/>
            </a:xfrm>
            <a:prstGeom prst="rect">
              <a:avLst/>
            </a:prstGeom>
          </p:spPr>
          <p:txBody>
            <a:bodyPr wrap="square" lIns="0" tIns="0" rIns="0" bIns="0" rtlCol="0" anchor="ctr" anchorCtr="0">
              <a:noAutofit/>
            </a:bodyPr>
            <a:lstStyle/>
            <a:p>
              <a:pPr algn="ctr"/>
              <a:r>
                <a:rPr lang="en-US" sz="1400" b="0" i="0">
                  <a:solidFill>
                    <a:srgbClr val="253551"/>
                  </a:solidFill>
                  <a:latin typeface="Arial" pitchFamily="34" charset="0"/>
                  <a:cs typeface="Arial" pitchFamily="34" charset="0"/>
                </a:rPr>
                <a:t>Well done</a:t>
              </a:r>
            </a:p>
          </p:txBody>
        </p:sp>
        <p:sp>
          <p:nvSpPr>
            <p:cNvPr id="52" name="TextBox 51"/>
            <p:cNvSpPr txBox="1"/>
            <p:nvPr userDrawn="1"/>
          </p:nvSpPr>
          <p:spPr>
            <a:xfrm>
              <a:off x="423861" y="2082800"/>
              <a:ext cx="1873250" cy="234950"/>
            </a:xfrm>
            <a:prstGeom prst="rect">
              <a:avLst/>
            </a:prstGeom>
          </p:spPr>
          <p:txBody>
            <a:bodyPr wrap="square" lIns="0" tIns="0" rIns="0" bIns="0" rtlCol="0" anchor="ctr" anchorCtr="0">
              <a:noAutofit/>
            </a:bodyPr>
            <a:lstStyle/>
            <a:p>
              <a:pPr algn="ctr"/>
              <a:r>
                <a:rPr lang="en-US" sz="1400" b="0" i="0">
                  <a:solidFill>
                    <a:srgbClr val="253551"/>
                  </a:solidFill>
                  <a:latin typeface="Arial" pitchFamily="34" charset="0"/>
                  <a:cs typeface="Arial" pitchFamily="34" charset="0"/>
                </a:rPr>
                <a:t>Good try</a:t>
              </a:r>
            </a:p>
          </p:txBody>
        </p:sp>
        <p:sp>
          <p:nvSpPr>
            <p:cNvPr id="53" name="TextBox 52"/>
            <p:cNvSpPr txBox="1"/>
            <p:nvPr userDrawn="1"/>
          </p:nvSpPr>
          <p:spPr>
            <a:xfrm>
              <a:off x="423861" y="2476500"/>
              <a:ext cx="1873250" cy="234950"/>
            </a:xfrm>
            <a:prstGeom prst="rect">
              <a:avLst/>
            </a:prstGeom>
          </p:spPr>
          <p:txBody>
            <a:bodyPr wrap="square" lIns="0" tIns="0" rIns="0" bIns="0" rtlCol="0" anchor="ctr" anchorCtr="0">
              <a:noAutofit/>
            </a:bodyPr>
            <a:lstStyle/>
            <a:p>
              <a:pPr algn="ctr"/>
              <a:r>
                <a:rPr lang="en-US" sz="1400" b="0" i="0">
                  <a:solidFill>
                    <a:srgbClr val="253551"/>
                  </a:solidFill>
                  <a:latin typeface="Arial" pitchFamily="34" charset="0"/>
                  <a:cs typeface="Arial" pitchFamily="34" charset="0"/>
                </a:rPr>
                <a:t>More practice</a:t>
              </a:r>
            </a:p>
          </p:txBody>
        </p:sp>
      </p:grpSp>
      <p:sp>
        <p:nvSpPr>
          <p:cNvPr id="20" name="Rectangle 19"/>
          <p:cNvSpPr/>
          <p:nvPr/>
        </p:nvSpPr>
        <p:spPr>
          <a:xfrm>
            <a:off x="361949" y="2889250"/>
            <a:ext cx="8420101" cy="1892300"/>
          </a:xfrm>
          <a:prstGeom prst="rect">
            <a:avLst/>
          </a:prstGeom>
          <a:solidFill>
            <a:srgbClr val="E0F4F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54" name="TextBox 53"/>
          <p:cNvSpPr txBox="1"/>
          <p:nvPr/>
        </p:nvSpPr>
        <p:spPr>
          <a:xfrm>
            <a:off x="590550" y="3041650"/>
            <a:ext cx="2197100" cy="246221"/>
          </a:xfrm>
          <a:prstGeom prst="rect">
            <a:avLst/>
          </a:prstGeom>
        </p:spPr>
        <p:txBody>
          <a:bodyPr wrap="square" lIns="0" tIns="0" rIns="0" bIns="0" rtlCol="0">
            <a:spAutoFit/>
          </a:bodyPr>
          <a:lstStyle/>
          <a:p>
            <a:pPr algn="l"/>
            <a:r>
              <a:rPr lang="en-US" sz="1600" b="1" i="0">
                <a:solidFill>
                  <a:srgbClr val="253551"/>
                </a:solidFill>
                <a:latin typeface="Arial" pitchFamily="34" charset="0"/>
                <a:cs typeface="Arial" pitchFamily="34" charset="0"/>
              </a:rPr>
              <a:t>Feedback</a:t>
            </a:r>
          </a:p>
        </p:txBody>
      </p:sp>
      <p:sp>
        <p:nvSpPr>
          <p:cNvPr id="55" name="Rectangle 54"/>
          <p:cNvSpPr/>
          <p:nvPr/>
        </p:nvSpPr>
        <p:spPr>
          <a:xfrm>
            <a:off x="0" y="446088"/>
            <a:ext cx="9144000" cy="72000"/>
          </a:xfrm>
          <a:prstGeom prst="rect">
            <a:avLst/>
          </a:prstGeom>
          <a:solidFill>
            <a:srgbClr val="F12C3E">
              <a:alpha val="75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6" name="Rectangle 55"/>
          <p:cNvSpPr/>
          <p:nvPr/>
        </p:nvSpPr>
        <p:spPr>
          <a:xfrm>
            <a:off x="1" y="446088"/>
            <a:ext cx="358774" cy="72000"/>
          </a:xfrm>
          <a:prstGeom prst="rect">
            <a:avLst/>
          </a:prstGeom>
          <a:solidFill>
            <a:srgbClr val="F12C3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3672589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0" y="1"/>
            <a:ext cx="9144000" cy="447674"/>
          </a:xfrm>
          <a:prstGeom prst="rect">
            <a:avLst/>
          </a:prstGeom>
          <a:solidFill>
            <a:srgbClr val="00335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7" name="Title 8"/>
          <p:cNvSpPr txBox="1">
            <a:spLocks/>
          </p:cNvSpPr>
          <p:nvPr/>
        </p:nvSpPr>
        <p:spPr>
          <a:xfrm>
            <a:off x="355600" y="104775"/>
            <a:ext cx="5168900" cy="246221"/>
          </a:xfrm>
          <a:prstGeom prst="rect">
            <a:avLst/>
          </a:prstGeom>
        </p:spPr>
        <p:txBody>
          <a:bodyPr vert="horz" wrap="square" lIns="0" tIns="0" rIns="0" bIns="0">
            <a:spAutoFit/>
          </a:bodyPr>
          <a:lstStyle>
            <a:lvl1pPr algn="l" defTabSz="457200" rtl="0" eaLnBrk="1" latinLnBrk="0" hangingPunct="1">
              <a:spcBef>
                <a:spcPct val="0"/>
              </a:spcBef>
              <a:buNone/>
              <a:defRPr sz="1600" b="1" i="0" kern="1200">
                <a:solidFill>
                  <a:srgbClr val="FFFFFF"/>
                </a:solidFill>
                <a:latin typeface="Arial"/>
                <a:ea typeface="+mj-ea"/>
                <a:cs typeface="Arial"/>
              </a:defRPr>
            </a:lvl1pPr>
          </a:lstStyle>
          <a:p>
            <a:r>
              <a:rPr lang="en-US" dirty="0">
                <a:latin typeface="Arial" pitchFamily="34" charset="0"/>
                <a:cs typeface="Arial" pitchFamily="34" charset="0"/>
              </a:rPr>
              <a:t>Part 2.0: Target Language</a:t>
            </a:r>
            <a:endParaRPr lang="en-US" sz="1400" dirty="0">
              <a:latin typeface="Arial" pitchFamily="34" charset="0"/>
              <a:cs typeface="Arial" pitchFamily="34" charset="0"/>
            </a:endParaRPr>
          </a:p>
        </p:txBody>
      </p:sp>
      <p:sp>
        <p:nvSpPr>
          <p:cNvPr id="8" name="Text Placeholder 16"/>
          <p:cNvSpPr txBox="1">
            <a:spLocks/>
          </p:cNvSpPr>
          <p:nvPr/>
        </p:nvSpPr>
        <p:spPr>
          <a:xfrm>
            <a:off x="5549900" y="95250"/>
            <a:ext cx="3238500" cy="260350"/>
          </a:xfrm>
          <a:prstGeom prst="rect">
            <a:avLst/>
          </a:prstGeom>
        </p:spPr>
        <p:txBody>
          <a:bodyPr vert="horz" lIns="0" tIns="0" rIns="0" bIns="0">
            <a:normAutofit/>
          </a:bodyPr>
          <a:lstStyle>
            <a:lvl1pPr marL="0" indent="0" algn="r" defTabSz="457200" rtl="0" eaLnBrk="1" latinLnBrk="0" hangingPunct="1">
              <a:spcBef>
                <a:spcPct val="20000"/>
              </a:spcBef>
              <a:buFont typeface="Arial"/>
              <a:buNone/>
              <a:defRPr sz="1600" b="0" i="0" kern="1200">
                <a:solidFill>
                  <a:schemeClr val="bg1"/>
                </a:solidFill>
                <a:latin typeface="Arial"/>
                <a:ea typeface="+mn-ea"/>
                <a:cs typeface="Arial"/>
              </a:defRPr>
            </a:lvl1pPr>
            <a:lvl2pPr marL="457200" indent="0" algn="l" defTabSz="457200" rtl="0" eaLnBrk="1" latinLnBrk="0" hangingPunct="1">
              <a:spcBef>
                <a:spcPct val="20000"/>
              </a:spcBef>
              <a:buFont typeface="Arial"/>
              <a:buNone/>
              <a:defRPr sz="1600" b="0" i="0" kern="1200">
                <a:solidFill>
                  <a:srgbClr val="F12C3E"/>
                </a:solidFill>
                <a:latin typeface="Arial"/>
                <a:ea typeface="+mn-ea"/>
                <a:cs typeface="Arial"/>
              </a:defRPr>
            </a:lvl2pPr>
            <a:lvl3pPr marL="914400" indent="0" algn="l" defTabSz="457200" rtl="0" eaLnBrk="1" latinLnBrk="0" hangingPunct="1">
              <a:spcBef>
                <a:spcPct val="20000"/>
              </a:spcBef>
              <a:buFont typeface="Arial"/>
              <a:buNone/>
              <a:defRPr sz="1600" b="0" i="0" kern="1200">
                <a:solidFill>
                  <a:srgbClr val="F12C3E"/>
                </a:solidFill>
                <a:latin typeface="Arial"/>
                <a:ea typeface="+mn-ea"/>
                <a:cs typeface="Arial"/>
              </a:defRPr>
            </a:lvl3pPr>
            <a:lvl4pPr marL="1371600" indent="0" algn="l" defTabSz="457200" rtl="0" eaLnBrk="1" latinLnBrk="0" hangingPunct="1">
              <a:spcBef>
                <a:spcPct val="20000"/>
              </a:spcBef>
              <a:buFont typeface="Arial"/>
              <a:buNone/>
              <a:defRPr sz="1600" b="0" i="0" kern="1200">
                <a:solidFill>
                  <a:srgbClr val="F12C3E"/>
                </a:solidFill>
                <a:latin typeface="Arial"/>
                <a:ea typeface="+mn-ea"/>
                <a:cs typeface="Arial"/>
              </a:defRPr>
            </a:lvl4pPr>
            <a:lvl5pPr marL="1828800" indent="0" algn="l" defTabSz="457200" rtl="0" eaLnBrk="1" latinLnBrk="0" hangingPunct="1">
              <a:spcBef>
                <a:spcPct val="20000"/>
              </a:spcBef>
              <a:buFont typeface="Arial"/>
              <a:buNone/>
              <a:defRPr sz="1600" b="0" i="0" kern="1200">
                <a:solidFill>
                  <a:srgbClr val="F12C3E"/>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latin typeface="Arial" pitchFamily="34" charset="0"/>
                <a:cs typeface="Arial" pitchFamily="34" charset="0"/>
              </a:rPr>
              <a:t>Activity 2.2: Context Creation</a:t>
            </a:r>
            <a:endParaRPr lang="en-GB" sz="1400" dirty="0">
              <a:latin typeface="Arial" pitchFamily="34" charset="0"/>
              <a:cs typeface="Arial" pitchFamily="34" charset="0"/>
            </a:endParaRPr>
          </a:p>
        </p:txBody>
      </p:sp>
      <p:pic>
        <p:nvPicPr>
          <p:cNvPr id="10" name="Picture 7"/>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369601" y="1030637"/>
            <a:ext cx="3264084" cy="1840581"/>
          </a:xfrm>
          <a:prstGeom prst="rect">
            <a:avLst/>
          </a:prstGeom>
        </p:spPr>
      </p:pic>
      <p:pic>
        <p:nvPicPr>
          <p:cNvPr id="9" name="Picture 8"/>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bwMode="auto">
          <a:xfrm>
            <a:off x="5357865" y="1918638"/>
            <a:ext cx="1569600" cy="1883084"/>
          </a:xfrm>
          <a:prstGeom prst="rect">
            <a:avLst/>
          </a:prstGeom>
          <a:noFill/>
          <a:ln w="9525">
            <a:noFill/>
            <a:miter lim="800000"/>
            <a:headEnd/>
            <a:tailEnd/>
          </a:ln>
        </p:spPr>
      </p:pic>
      <p:grpSp>
        <p:nvGrpSpPr>
          <p:cNvPr id="13" name="Group 12"/>
          <p:cNvGrpSpPr/>
          <p:nvPr/>
        </p:nvGrpSpPr>
        <p:grpSpPr>
          <a:xfrm>
            <a:off x="6509731" y="3794220"/>
            <a:ext cx="1972800" cy="906000"/>
            <a:chOff x="1177152" y="2070350"/>
            <a:chExt cx="1972800" cy="906000"/>
          </a:xfrm>
        </p:grpSpPr>
        <p:sp>
          <p:nvSpPr>
            <p:cNvPr id="14" name="TextBox 13"/>
            <p:cNvSpPr txBox="1"/>
            <p:nvPr/>
          </p:nvSpPr>
          <p:spPr>
            <a:xfrm>
              <a:off x="1177152" y="2292350"/>
              <a:ext cx="1972800" cy="684000"/>
            </a:xfrm>
            <a:prstGeom prst="rect">
              <a:avLst/>
            </a:prstGeom>
            <a:solidFill>
              <a:srgbClr val="C7EDF6"/>
            </a:solidFill>
            <a:ln w="161925" cap="rnd">
              <a:solidFill>
                <a:srgbClr val="C7EDF6"/>
              </a:solidFill>
            </a:ln>
            <a:effectLst/>
          </p:spPr>
          <p:txBody>
            <a:bodyPr wrap="square" lIns="0" tIns="0" rIns="0" bIns="0" rtlCol="0" anchor="ctr" anchorCtr="1">
              <a:noAutofit/>
            </a:bodyPr>
            <a:lstStyle/>
            <a:p>
              <a:pPr algn="ctr" fontAlgn="auto">
                <a:spcBef>
                  <a:spcPct val="50000"/>
                </a:spcBef>
                <a:spcAft>
                  <a:spcPts val="0"/>
                </a:spcAft>
                <a:defRPr/>
              </a:pPr>
              <a:r>
                <a:rPr lang="en-US" sz="1600" dirty="0">
                  <a:solidFill>
                    <a:srgbClr val="003359"/>
                  </a:solidFill>
                  <a:latin typeface="Arial" pitchFamily="34" charset="0"/>
                  <a:cs typeface="Arial" pitchFamily="34" charset="0"/>
                </a:rPr>
                <a:t>I want a bag of rice. What do I say?</a:t>
              </a:r>
            </a:p>
          </p:txBody>
        </p:sp>
        <p:sp>
          <p:nvSpPr>
            <p:cNvPr id="17" name="Right Triangle 16"/>
            <p:cNvSpPr/>
            <p:nvPr/>
          </p:nvSpPr>
          <p:spPr>
            <a:xfrm rot="10800000" flipH="1" flipV="1">
              <a:off x="1273853" y="2070350"/>
              <a:ext cx="146051" cy="146051"/>
            </a:xfrm>
            <a:prstGeom prst="rtTriangle">
              <a:avLst/>
            </a:prstGeom>
            <a:solidFill>
              <a:srgbClr val="C7EDF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grpSp>
      <p:grpSp>
        <p:nvGrpSpPr>
          <p:cNvPr id="24" name="Group 13"/>
          <p:cNvGrpSpPr/>
          <p:nvPr/>
        </p:nvGrpSpPr>
        <p:grpSpPr>
          <a:xfrm flipH="1">
            <a:off x="6509731" y="929079"/>
            <a:ext cx="1972800" cy="869318"/>
            <a:chOff x="2637301" y="1712751"/>
            <a:chExt cx="1972800" cy="869318"/>
          </a:xfrm>
          <a:solidFill>
            <a:srgbClr val="D0ECF3"/>
          </a:solidFill>
        </p:grpSpPr>
        <p:sp>
          <p:nvSpPr>
            <p:cNvPr id="25" name="TextBox 24"/>
            <p:cNvSpPr txBox="1"/>
            <p:nvPr/>
          </p:nvSpPr>
          <p:spPr>
            <a:xfrm>
              <a:off x="2637301" y="1712751"/>
              <a:ext cx="1972800" cy="648000"/>
            </a:xfrm>
            <a:prstGeom prst="rect">
              <a:avLst/>
            </a:prstGeom>
            <a:solidFill>
              <a:srgbClr val="F9B1BA"/>
            </a:solidFill>
            <a:ln w="161925" cap="rnd">
              <a:solidFill>
                <a:srgbClr val="F9B1BA"/>
              </a:solidFill>
            </a:ln>
            <a:effectLst/>
          </p:spPr>
          <p:txBody>
            <a:bodyPr wrap="square" lIns="0" tIns="0" rIns="0" bIns="0" rtlCol="0" anchor="ctr" anchorCtr="1">
              <a:noAutofit/>
            </a:bodyPr>
            <a:lstStyle/>
            <a:p>
              <a:pPr algn="ctr"/>
              <a:r>
                <a:rPr lang="en-US" sz="1600" u="dotted" dirty="0">
                  <a:solidFill>
                    <a:srgbClr val="003359"/>
                  </a:solidFill>
                  <a:latin typeface="Arial" pitchFamily="34" charset="0"/>
                  <a:cs typeface="Arial" pitchFamily="34" charset="0"/>
                </a:rPr>
                <a:t> </a:t>
              </a:r>
              <a:r>
                <a:rPr lang="en-US" sz="1600" u="dotted" dirty="0" smtClean="0">
                  <a:solidFill>
                    <a:srgbClr val="003359"/>
                  </a:solidFill>
                  <a:latin typeface="Arial" pitchFamily="34" charset="0"/>
                  <a:cs typeface="Arial" pitchFamily="34" charset="0"/>
                </a:rPr>
                <a:t>                    </a:t>
              </a:r>
            </a:p>
            <a:p>
              <a:pPr algn="ctr"/>
              <a:r>
                <a:rPr lang="en-US" sz="1600" u="dotted" dirty="0">
                  <a:solidFill>
                    <a:srgbClr val="003359"/>
                  </a:solidFill>
                  <a:latin typeface="Arial" pitchFamily="34" charset="0"/>
                  <a:cs typeface="Arial" pitchFamily="34" charset="0"/>
                </a:rPr>
                <a:t> </a:t>
              </a:r>
              <a:r>
                <a:rPr lang="en-US" sz="1600" u="dotted" dirty="0" smtClean="0">
                  <a:solidFill>
                    <a:srgbClr val="003359"/>
                  </a:solidFill>
                  <a:latin typeface="Arial" pitchFamily="34" charset="0"/>
                  <a:cs typeface="Arial" pitchFamily="34" charset="0"/>
                </a:rPr>
                <a:t>                  </a:t>
              </a:r>
              <a:endParaRPr lang="en-US" sz="1600" dirty="0">
                <a:solidFill>
                  <a:srgbClr val="003359"/>
                </a:solidFill>
                <a:latin typeface="Arial" pitchFamily="34" charset="0"/>
                <a:cs typeface="Arial" pitchFamily="34" charset="0"/>
              </a:endParaRPr>
            </a:p>
          </p:txBody>
        </p:sp>
        <p:sp>
          <p:nvSpPr>
            <p:cNvPr id="26" name="Right Triangle 25"/>
            <p:cNvSpPr/>
            <p:nvPr/>
          </p:nvSpPr>
          <p:spPr>
            <a:xfrm flipH="1" flipV="1">
              <a:off x="4380705" y="2436018"/>
              <a:ext cx="146051" cy="146051"/>
            </a:xfrm>
            <a:prstGeom prst="rtTriangle">
              <a:avLst/>
            </a:prstGeom>
            <a:solidFill>
              <a:srgbClr val="F9B1B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grpSp>
      <p:sp>
        <p:nvSpPr>
          <p:cNvPr id="30" name="TextBox 13"/>
          <p:cNvSpPr txBox="1"/>
          <p:nvPr/>
        </p:nvSpPr>
        <p:spPr>
          <a:xfrm>
            <a:off x="6824030" y="953541"/>
            <a:ext cx="1348446" cy="584775"/>
          </a:xfrm>
          <a:prstGeom prst="rect">
            <a:avLst/>
          </a:prstGeom>
          <a:noFill/>
        </p:spPr>
        <p:txBody>
          <a:bodyPr wrap="none" rtlCol="0" anchor="ctr">
            <a:spAutoFit/>
          </a:bodyPr>
          <a:lstStyle/>
          <a:p>
            <a:pPr algn="ctr"/>
            <a:r>
              <a:rPr lang="en-US" sz="1600" dirty="0" smtClean="0">
                <a:solidFill>
                  <a:srgbClr val="003359"/>
                </a:solidFill>
                <a:latin typeface="Arial" pitchFamily="34" charset="0"/>
                <a:cs typeface="Arial" pitchFamily="34" charset="0"/>
              </a:rPr>
              <a:t>Can I have a</a:t>
            </a:r>
            <a:br>
              <a:rPr lang="en-US" sz="1600" dirty="0" smtClean="0">
                <a:solidFill>
                  <a:srgbClr val="003359"/>
                </a:solidFill>
                <a:latin typeface="Arial" pitchFamily="34" charset="0"/>
                <a:cs typeface="Arial" pitchFamily="34" charset="0"/>
              </a:rPr>
            </a:br>
            <a:r>
              <a:rPr lang="en-US" sz="1600" dirty="0" smtClean="0">
                <a:solidFill>
                  <a:srgbClr val="003359"/>
                </a:solidFill>
                <a:latin typeface="Arial" pitchFamily="34" charset="0"/>
                <a:cs typeface="Arial" pitchFamily="34" charset="0"/>
              </a:rPr>
              <a:t>bag of rice?</a:t>
            </a:r>
            <a:endParaRPr lang="en-US" sz="1600" kern="1200" dirty="0">
              <a:solidFill>
                <a:srgbClr val="003359"/>
              </a:solidFill>
              <a:latin typeface="Arial" pitchFamily="34" charset="0"/>
              <a:cs typeface="Arial" pitchFamily="34" charset="0"/>
            </a:endParaRPr>
          </a:p>
        </p:txBody>
      </p:sp>
      <p:grpSp>
        <p:nvGrpSpPr>
          <p:cNvPr id="27" name="Group 14"/>
          <p:cNvGrpSpPr/>
          <p:nvPr/>
        </p:nvGrpSpPr>
        <p:grpSpPr>
          <a:xfrm>
            <a:off x="3433670" y="2785457"/>
            <a:ext cx="1972800" cy="875013"/>
            <a:chOff x="1092834" y="2227262"/>
            <a:chExt cx="1972800" cy="875013"/>
          </a:xfrm>
        </p:grpSpPr>
        <p:sp>
          <p:nvSpPr>
            <p:cNvPr id="28" name="TextBox 27"/>
            <p:cNvSpPr txBox="1"/>
            <p:nvPr/>
          </p:nvSpPr>
          <p:spPr>
            <a:xfrm>
              <a:off x="1092834" y="2454275"/>
              <a:ext cx="1972800" cy="648000"/>
            </a:xfrm>
            <a:prstGeom prst="rect">
              <a:avLst/>
            </a:prstGeom>
            <a:solidFill>
              <a:srgbClr val="F9B1BA"/>
            </a:solidFill>
            <a:ln w="161925" cap="rnd">
              <a:solidFill>
                <a:srgbClr val="F9B1BA"/>
              </a:solidFill>
            </a:ln>
            <a:effectLst/>
          </p:spPr>
          <p:txBody>
            <a:bodyPr wrap="square" lIns="0" tIns="0" rIns="0" bIns="0" rtlCol="0" anchor="ctr" anchorCtr="1">
              <a:noAutofit/>
            </a:bodyPr>
            <a:lstStyle/>
            <a:p>
              <a:pPr algn="ctr"/>
              <a:r>
                <a:rPr lang="en-US" sz="1600" u="dotted" dirty="0" smtClean="0">
                  <a:solidFill>
                    <a:srgbClr val="003359"/>
                  </a:solidFill>
                  <a:latin typeface="Arial" pitchFamily="34" charset="0"/>
                  <a:cs typeface="Arial" pitchFamily="34" charset="0"/>
                </a:rPr>
                <a:t>                    </a:t>
              </a:r>
              <a:r>
                <a:rPr lang="en-US" sz="1600" dirty="0">
                  <a:solidFill>
                    <a:srgbClr val="003359"/>
                  </a:solidFill>
                  <a:latin typeface="Arial" pitchFamily="34" charset="0"/>
                  <a:cs typeface="Arial" pitchFamily="34" charset="0"/>
                </a:rPr>
                <a:t> </a:t>
              </a:r>
              <a:endParaRPr lang="en-US" sz="1600" dirty="0" smtClean="0">
                <a:solidFill>
                  <a:srgbClr val="003359"/>
                </a:solidFill>
                <a:latin typeface="Arial" pitchFamily="34" charset="0"/>
                <a:cs typeface="Arial" pitchFamily="34" charset="0"/>
              </a:endParaRPr>
            </a:p>
            <a:p>
              <a:pPr algn="ctr"/>
              <a:r>
                <a:rPr lang="en-US" sz="1600" u="dotted" dirty="0" smtClean="0">
                  <a:solidFill>
                    <a:srgbClr val="003359"/>
                  </a:solidFill>
                  <a:latin typeface="Arial" pitchFamily="34" charset="0"/>
                  <a:cs typeface="Arial" pitchFamily="34" charset="0"/>
                </a:rPr>
                <a:t>                      </a:t>
              </a:r>
              <a:r>
                <a:rPr lang="en-US" sz="1600" dirty="0" smtClean="0">
                  <a:solidFill>
                    <a:srgbClr val="003359"/>
                  </a:solidFill>
                  <a:latin typeface="Arial" pitchFamily="34" charset="0"/>
                  <a:cs typeface="Arial" pitchFamily="34" charset="0"/>
                </a:rPr>
                <a:t>.</a:t>
              </a:r>
              <a:endParaRPr lang="en-US" sz="1600" dirty="0">
                <a:solidFill>
                  <a:srgbClr val="003359"/>
                </a:solidFill>
                <a:latin typeface="Arial" pitchFamily="34" charset="0"/>
                <a:cs typeface="Arial" pitchFamily="34" charset="0"/>
              </a:endParaRPr>
            </a:p>
          </p:txBody>
        </p:sp>
        <p:sp>
          <p:nvSpPr>
            <p:cNvPr id="29" name="Right Triangle 28"/>
            <p:cNvSpPr/>
            <p:nvPr/>
          </p:nvSpPr>
          <p:spPr>
            <a:xfrm flipH="1">
              <a:off x="2845595" y="2227262"/>
              <a:ext cx="146051" cy="146051"/>
            </a:xfrm>
            <a:prstGeom prst="rtTriangle">
              <a:avLst/>
            </a:prstGeom>
            <a:solidFill>
              <a:srgbClr val="F9B1BA"/>
            </a:solidFill>
            <a:ln>
              <a:solidFill>
                <a:srgbClr val="F9B1BA"/>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grpSp>
      <p:sp>
        <p:nvSpPr>
          <p:cNvPr id="32" name="TextBox 14"/>
          <p:cNvSpPr txBox="1"/>
          <p:nvPr/>
        </p:nvSpPr>
        <p:spPr>
          <a:xfrm>
            <a:off x="3652260" y="3045997"/>
            <a:ext cx="1462259" cy="584775"/>
          </a:xfrm>
          <a:prstGeom prst="rect">
            <a:avLst/>
          </a:prstGeom>
          <a:noFill/>
        </p:spPr>
        <p:txBody>
          <a:bodyPr wrap="none" rtlCol="0" anchor="ctr">
            <a:spAutoFit/>
          </a:bodyPr>
          <a:lstStyle/>
          <a:p>
            <a:pPr algn="ctr"/>
            <a:r>
              <a:rPr lang="en-US" sz="1600" dirty="0" smtClean="0">
                <a:solidFill>
                  <a:srgbClr val="003359"/>
                </a:solidFill>
                <a:latin typeface="Arial" pitchFamily="34" charset="0"/>
                <a:cs typeface="Arial" pitchFamily="34" charset="0"/>
              </a:rPr>
              <a:t>I’d like a bag</a:t>
            </a:r>
            <a:br>
              <a:rPr lang="en-US" sz="1600" dirty="0" smtClean="0">
                <a:solidFill>
                  <a:srgbClr val="003359"/>
                </a:solidFill>
                <a:latin typeface="Arial" pitchFamily="34" charset="0"/>
                <a:cs typeface="Arial" pitchFamily="34" charset="0"/>
              </a:rPr>
            </a:br>
            <a:r>
              <a:rPr lang="en-US" sz="1600" dirty="0" smtClean="0">
                <a:solidFill>
                  <a:srgbClr val="003359"/>
                </a:solidFill>
                <a:latin typeface="Arial" pitchFamily="34" charset="0"/>
                <a:cs typeface="Arial" pitchFamily="34" charset="0"/>
              </a:rPr>
              <a:t>of rice, please</a:t>
            </a:r>
            <a:endParaRPr lang="en-US" sz="1600" kern="1200" dirty="0">
              <a:solidFill>
                <a:srgbClr val="003359"/>
              </a:solidFill>
              <a:latin typeface="Arial" pitchFamily="34" charset="0"/>
              <a:cs typeface="Arial" pitchFamily="34" charset="0"/>
            </a:endParaRPr>
          </a:p>
        </p:txBody>
      </p:sp>
      <p:grpSp>
        <p:nvGrpSpPr>
          <p:cNvPr id="18" name="Group 15"/>
          <p:cNvGrpSpPr/>
          <p:nvPr/>
        </p:nvGrpSpPr>
        <p:grpSpPr>
          <a:xfrm>
            <a:off x="3805213" y="3829969"/>
            <a:ext cx="1972800" cy="870251"/>
            <a:chOff x="2954499" y="2070099"/>
            <a:chExt cx="1972800" cy="870251"/>
          </a:xfrm>
        </p:grpSpPr>
        <p:sp>
          <p:nvSpPr>
            <p:cNvPr id="19" name="TextBox 18"/>
            <p:cNvSpPr txBox="1"/>
            <p:nvPr/>
          </p:nvSpPr>
          <p:spPr>
            <a:xfrm>
              <a:off x="2954499" y="2292350"/>
              <a:ext cx="1972800" cy="648000"/>
            </a:xfrm>
            <a:prstGeom prst="rect">
              <a:avLst/>
            </a:prstGeom>
            <a:solidFill>
              <a:srgbClr val="C7EDF6"/>
            </a:solidFill>
            <a:ln w="161925" cap="rnd">
              <a:solidFill>
                <a:srgbClr val="C7EDF6"/>
              </a:solidFill>
            </a:ln>
            <a:effectLst/>
          </p:spPr>
          <p:txBody>
            <a:bodyPr wrap="square" lIns="0" tIns="0" rIns="0" bIns="0" rtlCol="0" anchor="ctr" anchorCtr="1">
              <a:noAutofit/>
            </a:bodyPr>
            <a:lstStyle/>
            <a:p>
              <a:pPr algn="ctr" fontAlgn="auto">
                <a:spcBef>
                  <a:spcPct val="50000"/>
                </a:spcBef>
                <a:spcAft>
                  <a:spcPts val="0"/>
                </a:spcAft>
                <a:defRPr/>
              </a:pPr>
              <a:r>
                <a:rPr lang="en-US" sz="1600" dirty="0">
                  <a:solidFill>
                    <a:srgbClr val="003359"/>
                  </a:solidFill>
                  <a:latin typeface="Arial" pitchFamily="34" charset="0"/>
                  <a:cs typeface="Arial" pitchFamily="34" charset="0"/>
                </a:rPr>
                <a:t>Can you give me that bag of rice?</a:t>
              </a:r>
            </a:p>
          </p:txBody>
        </p:sp>
        <p:sp>
          <p:nvSpPr>
            <p:cNvPr id="20" name="Right Triangle 19"/>
            <p:cNvSpPr/>
            <p:nvPr/>
          </p:nvSpPr>
          <p:spPr>
            <a:xfrm flipH="1">
              <a:off x="4721478" y="2070099"/>
              <a:ext cx="146051" cy="146051"/>
            </a:xfrm>
            <a:prstGeom prst="rtTriangle">
              <a:avLst/>
            </a:prstGeom>
            <a:solidFill>
              <a:srgbClr val="C7EDF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grpSp>
      <p:grpSp>
        <p:nvGrpSpPr>
          <p:cNvPr id="21" name="Group 16"/>
          <p:cNvGrpSpPr/>
          <p:nvPr/>
        </p:nvGrpSpPr>
        <p:grpSpPr>
          <a:xfrm>
            <a:off x="3805213" y="929730"/>
            <a:ext cx="1972800" cy="870750"/>
            <a:chOff x="2294255" y="1801016"/>
            <a:chExt cx="1972800" cy="870750"/>
          </a:xfrm>
        </p:grpSpPr>
        <p:sp>
          <p:nvSpPr>
            <p:cNvPr id="22" name="TextBox 21"/>
            <p:cNvSpPr txBox="1"/>
            <p:nvPr/>
          </p:nvSpPr>
          <p:spPr>
            <a:xfrm>
              <a:off x="2294255" y="1801016"/>
              <a:ext cx="1972800" cy="648000"/>
            </a:xfrm>
            <a:prstGeom prst="rect">
              <a:avLst/>
            </a:prstGeom>
            <a:solidFill>
              <a:srgbClr val="F9B1BA"/>
            </a:solidFill>
            <a:ln w="161925" cap="rnd">
              <a:solidFill>
                <a:srgbClr val="F9B1BA"/>
              </a:solidFill>
            </a:ln>
            <a:effectLst/>
          </p:spPr>
          <p:txBody>
            <a:bodyPr wrap="square" lIns="0" tIns="0" rIns="0" bIns="0" rtlCol="0" anchor="ctr" anchorCtr="1">
              <a:noAutofit/>
            </a:bodyPr>
            <a:lstStyle/>
            <a:p>
              <a:pPr algn="ctr"/>
              <a:r>
                <a:rPr lang="en-US" sz="1600" u="dotted" dirty="0" smtClean="0">
                  <a:solidFill>
                    <a:srgbClr val="003359"/>
                  </a:solidFill>
                  <a:latin typeface="Arial" pitchFamily="34" charset="0"/>
                  <a:cs typeface="Arial" pitchFamily="34" charset="0"/>
                </a:rPr>
                <a:t>                     </a:t>
              </a:r>
              <a:r>
                <a:rPr lang="en-US" sz="1600" dirty="0" smtClean="0">
                  <a:solidFill>
                    <a:srgbClr val="003359"/>
                  </a:solidFill>
                  <a:latin typeface="Arial" pitchFamily="34" charset="0"/>
                  <a:cs typeface="Arial" pitchFamily="34" charset="0"/>
                </a:rPr>
                <a:t>.</a:t>
              </a:r>
              <a:endParaRPr lang="en-US" sz="1600" dirty="0">
                <a:solidFill>
                  <a:srgbClr val="003359"/>
                </a:solidFill>
                <a:latin typeface="Arial" pitchFamily="34" charset="0"/>
                <a:cs typeface="Arial" pitchFamily="34" charset="0"/>
              </a:endParaRPr>
            </a:p>
          </p:txBody>
        </p:sp>
        <p:sp>
          <p:nvSpPr>
            <p:cNvPr id="23" name="Right Triangle 22"/>
            <p:cNvSpPr/>
            <p:nvPr/>
          </p:nvSpPr>
          <p:spPr>
            <a:xfrm flipH="1" flipV="1">
              <a:off x="4029268" y="2525715"/>
              <a:ext cx="146051" cy="146051"/>
            </a:xfrm>
            <a:prstGeom prst="rtTriangle">
              <a:avLst/>
            </a:prstGeom>
            <a:solidFill>
              <a:srgbClr val="F9B1B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grpSp>
      <p:sp>
        <p:nvSpPr>
          <p:cNvPr id="31" name="TextBox 16"/>
          <p:cNvSpPr txBox="1"/>
          <p:nvPr/>
        </p:nvSpPr>
        <p:spPr>
          <a:xfrm>
            <a:off x="4118361" y="1089681"/>
            <a:ext cx="1278652" cy="338554"/>
          </a:xfrm>
          <a:prstGeom prst="rect">
            <a:avLst/>
          </a:prstGeom>
          <a:noFill/>
        </p:spPr>
        <p:txBody>
          <a:bodyPr wrap="none" rtlCol="0" anchor="ctr">
            <a:spAutoFit/>
          </a:bodyPr>
          <a:lstStyle/>
          <a:p>
            <a:pPr algn="ctr"/>
            <a:r>
              <a:rPr lang="en-US" sz="1600" kern="1200" dirty="0" smtClean="0">
                <a:solidFill>
                  <a:srgbClr val="003359"/>
                </a:solidFill>
                <a:latin typeface="Arial" pitchFamily="34" charset="0"/>
                <a:cs typeface="Arial" pitchFamily="34" charset="0"/>
              </a:rPr>
              <a:t>Here you are</a:t>
            </a:r>
            <a:endParaRPr lang="en-US" sz="1600" kern="1200" dirty="0">
              <a:solidFill>
                <a:srgbClr val="003359"/>
              </a:solidFill>
              <a:latin typeface="Arial" pitchFamily="34" charset="0"/>
              <a:cs typeface="Arial" pitchFamily="34" charset="0"/>
            </a:endParaRPr>
          </a:p>
        </p:txBody>
      </p:sp>
      <p:sp>
        <p:nvSpPr>
          <p:cNvPr id="36" name="Rectangle 35"/>
          <p:cNvSpPr/>
          <p:nvPr/>
        </p:nvSpPr>
        <p:spPr>
          <a:xfrm>
            <a:off x="0" y="446088"/>
            <a:ext cx="9144000" cy="72000"/>
          </a:xfrm>
          <a:prstGeom prst="rect">
            <a:avLst/>
          </a:prstGeom>
          <a:solidFill>
            <a:srgbClr val="F12C3E">
              <a:alpha val="75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Rectangle 36"/>
          <p:cNvSpPr/>
          <p:nvPr/>
        </p:nvSpPr>
        <p:spPr>
          <a:xfrm>
            <a:off x="1" y="446088"/>
            <a:ext cx="358774" cy="72000"/>
          </a:xfrm>
          <a:prstGeom prst="rect">
            <a:avLst/>
          </a:prstGeom>
          <a:solidFill>
            <a:srgbClr val="F12C3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713604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7"/>
                                        </p:tgtEl>
                                        <p:attrNameLst>
                                          <p:attrName>style.visibility</p:attrName>
                                        </p:attrNameLst>
                                      </p:cBhvr>
                                      <p:to>
                                        <p:strVal val="visible"/>
                                      </p:to>
                                    </p:set>
                                  </p:childTnLst>
                                </p:cTn>
                              </p:par>
                              <p:par>
                                <p:cTn id="27" presetID="1" presetClass="entr" presetSubtype="0" fill="hold" grpId="1" nodeType="withEffect">
                                  <p:stCondLst>
                                    <p:cond delay="0"/>
                                  </p:stCondLst>
                                  <p:childTnLst>
                                    <p:set>
                                      <p:cBhvr>
                                        <p:cTn id="28" dur="1" fill="hold">
                                          <p:stCondLst>
                                            <p:cond delay="0"/>
                                          </p:stCondLst>
                                        </p:cTn>
                                        <p:tgtEl>
                                          <p:spTgt spid="30"/>
                                        </p:tgtEl>
                                        <p:attrNameLst>
                                          <p:attrName>style.visibility</p:attrName>
                                        </p:attrNameLst>
                                      </p:cBhvr>
                                      <p:to>
                                        <p:strVal val="visible"/>
                                      </p:to>
                                    </p:set>
                                  </p:childTnLst>
                                </p:cTn>
                              </p:par>
                              <p:par>
                                <p:cTn id="29" presetID="1" presetClass="entr" presetSubtype="0" fill="hold" grpId="1" nodeType="withEffect">
                                  <p:stCondLst>
                                    <p:cond delay="0"/>
                                  </p:stCondLst>
                                  <p:childTnLst>
                                    <p:set>
                                      <p:cBhvr>
                                        <p:cTn id="30" dur="1" fill="hold">
                                          <p:stCondLst>
                                            <p:cond delay="0"/>
                                          </p:stCondLst>
                                        </p:cTn>
                                        <p:tgtEl>
                                          <p:spTgt spid="32"/>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8"/>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21"/>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30" grpId="1"/>
      <p:bldP spid="32" grpId="0"/>
      <p:bldP spid="32" grpId="1"/>
      <p:bldP spid="31"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 name="Picture 34"/>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bwMode="auto">
          <a:xfrm>
            <a:off x="5357865" y="1918638"/>
            <a:ext cx="1569600" cy="1883084"/>
          </a:xfrm>
          <a:prstGeom prst="rect">
            <a:avLst/>
          </a:prstGeom>
          <a:noFill/>
          <a:ln w="9525">
            <a:noFill/>
            <a:miter lim="800000"/>
            <a:headEnd/>
            <a:tailEnd/>
          </a:ln>
        </p:spPr>
      </p:pic>
      <p:grpSp>
        <p:nvGrpSpPr>
          <p:cNvPr id="36" name="Group 35"/>
          <p:cNvGrpSpPr/>
          <p:nvPr/>
        </p:nvGrpSpPr>
        <p:grpSpPr>
          <a:xfrm>
            <a:off x="6509731" y="3794220"/>
            <a:ext cx="1972800" cy="906000"/>
            <a:chOff x="1177152" y="2070350"/>
            <a:chExt cx="1972800" cy="906000"/>
          </a:xfrm>
        </p:grpSpPr>
        <p:sp>
          <p:nvSpPr>
            <p:cNvPr id="37" name="TextBox 36"/>
            <p:cNvSpPr txBox="1"/>
            <p:nvPr/>
          </p:nvSpPr>
          <p:spPr>
            <a:xfrm>
              <a:off x="1177152" y="2292350"/>
              <a:ext cx="1972800" cy="684000"/>
            </a:xfrm>
            <a:prstGeom prst="rect">
              <a:avLst/>
            </a:prstGeom>
            <a:solidFill>
              <a:srgbClr val="C7EDF6"/>
            </a:solidFill>
            <a:ln w="161925" cap="rnd">
              <a:solidFill>
                <a:srgbClr val="C7EDF6"/>
              </a:solidFill>
            </a:ln>
            <a:effectLst/>
          </p:spPr>
          <p:txBody>
            <a:bodyPr wrap="square" lIns="0" tIns="0" rIns="0" bIns="0" rtlCol="0" anchor="ctr" anchorCtr="1">
              <a:noAutofit/>
            </a:bodyPr>
            <a:lstStyle/>
            <a:p>
              <a:pPr algn="ctr" fontAlgn="auto">
                <a:spcBef>
                  <a:spcPct val="50000"/>
                </a:spcBef>
                <a:spcAft>
                  <a:spcPts val="0"/>
                </a:spcAft>
                <a:defRPr/>
              </a:pPr>
              <a:r>
                <a:rPr lang="en-US" sz="1600" dirty="0">
                  <a:solidFill>
                    <a:srgbClr val="003359"/>
                  </a:solidFill>
                  <a:latin typeface="Arial" pitchFamily="34" charset="0"/>
                  <a:cs typeface="Arial" pitchFamily="34" charset="0"/>
                </a:rPr>
                <a:t>What do you say if you give me the packet of sugar?</a:t>
              </a:r>
            </a:p>
          </p:txBody>
        </p:sp>
        <p:sp>
          <p:nvSpPr>
            <p:cNvPr id="38" name="Right Triangle 37"/>
            <p:cNvSpPr/>
            <p:nvPr/>
          </p:nvSpPr>
          <p:spPr>
            <a:xfrm rot="10800000" flipH="1" flipV="1">
              <a:off x="1273853" y="2070350"/>
              <a:ext cx="146051" cy="146051"/>
            </a:xfrm>
            <a:prstGeom prst="rtTriangle">
              <a:avLst/>
            </a:prstGeom>
            <a:solidFill>
              <a:srgbClr val="C7EDF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grpSp>
      <p:grpSp>
        <p:nvGrpSpPr>
          <p:cNvPr id="39" name="Group 13"/>
          <p:cNvGrpSpPr/>
          <p:nvPr/>
        </p:nvGrpSpPr>
        <p:grpSpPr>
          <a:xfrm flipH="1">
            <a:off x="3805213" y="927893"/>
            <a:ext cx="1972800" cy="871699"/>
            <a:chOff x="2637301" y="1712751"/>
            <a:chExt cx="1972800" cy="871699"/>
          </a:xfrm>
          <a:solidFill>
            <a:srgbClr val="D0ECF3"/>
          </a:solidFill>
        </p:grpSpPr>
        <p:sp>
          <p:nvSpPr>
            <p:cNvPr id="40" name="TextBox 39"/>
            <p:cNvSpPr txBox="1"/>
            <p:nvPr/>
          </p:nvSpPr>
          <p:spPr>
            <a:xfrm>
              <a:off x="2637301" y="1712751"/>
              <a:ext cx="1972800" cy="648000"/>
            </a:xfrm>
            <a:prstGeom prst="rect">
              <a:avLst/>
            </a:prstGeom>
            <a:solidFill>
              <a:srgbClr val="F9B1BA"/>
            </a:solidFill>
            <a:ln w="161925" cap="rnd">
              <a:solidFill>
                <a:srgbClr val="F9B1BA"/>
              </a:solidFill>
            </a:ln>
            <a:effectLst/>
          </p:spPr>
          <p:txBody>
            <a:bodyPr wrap="square" lIns="0" tIns="0" rIns="0" bIns="0" rtlCol="0" anchor="ctr" anchorCtr="1">
              <a:noAutofit/>
            </a:bodyPr>
            <a:lstStyle/>
            <a:p>
              <a:pPr algn="ctr"/>
              <a:r>
                <a:rPr lang="en-US" sz="1600" u="dotted" dirty="0">
                  <a:solidFill>
                    <a:srgbClr val="003359"/>
                  </a:solidFill>
                  <a:latin typeface="Arial" pitchFamily="34" charset="0"/>
                  <a:cs typeface="Arial" pitchFamily="34" charset="0"/>
                </a:rPr>
                <a:t> </a:t>
              </a:r>
              <a:r>
                <a:rPr lang="en-US" sz="1600" u="dotted" dirty="0" smtClean="0">
                  <a:solidFill>
                    <a:srgbClr val="003359"/>
                  </a:solidFill>
                  <a:latin typeface="Arial" pitchFamily="34" charset="0"/>
                  <a:cs typeface="Arial" pitchFamily="34" charset="0"/>
                </a:rPr>
                <a:t>                    </a:t>
              </a:r>
            </a:p>
            <a:p>
              <a:pPr algn="ctr"/>
              <a:r>
                <a:rPr lang="en-US" sz="1600" u="dotted" dirty="0">
                  <a:solidFill>
                    <a:srgbClr val="003359"/>
                  </a:solidFill>
                  <a:latin typeface="Arial" pitchFamily="34" charset="0"/>
                  <a:cs typeface="Arial" pitchFamily="34" charset="0"/>
                </a:rPr>
                <a:t> </a:t>
              </a:r>
              <a:r>
                <a:rPr lang="en-US" sz="1600" u="dotted" dirty="0" smtClean="0">
                  <a:solidFill>
                    <a:srgbClr val="003359"/>
                  </a:solidFill>
                  <a:latin typeface="Arial" pitchFamily="34" charset="0"/>
                  <a:cs typeface="Arial" pitchFamily="34" charset="0"/>
                </a:rPr>
                <a:t>                          </a:t>
              </a:r>
              <a:endParaRPr lang="en-US" sz="1600" dirty="0">
                <a:solidFill>
                  <a:srgbClr val="003359"/>
                </a:solidFill>
                <a:latin typeface="Arial" pitchFamily="34" charset="0"/>
                <a:cs typeface="Arial" pitchFamily="34" charset="0"/>
              </a:endParaRPr>
            </a:p>
          </p:txBody>
        </p:sp>
        <p:sp>
          <p:nvSpPr>
            <p:cNvPr id="41" name="Right Triangle 40"/>
            <p:cNvSpPr/>
            <p:nvPr/>
          </p:nvSpPr>
          <p:spPr>
            <a:xfrm rot="16200000" flipH="1" flipV="1">
              <a:off x="2734785" y="2438399"/>
              <a:ext cx="146051" cy="146051"/>
            </a:xfrm>
            <a:prstGeom prst="rtTriangle">
              <a:avLst/>
            </a:prstGeom>
            <a:solidFill>
              <a:srgbClr val="F9B1B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grpSp>
      <p:sp>
        <p:nvSpPr>
          <p:cNvPr id="42" name="TextBox 13"/>
          <p:cNvSpPr txBox="1"/>
          <p:nvPr/>
        </p:nvSpPr>
        <p:spPr>
          <a:xfrm>
            <a:off x="3936090" y="962280"/>
            <a:ext cx="1702710" cy="584775"/>
          </a:xfrm>
          <a:prstGeom prst="rect">
            <a:avLst/>
          </a:prstGeom>
          <a:noFill/>
        </p:spPr>
        <p:txBody>
          <a:bodyPr wrap="none" rtlCol="0" anchor="ctr">
            <a:spAutoFit/>
          </a:bodyPr>
          <a:lstStyle/>
          <a:p>
            <a:pPr algn="ctr"/>
            <a:r>
              <a:rPr lang="en-US" sz="1600" dirty="0" smtClean="0">
                <a:solidFill>
                  <a:srgbClr val="003359"/>
                </a:solidFill>
                <a:latin typeface="Arial" pitchFamily="34" charset="0"/>
                <a:cs typeface="Arial" pitchFamily="34" charset="0"/>
              </a:rPr>
              <a:t>Can I have a</a:t>
            </a:r>
            <a:r>
              <a:rPr lang="en-US" sz="1600" dirty="0">
                <a:solidFill>
                  <a:srgbClr val="003359"/>
                </a:solidFill>
                <a:latin typeface="Arial" pitchFamily="34" charset="0"/>
                <a:cs typeface="Arial" pitchFamily="34" charset="0"/>
              </a:rPr>
              <a:t/>
            </a:r>
            <a:br>
              <a:rPr lang="en-US" sz="1600" dirty="0">
                <a:solidFill>
                  <a:srgbClr val="003359"/>
                </a:solidFill>
                <a:latin typeface="Arial" pitchFamily="34" charset="0"/>
                <a:cs typeface="Arial" pitchFamily="34" charset="0"/>
              </a:rPr>
            </a:br>
            <a:r>
              <a:rPr lang="en-US" sz="1600" dirty="0">
                <a:solidFill>
                  <a:srgbClr val="003359"/>
                </a:solidFill>
                <a:latin typeface="Arial" pitchFamily="34" charset="0"/>
                <a:cs typeface="Arial" pitchFamily="34" charset="0"/>
              </a:rPr>
              <a:t>packet of sugar?</a:t>
            </a:r>
            <a:endParaRPr lang="en-US" sz="1600" kern="1200" dirty="0">
              <a:solidFill>
                <a:srgbClr val="003359"/>
              </a:solidFill>
              <a:latin typeface="Arial" pitchFamily="34" charset="0"/>
              <a:cs typeface="Arial" pitchFamily="34" charset="0"/>
            </a:endParaRPr>
          </a:p>
        </p:txBody>
      </p:sp>
      <p:grpSp>
        <p:nvGrpSpPr>
          <p:cNvPr id="47" name="Group 15"/>
          <p:cNvGrpSpPr/>
          <p:nvPr/>
        </p:nvGrpSpPr>
        <p:grpSpPr>
          <a:xfrm>
            <a:off x="3805213" y="3829969"/>
            <a:ext cx="1972800" cy="870251"/>
            <a:chOff x="2954499" y="2070099"/>
            <a:chExt cx="1972800" cy="870251"/>
          </a:xfrm>
        </p:grpSpPr>
        <p:sp>
          <p:nvSpPr>
            <p:cNvPr id="48" name="TextBox 47"/>
            <p:cNvSpPr txBox="1"/>
            <p:nvPr/>
          </p:nvSpPr>
          <p:spPr>
            <a:xfrm>
              <a:off x="2954499" y="2292350"/>
              <a:ext cx="1972800" cy="648000"/>
            </a:xfrm>
            <a:prstGeom prst="rect">
              <a:avLst/>
            </a:prstGeom>
            <a:solidFill>
              <a:srgbClr val="C7EDF6"/>
            </a:solidFill>
            <a:ln w="161925" cap="rnd">
              <a:solidFill>
                <a:srgbClr val="C7EDF6"/>
              </a:solidFill>
            </a:ln>
            <a:effectLst/>
          </p:spPr>
          <p:txBody>
            <a:bodyPr wrap="square" lIns="0" tIns="0" rIns="0" bIns="0" rtlCol="0" anchor="ctr" anchorCtr="1">
              <a:noAutofit/>
            </a:bodyPr>
            <a:lstStyle/>
            <a:p>
              <a:pPr algn="ctr" fontAlgn="auto">
                <a:spcBef>
                  <a:spcPct val="50000"/>
                </a:spcBef>
                <a:spcAft>
                  <a:spcPts val="0"/>
                </a:spcAft>
                <a:defRPr/>
              </a:pPr>
              <a:r>
                <a:rPr lang="en-US" sz="1600" dirty="0">
                  <a:solidFill>
                    <a:srgbClr val="003359"/>
                  </a:solidFill>
                  <a:latin typeface="Arial" pitchFamily="34" charset="0"/>
                  <a:cs typeface="Arial" pitchFamily="34" charset="0"/>
                </a:rPr>
                <a:t>What do I say if I</a:t>
              </a:r>
              <a:br>
                <a:rPr lang="en-US" sz="1600" dirty="0">
                  <a:solidFill>
                    <a:srgbClr val="003359"/>
                  </a:solidFill>
                  <a:latin typeface="Arial" pitchFamily="34" charset="0"/>
                  <a:cs typeface="Arial" pitchFamily="34" charset="0"/>
                </a:rPr>
              </a:br>
              <a:r>
                <a:rPr lang="en-US" sz="1600" dirty="0">
                  <a:solidFill>
                    <a:srgbClr val="003359"/>
                  </a:solidFill>
                  <a:latin typeface="Arial" pitchFamily="34" charset="0"/>
                  <a:cs typeface="Arial" pitchFamily="34" charset="0"/>
                </a:rPr>
                <a:t>want some sugar?</a:t>
              </a:r>
            </a:p>
          </p:txBody>
        </p:sp>
        <p:sp>
          <p:nvSpPr>
            <p:cNvPr id="49" name="Right Triangle 48"/>
            <p:cNvSpPr/>
            <p:nvPr/>
          </p:nvSpPr>
          <p:spPr>
            <a:xfrm flipH="1">
              <a:off x="4721478" y="2070099"/>
              <a:ext cx="146051" cy="146051"/>
            </a:xfrm>
            <a:prstGeom prst="rtTriangle">
              <a:avLst/>
            </a:prstGeom>
            <a:solidFill>
              <a:srgbClr val="C7EDF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grpSp>
      <p:sp>
        <p:nvSpPr>
          <p:cNvPr id="15" name="Rectangle 14"/>
          <p:cNvSpPr/>
          <p:nvPr/>
        </p:nvSpPr>
        <p:spPr>
          <a:xfrm>
            <a:off x="0" y="1"/>
            <a:ext cx="9144000" cy="447674"/>
          </a:xfrm>
          <a:prstGeom prst="rect">
            <a:avLst/>
          </a:prstGeom>
          <a:solidFill>
            <a:srgbClr val="00335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7" name="Title 8"/>
          <p:cNvSpPr txBox="1">
            <a:spLocks/>
          </p:cNvSpPr>
          <p:nvPr/>
        </p:nvSpPr>
        <p:spPr>
          <a:xfrm>
            <a:off x="355600" y="104775"/>
            <a:ext cx="5168900" cy="246221"/>
          </a:xfrm>
          <a:prstGeom prst="rect">
            <a:avLst/>
          </a:prstGeom>
        </p:spPr>
        <p:txBody>
          <a:bodyPr vert="horz" wrap="square" lIns="0" tIns="0" rIns="0" bIns="0">
            <a:spAutoFit/>
          </a:bodyPr>
          <a:lstStyle>
            <a:lvl1pPr algn="l" defTabSz="457200" rtl="0" eaLnBrk="1" latinLnBrk="0" hangingPunct="1">
              <a:spcBef>
                <a:spcPct val="0"/>
              </a:spcBef>
              <a:buNone/>
              <a:defRPr sz="1600" b="1" i="0" kern="1200">
                <a:solidFill>
                  <a:srgbClr val="FFFFFF"/>
                </a:solidFill>
                <a:latin typeface="Arial"/>
                <a:ea typeface="+mj-ea"/>
                <a:cs typeface="Arial"/>
              </a:defRPr>
            </a:lvl1pPr>
          </a:lstStyle>
          <a:p>
            <a:r>
              <a:rPr lang="en-US" dirty="0">
                <a:latin typeface="Arial" pitchFamily="34" charset="0"/>
                <a:cs typeface="Arial" pitchFamily="34" charset="0"/>
              </a:rPr>
              <a:t>Part 2.0: Target Language</a:t>
            </a:r>
            <a:endParaRPr lang="en-US" sz="1400" dirty="0">
              <a:latin typeface="Arial" pitchFamily="34" charset="0"/>
              <a:cs typeface="Arial" pitchFamily="34" charset="0"/>
            </a:endParaRPr>
          </a:p>
        </p:txBody>
      </p:sp>
      <p:sp>
        <p:nvSpPr>
          <p:cNvPr id="8" name="Text Placeholder 16"/>
          <p:cNvSpPr txBox="1">
            <a:spLocks/>
          </p:cNvSpPr>
          <p:nvPr/>
        </p:nvSpPr>
        <p:spPr>
          <a:xfrm>
            <a:off x="5549900" y="95250"/>
            <a:ext cx="3238500" cy="260350"/>
          </a:xfrm>
          <a:prstGeom prst="rect">
            <a:avLst/>
          </a:prstGeom>
        </p:spPr>
        <p:txBody>
          <a:bodyPr vert="horz" lIns="0" tIns="0" rIns="0" bIns="0">
            <a:normAutofit/>
          </a:bodyPr>
          <a:lstStyle>
            <a:lvl1pPr marL="0" indent="0" algn="r" defTabSz="457200" rtl="0" eaLnBrk="1" latinLnBrk="0" hangingPunct="1">
              <a:spcBef>
                <a:spcPct val="20000"/>
              </a:spcBef>
              <a:buFont typeface="Arial"/>
              <a:buNone/>
              <a:defRPr sz="1600" b="0" i="0" kern="1200">
                <a:solidFill>
                  <a:schemeClr val="bg1"/>
                </a:solidFill>
                <a:latin typeface="Arial"/>
                <a:ea typeface="+mn-ea"/>
                <a:cs typeface="Arial"/>
              </a:defRPr>
            </a:lvl1pPr>
            <a:lvl2pPr marL="457200" indent="0" algn="l" defTabSz="457200" rtl="0" eaLnBrk="1" latinLnBrk="0" hangingPunct="1">
              <a:spcBef>
                <a:spcPct val="20000"/>
              </a:spcBef>
              <a:buFont typeface="Arial"/>
              <a:buNone/>
              <a:defRPr sz="1600" b="0" i="0" kern="1200">
                <a:solidFill>
                  <a:srgbClr val="F12C3E"/>
                </a:solidFill>
                <a:latin typeface="Arial"/>
                <a:ea typeface="+mn-ea"/>
                <a:cs typeface="Arial"/>
              </a:defRPr>
            </a:lvl2pPr>
            <a:lvl3pPr marL="914400" indent="0" algn="l" defTabSz="457200" rtl="0" eaLnBrk="1" latinLnBrk="0" hangingPunct="1">
              <a:spcBef>
                <a:spcPct val="20000"/>
              </a:spcBef>
              <a:buFont typeface="Arial"/>
              <a:buNone/>
              <a:defRPr sz="1600" b="0" i="0" kern="1200">
                <a:solidFill>
                  <a:srgbClr val="F12C3E"/>
                </a:solidFill>
                <a:latin typeface="Arial"/>
                <a:ea typeface="+mn-ea"/>
                <a:cs typeface="Arial"/>
              </a:defRPr>
            </a:lvl3pPr>
            <a:lvl4pPr marL="1371600" indent="0" algn="l" defTabSz="457200" rtl="0" eaLnBrk="1" latinLnBrk="0" hangingPunct="1">
              <a:spcBef>
                <a:spcPct val="20000"/>
              </a:spcBef>
              <a:buFont typeface="Arial"/>
              <a:buNone/>
              <a:defRPr sz="1600" b="0" i="0" kern="1200">
                <a:solidFill>
                  <a:srgbClr val="F12C3E"/>
                </a:solidFill>
                <a:latin typeface="Arial"/>
                <a:ea typeface="+mn-ea"/>
                <a:cs typeface="Arial"/>
              </a:defRPr>
            </a:lvl4pPr>
            <a:lvl5pPr marL="1828800" indent="0" algn="l" defTabSz="457200" rtl="0" eaLnBrk="1" latinLnBrk="0" hangingPunct="1">
              <a:spcBef>
                <a:spcPct val="20000"/>
              </a:spcBef>
              <a:buFont typeface="Arial"/>
              <a:buNone/>
              <a:defRPr sz="1600" b="0" i="0" kern="1200">
                <a:solidFill>
                  <a:srgbClr val="F12C3E"/>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latin typeface="Arial" pitchFamily="34" charset="0"/>
                <a:cs typeface="Arial" pitchFamily="34" charset="0"/>
              </a:rPr>
              <a:t>Activity 2.2: Concept Check</a:t>
            </a:r>
            <a:endParaRPr lang="en-GB" sz="1400" dirty="0">
              <a:latin typeface="Arial" pitchFamily="34" charset="0"/>
              <a:cs typeface="Arial" pitchFamily="34" charset="0"/>
            </a:endParaRPr>
          </a:p>
        </p:txBody>
      </p:sp>
      <p:pic>
        <p:nvPicPr>
          <p:cNvPr id="10" name="Picture 9"/>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387504" y="852879"/>
            <a:ext cx="2967879" cy="2184579"/>
          </a:xfrm>
          <a:prstGeom prst="rect">
            <a:avLst/>
          </a:prstGeom>
          <a:noFill/>
        </p:spPr>
      </p:pic>
      <p:grpSp>
        <p:nvGrpSpPr>
          <p:cNvPr id="54" name="Group 16"/>
          <p:cNvGrpSpPr/>
          <p:nvPr/>
        </p:nvGrpSpPr>
        <p:grpSpPr>
          <a:xfrm>
            <a:off x="6509731" y="927893"/>
            <a:ext cx="1972800" cy="870750"/>
            <a:chOff x="2294255" y="1801016"/>
            <a:chExt cx="1972800" cy="870750"/>
          </a:xfrm>
        </p:grpSpPr>
        <p:sp>
          <p:nvSpPr>
            <p:cNvPr id="55" name="TextBox 54"/>
            <p:cNvSpPr txBox="1"/>
            <p:nvPr/>
          </p:nvSpPr>
          <p:spPr>
            <a:xfrm>
              <a:off x="2294255" y="1801016"/>
              <a:ext cx="1972800" cy="648000"/>
            </a:xfrm>
            <a:prstGeom prst="rect">
              <a:avLst/>
            </a:prstGeom>
            <a:solidFill>
              <a:srgbClr val="F9B1BA"/>
            </a:solidFill>
            <a:ln w="161925" cap="rnd">
              <a:solidFill>
                <a:srgbClr val="F9B1BA"/>
              </a:solidFill>
            </a:ln>
            <a:effectLst/>
          </p:spPr>
          <p:txBody>
            <a:bodyPr wrap="square" lIns="0" tIns="0" rIns="0" bIns="0" rtlCol="0" anchor="ctr" anchorCtr="1">
              <a:noAutofit/>
            </a:bodyPr>
            <a:lstStyle/>
            <a:p>
              <a:pPr algn="ctr"/>
              <a:r>
                <a:rPr lang="en-US" sz="1600" u="dotted" dirty="0" smtClean="0">
                  <a:solidFill>
                    <a:srgbClr val="003359"/>
                  </a:solidFill>
                  <a:latin typeface="Arial" pitchFamily="34" charset="0"/>
                  <a:cs typeface="Arial" pitchFamily="34" charset="0"/>
                </a:rPr>
                <a:t>                     </a:t>
              </a:r>
              <a:r>
                <a:rPr lang="en-US" sz="1600" dirty="0" smtClean="0">
                  <a:solidFill>
                    <a:srgbClr val="003359"/>
                  </a:solidFill>
                  <a:latin typeface="Arial" pitchFamily="34" charset="0"/>
                  <a:cs typeface="Arial" pitchFamily="34" charset="0"/>
                </a:rPr>
                <a:t>.</a:t>
              </a:r>
              <a:endParaRPr lang="en-US" sz="1600" dirty="0">
                <a:solidFill>
                  <a:srgbClr val="003359"/>
                </a:solidFill>
                <a:latin typeface="Arial" pitchFamily="34" charset="0"/>
                <a:cs typeface="Arial" pitchFamily="34" charset="0"/>
              </a:endParaRPr>
            </a:p>
          </p:txBody>
        </p:sp>
        <p:sp>
          <p:nvSpPr>
            <p:cNvPr id="56" name="Right Triangle 55"/>
            <p:cNvSpPr/>
            <p:nvPr/>
          </p:nvSpPr>
          <p:spPr>
            <a:xfrm rot="16200000" flipH="1" flipV="1">
              <a:off x="2383611" y="2525715"/>
              <a:ext cx="146051" cy="146051"/>
            </a:xfrm>
            <a:prstGeom prst="rtTriangle">
              <a:avLst/>
            </a:prstGeom>
            <a:solidFill>
              <a:srgbClr val="F9B1B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grpSp>
      <p:sp>
        <p:nvSpPr>
          <p:cNvPr id="57" name="TextBox 16"/>
          <p:cNvSpPr txBox="1"/>
          <p:nvPr/>
        </p:nvSpPr>
        <p:spPr>
          <a:xfrm>
            <a:off x="6816857" y="1087844"/>
            <a:ext cx="1278652" cy="338554"/>
          </a:xfrm>
          <a:prstGeom prst="rect">
            <a:avLst/>
          </a:prstGeom>
          <a:noFill/>
        </p:spPr>
        <p:txBody>
          <a:bodyPr wrap="none" rtlCol="0" anchor="ctr">
            <a:spAutoFit/>
          </a:bodyPr>
          <a:lstStyle/>
          <a:p>
            <a:pPr algn="ctr"/>
            <a:r>
              <a:rPr lang="en-US" sz="1600" kern="1200" dirty="0" smtClean="0">
                <a:solidFill>
                  <a:srgbClr val="003359"/>
                </a:solidFill>
                <a:latin typeface="Arial" pitchFamily="34" charset="0"/>
                <a:cs typeface="Arial" pitchFamily="34" charset="0"/>
              </a:rPr>
              <a:t>Here you are</a:t>
            </a:r>
            <a:endParaRPr lang="en-US" sz="1600" kern="1200" dirty="0">
              <a:solidFill>
                <a:srgbClr val="003359"/>
              </a:solidFill>
              <a:latin typeface="Arial" pitchFamily="34" charset="0"/>
              <a:cs typeface="Arial" pitchFamily="34" charset="0"/>
            </a:endParaRPr>
          </a:p>
        </p:txBody>
      </p:sp>
      <p:sp>
        <p:nvSpPr>
          <p:cNvPr id="24" name="Rectangle 23"/>
          <p:cNvSpPr/>
          <p:nvPr/>
        </p:nvSpPr>
        <p:spPr>
          <a:xfrm>
            <a:off x="0" y="446088"/>
            <a:ext cx="9144000" cy="72000"/>
          </a:xfrm>
          <a:prstGeom prst="rect">
            <a:avLst/>
          </a:prstGeom>
          <a:solidFill>
            <a:srgbClr val="F12C3E">
              <a:alpha val="75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Rectangle 24"/>
          <p:cNvSpPr/>
          <p:nvPr/>
        </p:nvSpPr>
        <p:spPr>
          <a:xfrm>
            <a:off x="1" y="446088"/>
            <a:ext cx="358774" cy="72000"/>
          </a:xfrm>
          <a:prstGeom prst="rect">
            <a:avLst/>
          </a:prstGeom>
          <a:solidFill>
            <a:srgbClr val="F12C3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96398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P spid="5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Picture 24"/>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2035921" y="900475"/>
            <a:ext cx="1519361" cy="1521009"/>
          </a:xfrm>
          <a:prstGeom prst="rect">
            <a:avLst/>
          </a:prstGeom>
        </p:spPr>
      </p:pic>
      <p:sp>
        <p:nvSpPr>
          <p:cNvPr id="15" name="Rectangle 14"/>
          <p:cNvSpPr/>
          <p:nvPr/>
        </p:nvSpPr>
        <p:spPr>
          <a:xfrm>
            <a:off x="0" y="1"/>
            <a:ext cx="9144000" cy="447674"/>
          </a:xfrm>
          <a:prstGeom prst="rect">
            <a:avLst/>
          </a:prstGeom>
          <a:solidFill>
            <a:srgbClr val="00335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7" name="Title 8"/>
          <p:cNvSpPr txBox="1">
            <a:spLocks/>
          </p:cNvSpPr>
          <p:nvPr/>
        </p:nvSpPr>
        <p:spPr>
          <a:xfrm>
            <a:off x="355600" y="104775"/>
            <a:ext cx="5168900" cy="246221"/>
          </a:xfrm>
          <a:prstGeom prst="rect">
            <a:avLst/>
          </a:prstGeom>
        </p:spPr>
        <p:txBody>
          <a:bodyPr vert="horz" wrap="square" lIns="0" tIns="0" rIns="0" bIns="0">
            <a:spAutoFit/>
          </a:bodyPr>
          <a:lstStyle>
            <a:lvl1pPr algn="l" defTabSz="457200" rtl="0" eaLnBrk="1" latinLnBrk="0" hangingPunct="1">
              <a:spcBef>
                <a:spcPct val="0"/>
              </a:spcBef>
              <a:buNone/>
              <a:defRPr sz="1600" b="1" i="0" kern="1200">
                <a:solidFill>
                  <a:srgbClr val="FFFFFF"/>
                </a:solidFill>
                <a:latin typeface="Arial"/>
                <a:ea typeface="+mj-ea"/>
                <a:cs typeface="Arial"/>
              </a:defRPr>
            </a:lvl1pPr>
          </a:lstStyle>
          <a:p>
            <a:r>
              <a:rPr lang="en-US" dirty="0">
                <a:latin typeface="Arial" pitchFamily="34" charset="0"/>
                <a:cs typeface="Arial" pitchFamily="34" charset="0"/>
              </a:rPr>
              <a:t>Part 2.0: Target Language</a:t>
            </a:r>
            <a:endParaRPr lang="en-US" sz="1400" dirty="0">
              <a:latin typeface="Arial" pitchFamily="34" charset="0"/>
              <a:cs typeface="Arial" pitchFamily="34" charset="0"/>
            </a:endParaRPr>
          </a:p>
        </p:txBody>
      </p:sp>
      <p:sp>
        <p:nvSpPr>
          <p:cNvPr id="8" name="Text Placeholder 16"/>
          <p:cNvSpPr txBox="1">
            <a:spLocks/>
          </p:cNvSpPr>
          <p:nvPr/>
        </p:nvSpPr>
        <p:spPr>
          <a:xfrm>
            <a:off x="5549900" y="95250"/>
            <a:ext cx="3238500" cy="260350"/>
          </a:xfrm>
          <a:prstGeom prst="rect">
            <a:avLst/>
          </a:prstGeom>
        </p:spPr>
        <p:txBody>
          <a:bodyPr vert="horz" lIns="0" tIns="0" rIns="0" bIns="0">
            <a:normAutofit/>
          </a:bodyPr>
          <a:lstStyle>
            <a:lvl1pPr marL="0" indent="0" algn="r" defTabSz="457200" rtl="0" eaLnBrk="1" latinLnBrk="0" hangingPunct="1">
              <a:spcBef>
                <a:spcPct val="20000"/>
              </a:spcBef>
              <a:buFont typeface="Arial"/>
              <a:buNone/>
              <a:defRPr sz="1600" b="0" i="0" kern="1200">
                <a:solidFill>
                  <a:schemeClr val="bg1"/>
                </a:solidFill>
                <a:latin typeface="Arial"/>
                <a:ea typeface="+mn-ea"/>
                <a:cs typeface="Arial"/>
              </a:defRPr>
            </a:lvl1pPr>
            <a:lvl2pPr marL="457200" indent="0" algn="l" defTabSz="457200" rtl="0" eaLnBrk="1" latinLnBrk="0" hangingPunct="1">
              <a:spcBef>
                <a:spcPct val="20000"/>
              </a:spcBef>
              <a:buFont typeface="Arial"/>
              <a:buNone/>
              <a:defRPr sz="1600" b="0" i="0" kern="1200">
                <a:solidFill>
                  <a:srgbClr val="F12C3E"/>
                </a:solidFill>
                <a:latin typeface="Arial"/>
                <a:ea typeface="+mn-ea"/>
                <a:cs typeface="Arial"/>
              </a:defRPr>
            </a:lvl2pPr>
            <a:lvl3pPr marL="914400" indent="0" algn="l" defTabSz="457200" rtl="0" eaLnBrk="1" latinLnBrk="0" hangingPunct="1">
              <a:spcBef>
                <a:spcPct val="20000"/>
              </a:spcBef>
              <a:buFont typeface="Arial"/>
              <a:buNone/>
              <a:defRPr sz="1600" b="0" i="0" kern="1200">
                <a:solidFill>
                  <a:srgbClr val="F12C3E"/>
                </a:solidFill>
                <a:latin typeface="Arial"/>
                <a:ea typeface="+mn-ea"/>
                <a:cs typeface="Arial"/>
              </a:defRPr>
            </a:lvl3pPr>
            <a:lvl4pPr marL="1371600" indent="0" algn="l" defTabSz="457200" rtl="0" eaLnBrk="1" latinLnBrk="0" hangingPunct="1">
              <a:spcBef>
                <a:spcPct val="20000"/>
              </a:spcBef>
              <a:buFont typeface="Arial"/>
              <a:buNone/>
              <a:defRPr sz="1600" b="0" i="0" kern="1200">
                <a:solidFill>
                  <a:srgbClr val="F12C3E"/>
                </a:solidFill>
                <a:latin typeface="Arial"/>
                <a:ea typeface="+mn-ea"/>
                <a:cs typeface="Arial"/>
              </a:defRPr>
            </a:lvl4pPr>
            <a:lvl5pPr marL="1828800" indent="0" algn="l" defTabSz="457200" rtl="0" eaLnBrk="1" latinLnBrk="0" hangingPunct="1">
              <a:spcBef>
                <a:spcPct val="20000"/>
              </a:spcBef>
              <a:buFont typeface="Arial"/>
              <a:buNone/>
              <a:defRPr sz="1600" b="0" i="0" kern="1200">
                <a:solidFill>
                  <a:srgbClr val="F12C3E"/>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latin typeface="Arial" pitchFamily="34" charset="0"/>
                <a:cs typeface="Arial" pitchFamily="34" charset="0"/>
              </a:rPr>
              <a:t>Activity 2.2: Practice</a:t>
            </a:r>
            <a:endParaRPr lang="en-GB" sz="1400" dirty="0">
              <a:latin typeface="Arial" pitchFamily="34" charset="0"/>
              <a:cs typeface="Arial" pitchFamily="34" charset="0"/>
            </a:endParaRPr>
          </a:p>
        </p:txBody>
      </p:sp>
      <p:pic>
        <p:nvPicPr>
          <p:cNvPr id="43" name="Picture 1"/>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5367339" y="3140074"/>
            <a:ext cx="1985959" cy="1323973"/>
          </a:xfrm>
          <a:prstGeom prst="rect">
            <a:avLst/>
          </a:prstGeom>
        </p:spPr>
      </p:pic>
      <p:grpSp>
        <p:nvGrpSpPr>
          <p:cNvPr id="60" name="Group 1"/>
          <p:cNvGrpSpPr/>
          <p:nvPr/>
        </p:nvGrpSpPr>
        <p:grpSpPr>
          <a:xfrm>
            <a:off x="1793876" y="2427450"/>
            <a:ext cx="1985962" cy="304800"/>
            <a:chOff x="828674" y="2504451"/>
            <a:chExt cx="2717800" cy="304800"/>
          </a:xfrm>
        </p:grpSpPr>
        <p:pic>
          <p:nvPicPr>
            <p:cNvPr id="61" name="Picture 60"/>
            <p:cNvPicPr>
              <a:picLocks noChangeAspect="1"/>
            </p:cNvPicPr>
            <p:nvPr/>
          </p:nvPicPr>
          <p:blipFill>
            <a:blip r:embed="rId5"/>
            <a:stretch>
              <a:fillRect/>
            </a:stretch>
          </p:blipFill>
          <p:spPr>
            <a:xfrm>
              <a:off x="828674" y="2504451"/>
              <a:ext cx="2717800" cy="304800"/>
            </a:xfrm>
            <a:prstGeom prst="rect">
              <a:avLst/>
            </a:prstGeom>
          </p:spPr>
        </p:pic>
        <p:sp>
          <p:nvSpPr>
            <p:cNvPr id="62" name="TextBox 61"/>
            <p:cNvSpPr txBox="1"/>
            <p:nvPr/>
          </p:nvSpPr>
          <p:spPr>
            <a:xfrm>
              <a:off x="868891" y="2580651"/>
              <a:ext cx="2637367" cy="152400"/>
            </a:xfrm>
            <a:prstGeom prst="rect">
              <a:avLst/>
            </a:prstGeom>
          </p:spPr>
          <p:txBody>
            <a:bodyPr wrap="square" lIns="0" tIns="0" rIns="0" bIns="0" rtlCol="0" anchor="ctr">
              <a:noAutofit/>
            </a:bodyPr>
            <a:lstStyle/>
            <a:p>
              <a:pPr algn="ctr"/>
              <a:r>
                <a:rPr lang="en-US" sz="1600" i="0" dirty="0" smtClean="0">
                  <a:solidFill>
                    <a:srgbClr val="253551"/>
                  </a:solidFill>
                  <a:latin typeface="Arial" pitchFamily="34" charset="0"/>
                  <a:cs typeface="Arial" pitchFamily="34" charset="0"/>
                </a:rPr>
                <a:t>A</a:t>
              </a:r>
              <a:endParaRPr lang="en-US" sz="1600" i="0" dirty="0">
                <a:solidFill>
                  <a:srgbClr val="253551"/>
                </a:solidFill>
                <a:latin typeface="Arial" pitchFamily="34" charset="0"/>
                <a:cs typeface="Arial" pitchFamily="34" charset="0"/>
              </a:endParaRPr>
            </a:p>
          </p:txBody>
        </p:sp>
      </p:grpSp>
      <p:pic>
        <p:nvPicPr>
          <p:cNvPr id="63" name="Picture 2"/>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5367337" y="1233728"/>
            <a:ext cx="1981812" cy="1117522"/>
          </a:xfrm>
          <a:prstGeom prst="rect">
            <a:avLst/>
          </a:prstGeom>
        </p:spPr>
      </p:pic>
      <p:grpSp>
        <p:nvGrpSpPr>
          <p:cNvPr id="64" name="Group 2"/>
          <p:cNvGrpSpPr/>
          <p:nvPr/>
        </p:nvGrpSpPr>
        <p:grpSpPr>
          <a:xfrm>
            <a:off x="5367337" y="2427450"/>
            <a:ext cx="1985962" cy="304800"/>
            <a:chOff x="828674" y="2504451"/>
            <a:chExt cx="2717800" cy="304800"/>
          </a:xfrm>
        </p:grpSpPr>
        <p:pic>
          <p:nvPicPr>
            <p:cNvPr id="65" name="Picture 64"/>
            <p:cNvPicPr>
              <a:picLocks noChangeAspect="1"/>
            </p:cNvPicPr>
            <p:nvPr/>
          </p:nvPicPr>
          <p:blipFill>
            <a:blip r:embed="rId5"/>
            <a:stretch>
              <a:fillRect/>
            </a:stretch>
          </p:blipFill>
          <p:spPr>
            <a:xfrm>
              <a:off x="828674" y="2504451"/>
              <a:ext cx="2717800" cy="304800"/>
            </a:xfrm>
            <a:prstGeom prst="rect">
              <a:avLst/>
            </a:prstGeom>
          </p:spPr>
        </p:pic>
        <p:sp>
          <p:nvSpPr>
            <p:cNvPr id="66" name="TextBox 65"/>
            <p:cNvSpPr txBox="1"/>
            <p:nvPr/>
          </p:nvSpPr>
          <p:spPr>
            <a:xfrm>
              <a:off x="868891" y="2580651"/>
              <a:ext cx="2637367" cy="152400"/>
            </a:xfrm>
            <a:prstGeom prst="rect">
              <a:avLst/>
            </a:prstGeom>
          </p:spPr>
          <p:txBody>
            <a:bodyPr wrap="square" lIns="0" tIns="0" rIns="0" bIns="0" rtlCol="0" anchor="ctr">
              <a:noAutofit/>
            </a:bodyPr>
            <a:lstStyle/>
            <a:p>
              <a:pPr algn="ctr"/>
              <a:r>
                <a:rPr lang="en-US" sz="1600" dirty="0" smtClean="0">
                  <a:solidFill>
                    <a:srgbClr val="253551"/>
                  </a:solidFill>
                  <a:latin typeface="Arial" pitchFamily="34" charset="0"/>
                  <a:cs typeface="Arial" pitchFamily="34" charset="0"/>
                </a:rPr>
                <a:t>B</a:t>
              </a:r>
              <a:endParaRPr lang="en-US" sz="1600" i="0" dirty="0">
                <a:solidFill>
                  <a:srgbClr val="253551"/>
                </a:solidFill>
                <a:latin typeface="Arial" pitchFamily="34" charset="0"/>
                <a:cs typeface="Arial" pitchFamily="34" charset="0"/>
              </a:endParaRPr>
            </a:p>
          </p:txBody>
        </p:sp>
      </p:grpSp>
      <p:pic>
        <p:nvPicPr>
          <p:cNvPr id="67" name="Picture 66"/>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2175945" y="2887662"/>
            <a:ext cx="1209123" cy="1820235"/>
          </a:xfrm>
          <a:prstGeom prst="rect">
            <a:avLst/>
          </a:prstGeom>
        </p:spPr>
      </p:pic>
      <p:grpSp>
        <p:nvGrpSpPr>
          <p:cNvPr id="68" name="Group 3"/>
          <p:cNvGrpSpPr/>
          <p:nvPr/>
        </p:nvGrpSpPr>
        <p:grpSpPr>
          <a:xfrm>
            <a:off x="1781838" y="4479297"/>
            <a:ext cx="1998000" cy="304800"/>
            <a:chOff x="828674" y="2504451"/>
            <a:chExt cx="2717800" cy="304800"/>
          </a:xfrm>
        </p:grpSpPr>
        <p:pic>
          <p:nvPicPr>
            <p:cNvPr id="69" name="Picture 68"/>
            <p:cNvPicPr>
              <a:picLocks noChangeAspect="1"/>
            </p:cNvPicPr>
            <p:nvPr/>
          </p:nvPicPr>
          <p:blipFill>
            <a:blip r:embed="rId5"/>
            <a:stretch>
              <a:fillRect/>
            </a:stretch>
          </p:blipFill>
          <p:spPr>
            <a:xfrm>
              <a:off x="828674" y="2504451"/>
              <a:ext cx="2717800" cy="304800"/>
            </a:xfrm>
            <a:prstGeom prst="rect">
              <a:avLst/>
            </a:prstGeom>
          </p:spPr>
        </p:pic>
        <p:sp>
          <p:nvSpPr>
            <p:cNvPr id="70" name="TextBox 69"/>
            <p:cNvSpPr txBox="1"/>
            <p:nvPr/>
          </p:nvSpPr>
          <p:spPr>
            <a:xfrm>
              <a:off x="868891" y="2580651"/>
              <a:ext cx="2637367" cy="152400"/>
            </a:xfrm>
            <a:prstGeom prst="rect">
              <a:avLst/>
            </a:prstGeom>
          </p:spPr>
          <p:txBody>
            <a:bodyPr wrap="square" lIns="0" tIns="0" rIns="0" bIns="0" rtlCol="0" anchor="ctr">
              <a:noAutofit/>
            </a:bodyPr>
            <a:lstStyle/>
            <a:p>
              <a:pPr algn="ctr"/>
              <a:r>
                <a:rPr lang="en-US" sz="1600" i="0" dirty="0" smtClean="0">
                  <a:solidFill>
                    <a:srgbClr val="253551"/>
                  </a:solidFill>
                  <a:latin typeface="Arial" pitchFamily="34" charset="0"/>
                  <a:cs typeface="Arial" pitchFamily="34" charset="0"/>
                </a:rPr>
                <a:t>C</a:t>
              </a:r>
              <a:endParaRPr lang="en-US" sz="1600" i="0" dirty="0">
                <a:solidFill>
                  <a:srgbClr val="253551"/>
                </a:solidFill>
                <a:latin typeface="Arial" pitchFamily="34" charset="0"/>
                <a:cs typeface="Arial" pitchFamily="34" charset="0"/>
              </a:endParaRPr>
            </a:p>
          </p:txBody>
        </p:sp>
      </p:grpSp>
      <p:grpSp>
        <p:nvGrpSpPr>
          <p:cNvPr id="72" name="Group 4"/>
          <p:cNvGrpSpPr/>
          <p:nvPr/>
        </p:nvGrpSpPr>
        <p:grpSpPr>
          <a:xfrm>
            <a:off x="5367337" y="4478034"/>
            <a:ext cx="1987200" cy="304800"/>
            <a:chOff x="871074" y="2504451"/>
            <a:chExt cx="2635184" cy="304800"/>
          </a:xfrm>
        </p:grpSpPr>
        <p:pic>
          <p:nvPicPr>
            <p:cNvPr id="73" name="Picture 72"/>
            <p:cNvPicPr>
              <a:picLocks noChangeAspect="1"/>
            </p:cNvPicPr>
            <p:nvPr/>
          </p:nvPicPr>
          <p:blipFill>
            <a:blip r:embed="rId5"/>
            <a:stretch>
              <a:fillRect/>
            </a:stretch>
          </p:blipFill>
          <p:spPr>
            <a:xfrm>
              <a:off x="871074" y="2504451"/>
              <a:ext cx="2635184" cy="304800"/>
            </a:xfrm>
            <a:prstGeom prst="rect">
              <a:avLst/>
            </a:prstGeom>
          </p:spPr>
        </p:pic>
        <p:sp>
          <p:nvSpPr>
            <p:cNvPr id="74" name="TextBox 73"/>
            <p:cNvSpPr txBox="1"/>
            <p:nvPr/>
          </p:nvSpPr>
          <p:spPr>
            <a:xfrm>
              <a:off x="945313" y="2580651"/>
              <a:ext cx="2484521" cy="152400"/>
            </a:xfrm>
            <a:prstGeom prst="rect">
              <a:avLst/>
            </a:prstGeom>
          </p:spPr>
          <p:txBody>
            <a:bodyPr wrap="square" lIns="0" tIns="0" rIns="0" bIns="0" rtlCol="0" anchor="ctr">
              <a:noAutofit/>
            </a:bodyPr>
            <a:lstStyle/>
            <a:p>
              <a:pPr algn="ctr"/>
              <a:r>
                <a:rPr lang="en-US" sz="1600" i="0" dirty="0" smtClean="0">
                  <a:solidFill>
                    <a:srgbClr val="253551"/>
                  </a:solidFill>
                  <a:latin typeface="Arial" pitchFamily="34" charset="0"/>
                  <a:cs typeface="Arial" pitchFamily="34" charset="0"/>
                </a:rPr>
                <a:t>D</a:t>
              </a:r>
              <a:endParaRPr lang="en-US" sz="1600" i="0" dirty="0">
                <a:solidFill>
                  <a:srgbClr val="253551"/>
                </a:solidFill>
                <a:latin typeface="Arial" pitchFamily="34" charset="0"/>
                <a:cs typeface="Arial" pitchFamily="34" charset="0"/>
              </a:endParaRPr>
            </a:p>
          </p:txBody>
        </p:sp>
      </p:grpSp>
      <p:sp>
        <p:nvSpPr>
          <p:cNvPr id="24" name="Rectangle 23"/>
          <p:cNvSpPr/>
          <p:nvPr/>
        </p:nvSpPr>
        <p:spPr>
          <a:xfrm>
            <a:off x="0" y="446088"/>
            <a:ext cx="9144000" cy="72000"/>
          </a:xfrm>
          <a:prstGeom prst="rect">
            <a:avLst/>
          </a:prstGeom>
          <a:solidFill>
            <a:srgbClr val="F12C3E">
              <a:alpha val="75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ectangle 25"/>
          <p:cNvSpPr/>
          <p:nvPr/>
        </p:nvSpPr>
        <p:spPr>
          <a:xfrm>
            <a:off x="1" y="446088"/>
            <a:ext cx="358774" cy="72000"/>
          </a:xfrm>
          <a:prstGeom prst="rect">
            <a:avLst/>
          </a:prstGeom>
          <a:solidFill>
            <a:srgbClr val="F12C3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3104344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0" y="1"/>
            <a:ext cx="9144000" cy="447674"/>
          </a:xfrm>
          <a:prstGeom prst="rect">
            <a:avLst/>
          </a:prstGeom>
          <a:solidFill>
            <a:srgbClr val="00335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7" name="Title 8"/>
          <p:cNvSpPr txBox="1">
            <a:spLocks/>
          </p:cNvSpPr>
          <p:nvPr/>
        </p:nvSpPr>
        <p:spPr>
          <a:xfrm>
            <a:off x="355600" y="104775"/>
            <a:ext cx="5168900" cy="246221"/>
          </a:xfrm>
          <a:prstGeom prst="rect">
            <a:avLst/>
          </a:prstGeom>
        </p:spPr>
        <p:txBody>
          <a:bodyPr vert="horz" wrap="square" lIns="0" tIns="0" rIns="0" bIns="0">
            <a:spAutoFit/>
          </a:bodyPr>
          <a:lstStyle>
            <a:lvl1pPr algn="l" defTabSz="457200" rtl="0" eaLnBrk="1" latinLnBrk="0" hangingPunct="1">
              <a:spcBef>
                <a:spcPct val="0"/>
              </a:spcBef>
              <a:buNone/>
              <a:defRPr sz="1600" b="1" i="0" kern="1200">
                <a:solidFill>
                  <a:srgbClr val="FFFFFF"/>
                </a:solidFill>
                <a:latin typeface="Arial"/>
                <a:ea typeface="+mj-ea"/>
                <a:cs typeface="Arial"/>
              </a:defRPr>
            </a:lvl1pPr>
          </a:lstStyle>
          <a:p>
            <a:r>
              <a:rPr lang="en-US" dirty="0">
                <a:latin typeface="Arial" pitchFamily="34" charset="0"/>
                <a:cs typeface="Arial" pitchFamily="34" charset="0"/>
              </a:rPr>
              <a:t>Part 2.0: Target Language</a:t>
            </a:r>
            <a:endParaRPr lang="en-US" sz="1400" dirty="0">
              <a:latin typeface="Arial" pitchFamily="34" charset="0"/>
              <a:cs typeface="Arial" pitchFamily="34" charset="0"/>
            </a:endParaRPr>
          </a:p>
        </p:txBody>
      </p:sp>
      <p:sp>
        <p:nvSpPr>
          <p:cNvPr id="8" name="Text Placeholder 16"/>
          <p:cNvSpPr txBox="1">
            <a:spLocks/>
          </p:cNvSpPr>
          <p:nvPr/>
        </p:nvSpPr>
        <p:spPr>
          <a:xfrm>
            <a:off x="5549900" y="95250"/>
            <a:ext cx="3238500" cy="260350"/>
          </a:xfrm>
          <a:prstGeom prst="rect">
            <a:avLst/>
          </a:prstGeom>
        </p:spPr>
        <p:txBody>
          <a:bodyPr vert="horz" lIns="0" tIns="0" rIns="0" bIns="0">
            <a:normAutofit/>
          </a:bodyPr>
          <a:lstStyle>
            <a:lvl1pPr marL="0" indent="0" algn="r" defTabSz="457200" rtl="0" eaLnBrk="1" latinLnBrk="0" hangingPunct="1">
              <a:spcBef>
                <a:spcPct val="20000"/>
              </a:spcBef>
              <a:buFont typeface="Arial"/>
              <a:buNone/>
              <a:defRPr sz="1600" b="0" i="0" kern="1200">
                <a:solidFill>
                  <a:schemeClr val="bg1"/>
                </a:solidFill>
                <a:latin typeface="Arial"/>
                <a:ea typeface="+mn-ea"/>
                <a:cs typeface="Arial"/>
              </a:defRPr>
            </a:lvl1pPr>
            <a:lvl2pPr marL="457200" indent="0" algn="l" defTabSz="457200" rtl="0" eaLnBrk="1" latinLnBrk="0" hangingPunct="1">
              <a:spcBef>
                <a:spcPct val="20000"/>
              </a:spcBef>
              <a:buFont typeface="Arial"/>
              <a:buNone/>
              <a:defRPr sz="1600" b="0" i="0" kern="1200">
                <a:solidFill>
                  <a:srgbClr val="F12C3E"/>
                </a:solidFill>
                <a:latin typeface="Arial"/>
                <a:ea typeface="+mn-ea"/>
                <a:cs typeface="Arial"/>
              </a:defRPr>
            </a:lvl2pPr>
            <a:lvl3pPr marL="914400" indent="0" algn="l" defTabSz="457200" rtl="0" eaLnBrk="1" latinLnBrk="0" hangingPunct="1">
              <a:spcBef>
                <a:spcPct val="20000"/>
              </a:spcBef>
              <a:buFont typeface="Arial"/>
              <a:buNone/>
              <a:defRPr sz="1600" b="0" i="0" kern="1200">
                <a:solidFill>
                  <a:srgbClr val="F12C3E"/>
                </a:solidFill>
                <a:latin typeface="Arial"/>
                <a:ea typeface="+mn-ea"/>
                <a:cs typeface="Arial"/>
              </a:defRPr>
            </a:lvl3pPr>
            <a:lvl4pPr marL="1371600" indent="0" algn="l" defTabSz="457200" rtl="0" eaLnBrk="1" latinLnBrk="0" hangingPunct="1">
              <a:spcBef>
                <a:spcPct val="20000"/>
              </a:spcBef>
              <a:buFont typeface="Arial"/>
              <a:buNone/>
              <a:defRPr sz="1600" b="0" i="0" kern="1200">
                <a:solidFill>
                  <a:srgbClr val="F12C3E"/>
                </a:solidFill>
                <a:latin typeface="Arial"/>
                <a:ea typeface="+mn-ea"/>
                <a:cs typeface="Arial"/>
              </a:defRPr>
            </a:lvl4pPr>
            <a:lvl5pPr marL="1828800" indent="0" algn="l" defTabSz="457200" rtl="0" eaLnBrk="1" latinLnBrk="0" hangingPunct="1">
              <a:spcBef>
                <a:spcPct val="20000"/>
              </a:spcBef>
              <a:buFont typeface="Arial"/>
              <a:buNone/>
              <a:defRPr sz="1600" b="0" i="0" kern="1200">
                <a:solidFill>
                  <a:srgbClr val="F12C3E"/>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t>Activity 2.2: Practice</a:t>
            </a:r>
            <a:endParaRPr lang="en-GB" sz="1400" dirty="0">
              <a:latin typeface="Arial" pitchFamily="34" charset="0"/>
              <a:cs typeface="Arial" pitchFamily="34" charset="0"/>
            </a:endParaRPr>
          </a:p>
        </p:txBody>
      </p:sp>
      <p:pic>
        <p:nvPicPr>
          <p:cNvPr id="59" name="Picture 58"/>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781335" y="1019557"/>
            <a:ext cx="1998504" cy="1246685"/>
          </a:xfrm>
          <a:prstGeom prst="rect">
            <a:avLst/>
          </a:prstGeom>
        </p:spPr>
      </p:pic>
      <p:pic>
        <p:nvPicPr>
          <p:cNvPr id="61" name="Picture 60"/>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5367337" y="2966756"/>
            <a:ext cx="1985961" cy="1461814"/>
          </a:xfrm>
          <a:prstGeom prst="rect">
            <a:avLst/>
          </a:prstGeom>
          <a:solidFill>
            <a:srgbClr val="DBD7CB"/>
          </a:solidFill>
        </p:spPr>
      </p:pic>
      <p:pic>
        <p:nvPicPr>
          <p:cNvPr id="62" name="Picture 61"/>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1781174" y="2968126"/>
            <a:ext cx="1998665" cy="1498998"/>
          </a:xfrm>
          <a:prstGeom prst="rect">
            <a:avLst/>
          </a:prstGeom>
        </p:spPr>
      </p:pic>
      <p:grpSp>
        <p:nvGrpSpPr>
          <p:cNvPr id="63" name="Group 1"/>
          <p:cNvGrpSpPr/>
          <p:nvPr/>
        </p:nvGrpSpPr>
        <p:grpSpPr>
          <a:xfrm>
            <a:off x="1781174" y="2427450"/>
            <a:ext cx="1998502" cy="304800"/>
            <a:chOff x="828674" y="2504451"/>
            <a:chExt cx="2717800" cy="304800"/>
          </a:xfrm>
        </p:grpSpPr>
        <p:pic>
          <p:nvPicPr>
            <p:cNvPr id="64" name="Picture 63"/>
            <p:cNvPicPr>
              <a:picLocks noChangeAspect="1"/>
            </p:cNvPicPr>
            <p:nvPr/>
          </p:nvPicPr>
          <p:blipFill>
            <a:blip r:embed="rId6"/>
            <a:stretch>
              <a:fillRect/>
            </a:stretch>
          </p:blipFill>
          <p:spPr>
            <a:xfrm>
              <a:off x="828674" y="2504451"/>
              <a:ext cx="2717800" cy="304800"/>
            </a:xfrm>
            <a:prstGeom prst="rect">
              <a:avLst/>
            </a:prstGeom>
          </p:spPr>
        </p:pic>
        <p:sp>
          <p:nvSpPr>
            <p:cNvPr id="65" name="TextBox 64"/>
            <p:cNvSpPr txBox="1"/>
            <p:nvPr/>
          </p:nvSpPr>
          <p:spPr>
            <a:xfrm>
              <a:off x="868891" y="2580651"/>
              <a:ext cx="2637367" cy="152400"/>
            </a:xfrm>
            <a:prstGeom prst="rect">
              <a:avLst/>
            </a:prstGeom>
          </p:spPr>
          <p:txBody>
            <a:bodyPr wrap="square" lIns="0" tIns="0" rIns="0" bIns="0" rtlCol="0" anchor="ctr">
              <a:noAutofit/>
            </a:bodyPr>
            <a:lstStyle/>
            <a:p>
              <a:pPr algn="ctr"/>
              <a:r>
                <a:rPr lang="en-US" sz="1600" i="0" dirty="0" smtClean="0">
                  <a:solidFill>
                    <a:srgbClr val="253551"/>
                  </a:solidFill>
                  <a:latin typeface="Arial" pitchFamily="34" charset="0"/>
                  <a:cs typeface="Arial" pitchFamily="34" charset="0"/>
                </a:rPr>
                <a:t>A</a:t>
              </a:r>
              <a:endParaRPr lang="en-US" sz="1600" i="0" dirty="0">
                <a:solidFill>
                  <a:srgbClr val="253551"/>
                </a:solidFill>
                <a:latin typeface="Arial" pitchFamily="34" charset="0"/>
                <a:cs typeface="Arial" pitchFamily="34" charset="0"/>
              </a:endParaRPr>
            </a:p>
          </p:txBody>
        </p:sp>
      </p:grpSp>
      <p:grpSp>
        <p:nvGrpSpPr>
          <p:cNvPr id="66" name="Group 2"/>
          <p:cNvGrpSpPr/>
          <p:nvPr/>
        </p:nvGrpSpPr>
        <p:grpSpPr>
          <a:xfrm>
            <a:off x="5367338" y="2427450"/>
            <a:ext cx="1985962" cy="304800"/>
            <a:chOff x="828674" y="2504451"/>
            <a:chExt cx="2717800" cy="304800"/>
          </a:xfrm>
        </p:grpSpPr>
        <p:pic>
          <p:nvPicPr>
            <p:cNvPr id="67" name="Picture 66"/>
            <p:cNvPicPr>
              <a:picLocks noChangeAspect="1"/>
            </p:cNvPicPr>
            <p:nvPr/>
          </p:nvPicPr>
          <p:blipFill>
            <a:blip r:embed="rId6"/>
            <a:stretch>
              <a:fillRect/>
            </a:stretch>
          </p:blipFill>
          <p:spPr>
            <a:xfrm>
              <a:off x="828674" y="2504451"/>
              <a:ext cx="2717800" cy="304800"/>
            </a:xfrm>
            <a:prstGeom prst="rect">
              <a:avLst/>
            </a:prstGeom>
          </p:spPr>
        </p:pic>
        <p:sp>
          <p:nvSpPr>
            <p:cNvPr id="68" name="TextBox 67"/>
            <p:cNvSpPr txBox="1"/>
            <p:nvPr/>
          </p:nvSpPr>
          <p:spPr>
            <a:xfrm>
              <a:off x="868891" y="2580651"/>
              <a:ext cx="2637367" cy="152400"/>
            </a:xfrm>
            <a:prstGeom prst="rect">
              <a:avLst/>
            </a:prstGeom>
          </p:spPr>
          <p:txBody>
            <a:bodyPr wrap="square" lIns="0" tIns="0" rIns="0" bIns="0" rtlCol="0" anchor="ctr">
              <a:noAutofit/>
            </a:bodyPr>
            <a:lstStyle/>
            <a:p>
              <a:pPr algn="ctr"/>
              <a:r>
                <a:rPr lang="en-US" sz="1600" dirty="0" smtClean="0">
                  <a:solidFill>
                    <a:srgbClr val="253551"/>
                  </a:solidFill>
                  <a:latin typeface="Arial" pitchFamily="34" charset="0"/>
                  <a:cs typeface="Arial" pitchFamily="34" charset="0"/>
                </a:rPr>
                <a:t>B</a:t>
              </a:r>
              <a:endParaRPr lang="en-US" sz="1600" i="0" dirty="0">
                <a:solidFill>
                  <a:srgbClr val="253551"/>
                </a:solidFill>
                <a:latin typeface="Arial" pitchFamily="34" charset="0"/>
                <a:cs typeface="Arial" pitchFamily="34" charset="0"/>
              </a:endParaRPr>
            </a:p>
          </p:txBody>
        </p:sp>
      </p:grpSp>
      <p:grpSp>
        <p:nvGrpSpPr>
          <p:cNvPr id="69" name="Group 3"/>
          <p:cNvGrpSpPr/>
          <p:nvPr/>
        </p:nvGrpSpPr>
        <p:grpSpPr>
          <a:xfrm>
            <a:off x="1781335" y="4479297"/>
            <a:ext cx="1998503" cy="304800"/>
            <a:chOff x="828674" y="2504451"/>
            <a:chExt cx="2717800" cy="304800"/>
          </a:xfrm>
        </p:grpSpPr>
        <p:pic>
          <p:nvPicPr>
            <p:cNvPr id="70" name="Picture 69"/>
            <p:cNvPicPr>
              <a:picLocks noChangeAspect="1"/>
            </p:cNvPicPr>
            <p:nvPr/>
          </p:nvPicPr>
          <p:blipFill>
            <a:blip r:embed="rId6"/>
            <a:stretch>
              <a:fillRect/>
            </a:stretch>
          </p:blipFill>
          <p:spPr>
            <a:xfrm>
              <a:off x="828674" y="2504451"/>
              <a:ext cx="2717800" cy="304800"/>
            </a:xfrm>
            <a:prstGeom prst="rect">
              <a:avLst/>
            </a:prstGeom>
          </p:spPr>
        </p:pic>
        <p:sp>
          <p:nvSpPr>
            <p:cNvPr id="71" name="TextBox 70"/>
            <p:cNvSpPr txBox="1"/>
            <p:nvPr/>
          </p:nvSpPr>
          <p:spPr>
            <a:xfrm>
              <a:off x="868891" y="2580651"/>
              <a:ext cx="2637367" cy="152400"/>
            </a:xfrm>
            <a:prstGeom prst="rect">
              <a:avLst/>
            </a:prstGeom>
          </p:spPr>
          <p:txBody>
            <a:bodyPr wrap="square" lIns="0" tIns="0" rIns="0" bIns="0" rtlCol="0" anchor="ctr">
              <a:noAutofit/>
            </a:bodyPr>
            <a:lstStyle/>
            <a:p>
              <a:pPr algn="ctr"/>
              <a:r>
                <a:rPr lang="en-US" sz="1600" i="0" dirty="0" smtClean="0">
                  <a:solidFill>
                    <a:srgbClr val="253551"/>
                  </a:solidFill>
                  <a:latin typeface="Arial" pitchFamily="34" charset="0"/>
                  <a:cs typeface="Arial" pitchFamily="34" charset="0"/>
                </a:rPr>
                <a:t>C</a:t>
              </a:r>
              <a:endParaRPr lang="en-US" sz="1600" i="0" dirty="0">
                <a:solidFill>
                  <a:srgbClr val="253551"/>
                </a:solidFill>
                <a:latin typeface="Arial" pitchFamily="34" charset="0"/>
                <a:cs typeface="Arial" pitchFamily="34" charset="0"/>
              </a:endParaRPr>
            </a:p>
          </p:txBody>
        </p:sp>
      </p:grpSp>
      <p:grpSp>
        <p:nvGrpSpPr>
          <p:cNvPr id="72" name="Group 4"/>
          <p:cNvGrpSpPr/>
          <p:nvPr/>
        </p:nvGrpSpPr>
        <p:grpSpPr>
          <a:xfrm>
            <a:off x="5367338" y="4479297"/>
            <a:ext cx="1985961" cy="304800"/>
            <a:chOff x="871074" y="2504451"/>
            <a:chExt cx="2635184" cy="304800"/>
          </a:xfrm>
        </p:grpSpPr>
        <p:pic>
          <p:nvPicPr>
            <p:cNvPr id="73" name="Picture 72"/>
            <p:cNvPicPr>
              <a:picLocks noChangeAspect="1"/>
            </p:cNvPicPr>
            <p:nvPr/>
          </p:nvPicPr>
          <p:blipFill>
            <a:blip r:embed="rId6"/>
            <a:stretch>
              <a:fillRect/>
            </a:stretch>
          </p:blipFill>
          <p:spPr>
            <a:xfrm>
              <a:off x="871074" y="2504451"/>
              <a:ext cx="2635184" cy="304800"/>
            </a:xfrm>
            <a:prstGeom prst="rect">
              <a:avLst/>
            </a:prstGeom>
          </p:spPr>
        </p:pic>
        <p:sp>
          <p:nvSpPr>
            <p:cNvPr id="74" name="TextBox 73"/>
            <p:cNvSpPr txBox="1"/>
            <p:nvPr/>
          </p:nvSpPr>
          <p:spPr>
            <a:xfrm>
              <a:off x="945313" y="2580651"/>
              <a:ext cx="2484521" cy="152400"/>
            </a:xfrm>
            <a:prstGeom prst="rect">
              <a:avLst/>
            </a:prstGeom>
          </p:spPr>
          <p:txBody>
            <a:bodyPr wrap="square" lIns="0" tIns="0" rIns="0" bIns="0" rtlCol="0" anchor="ctr">
              <a:noAutofit/>
            </a:bodyPr>
            <a:lstStyle/>
            <a:p>
              <a:pPr algn="ctr"/>
              <a:r>
                <a:rPr lang="en-US" sz="1600" i="0" dirty="0" smtClean="0">
                  <a:solidFill>
                    <a:srgbClr val="253551"/>
                  </a:solidFill>
                  <a:latin typeface="Arial" pitchFamily="34" charset="0"/>
                  <a:cs typeface="Arial" pitchFamily="34" charset="0"/>
                </a:rPr>
                <a:t>D</a:t>
              </a:r>
              <a:endParaRPr lang="en-US" sz="1600" i="0" dirty="0">
                <a:solidFill>
                  <a:srgbClr val="253551"/>
                </a:solidFill>
                <a:latin typeface="Arial" pitchFamily="34" charset="0"/>
                <a:cs typeface="Arial" pitchFamily="34" charset="0"/>
              </a:endParaRPr>
            </a:p>
          </p:txBody>
        </p:sp>
      </p:grpSp>
      <p:pic>
        <p:nvPicPr>
          <p:cNvPr id="24" name="Picture 23"/>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5367337" y="1025709"/>
            <a:ext cx="1984248" cy="1322832"/>
          </a:xfrm>
          <a:prstGeom prst="rect">
            <a:avLst/>
          </a:prstGeom>
        </p:spPr>
      </p:pic>
      <p:sp>
        <p:nvSpPr>
          <p:cNvPr id="25" name="Rectangle 24"/>
          <p:cNvSpPr/>
          <p:nvPr/>
        </p:nvSpPr>
        <p:spPr>
          <a:xfrm>
            <a:off x="0" y="446088"/>
            <a:ext cx="9144000" cy="72000"/>
          </a:xfrm>
          <a:prstGeom prst="rect">
            <a:avLst/>
          </a:prstGeom>
          <a:solidFill>
            <a:srgbClr val="F12C3E">
              <a:alpha val="75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ectangle 25"/>
          <p:cNvSpPr/>
          <p:nvPr/>
        </p:nvSpPr>
        <p:spPr>
          <a:xfrm>
            <a:off x="1" y="446088"/>
            <a:ext cx="358774" cy="72000"/>
          </a:xfrm>
          <a:prstGeom prst="rect">
            <a:avLst/>
          </a:prstGeom>
          <a:solidFill>
            <a:srgbClr val="F12C3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9450719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1"/>
            <a:ext cx="9144000" cy="447674"/>
          </a:xfrm>
          <a:prstGeom prst="rect">
            <a:avLst/>
          </a:prstGeom>
          <a:solidFill>
            <a:srgbClr val="00335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7" name="Title 8"/>
          <p:cNvSpPr txBox="1">
            <a:spLocks/>
          </p:cNvSpPr>
          <p:nvPr/>
        </p:nvSpPr>
        <p:spPr>
          <a:xfrm>
            <a:off x="355600" y="104775"/>
            <a:ext cx="5168900" cy="246221"/>
          </a:xfrm>
          <a:prstGeom prst="rect">
            <a:avLst/>
          </a:prstGeom>
        </p:spPr>
        <p:txBody>
          <a:bodyPr vert="horz" wrap="square" lIns="0" tIns="0" rIns="0" bIns="0">
            <a:spAutoFit/>
          </a:bodyPr>
          <a:lstStyle>
            <a:lvl1pPr algn="l" defTabSz="457200" rtl="0" eaLnBrk="1" latinLnBrk="0" hangingPunct="1">
              <a:spcBef>
                <a:spcPct val="0"/>
              </a:spcBef>
              <a:buNone/>
              <a:defRPr sz="1600" b="1" i="0" kern="1200">
                <a:solidFill>
                  <a:srgbClr val="FFFFFF"/>
                </a:solidFill>
                <a:latin typeface="Arial"/>
                <a:ea typeface="+mj-ea"/>
                <a:cs typeface="Arial"/>
              </a:defRPr>
            </a:lvl1pPr>
          </a:lstStyle>
          <a:p>
            <a:r>
              <a:rPr lang="en-US" dirty="0">
                <a:latin typeface="Arial" pitchFamily="34" charset="0"/>
                <a:cs typeface="Arial" pitchFamily="34" charset="0"/>
              </a:rPr>
              <a:t>Part 2.0: Target Language</a:t>
            </a:r>
            <a:endParaRPr lang="en-US" sz="1400" dirty="0">
              <a:latin typeface="Arial" pitchFamily="34" charset="0"/>
              <a:cs typeface="Arial" pitchFamily="34" charset="0"/>
            </a:endParaRPr>
          </a:p>
        </p:txBody>
      </p:sp>
      <p:sp>
        <p:nvSpPr>
          <p:cNvPr id="8" name="Text Placeholder 16"/>
          <p:cNvSpPr txBox="1">
            <a:spLocks/>
          </p:cNvSpPr>
          <p:nvPr/>
        </p:nvSpPr>
        <p:spPr>
          <a:xfrm>
            <a:off x="5549900" y="95250"/>
            <a:ext cx="3238500" cy="260350"/>
          </a:xfrm>
          <a:prstGeom prst="rect">
            <a:avLst/>
          </a:prstGeom>
        </p:spPr>
        <p:txBody>
          <a:bodyPr vert="horz" lIns="0" tIns="0" rIns="0" bIns="0">
            <a:normAutofit/>
          </a:bodyPr>
          <a:lstStyle>
            <a:lvl1pPr marL="0" indent="0" algn="r" defTabSz="457200" rtl="0" eaLnBrk="1" latinLnBrk="0" hangingPunct="1">
              <a:spcBef>
                <a:spcPct val="20000"/>
              </a:spcBef>
              <a:buFont typeface="Arial"/>
              <a:buNone/>
              <a:defRPr sz="1600" b="0" i="0" kern="1200">
                <a:solidFill>
                  <a:schemeClr val="bg1"/>
                </a:solidFill>
                <a:latin typeface="Arial"/>
                <a:ea typeface="+mn-ea"/>
                <a:cs typeface="Arial"/>
              </a:defRPr>
            </a:lvl1pPr>
            <a:lvl2pPr marL="457200" indent="0" algn="l" defTabSz="457200" rtl="0" eaLnBrk="1" latinLnBrk="0" hangingPunct="1">
              <a:spcBef>
                <a:spcPct val="20000"/>
              </a:spcBef>
              <a:buFont typeface="Arial"/>
              <a:buNone/>
              <a:defRPr sz="1600" b="0" i="0" kern="1200">
                <a:solidFill>
                  <a:srgbClr val="F12C3E"/>
                </a:solidFill>
                <a:latin typeface="Arial"/>
                <a:ea typeface="+mn-ea"/>
                <a:cs typeface="Arial"/>
              </a:defRPr>
            </a:lvl2pPr>
            <a:lvl3pPr marL="914400" indent="0" algn="l" defTabSz="457200" rtl="0" eaLnBrk="1" latinLnBrk="0" hangingPunct="1">
              <a:spcBef>
                <a:spcPct val="20000"/>
              </a:spcBef>
              <a:buFont typeface="Arial"/>
              <a:buNone/>
              <a:defRPr sz="1600" b="0" i="0" kern="1200">
                <a:solidFill>
                  <a:srgbClr val="F12C3E"/>
                </a:solidFill>
                <a:latin typeface="Arial"/>
                <a:ea typeface="+mn-ea"/>
                <a:cs typeface="Arial"/>
              </a:defRPr>
            </a:lvl3pPr>
            <a:lvl4pPr marL="1371600" indent="0" algn="l" defTabSz="457200" rtl="0" eaLnBrk="1" latinLnBrk="0" hangingPunct="1">
              <a:spcBef>
                <a:spcPct val="20000"/>
              </a:spcBef>
              <a:buFont typeface="Arial"/>
              <a:buNone/>
              <a:defRPr sz="1600" b="0" i="0" kern="1200">
                <a:solidFill>
                  <a:srgbClr val="F12C3E"/>
                </a:solidFill>
                <a:latin typeface="Arial"/>
                <a:ea typeface="+mn-ea"/>
                <a:cs typeface="Arial"/>
              </a:defRPr>
            </a:lvl4pPr>
            <a:lvl5pPr marL="1828800" indent="0" algn="l" defTabSz="457200" rtl="0" eaLnBrk="1" latinLnBrk="0" hangingPunct="1">
              <a:spcBef>
                <a:spcPct val="20000"/>
              </a:spcBef>
              <a:buFont typeface="Arial"/>
              <a:buNone/>
              <a:defRPr sz="1600" b="0" i="0" kern="1200">
                <a:solidFill>
                  <a:srgbClr val="F12C3E"/>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latin typeface="Arial" pitchFamily="34" charset="0"/>
                <a:cs typeface="Arial" pitchFamily="34" charset="0"/>
              </a:rPr>
              <a:t>Activity </a:t>
            </a:r>
            <a:r>
              <a:rPr lang="en-US" dirty="0" smtClean="0">
                <a:latin typeface="Arial" pitchFamily="34" charset="0"/>
                <a:cs typeface="Arial" pitchFamily="34" charset="0"/>
              </a:rPr>
              <a:t>2.2: </a:t>
            </a:r>
            <a:r>
              <a:rPr lang="en-US" dirty="0">
                <a:latin typeface="Arial" pitchFamily="34" charset="0"/>
                <a:cs typeface="Arial" pitchFamily="34" charset="0"/>
              </a:rPr>
              <a:t>Feedback</a:t>
            </a:r>
            <a:endParaRPr lang="en-GB" sz="1400" dirty="0">
              <a:latin typeface="Arial" pitchFamily="34" charset="0"/>
              <a:cs typeface="Arial" pitchFamily="34" charset="0"/>
            </a:endParaRPr>
          </a:p>
        </p:txBody>
      </p:sp>
      <p:grpSp>
        <p:nvGrpSpPr>
          <p:cNvPr id="9" name="Group 1"/>
          <p:cNvGrpSpPr/>
          <p:nvPr/>
        </p:nvGrpSpPr>
        <p:grpSpPr>
          <a:xfrm>
            <a:off x="361949" y="863600"/>
            <a:ext cx="1997075" cy="1885950"/>
            <a:chOff x="361949" y="863600"/>
            <a:chExt cx="1997075" cy="1885950"/>
          </a:xfrm>
        </p:grpSpPr>
        <p:sp>
          <p:nvSpPr>
            <p:cNvPr id="10" name="Rectangle 9"/>
            <p:cNvSpPr/>
            <p:nvPr userDrawn="1"/>
          </p:nvSpPr>
          <p:spPr>
            <a:xfrm>
              <a:off x="361949" y="863600"/>
              <a:ext cx="1997075" cy="311150"/>
            </a:xfrm>
            <a:prstGeom prst="rect">
              <a:avLst/>
            </a:prstGeom>
            <a:solidFill>
              <a:srgbClr val="00335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11" name="Rectangle 10"/>
            <p:cNvSpPr/>
            <p:nvPr userDrawn="1"/>
          </p:nvSpPr>
          <p:spPr>
            <a:xfrm>
              <a:off x="361949" y="1257300"/>
              <a:ext cx="1997075" cy="311150"/>
            </a:xfrm>
            <a:prstGeom prst="rect">
              <a:avLst/>
            </a:prstGeom>
            <a:solidFill>
              <a:srgbClr val="95DCE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12" name="Rectangle 11"/>
            <p:cNvSpPr/>
            <p:nvPr userDrawn="1"/>
          </p:nvSpPr>
          <p:spPr>
            <a:xfrm>
              <a:off x="361949" y="1651000"/>
              <a:ext cx="1997075" cy="311150"/>
            </a:xfrm>
            <a:prstGeom prst="rect">
              <a:avLst/>
            </a:prstGeom>
            <a:solidFill>
              <a:srgbClr val="95DCE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13" name="Rectangle 12"/>
            <p:cNvSpPr/>
            <p:nvPr userDrawn="1"/>
          </p:nvSpPr>
          <p:spPr>
            <a:xfrm>
              <a:off x="361949" y="2044700"/>
              <a:ext cx="1997075" cy="311150"/>
            </a:xfrm>
            <a:prstGeom prst="rect">
              <a:avLst/>
            </a:prstGeom>
            <a:solidFill>
              <a:srgbClr val="95DCE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14" name="Rectangle 13"/>
            <p:cNvSpPr/>
            <p:nvPr userDrawn="1"/>
          </p:nvSpPr>
          <p:spPr>
            <a:xfrm>
              <a:off x="361949" y="2438400"/>
              <a:ext cx="1997075" cy="311150"/>
            </a:xfrm>
            <a:prstGeom prst="rect">
              <a:avLst/>
            </a:prstGeom>
            <a:solidFill>
              <a:srgbClr val="95DCE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15" name="TextBox 14"/>
            <p:cNvSpPr txBox="1"/>
            <p:nvPr userDrawn="1"/>
          </p:nvSpPr>
          <p:spPr>
            <a:xfrm>
              <a:off x="423861" y="901700"/>
              <a:ext cx="1873250" cy="234950"/>
            </a:xfrm>
            <a:prstGeom prst="rect">
              <a:avLst/>
            </a:prstGeom>
          </p:spPr>
          <p:txBody>
            <a:bodyPr wrap="square" lIns="0" tIns="0" rIns="0" bIns="0" rtlCol="0" anchor="ctr" anchorCtr="0">
              <a:noAutofit/>
            </a:bodyPr>
            <a:lstStyle/>
            <a:p>
              <a:pPr algn="ctr"/>
              <a:r>
                <a:rPr lang="en-US" sz="1400" b="1" i="0">
                  <a:solidFill>
                    <a:schemeClr val="bg1"/>
                  </a:solidFill>
                  <a:latin typeface="Arial" pitchFamily="34" charset="0"/>
                  <a:cs typeface="Arial" pitchFamily="34" charset="0"/>
                </a:rPr>
                <a:t>Student</a:t>
              </a:r>
              <a:r>
                <a:rPr lang="en-US" sz="1400" b="1" i="0" baseline="0">
                  <a:solidFill>
                    <a:schemeClr val="bg1"/>
                  </a:solidFill>
                  <a:latin typeface="Arial" pitchFamily="34" charset="0"/>
                  <a:cs typeface="Arial" pitchFamily="34" charset="0"/>
                </a:rPr>
                <a:t> 1</a:t>
              </a:r>
              <a:endParaRPr lang="en-US" sz="1400" b="1" i="0">
                <a:solidFill>
                  <a:schemeClr val="bg1"/>
                </a:solidFill>
                <a:latin typeface="Arial" pitchFamily="34" charset="0"/>
                <a:cs typeface="Arial" pitchFamily="34" charset="0"/>
              </a:endParaRPr>
            </a:p>
          </p:txBody>
        </p:sp>
        <p:sp>
          <p:nvSpPr>
            <p:cNvPr id="16" name="TextBox 15"/>
            <p:cNvSpPr txBox="1"/>
            <p:nvPr userDrawn="1"/>
          </p:nvSpPr>
          <p:spPr>
            <a:xfrm>
              <a:off x="423861" y="1295400"/>
              <a:ext cx="1873250" cy="234950"/>
            </a:xfrm>
            <a:prstGeom prst="rect">
              <a:avLst/>
            </a:prstGeom>
          </p:spPr>
          <p:txBody>
            <a:bodyPr wrap="square" lIns="0" tIns="0" rIns="0" bIns="0" rtlCol="0" anchor="ctr" anchorCtr="0">
              <a:noAutofit/>
            </a:bodyPr>
            <a:lstStyle/>
            <a:p>
              <a:pPr algn="ctr"/>
              <a:r>
                <a:rPr lang="en-US" sz="1400" b="0" i="0">
                  <a:solidFill>
                    <a:srgbClr val="253551"/>
                  </a:solidFill>
                  <a:latin typeface="Arial" pitchFamily="34" charset="0"/>
                  <a:cs typeface="Arial" pitchFamily="34" charset="0"/>
                </a:rPr>
                <a:t>Great job!</a:t>
              </a:r>
            </a:p>
          </p:txBody>
        </p:sp>
        <p:sp>
          <p:nvSpPr>
            <p:cNvPr id="17" name="TextBox 16"/>
            <p:cNvSpPr txBox="1"/>
            <p:nvPr userDrawn="1"/>
          </p:nvSpPr>
          <p:spPr>
            <a:xfrm>
              <a:off x="423861" y="1689100"/>
              <a:ext cx="1873250" cy="234950"/>
            </a:xfrm>
            <a:prstGeom prst="rect">
              <a:avLst/>
            </a:prstGeom>
          </p:spPr>
          <p:txBody>
            <a:bodyPr wrap="square" lIns="0" tIns="0" rIns="0" bIns="0" rtlCol="0" anchor="ctr" anchorCtr="0">
              <a:noAutofit/>
            </a:bodyPr>
            <a:lstStyle/>
            <a:p>
              <a:pPr algn="ctr"/>
              <a:r>
                <a:rPr lang="en-US" sz="1400" b="0" i="0">
                  <a:solidFill>
                    <a:srgbClr val="253551"/>
                  </a:solidFill>
                  <a:latin typeface="Arial" pitchFamily="34" charset="0"/>
                  <a:cs typeface="Arial" pitchFamily="34" charset="0"/>
                </a:rPr>
                <a:t>Well done</a:t>
              </a:r>
            </a:p>
          </p:txBody>
        </p:sp>
        <p:sp>
          <p:nvSpPr>
            <p:cNvPr id="18" name="TextBox 17"/>
            <p:cNvSpPr txBox="1"/>
            <p:nvPr userDrawn="1"/>
          </p:nvSpPr>
          <p:spPr>
            <a:xfrm>
              <a:off x="423861" y="2082800"/>
              <a:ext cx="1873250" cy="234950"/>
            </a:xfrm>
            <a:prstGeom prst="rect">
              <a:avLst/>
            </a:prstGeom>
          </p:spPr>
          <p:txBody>
            <a:bodyPr wrap="square" lIns="0" tIns="0" rIns="0" bIns="0" rtlCol="0" anchor="ctr" anchorCtr="0">
              <a:noAutofit/>
            </a:bodyPr>
            <a:lstStyle/>
            <a:p>
              <a:pPr algn="ctr"/>
              <a:r>
                <a:rPr lang="en-US" sz="1400" b="0" i="0">
                  <a:solidFill>
                    <a:srgbClr val="253551"/>
                  </a:solidFill>
                  <a:latin typeface="Arial" pitchFamily="34" charset="0"/>
                  <a:cs typeface="Arial" pitchFamily="34" charset="0"/>
                </a:rPr>
                <a:t>Good try</a:t>
              </a:r>
            </a:p>
          </p:txBody>
        </p:sp>
        <p:sp>
          <p:nvSpPr>
            <p:cNvPr id="19" name="TextBox 18"/>
            <p:cNvSpPr txBox="1"/>
            <p:nvPr userDrawn="1"/>
          </p:nvSpPr>
          <p:spPr>
            <a:xfrm>
              <a:off x="423861" y="2476500"/>
              <a:ext cx="1873250" cy="234950"/>
            </a:xfrm>
            <a:prstGeom prst="rect">
              <a:avLst/>
            </a:prstGeom>
          </p:spPr>
          <p:txBody>
            <a:bodyPr wrap="square" lIns="0" tIns="0" rIns="0" bIns="0" rtlCol="0" anchor="ctr" anchorCtr="0">
              <a:noAutofit/>
            </a:bodyPr>
            <a:lstStyle/>
            <a:p>
              <a:pPr algn="ctr"/>
              <a:r>
                <a:rPr lang="en-US" sz="1400" b="0" i="0">
                  <a:solidFill>
                    <a:srgbClr val="253551"/>
                  </a:solidFill>
                  <a:latin typeface="Arial" pitchFamily="34" charset="0"/>
                  <a:cs typeface="Arial" pitchFamily="34" charset="0"/>
                </a:rPr>
                <a:t>More practice</a:t>
              </a:r>
            </a:p>
          </p:txBody>
        </p:sp>
      </p:grpSp>
      <p:grpSp>
        <p:nvGrpSpPr>
          <p:cNvPr id="21" name="Group 2"/>
          <p:cNvGrpSpPr/>
          <p:nvPr/>
        </p:nvGrpSpPr>
        <p:grpSpPr>
          <a:xfrm>
            <a:off x="2501899" y="863600"/>
            <a:ext cx="1997075" cy="1885950"/>
            <a:chOff x="361949" y="863600"/>
            <a:chExt cx="1997075" cy="1885950"/>
          </a:xfrm>
        </p:grpSpPr>
        <p:sp>
          <p:nvSpPr>
            <p:cNvPr id="22" name="Rectangle 21"/>
            <p:cNvSpPr/>
            <p:nvPr userDrawn="1"/>
          </p:nvSpPr>
          <p:spPr>
            <a:xfrm>
              <a:off x="361949" y="863600"/>
              <a:ext cx="1997075" cy="311150"/>
            </a:xfrm>
            <a:prstGeom prst="rect">
              <a:avLst/>
            </a:prstGeom>
            <a:solidFill>
              <a:srgbClr val="00335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23" name="Rectangle 22"/>
            <p:cNvSpPr/>
            <p:nvPr userDrawn="1"/>
          </p:nvSpPr>
          <p:spPr>
            <a:xfrm>
              <a:off x="361949" y="1257300"/>
              <a:ext cx="1997075" cy="311150"/>
            </a:xfrm>
            <a:prstGeom prst="rect">
              <a:avLst/>
            </a:prstGeom>
            <a:solidFill>
              <a:srgbClr val="95DCE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24" name="Rectangle 23"/>
            <p:cNvSpPr/>
            <p:nvPr userDrawn="1"/>
          </p:nvSpPr>
          <p:spPr>
            <a:xfrm>
              <a:off x="361949" y="1651000"/>
              <a:ext cx="1997075" cy="311150"/>
            </a:xfrm>
            <a:prstGeom prst="rect">
              <a:avLst/>
            </a:prstGeom>
            <a:solidFill>
              <a:srgbClr val="95DCE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25" name="Rectangle 24"/>
            <p:cNvSpPr/>
            <p:nvPr userDrawn="1"/>
          </p:nvSpPr>
          <p:spPr>
            <a:xfrm>
              <a:off x="361949" y="2044700"/>
              <a:ext cx="1997075" cy="311150"/>
            </a:xfrm>
            <a:prstGeom prst="rect">
              <a:avLst/>
            </a:prstGeom>
            <a:solidFill>
              <a:srgbClr val="95DCE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26" name="Rectangle 25"/>
            <p:cNvSpPr/>
            <p:nvPr userDrawn="1"/>
          </p:nvSpPr>
          <p:spPr>
            <a:xfrm>
              <a:off x="361949" y="2438400"/>
              <a:ext cx="1997075" cy="311150"/>
            </a:xfrm>
            <a:prstGeom prst="rect">
              <a:avLst/>
            </a:prstGeom>
            <a:solidFill>
              <a:srgbClr val="95DCE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27" name="TextBox 26"/>
            <p:cNvSpPr txBox="1"/>
            <p:nvPr userDrawn="1"/>
          </p:nvSpPr>
          <p:spPr>
            <a:xfrm>
              <a:off x="423861" y="901700"/>
              <a:ext cx="1873250" cy="234950"/>
            </a:xfrm>
            <a:prstGeom prst="rect">
              <a:avLst/>
            </a:prstGeom>
          </p:spPr>
          <p:txBody>
            <a:bodyPr wrap="square" lIns="0" tIns="0" rIns="0" bIns="0" rtlCol="0" anchor="ctr" anchorCtr="0">
              <a:noAutofit/>
            </a:bodyPr>
            <a:lstStyle/>
            <a:p>
              <a:pPr algn="ctr"/>
              <a:r>
                <a:rPr lang="en-US" sz="1400" b="1" i="0">
                  <a:solidFill>
                    <a:schemeClr val="bg1"/>
                  </a:solidFill>
                  <a:latin typeface="Arial" pitchFamily="34" charset="0"/>
                  <a:cs typeface="Arial" pitchFamily="34" charset="0"/>
                </a:rPr>
                <a:t>Student</a:t>
              </a:r>
              <a:r>
                <a:rPr lang="en-US" sz="1400" b="1" i="0" baseline="0">
                  <a:solidFill>
                    <a:schemeClr val="bg1"/>
                  </a:solidFill>
                  <a:latin typeface="Arial" pitchFamily="34" charset="0"/>
                  <a:cs typeface="Arial" pitchFamily="34" charset="0"/>
                </a:rPr>
                <a:t> 2</a:t>
              </a:r>
              <a:endParaRPr lang="en-US" sz="1400" b="1" i="0">
                <a:solidFill>
                  <a:schemeClr val="bg1"/>
                </a:solidFill>
                <a:latin typeface="Arial" pitchFamily="34" charset="0"/>
                <a:cs typeface="Arial" pitchFamily="34" charset="0"/>
              </a:endParaRPr>
            </a:p>
          </p:txBody>
        </p:sp>
        <p:sp>
          <p:nvSpPr>
            <p:cNvPr id="28" name="TextBox 27"/>
            <p:cNvSpPr txBox="1"/>
            <p:nvPr userDrawn="1"/>
          </p:nvSpPr>
          <p:spPr>
            <a:xfrm>
              <a:off x="423861" y="1295400"/>
              <a:ext cx="1873250" cy="234950"/>
            </a:xfrm>
            <a:prstGeom prst="rect">
              <a:avLst/>
            </a:prstGeom>
          </p:spPr>
          <p:txBody>
            <a:bodyPr wrap="square" lIns="0" tIns="0" rIns="0" bIns="0" rtlCol="0" anchor="ctr" anchorCtr="0">
              <a:noAutofit/>
            </a:bodyPr>
            <a:lstStyle/>
            <a:p>
              <a:pPr algn="ctr"/>
              <a:r>
                <a:rPr lang="en-US" sz="1400" b="0" i="0">
                  <a:solidFill>
                    <a:srgbClr val="253551"/>
                  </a:solidFill>
                  <a:latin typeface="Arial" pitchFamily="34" charset="0"/>
                  <a:cs typeface="Arial" pitchFamily="34" charset="0"/>
                </a:rPr>
                <a:t>Great job!</a:t>
              </a:r>
            </a:p>
          </p:txBody>
        </p:sp>
        <p:sp>
          <p:nvSpPr>
            <p:cNvPr id="29" name="TextBox 28"/>
            <p:cNvSpPr txBox="1"/>
            <p:nvPr userDrawn="1"/>
          </p:nvSpPr>
          <p:spPr>
            <a:xfrm>
              <a:off x="423861" y="1689100"/>
              <a:ext cx="1873250" cy="234950"/>
            </a:xfrm>
            <a:prstGeom prst="rect">
              <a:avLst/>
            </a:prstGeom>
          </p:spPr>
          <p:txBody>
            <a:bodyPr wrap="square" lIns="0" tIns="0" rIns="0" bIns="0" rtlCol="0" anchor="ctr" anchorCtr="0">
              <a:noAutofit/>
            </a:bodyPr>
            <a:lstStyle/>
            <a:p>
              <a:pPr algn="ctr"/>
              <a:r>
                <a:rPr lang="en-US" sz="1400" b="0" i="0">
                  <a:solidFill>
                    <a:srgbClr val="253551"/>
                  </a:solidFill>
                  <a:latin typeface="Arial" pitchFamily="34" charset="0"/>
                  <a:cs typeface="Arial" pitchFamily="34" charset="0"/>
                </a:rPr>
                <a:t>Well done</a:t>
              </a:r>
            </a:p>
          </p:txBody>
        </p:sp>
        <p:sp>
          <p:nvSpPr>
            <p:cNvPr id="30" name="TextBox 29"/>
            <p:cNvSpPr txBox="1"/>
            <p:nvPr userDrawn="1"/>
          </p:nvSpPr>
          <p:spPr>
            <a:xfrm>
              <a:off x="423861" y="2082800"/>
              <a:ext cx="1873250" cy="234950"/>
            </a:xfrm>
            <a:prstGeom prst="rect">
              <a:avLst/>
            </a:prstGeom>
          </p:spPr>
          <p:txBody>
            <a:bodyPr wrap="square" lIns="0" tIns="0" rIns="0" bIns="0" rtlCol="0" anchor="ctr" anchorCtr="0">
              <a:noAutofit/>
            </a:bodyPr>
            <a:lstStyle/>
            <a:p>
              <a:pPr algn="ctr"/>
              <a:r>
                <a:rPr lang="en-US" sz="1400" b="0" i="0">
                  <a:solidFill>
                    <a:srgbClr val="253551"/>
                  </a:solidFill>
                  <a:latin typeface="Arial" pitchFamily="34" charset="0"/>
                  <a:cs typeface="Arial" pitchFamily="34" charset="0"/>
                </a:rPr>
                <a:t>Good try</a:t>
              </a:r>
            </a:p>
          </p:txBody>
        </p:sp>
        <p:sp>
          <p:nvSpPr>
            <p:cNvPr id="31" name="TextBox 30"/>
            <p:cNvSpPr txBox="1"/>
            <p:nvPr userDrawn="1"/>
          </p:nvSpPr>
          <p:spPr>
            <a:xfrm>
              <a:off x="423861" y="2476500"/>
              <a:ext cx="1873250" cy="234950"/>
            </a:xfrm>
            <a:prstGeom prst="rect">
              <a:avLst/>
            </a:prstGeom>
          </p:spPr>
          <p:txBody>
            <a:bodyPr wrap="square" lIns="0" tIns="0" rIns="0" bIns="0" rtlCol="0" anchor="ctr" anchorCtr="0">
              <a:noAutofit/>
            </a:bodyPr>
            <a:lstStyle/>
            <a:p>
              <a:pPr algn="ctr"/>
              <a:r>
                <a:rPr lang="en-US" sz="1400" b="0" i="0">
                  <a:solidFill>
                    <a:srgbClr val="253551"/>
                  </a:solidFill>
                  <a:latin typeface="Arial" pitchFamily="34" charset="0"/>
                  <a:cs typeface="Arial" pitchFamily="34" charset="0"/>
                </a:rPr>
                <a:t>More practice</a:t>
              </a:r>
            </a:p>
          </p:txBody>
        </p:sp>
      </p:grpSp>
      <p:grpSp>
        <p:nvGrpSpPr>
          <p:cNvPr id="32" name="Group 3"/>
          <p:cNvGrpSpPr/>
          <p:nvPr/>
        </p:nvGrpSpPr>
        <p:grpSpPr>
          <a:xfrm>
            <a:off x="4648199" y="863600"/>
            <a:ext cx="1997075" cy="1885950"/>
            <a:chOff x="361949" y="863600"/>
            <a:chExt cx="1997075" cy="1885950"/>
          </a:xfrm>
        </p:grpSpPr>
        <p:sp>
          <p:nvSpPr>
            <p:cNvPr id="33" name="Rectangle 32"/>
            <p:cNvSpPr/>
            <p:nvPr userDrawn="1"/>
          </p:nvSpPr>
          <p:spPr>
            <a:xfrm>
              <a:off x="361949" y="863600"/>
              <a:ext cx="1997075" cy="311150"/>
            </a:xfrm>
            <a:prstGeom prst="rect">
              <a:avLst/>
            </a:prstGeom>
            <a:solidFill>
              <a:srgbClr val="00335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34" name="Rectangle 33"/>
            <p:cNvSpPr/>
            <p:nvPr userDrawn="1"/>
          </p:nvSpPr>
          <p:spPr>
            <a:xfrm>
              <a:off x="361949" y="1257300"/>
              <a:ext cx="1997075" cy="311150"/>
            </a:xfrm>
            <a:prstGeom prst="rect">
              <a:avLst/>
            </a:prstGeom>
            <a:solidFill>
              <a:srgbClr val="95DCE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35" name="Rectangle 34"/>
            <p:cNvSpPr/>
            <p:nvPr userDrawn="1"/>
          </p:nvSpPr>
          <p:spPr>
            <a:xfrm>
              <a:off x="361949" y="1651000"/>
              <a:ext cx="1997075" cy="311150"/>
            </a:xfrm>
            <a:prstGeom prst="rect">
              <a:avLst/>
            </a:prstGeom>
            <a:solidFill>
              <a:srgbClr val="95DCE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36" name="Rectangle 35"/>
            <p:cNvSpPr/>
            <p:nvPr userDrawn="1"/>
          </p:nvSpPr>
          <p:spPr>
            <a:xfrm>
              <a:off x="361949" y="2044700"/>
              <a:ext cx="1997075" cy="311150"/>
            </a:xfrm>
            <a:prstGeom prst="rect">
              <a:avLst/>
            </a:prstGeom>
            <a:solidFill>
              <a:srgbClr val="95DCE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37" name="Rectangle 36"/>
            <p:cNvSpPr/>
            <p:nvPr userDrawn="1"/>
          </p:nvSpPr>
          <p:spPr>
            <a:xfrm>
              <a:off x="361949" y="2438400"/>
              <a:ext cx="1997075" cy="311150"/>
            </a:xfrm>
            <a:prstGeom prst="rect">
              <a:avLst/>
            </a:prstGeom>
            <a:solidFill>
              <a:srgbClr val="95DCE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38" name="TextBox 37"/>
            <p:cNvSpPr txBox="1"/>
            <p:nvPr userDrawn="1"/>
          </p:nvSpPr>
          <p:spPr>
            <a:xfrm>
              <a:off x="423861" y="901700"/>
              <a:ext cx="1873250" cy="234950"/>
            </a:xfrm>
            <a:prstGeom prst="rect">
              <a:avLst/>
            </a:prstGeom>
          </p:spPr>
          <p:txBody>
            <a:bodyPr wrap="square" lIns="0" tIns="0" rIns="0" bIns="0" rtlCol="0" anchor="ctr" anchorCtr="0">
              <a:noAutofit/>
            </a:bodyPr>
            <a:lstStyle/>
            <a:p>
              <a:pPr algn="ctr"/>
              <a:r>
                <a:rPr lang="en-US" sz="1400" b="1" i="0">
                  <a:solidFill>
                    <a:schemeClr val="bg1"/>
                  </a:solidFill>
                  <a:latin typeface="Arial" pitchFamily="34" charset="0"/>
                  <a:cs typeface="Arial" pitchFamily="34" charset="0"/>
                </a:rPr>
                <a:t>Student</a:t>
              </a:r>
              <a:r>
                <a:rPr lang="en-US" sz="1400" b="1" i="0" baseline="0">
                  <a:solidFill>
                    <a:schemeClr val="bg1"/>
                  </a:solidFill>
                  <a:latin typeface="Arial" pitchFamily="34" charset="0"/>
                  <a:cs typeface="Arial" pitchFamily="34" charset="0"/>
                </a:rPr>
                <a:t> 3</a:t>
              </a:r>
              <a:endParaRPr lang="en-US" sz="1400" b="1" i="0">
                <a:solidFill>
                  <a:schemeClr val="bg1"/>
                </a:solidFill>
                <a:latin typeface="Arial" pitchFamily="34" charset="0"/>
                <a:cs typeface="Arial" pitchFamily="34" charset="0"/>
              </a:endParaRPr>
            </a:p>
          </p:txBody>
        </p:sp>
        <p:sp>
          <p:nvSpPr>
            <p:cNvPr id="39" name="TextBox 38"/>
            <p:cNvSpPr txBox="1"/>
            <p:nvPr userDrawn="1"/>
          </p:nvSpPr>
          <p:spPr>
            <a:xfrm>
              <a:off x="423861" y="1295400"/>
              <a:ext cx="1873250" cy="234950"/>
            </a:xfrm>
            <a:prstGeom prst="rect">
              <a:avLst/>
            </a:prstGeom>
          </p:spPr>
          <p:txBody>
            <a:bodyPr wrap="square" lIns="0" tIns="0" rIns="0" bIns="0" rtlCol="0" anchor="ctr" anchorCtr="0">
              <a:noAutofit/>
            </a:bodyPr>
            <a:lstStyle/>
            <a:p>
              <a:pPr algn="ctr"/>
              <a:r>
                <a:rPr lang="en-US" sz="1400" b="0" i="0">
                  <a:solidFill>
                    <a:srgbClr val="253551"/>
                  </a:solidFill>
                  <a:latin typeface="Arial" pitchFamily="34" charset="0"/>
                  <a:cs typeface="Arial" pitchFamily="34" charset="0"/>
                </a:rPr>
                <a:t>Great job!</a:t>
              </a:r>
            </a:p>
          </p:txBody>
        </p:sp>
        <p:sp>
          <p:nvSpPr>
            <p:cNvPr id="40" name="TextBox 39"/>
            <p:cNvSpPr txBox="1"/>
            <p:nvPr userDrawn="1"/>
          </p:nvSpPr>
          <p:spPr>
            <a:xfrm>
              <a:off x="423861" y="1689100"/>
              <a:ext cx="1873250" cy="234950"/>
            </a:xfrm>
            <a:prstGeom prst="rect">
              <a:avLst/>
            </a:prstGeom>
          </p:spPr>
          <p:txBody>
            <a:bodyPr wrap="square" lIns="0" tIns="0" rIns="0" bIns="0" rtlCol="0" anchor="ctr" anchorCtr="0">
              <a:noAutofit/>
            </a:bodyPr>
            <a:lstStyle/>
            <a:p>
              <a:pPr algn="ctr"/>
              <a:r>
                <a:rPr lang="en-US" sz="1400" b="0" i="0">
                  <a:solidFill>
                    <a:srgbClr val="253551"/>
                  </a:solidFill>
                  <a:latin typeface="Arial" pitchFamily="34" charset="0"/>
                  <a:cs typeface="Arial" pitchFamily="34" charset="0"/>
                </a:rPr>
                <a:t>Well done</a:t>
              </a:r>
            </a:p>
          </p:txBody>
        </p:sp>
        <p:sp>
          <p:nvSpPr>
            <p:cNvPr id="41" name="TextBox 40"/>
            <p:cNvSpPr txBox="1"/>
            <p:nvPr userDrawn="1"/>
          </p:nvSpPr>
          <p:spPr>
            <a:xfrm>
              <a:off x="423861" y="2082800"/>
              <a:ext cx="1873250" cy="234950"/>
            </a:xfrm>
            <a:prstGeom prst="rect">
              <a:avLst/>
            </a:prstGeom>
          </p:spPr>
          <p:txBody>
            <a:bodyPr wrap="square" lIns="0" tIns="0" rIns="0" bIns="0" rtlCol="0" anchor="ctr" anchorCtr="0">
              <a:noAutofit/>
            </a:bodyPr>
            <a:lstStyle/>
            <a:p>
              <a:pPr algn="ctr"/>
              <a:r>
                <a:rPr lang="en-US" sz="1400" b="0" i="0">
                  <a:solidFill>
                    <a:srgbClr val="253551"/>
                  </a:solidFill>
                  <a:latin typeface="Arial" pitchFamily="34" charset="0"/>
                  <a:cs typeface="Arial" pitchFamily="34" charset="0"/>
                </a:rPr>
                <a:t>Good try</a:t>
              </a:r>
            </a:p>
          </p:txBody>
        </p:sp>
        <p:sp>
          <p:nvSpPr>
            <p:cNvPr id="42" name="TextBox 41"/>
            <p:cNvSpPr txBox="1"/>
            <p:nvPr userDrawn="1"/>
          </p:nvSpPr>
          <p:spPr>
            <a:xfrm>
              <a:off x="423861" y="2476500"/>
              <a:ext cx="1873250" cy="234950"/>
            </a:xfrm>
            <a:prstGeom prst="rect">
              <a:avLst/>
            </a:prstGeom>
          </p:spPr>
          <p:txBody>
            <a:bodyPr wrap="square" lIns="0" tIns="0" rIns="0" bIns="0" rtlCol="0" anchor="ctr" anchorCtr="0">
              <a:noAutofit/>
            </a:bodyPr>
            <a:lstStyle/>
            <a:p>
              <a:pPr algn="ctr"/>
              <a:r>
                <a:rPr lang="en-US" sz="1400" b="0" i="0">
                  <a:solidFill>
                    <a:srgbClr val="253551"/>
                  </a:solidFill>
                  <a:latin typeface="Arial" pitchFamily="34" charset="0"/>
                  <a:cs typeface="Arial" pitchFamily="34" charset="0"/>
                </a:rPr>
                <a:t>More practice</a:t>
              </a:r>
            </a:p>
          </p:txBody>
        </p:sp>
      </p:grpSp>
      <p:grpSp>
        <p:nvGrpSpPr>
          <p:cNvPr id="43" name="Group 4"/>
          <p:cNvGrpSpPr/>
          <p:nvPr/>
        </p:nvGrpSpPr>
        <p:grpSpPr>
          <a:xfrm>
            <a:off x="6788149" y="863600"/>
            <a:ext cx="1997075" cy="1885950"/>
            <a:chOff x="361949" y="863600"/>
            <a:chExt cx="1997075" cy="1885950"/>
          </a:xfrm>
        </p:grpSpPr>
        <p:sp>
          <p:nvSpPr>
            <p:cNvPr id="44" name="Rectangle 43"/>
            <p:cNvSpPr/>
            <p:nvPr userDrawn="1"/>
          </p:nvSpPr>
          <p:spPr>
            <a:xfrm>
              <a:off x="361949" y="863600"/>
              <a:ext cx="1997075" cy="311150"/>
            </a:xfrm>
            <a:prstGeom prst="rect">
              <a:avLst/>
            </a:prstGeom>
            <a:solidFill>
              <a:srgbClr val="00335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45" name="Rectangle 44"/>
            <p:cNvSpPr/>
            <p:nvPr userDrawn="1"/>
          </p:nvSpPr>
          <p:spPr>
            <a:xfrm>
              <a:off x="361949" y="1257300"/>
              <a:ext cx="1997075" cy="311150"/>
            </a:xfrm>
            <a:prstGeom prst="rect">
              <a:avLst/>
            </a:prstGeom>
            <a:solidFill>
              <a:srgbClr val="95DCE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46" name="Rectangle 45"/>
            <p:cNvSpPr/>
            <p:nvPr userDrawn="1"/>
          </p:nvSpPr>
          <p:spPr>
            <a:xfrm>
              <a:off x="361949" y="1651000"/>
              <a:ext cx="1997075" cy="311150"/>
            </a:xfrm>
            <a:prstGeom prst="rect">
              <a:avLst/>
            </a:prstGeom>
            <a:solidFill>
              <a:srgbClr val="95DCE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47" name="Rectangle 46"/>
            <p:cNvSpPr/>
            <p:nvPr userDrawn="1"/>
          </p:nvSpPr>
          <p:spPr>
            <a:xfrm>
              <a:off x="361949" y="2044700"/>
              <a:ext cx="1997075" cy="311150"/>
            </a:xfrm>
            <a:prstGeom prst="rect">
              <a:avLst/>
            </a:prstGeom>
            <a:solidFill>
              <a:srgbClr val="95DCE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48" name="Rectangle 47"/>
            <p:cNvSpPr/>
            <p:nvPr userDrawn="1"/>
          </p:nvSpPr>
          <p:spPr>
            <a:xfrm>
              <a:off x="361949" y="2438400"/>
              <a:ext cx="1997075" cy="311150"/>
            </a:xfrm>
            <a:prstGeom prst="rect">
              <a:avLst/>
            </a:prstGeom>
            <a:solidFill>
              <a:srgbClr val="95DCE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49" name="TextBox 48"/>
            <p:cNvSpPr txBox="1"/>
            <p:nvPr userDrawn="1"/>
          </p:nvSpPr>
          <p:spPr>
            <a:xfrm>
              <a:off x="423861" y="901700"/>
              <a:ext cx="1873250" cy="234950"/>
            </a:xfrm>
            <a:prstGeom prst="rect">
              <a:avLst/>
            </a:prstGeom>
          </p:spPr>
          <p:txBody>
            <a:bodyPr wrap="square" lIns="0" tIns="0" rIns="0" bIns="0" rtlCol="0" anchor="ctr" anchorCtr="0">
              <a:noAutofit/>
            </a:bodyPr>
            <a:lstStyle/>
            <a:p>
              <a:pPr algn="ctr"/>
              <a:r>
                <a:rPr lang="en-US" sz="1400" b="1" i="0" dirty="0">
                  <a:solidFill>
                    <a:schemeClr val="bg1"/>
                  </a:solidFill>
                  <a:latin typeface="Arial" pitchFamily="34" charset="0"/>
                  <a:cs typeface="Arial" pitchFamily="34" charset="0"/>
                </a:rPr>
                <a:t>Student</a:t>
              </a:r>
              <a:r>
                <a:rPr lang="en-US" sz="1400" b="1" i="0" baseline="0" dirty="0">
                  <a:solidFill>
                    <a:schemeClr val="bg1"/>
                  </a:solidFill>
                  <a:latin typeface="Arial" pitchFamily="34" charset="0"/>
                  <a:cs typeface="Arial" pitchFamily="34" charset="0"/>
                </a:rPr>
                <a:t> 4</a:t>
              </a:r>
              <a:endParaRPr lang="en-US" sz="1400" b="1" i="0" dirty="0">
                <a:solidFill>
                  <a:schemeClr val="bg1"/>
                </a:solidFill>
                <a:latin typeface="Arial" pitchFamily="34" charset="0"/>
                <a:cs typeface="Arial" pitchFamily="34" charset="0"/>
              </a:endParaRPr>
            </a:p>
          </p:txBody>
        </p:sp>
        <p:sp>
          <p:nvSpPr>
            <p:cNvPr id="50" name="TextBox 49"/>
            <p:cNvSpPr txBox="1"/>
            <p:nvPr userDrawn="1"/>
          </p:nvSpPr>
          <p:spPr>
            <a:xfrm>
              <a:off x="423861" y="1295400"/>
              <a:ext cx="1873250" cy="234950"/>
            </a:xfrm>
            <a:prstGeom prst="rect">
              <a:avLst/>
            </a:prstGeom>
          </p:spPr>
          <p:txBody>
            <a:bodyPr wrap="square" lIns="0" tIns="0" rIns="0" bIns="0" rtlCol="0" anchor="ctr" anchorCtr="0">
              <a:noAutofit/>
            </a:bodyPr>
            <a:lstStyle/>
            <a:p>
              <a:pPr algn="ctr"/>
              <a:r>
                <a:rPr lang="en-US" sz="1400" b="0" i="0">
                  <a:solidFill>
                    <a:srgbClr val="253551"/>
                  </a:solidFill>
                  <a:latin typeface="Arial" pitchFamily="34" charset="0"/>
                  <a:cs typeface="Arial" pitchFamily="34" charset="0"/>
                </a:rPr>
                <a:t>Great job!</a:t>
              </a:r>
            </a:p>
          </p:txBody>
        </p:sp>
        <p:sp>
          <p:nvSpPr>
            <p:cNvPr id="51" name="TextBox 50"/>
            <p:cNvSpPr txBox="1"/>
            <p:nvPr userDrawn="1"/>
          </p:nvSpPr>
          <p:spPr>
            <a:xfrm>
              <a:off x="423861" y="1689100"/>
              <a:ext cx="1873250" cy="234950"/>
            </a:xfrm>
            <a:prstGeom prst="rect">
              <a:avLst/>
            </a:prstGeom>
          </p:spPr>
          <p:txBody>
            <a:bodyPr wrap="square" lIns="0" tIns="0" rIns="0" bIns="0" rtlCol="0" anchor="ctr" anchorCtr="0">
              <a:noAutofit/>
            </a:bodyPr>
            <a:lstStyle/>
            <a:p>
              <a:pPr algn="ctr"/>
              <a:r>
                <a:rPr lang="en-US" sz="1400" b="0" i="0">
                  <a:solidFill>
                    <a:srgbClr val="253551"/>
                  </a:solidFill>
                  <a:latin typeface="Arial" pitchFamily="34" charset="0"/>
                  <a:cs typeface="Arial" pitchFamily="34" charset="0"/>
                </a:rPr>
                <a:t>Well done</a:t>
              </a:r>
            </a:p>
          </p:txBody>
        </p:sp>
        <p:sp>
          <p:nvSpPr>
            <p:cNvPr id="52" name="TextBox 51"/>
            <p:cNvSpPr txBox="1"/>
            <p:nvPr userDrawn="1"/>
          </p:nvSpPr>
          <p:spPr>
            <a:xfrm>
              <a:off x="423861" y="2082800"/>
              <a:ext cx="1873250" cy="234950"/>
            </a:xfrm>
            <a:prstGeom prst="rect">
              <a:avLst/>
            </a:prstGeom>
          </p:spPr>
          <p:txBody>
            <a:bodyPr wrap="square" lIns="0" tIns="0" rIns="0" bIns="0" rtlCol="0" anchor="ctr" anchorCtr="0">
              <a:noAutofit/>
            </a:bodyPr>
            <a:lstStyle/>
            <a:p>
              <a:pPr algn="ctr"/>
              <a:r>
                <a:rPr lang="en-US" sz="1400" b="0" i="0">
                  <a:solidFill>
                    <a:srgbClr val="253551"/>
                  </a:solidFill>
                  <a:latin typeface="Arial" pitchFamily="34" charset="0"/>
                  <a:cs typeface="Arial" pitchFamily="34" charset="0"/>
                </a:rPr>
                <a:t>Good try</a:t>
              </a:r>
            </a:p>
          </p:txBody>
        </p:sp>
        <p:sp>
          <p:nvSpPr>
            <p:cNvPr id="53" name="TextBox 52"/>
            <p:cNvSpPr txBox="1"/>
            <p:nvPr userDrawn="1"/>
          </p:nvSpPr>
          <p:spPr>
            <a:xfrm>
              <a:off x="423861" y="2476500"/>
              <a:ext cx="1873250" cy="234950"/>
            </a:xfrm>
            <a:prstGeom prst="rect">
              <a:avLst/>
            </a:prstGeom>
          </p:spPr>
          <p:txBody>
            <a:bodyPr wrap="square" lIns="0" tIns="0" rIns="0" bIns="0" rtlCol="0" anchor="ctr" anchorCtr="0">
              <a:noAutofit/>
            </a:bodyPr>
            <a:lstStyle/>
            <a:p>
              <a:pPr algn="ctr"/>
              <a:r>
                <a:rPr lang="en-US" sz="1400" b="0" i="0">
                  <a:solidFill>
                    <a:srgbClr val="253551"/>
                  </a:solidFill>
                  <a:latin typeface="Arial" pitchFamily="34" charset="0"/>
                  <a:cs typeface="Arial" pitchFamily="34" charset="0"/>
                </a:rPr>
                <a:t>More practice</a:t>
              </a:r>
            </a:p>
          </p:txBody>
        </p:sp>
      </p:grpSp>
      <p:sp>
        <p:nvSpPr>
          <p:cNvPr id="20" name="Rectangle 19"/>
          <p:cNvSpPr/>
          <p:nvPr/>
        </p:nvSpPr>
        <p:spPr>
          <a:xfrm>
            <a:off x="361949" y="2889250"/>
            <a:ext cx="8420101" cy="1892300"/>
          </a:xfrm>
          <a:prstGeom prst="rect">
            <a:avLst/>
          </a:prstGeom>
          <a:solidFill>
            <a:srgbClr val="E0F4F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54" name="TextBox 53"/>
          <p:cNvSpPr txBox="1"/>
          <p:nvPr/>
        </p:nvSpPr>
        <p:spPr>
          <a:xfrm>
            <a:off x="590550" y="3041650"/>
            <a:ext cx="2197100" cy="246221"/>
          </a:xfrm>
          <a:prstGeom prst="rect">
            <a:avLst/>
          </a:prstGeom>
        </p:spPr>
        <p:txBody>
          <a:bodyPr wrap="square" lIns="0" tIns="0" rIns="0" bIns="0" rtlCol="0">
            <a:spAutoFit/>
          </a:bodyPr>
          <a:lstStyle/>
          <a:p>
            <a:pPr algn="l"/>
            <a:r>
              <a:rPr lang="en-US" sz="1600" b="1" i="0">
                <a:solidFill>
                  <a:srgbClr val="253551"/>
                </a:solidFill>
                <a:latin typeface="Arial" pitchFamily="34" charset="0"/>
                <a:cs typeface="Arial" pitchFamily="34" charset="0"/>
              </a:rPr>
              <a:t>Feedback</a:t>
            </a:r>
          </a:p>
        </p:txBody>
      </p:sp>
      <p:sp>
        <p:nvSpPr>
          <p:cNvPr id="55" name="Rectangle 54"/>
          <p:cNvSpPr/>
          <p:nvPr/>
        </p:nvSpPr>
        <p:spPr>
          <a:xfrm>
            <a:off x="0" y="446088"/>
            <a:ext cx="9144000" cy="72000"/>
          </a:xfrm>
          <a:prstGeom prst="rect">
            <a:avLst/>
          </a:prstGeom>
          <a:solidFill>
            <a:srgbClr val="F12C3E">
              <a:alpha val="75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6" name="Rectangle 55"/>
          <p:cNvSpPr/>
          <p:nvPr/>
        </p:nvSpPr>
        <p:spPr>
          <a:xfrm>
            <a:off x="1" y="446088"/>
            <a:ext cx="358774" cy="72000"/>
          </a:xfrm>
          <a:prstGeom prst="rect">
            <a:avLst/>
          </a:prstGeom>
          <a:solidFill>
            <a:srgbClr val="F12C3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518679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0" y="1"/>
            <a:ext cx="9144000" cy="447674"/>
          </a:xfrm>
          <a:prstGeom prst="rect">
            <a:avLst/>
          </a:prstGeom>
          <a:solidFill>
            <a:srgbClr val="00335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7" name="Title 8"/>
          <p:cNvSpPr txBox="1">
            <a:spLocks/>
          </p:cNvSpPr>
          <p:nvPr/>
        </p:nvSpPr>
        <p:spPr>
          <a:xfrm>
            <a:off x="355600" y="104775"/>
            <a:ext cx="5168900" cy="246221"/>
          </a:xfrm>
          <a:prstGeom prst="rect">
            <a:avLst/>
          </a:prstGeom>
        </p:spPr>
        <p:txBody>
          <a:bodyPr vert="horz" wrap="square" lIns="0" tIns="0" rIns="0" bIns="0">
            <a:spAutoFit/>
          </a:bodyPr>
          <a:lstStyle>
            <a:lvl1pPr algn="l" defTabSz="457200" rtl="0" eaLnBrk="1" latinLnBrk="0" hangingPunct="1">
              <a:spcBef>
                <a:spcPct val="0"/>
              </a:spcBef>
              <a:buNone/>
              <a:defRPr sz="1600" b="1" i="0" kern="1200">
                <a:solidFill>
                  <a:srgbClr val="FFFFFF"/>
                </a:solidFill>
                <a:latin typeface="Arial"/>
                <a:ea typeface="+mj-ea"/>
                <a:cs typeface="Arial"/>
              </a:defRPr>
            </a:lvl1pPr>
          </a:lstStyle>
          <a:p>
            <a:r>
              <a:rPr lang="en-US" dirty="0">
                <a:latin typeface="Arial" pitchFamily="34" charset="0"/>
                <a:cs typeface="Arial" pitchFamily="34" charset="0"/>
              </a:rPr>
              <a:t>Part 3.0: Target Structures</a:t>
            </a:r>
            <a:endParaRPr lang="en-US" sz="1400" dirty="0">
              <a:latin typeface="Arial" pitchFamily="34" charset="0"/>
              <a:cs typeface="Arial" pitchFamily="34" charset="0"/>
            </a:endParaRPr>
          </a:p>
        </p:txBody>
      </p:sp>
      <p:sp>
        <p:nvSpPr>
          <p:cNvPr id="8" name="Text Placeholder 16"/>
          <p:cNvSpPr txBox="1">
            <a:spLocks/>
          </p:cNvSpPr>
          <p:nvPr/>
        </p:nvSpPr>
        <p:spPr>
          <a:xfrm>
            <a:off x="5549900" y="95250"/>
            <a:ext cx="3238500" cy="260350"/>
          </a:xfrm>
          <a:prstGeom prst="rect">
            <a:avLst/>
          </a:prstGeom>
        </p:spPr>
        <p:txBody>
          <a:bodyPr vert="horz" lIns="0" tIns="0" rIns="0" bIns="0">
            <a:normAutofit/>
          </a:bodyPr>
          <a:lstStyle>
            <a:lvl1pPr marL="0" indent="0" algn="r" defTabSz="457200" rtl="0" eaLnBrk="1" latinLnBrk="0" hangingPunct="1">
              <a:spcBef>
                <a:spcPct val="20000"/>
              </a:spcBef>
              <a:buFont typeface="Arial"/>
              <a:buNone/>
              <a:defRPr sz="1600" b="0" i="0" kern="1200">
                <a:solidFill>
                  <a:schemeClr val="bg1"/>
                </a:solidFill>
                <a:latin typeface="Arial"/>
                <a:ea typeface="+mn-ea"/>
                <a:cs typeface="Arial"/>
              </a:defRPr>
            </a:lvl1pPr>
            <a:lvl2pPr marL="457200" indent="0" algn="l" defTabSz="457200" rtl="0" eaLnBrk="1" latinLnBrk="0" hangingPunct="1">
              <a:spcBef>
                <a:spcPct val="20000"/>
              </a:spcBef>
              <a:buFont typeface="Arial"/>
              <a:buNone/>
              <a:defRPr sz="1600" b="0" i="0" kern="1200">
                <a:solidFill>
                  <a:srgbClr val="F12C3E"/>
                </a:solidFill>
                <a:latin typeface="Arial"/>
                <a:ea typeface="+mn-ea"/>
                <a:cs typeface="Arial"/>
              </a:defRPr>
            </a:lvl2pPr>
            <a:lvl3pPr marL="914400" indent="0" algn="l" defTabSz="457200" rtl="0" eaLnBrk="1" latinLnBrk="0" hangingPunct="1">
              <a:spcBef>
                <a:spcPct val="20000"/>
              </a:spcBef>
              <a:buFont typeface="Arial"/>
              <a:buNone/>
              <a:defRPr sz="1600" b="0" i="0" kern="1200">
                <a:solidFill>
                  <a:srgbClr val="F12C3E"/>
                </a:solidFill>
                <a:latin typeface="Arial"/>
                <a:ea typeface="+mn-ea"/>
                <a:cs typeface="Arial"/>
              </a:defRPr>
            </a:lvl3pPr>
            <a:lvl4pPr marL="1371600" indent="0" algn="l" defTabSz="457200" rtl="0" eaLnBrk="1" latinLnBrk="0" hangingPunct="1">
              <a:spcBef>
                <a:spcPct val="20000"/>
              </a:spcBef>
              <a:buFont typeface="Arial"/>
              <a:buNone/>
              <a:defRPr sz="1600" b="0" i="0" kern="1200">
                <a:solidFill>
                  <a:srgbClr val="F12C3E"/>
                </a:solidFill>
                <a:latin typeface="Arial"/>
                <a:ea typeface="+mn-ea"/>
                <a:cs typeface="Arial"/>
              </a:defRPr>
            </a:lvl4pPr>
            <a:lvl5pPr marL="1828800" indent="0" algn="l" defTabSz="457200" rtl="0" eaLnBrk="1" latinLnBrk="0" hangingPunct="1">
              <a:spcBef>
                <a:spcPct val="20000"/>
              </a:spcBef>
              <a:buFont typeface="Arial"/>
              <a:buNone/>
              <a:defRPr sz="1600" b="0" i="0" kern="1200">
                <a:solidFill>
                  <a:srgbClr val="F12C3E"/>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latin typeface="Arial" pitchFamily="34" charset="0"/>
                <a:cs typeface="Arial" pitchFamily="34" charset="0"/>
              </a:rPr>
              <a:t>Activity 3.1: Context Creation</a:t>
            </a:r>
            <a:endParaRPr lang="en-GB" sz="1400" dirty="0">
              <a:latin typeface="Arial" pitchFamily="34" charset="0"/>
              <a:cs typeface="Arial" pitchFamily="34" charset="0"/>
            </a:endParaRPr>
          </a:p>
        </p:txBody>
      </p:sp>
      <p:grpSp>
        <p:nvGrpSpPr>
          <p:cNvPr id="31" name="Group 30"/>
          <p:cNvGrpSpPr/>
          <p:nvPr/>
        </p:nvGrpSpPr>
        <p:grpSpPr>
          <a:xfrm>
            <a:off x="255722" y="1285829"/>
            <a:ext cx="2210972" cy="2955405"/>
            <a:chOff x="266942" y="1237966"/>
            <a:chExt cx="1993429" cy="2664616"/>
          </a:xfrm>
        </p:grpSpPr>
        <p:pic>
          <p:nvPicPr>
            <p:cNvPr id="43" name="Picture 6"/>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359855" y="1237966"/>
              <a:ext cx="1900516" cy="1185559"/>
            </a:xfrm>
            <a:prstGeom prst="rect">
              <a:avLst/>
            </a:prstGeom>
          </p:spPr>
        </p:pic>
        <p:pic>
          <p:nvPicPr>
            <p:cNvPr id="44" name="Picture 7"/>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266942" y="2645406"/>
              <a:ext cx="1885765" cy="1257176"/>
            </a:xfrm>
            <a:prstGeom prst="rect">
              <a:avLst/>
            </a:prstGeom>
          </p:spPr>
        </p:pic>
      </p:grpSp>
      <p:pic>
        <p:nvPicPr>
          <p:cNvPr id="45" name="Picture 44"/>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bwMode="auto">
          <a:xfrm>
            <a:off x="6119141" y="1842230"/>
            <a:ext cx="1569600" cy="1883086"/>
          </a:xfrm>
          <a:prstGeom prst="rect">
            <a:avLst/>
          </a:prstGeom>
          <a:noFill/>
          <a:ln w="9525">
            <a:noFill/>
            <a:miter lim="800000"/>
            <a:headEnd/>
            <a:tailEnd/>
          </a:ln>
        </p:spPr>
      </p:pic>
      <p:sp>
        <p:nvSpPr>
          <p:cNvPr id="46" name="TextBox 45"/>
          <p:cNvSpPr txBox="1"/>
          <p:nvPr/>
        </p:nvSpPr>
        <p:spPr>
          <a:xfrm>
            <a:off x="2615631" y="930564"/>
            <a:ext cx="2695840" cy="648000"/>
          </a:xfrm>
          <a:prstGeom prst="rect">
            <a:avLst/>
          </a:prstGeom>
          <a:solidFill>
            <a:srgbClr val="F9B1BA"/>
          </a:solidFill>
          <a:ln w="161925" cap="rnd">
            <a:solidFill>
              <a:srgbClr val="F9B1BA"/>
            </a:solidFill>
          </a:ln>
          <a:effectLst/>
        </p:spPr>
        <p:txBody>
          <a:bodyPr wrap="square" lIns="0" tIns="0" rIns="0" bIns="0" rtlCol="0" anchor="ctr" anchorCtr="1">
            <a:noAutofit/>
          </a:bodyPr>
          <a:lstStyle/>
          <a:p>
            <a:pPr algn="ctr"/>
            <a:r>
              <a:rPr lang="en-GB" sz="1600" dirty="0">
                <a:solidFill>
                  <a:srgbClr val="003359"/>
                </a:solidFill>
                <a:latin typeface="Arial" pitchFamily="34" charset="0"/>
                <a:cs typeface="Arial" pitchFamily="34" charset="0"/>
              </a:rPr>
              <a:t>I have </a:t>
            </a:r>
            <a:r>
              <a:rPr lang="en-GB" sz="1600" dirty="0" smtClean="0">
                <a:solidFill>
                  <a:srgbClr val="003359"/>
                </a:solidFill>
                <a:latin typeface="Arial" pitchFamily="34" charset="0"/>
                <a:cs typeface="Arial" pitchFamily="34" charset="0"/>
              </a:rPr>
              <a:t>onions. I </a:t>
            </a:r>
            <a:r>
              <a:rPr lang="en-GB" sz="1600" dirty="0">
                <a:solidFill>
                  <a:srgbClr val="003359"/>
                </a:solidFill>
                <a:latin typeface="Arial" pitchFamily="34" charset="0"/>
                <a:cs typeface="Arial" pitchFamily="34" charset="0"/>
              </a:rPr>
              <a:t>have </a:t>
            </a:r>
            <a:r>
              <a:rPr lang="en-GB" sz="1600" dirty="0" smtClean="0">
                <a:solidFill>
                  <a:srgbClr val="003359"/>
                </a:solidFill>
                <a:latin typeface="Arial" pitchFamily="34" charset="0"/>
                <a:cs typeface="Arial" pitchFamily="34" charset="0"/>
              </a:rPr>
              <a:t>tomatoes. How </a:t>
            </a:r>
            <a:r>
              <a:rPr lang="en-GB" sz="1600" dirty="0">
                <a:solidFill>
                  <a:srgbClr val="003359"/>
                </a:solidFill>
                <a:latin typeface="Arial" pitchFamily="34" charset="0"/>
                <a:cs typeface="Arial" pitchFamily="34" charset="0"/>
              </a:rPr>
              <a:t>can I say this </a:t>
            </a:r>
            <a:r>
              <a:rPr lang="en-GB" sz="1600" dirty="0" smtClean="0">
                <a:solidFill>
                  <a:srgbClr val="003359"/>
                </a:solidFill>
                <a:latin typeface="Arial" pitchFamily="34" charset="0"/>
                <a:cs typeface="Arial" pitchFamily="34" charset="0"/>
              </a:rPr>
              <a:t>in </a:t>
            </a:r>
            <a:r>
              <a:rPr lang="en-GB" sz="1600" dirty="0">
                <a:solidFill>
                  <a:srgbClr val="003359"/>
                </a:solidFill>
                <a:latin typeface="Arial" pitchFamily="34" charset="0"/>
                <a:cs typeface="Arial" pitchFamily="34" charset="0"/>
              </a:rPr>
              <a:t>one sentence?</a:t>
            </a:r>
            <a:r>
              <a:rPr lang="en-US" sz="1600" dirty="0">
                <a:solidFill>
                  <a:srgbClr val="003359"/>
                </a:solidFill>
                <a:latin typeface="Arial" pitchFamily="34" charset="0"/>
                <a:cs typeface="Arial" pitchFamily="34" charset="0"/>
              </a:rPr>
              <a:t> </a:t>
            </a:r>
          </a:p>
        </p:txBody>
      </p:sp>
      <p:sp>
        <p:nvSpPr>
          <p:cNvPr id="47" name="Right Triangle 46"/>
          <p:cNvSpPr/>
          <p:nvPr/>
        </p:nvSpPr>
        <p:spPr>
          <a:xfrm rot="10800000" flipH="1" flipV="1">
            <a:off x="5376825" y="1404713"/>
            <a:ext cx="147600" cy="146051"/>
          </a:xfrm>
          <a:prstGeom prst="rtTriangle">
            <a:avLst/>
          </a:prstGeom>
          <a:solidFill>
            <a:srgbClr val="F9B1B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sp>
        <p:nvSpPr>
          <p:cNvPr id="48" name="TextBox 47"/>
          <p:cNvSpPr txBox="1"/>
          <p:nvPr/>
        </p:nvSpPr>
        <p:spPr>
          <a:xfrm>
            <a:off x="3053423" y="3115438"/>
            <a:ext cx="2674801" cy="648000"/>
          </a:xfrm>
          <a:prstGeom prst="rect">
            <a:avLst/>
          </a:prstGeom>
          <a:solidFill>
            <a:srgbClr val="C7EDF6"/>
          </a:solidFill>
          <a:ln w="161925" cap="rnd">
            <a:solidFill>
              <a:srgbClr val="C7EDF6"/>
            </a:solidFill>
          </a:ln>
          <a:effectLst/>
        </p:spPr>
        <p:txBody>
          <a:bodyPr wrap="square" lIns="0" tIns="0" rIns="0" bIns="0" rtlCol="0" anchor="ctr" anchorCtr="1">
            <a:noAutofit/>
          </a:bodyPr>
          <a:lstStyle/>
          <a:p>
            <a:pPr algn="ctr"/>
            <a:r>
              <a:rPr lang="en-US" sz="1600" u="dotted" dirty="0" smtClean="0">
                <a:solidFill>
                  <a:srgbClr val="003359"/>
                </a:solidFill>
                <a:latin typeface="Arial" pitchFamily="34" charset="0"/>
                <a:cs typeface="Arial" pitchFamily="34" charset="0"/>
              </a:rPr>
              <a:t>                                            </a:t>
            </a:r>
            <a:r>
              <a:rPr lang="en-US" sz="1600" dirty="0" smtClean="0">
                <a:solidFill>
                  <a:srgbClr val="003359"/>
                </a:solidFill>
                <a:latin typeface="Arial" pitchFamily="34" charset="0"/>
                <a:cs typeface="Arial" pitchFamily="34" charset="0"/>
              </a:rPr>
              <a:t>.</a:t>
            </a:r>
            <a:endParaRPr lang="en-US" sz="1600" dirty="0">
              <a:solidFill>
                <a:srgbClr val="003359"/>
              </a:solidFill>
              <a:latin typeface="Arial" pitchFamily="34" charset="0"/>
              <a:cs typeface="Arial" pitchFamily="34" charset="0"/>
            </a:endParaRPr>
          </a:p>
        </p:txBody>
      </p:sp>
      <p:sp>
        <p:nvSpPr>
          <p:cNvPr id="49" name="Right Triangle 48"/>
          <p:cNvSpPr/>
          <p:nvPr/>
        </p:nvSpPr>
        <p:spPr>
          <a:xfrm rot="16200000" flipH="1" flipV="1">
            <a:off x="5802600" y="3275646"/>
            <a:ext cx="147600" cy="146051"/>
          </a:xfrm>
          <a:prstGeom prst="rtTriangle">
            <a:avLst/>
          </a:prstGeom>
          <a:solidFill>
            <a:srgbClr val="D0ECF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sp>
        <p:nvSpPr>
          <p:cNvPr id="50" name="TextBox 14"/>
          <p:cNvSpPr txBox="1"/>
          <p:nvPr/>
        </p:nvSpPr>
        <p:spPr>
          <a:xfrm>
            <a:off x="3001661" y="3270820"/>
            <a:ext cx="2706190" cy="338554"/>
          </a:xfrm>
          <a:prstGeom prst="rect">
            <a:avLst/>
          </a:prstGeom>
          <a:noFill/>
        </p:spPr>
        <p:txBody>
          <a:bodyPr wrap="none" rtlCol="0" anchor="ctr">
            <a:spAutoFit/>
          </a:bodyPr>
          <a:lstStyle/>
          <a:p>
            <a:pPr algn="ctr"/>
            <a:r>
              <a:rPr lang="en-GB" sz="1600" dirty="0" smtClean="0">
                <a:solidFill>
                  <a:srgbClr val="003359"/>
                </a:solidFill>
                <a:latin typeface="Arial" pitchFamily="34" charset="0"/>
                <a:cs typeface="Arial" pitchFamily="34" charset="0"/>
              </a:rPr>
              <a:t>I have onions and tomatoes</a:t>
            </a:r>
            <a:endParaRPr lang="en-US" sz="1600" dirty="0">
              <a:solidFill>
                <a:srgbClr val="003359"/>
              </a:solidFill>
              <a:latin typeface="Arial" pitchFamily="34" charset="0"/>
              <a:cs typeface="Arial" pitchFamily="34" charset="0"/>
            </a:endParaRPr>
          </a:p>
        </p:txBody>
      </p:sp>
      <p:grpSp>
        <p:nvGrpSpPr>
          <p:cNvPr id="51" name="Group 15"/>
          <p:cNvGrpSpPr/>
          <p:nvPr/>
        </p:nvGrpSpPr>
        <p:grpSpPr>
          <a:xfrm flipH="1">
            <a:off x="5884980" y="927982"/>
            <a:ext cx="2863665" cy="871593"/>
            <a:chOff x="1269431" y="1815128"/>
            <a:chExt cx="2863665" cy="871593"/>
          </a:xfrm>
          <a:solidFill>
            <a:srgbClr val="D0ECF3"/>
          </a:solidFill>
        </p:grpSpPr>
        <p:sp>
          <p:nvSpPr>
            <p:cNvPr id="52" name="TextBox 51"/>
            <p:cNvSpPr txBox="1"/>
            <p:nvPr/>
          </p:nvSpPr>
          <p:spPr>
            <a:xfrm>
              <a:off x="1269431" y="1815128"/>
              <a:ext cx="2863665" cy="648000"/>
            </a:xfrm>
            <a:prstGeom prst="rect">
              <a:avLst/>
            </a:prstGeom>
            <a:solidFill>
              <a:srgbClr val="F9B1BA"/>
            </a:solidFill>
            <a:ln w="161925" cap="rnd">
              <a:solidFill>
                <a:srgbClr val="F9B1BA"/>
              </a:solidFill>
            </a:ln>
            <a:effectLst/>
          </p:spPr>
          <p:txBody>
            <a:bodyPr wrap="square" lIns="0" tIns="0" rIns="0" bIns="0" rtlCol="0" anchor="ctr" anchorCtr="1">
              <a:noAutofit/>
            </a:bodyPr>
            <a:lstStyle/>
            <a:p>
              <a:pPr algn="ctr"/>
              <a:r>
                <a:rPr lang="en-GB" sz="1600" dirty="0">
                  <a:solidFill>
                    <a:srgbClr val="003359"/>
                  </a:solidFill>
                  <a:latin typeface="Arial" pitchFamily="34" charset="0"/>
                  <a:cs typeface="Arial" pitchFamily="34" charset="0"/>
                </a:rPr>
                <a:t>I like </a:t>
              </a:r>
              <a:r>
                <a:rPr lang="en-GB" sz="1600" dirty="0" smtClean="0">
                  <a:solidFill>
                    <a:srgbClr val="003359"/>
                  </a:solidFill>
                  <a:latin typeface="Arial" pitchFamily="34" charset="0"/>
                  <a:cs typeface="Arial" pitchFamily="34" charset="0"/>
                </a:rPr>
                <a:t>onions. I </a:t>
              </a:r>
              <a:r>
                <a:rPr lang="en-GB" sz="1600" dirty="0">
                  <a:solidFill>
                    <a:srgbClr val="003359"/>
                  </a:solidFill>
                  <a:latin typeface="Arial" pitchFamily="34" charset="0"/>
                  <a:cs typeface="Arial" pitchFamily="34" charset="0"/>
                </a:rPr>
                <a:t>don’t like tomatoes. </a:t>
              </a:r>
              <a:r>
                <a:rPr lang="en-GB" sz="1600" dirty="0" smtClean="0">
                  <a:solidFill>
                    <a:srgbClr val="003359"/>
                  </a:solidFill>
                  <a:latin typeface="Arial" pitchFamily="34" charset="0"/>
                  <a:cs typeface="Arial" pitchFamily="34" charset="0"/>
                </a:rPr>
                <a:t>How </a:t>
              </a:r>
              <a:r>
                <a:rPr lang="en-GB" sz="1600" dirty="0">
                  <a:solidFill>
                    <a:srgbClr val="003359"/>
                  </a:solidFill>
                  <a:latin typeface="Arial" pitchFamily="34" charset="0"/>
                  <a:cs typeface="Arial" pitchFamily="34" charset="0"/>
                </a:rPr>
                <a:t>can I put </a:t>
              </a:r>
              <a:r>
                <a:rPr lang="en-GB" sz="1600" dirty="0" smtClean="0">
                  <a:solidFill>
                    <a:srgbClr val="003359"/>
                  </a:solidFill>
                  <a:latin typeface="Arial" pitchFamily="34" charset="0"/>
                  <a:cs typeface="Arial" pitchFamily="34" charset="0"/>
                </a:rPr>
                <a:t>these sentences </a:t>
              </a:r>
              <a:r>
                <a:rPr lang="en-GB" sz="1600" dirty="0">
                  <a:solidFill>
                    <a:srgbClr val="003359"/>
                  </a:solidFill>
                  <a:latin typeface="Arial" pitchFamily="34" charset="0"/>
                  <a:cs typeface="Arial" pitchFamily="34" charset="0"/>
                </a:rPr>
                <a:t>together?</a:t>
              </a:r>
              <a:r>
                <a:rPr lang="en-US" sz="1600" dirty="0">
                  <a:solidFill>
                    <a:srgbClr val="003359"/>
                  </a:solidFill>
                  <a:latin typeface="Arial" pitchFamily="34" charset="0"/>
                  <a:cs typeface="Arial" pitchFamily="34" charset="0"/>
                </a:rPr>
                <a:t> </a:t>
              </a:r>
            </a:p>
          </p:txBody>
        </p:sp>
        <p:sp>
          <p:nvSpPr>
            <p:cNvPr id="53" name="Right Triangle 52"/>
            <p:cNvSpPr/>
            <p:nvPr/>
          </p:nvSpPr>
          <p:spPr>
            <a:xfrm flipH="1" flipV="1">
              <a:off x="2729274" y="2540670"/>
              <a:ext cx="146051" cy="146051"/>
            </a:xfrm>
            <a:prstGeom prst="rtTriangle">
              <a:avLst/>
            </a:prstGeom>
            <a:solidFill>
              <a:srgbClr val="F9B1B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grpSp>
      <p:sp>
        <p:nvSpPr>
          <p:cNvPr id="54" name="TextBox 53"/>
          <p:cNvSpPr txBox="1"/>
          <p:nvPr/>
        </p:nvSpPr>
        <p:spPr>
          <a:xfrm>
            <a:off x="6775845" y="4052221"/>
            <a:ext cx="1972800" cy="648000"/>
          </a:xfrm>
          <a:prstGeom prst="rect">
            <a:avLst/>
          </a:prstGeom>
          <a:solidFill>
            <a:srgbClr val="C7EDF6"/>
          </a:solidFill>
          <a:ln w="161925" cap="rnd">
            <a:solidFill>
              <a:srgbClr val="C7EDF6"/>
            </a:solidFill>
          </a:ln>
          <a:effectLst/>
        </p:spPr>
        <p:txBody>
          <a:bodyPr wrap="square" lIns="0" tIns="0" rIns="0" bIns="0" rtlCol="0" anchor="ctr" anchorCtr="1">
            <a:noAutofit/>
          </a:bodyPr>
          <a:lstStyle/>
          <a:p>
            <a:pPr algn="ctr"/>
            <a:r>
              <a:rPr lang="en-US" sz="1600" u="dotted" dirty="0" smtClean="0">
                <a:solidFill>
                  <a:srgbClr val="003359"/>
                </a:solidFill>
                <a:latin typeface="Arial" pitchFamily="34" charset="0"/>
                <a:cs typeface="Arial" pitchFamily="34" charset="0"/>
              </a:rPr>
              <a:t>                          </a:t>
            </a:r>
            <a:r>
              <a:rPr lang="en-US" sz="1600" dirty="0">
                <a:solidFill>
                  <a:srgbClr val="003359"/>
                </a:solidFill>
                <a:latin typeface="Arial" pitchFamily="34" charset="0"/>
                <a:cs typeface="Arial" pitchFamily="34" charset="0"/>
              </a:rPr>
              <a:t> </a:t>
            </a:r>
            <a:r>
              <a:rPr lang="en-US" sz="1600" u="dotted" dirty="0">
                <a:solidFill>
                  <a:srgbClr val="003359"/>
                </a:solidFill>
                <a:latin typeface="Arial" pitchFamily="34" charset="0"/>
                <a:cs typeface="Arial" pitchFamily="34" charset="0"/>
              </a:rPr>
              <a:t>  </a:t>
            </a:r>
            <a:endParaRPr lang="en-US" sz="1600" u="dotted" dirty="0" smtClean="0">
              <a:solidFill>
                <a:srgbClr val="003359"/>
              </a:solidFill>
              <a:latin typeface="Arial" pitchFamily="34" charset="0"/>
              <a:cs typeface="Arial" pitchFamily="34" charset="0"/>
            </a:endParaRPr>
          </a:p>
          <a:p>
            <a:pPr algn="ctr"/>
            <a:r>
              <a:rPr lang="en-US" sz="1600" u="dotted" dirty="0" smtClean="0">
                <a:solidFill>
                  <a:srgbClr val="003359"/>
                </a:solidFill>
                <a:latin typeface="Arial" pitchFamily="34" charset="0"/>
                <a:cs typeface="Arial" pitchFamily="34" charset="0"/>
              </a:rPr>
              <a:t>                               </a:t>
            </a:r>
            <a:r>
              <a:rPr lang="en-US" sz="1600" u="dotted" dirty="0">
                <a:solidFill>
                  <a:srgbClr val="003359"/>
                </a:solidFill>
                <a:latin typeface="Arial" pitchFamily="34" charset="0"/>
                <a:cs typeface="Arial" pitchFamily="34" charset="0"/>
              </a:rPr>
              <a:t> </a:t>
            </a:r>
            <a:r>
              <a:rPr lang="en-US" sz="1600" dirty="0">
                <a:solidFill>
                  <a:srgbClr val="003359"/>
                </a:solidFill>
                <a:latin typeface="Arial" pitchFamily="34" charset="0"/>
                <a:cs typeface="Arial" pitchFamily="34" charset="0"/>
              </a:rPr>
              <a:t>.</a:t>
            </a:r>
          </a:p>
        </p:txBody>
      </p:sp>
      <p:sp>
        <p:nvSpPr>
          <p:cNvPr id="55" name="Right Triangle 54"/>
          <p:cNvSpPr/>
          <p:nvPr/>
        </p:nvSpPr>
        <p:spPr>
          <a:xfrm rot="10800000" flipH="1" flipV="1">
            <a:off x="7243786" y="3836003"/>
            <a:ext cx="146051" cy="146051"/>
          </a:xfrm>
          <a:prstGeom prst="rtTriangle">
            <a:avLst/>
          </a:prstGeom>
          <a:solidFill>
            <a:srgbClr val="C7EDF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sp>
        <p:nvSpPr>
          <p:cNvPr id="56" name="TextBox 16"/>
          <p:cNvSpPr txBox="1"/>
          <p:nvPr/>
        </p:nvSpPr>
        <p:spPr>
          <a:xfrm>
            <a:off x="6776732" y="4084642"/>
            <a:ext cx="1893968" cy="584775"/>
          </a:xfrm>
          <a:prstGeom prst="rect">
            <a:avLst/>
          </a:prstGeom>
          <a:noFill/>
        </p:spPr>
        <p:txBody>
          <a:bodyPr wrap="none" rtlCol="0" anchor="ctr">
            <a:spAutoFit/>
          </a:bodyPr>
          <a:lstStyle/>
          <a:p>
            <a:pPr algn="ctr"/>
            <a:r>
              <a:rPr lang="en-GB" sz="1600" dirty="0" smtClean="0">
                <a:solidFill>
                  <a:srgbClr val="003359"/>
                </a:solidFill>
                <a:latin typeface="Arial" pitchFamily="34" charset="0"/>
                <a:cs typeface="Arial" pitchFamily="34" charset="0"/>
              </a:rPr>
              <a:t>I like onions, but</a:t>
            </a:r>
            <a:br>
              <a:rPr lang="en-GB" sz="1600" dirty="0" smtClean="0">
                <a:solidFill>
                  <a:srgbClr val="003359"/>
                </a:solidFill>
                <a:latin typeface="Arial" pitchFamily="34" charset="0"/>
                <a:cs typeface="Arial" pitchFamily="34" charset="0"/>
              </a:rPr>
            </a:br>
            <a:r>
              <a:rPr lang="en-GB" sz="1600" dirty="0" smtClean="0">
                <a:solidFill>
                  <a:srgbClr val="003359"/>
                </a:solidFill>
                <a:latin typeface="Arial" pitchFamily="34" charset="0"/>
                <a:cs typeface="Arial" pitchFamily="34" charset="0"/>
              </a:rPr>
              <a:t>I don’t like tomatoes</a:t>
            </a:r>
            <a:endParaRPr lang="en-US" sz="1600" dirty="0">
              <a:solidFill>
                <a:srgbClr val="003359"/>
              </a:solidFill>
              <a:latin typeface="Arial" pitchFamily="34" charset="0"/>
              <a:cs typeface="Arial" pitchFamily="34" charset="0"/>
            </a:endParaRPr>
          </a:p>
        </p:txBody>
      </p:sp>
      <p:grpSp>
        <p:nvGrpSpPr>
          <p:cNvPr id="57" name="Group 17"/>
          <p:cNvGrpSpPr/>
          <p:nvPr/>
        </p:nvGrpSpPr>
        <p:grpSpPr>
          <a:xfrm>
            <a:off x="2615630" y="1900048"/>
            <a:ext cx="3354576" cy="928800"/>
            <a:chOff x="1184759" y="1810309"/>
            <a:chExt cx="3354576" cy="928800"/>
          </a:xfrm>
        </p:grpSpPr>
        <p:sp>
          <p:nvSpPr>
            <p:cNvPr id="58" name="TextBox 57"/>
            <p:cNvSpPr txBox="1"/>
            <p:nvPr/>
          </p:nvSpPr>
          <p:spPr>
            <a:xfrm>
              <a:off x="1184759" y="1810309"/>
              <a:ext cx="3132000" cy="928800"/>
            </a:xfrm>
            <a:prstGeom prst="rect">
              <a:avLst/>
            </a:prstGeom>
            <a:solidFill>
              <a:srgbClr val="F9B1BA"/>
            </a:solidFill>
            <a:ln w="161925" cap="rnd">
              <a:solidFill>
                <a:srgbClr val="F9B1BA"/>
              </a:solidFill>
            </a:ln>
            <a:effectLst/>
          </p:spPr>
          <p:txBody>
            <a:bodyPr wrap="square" lIns="0" tIns="0" rIns="0" bIns="0" rtlCol="0" anchor="ctr" anchorCtr="1">
              <a:noAutofit/>
            </a:bodyPr>
            <a:lstStyle/>
            <a:p>
              <a:pPr algn="ctr"/>
              <a:r>
                <a:rPr lang="en-GB" sz="1600" dirty="0">
                  <a:solidFill>
                    <a:srgbClr val="003359"/>
                  </a:solidFill>
                  <a:latin typeface="Arial" pitchFamily="34" charset="0"/>
                  <a:cs typeface="Arial" pitchFamily="34" charset="0"/>
                </a:rPr>
                <a:t>Bob doesn’t like onions. Bob doesn’t like tomatoes. How can I put these sentences together?</a:t>
              </a:r>
              <a:r>
                <a:rPr lang="en-US" sz="1600" dirty="0">
                  <a:solidFill>
                    <a:srgbClr val="003359"/>
                  </a:solidFill>
                  <a:latin typeface="Arial" pitchFamily="34" charset="0"/>
                  <a:cs typeface="Arial" pitchFamily="34" charset="0"/>
                </a:rPr>
                <a:t> </a:t>
              </a:r>
            </a:p>
          </p:txBody>
        </p:sp>
        <p:sp>
          <p:nvSpPr>
            <p:cNvPr id="59" name="Right Triangle 58"/>
            <p:cNvSpPr/>
            <p:nvPr/>
          </p:nvSpPr>
          <p:spPr>
            <a:xfrm rot="5400000" flipH="1">
              <a:off x="4393284" y="2228670"/>
              <a:ext cx="146051" cy="146051"/>
            </a:xfrm>
            <a:prstGeom prst="rtTriangle">
              <a:avLst/>
            </a:prstGeom>
            <a:solidFill>
              <a:srgbClr val="F9B1B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grpSp>
      <p:grpSp>
        <p:nvGrpSpPr>
          <p:cNvPr id="60" name="Group 18"/>
          <p:cNvGrpSpPr/>
          <p:nvPr/>
        </p:nvGrpSpPr>
        <p:grpSpPr>
          <a:xfrm>
            <a:off x="4498975" y="3832233"/>
            <a:ext cx="1972800" cy="870250"/>
            <a:chOff x="2360917" y="2070099"/>
            <a:chExt cx="1972800" cy="870250"/>
          </a:xfrm>
        </p:grpSpPr>
        <p:sp>
          <p:nvSpPr>
            <p:cNvPr id="61" name="TextBox 60"/>
            <p:cNvSpPr txBox="1"/>
            <p:nvPr/>
          </p:nvSpPr>
          <p:spPr>
            <a:xfrm>
              <a:off x="2360917" y="2292349"/>
              <a:ext cx="1972800" cy="648000"/>
            </a:xfrm>
            <a:prstGeom prst="rect">
              <a:avLst/>
            </a:prstGeom>
            <a:solidFill>
              <a:srgbClr val="C7EDF6"/>
            </a:solidFill>
            <a:ln w="161925" cap="rnd">
              <a:solidFill>
                <a:srgbClr val="C7EDF6"/>
              </a:solidFill>
            </a:ln>
            <a:effectLst/>
          </p:spPr>
          <p:txBody>
            <a:bodyPr wrap="square" lIns="0" tIns="0" rIns="0" bIns="0" rtlCol="0" anchor="ctr" anchorCtr="1">
              <a:noAutofit/>
            </a:bodyPr>
            <a:lstStyle/>
            <a:p>
              <a:pPr algn="ctr"/>
              <a:r>
                <a:rPr lang="en-US" sz="1600" dirty="0">
                  <a:solidFill>
                    <a:srgbClr val="003359"/>
                  </a:solidFill>
                  <a:latin typeface="Arial" pitchFamily="34" charset="0"/>
                  <a:cs typeface="Arial" pitchFamily="34" charset="0"/>
                </a:rPr>
                <a:t> </a:t>
              </a:r>
              <a:r>
                <a:rPr lang="en-US" sz="1600" u="dotted" dirty="0">
                  <a:solidFill>
                    <a:srgbClr val="003359"/>
                  </a:solidFill>
                  <a:latin typeface="Arial" pitchFamily="34" charset="0"/>
                  <a:cs typeface="Arial" pitchFamily="34" charset="0"/>
                </a:rPr>
                <a:t>        </a:t>
              </a:r>
              <a:r>
                <a:rPr lang="en-US" sz="1600" u="dotted" dirty="0" smtClean="0">
                  <a:solidFill>
                    <a:srgbClr val="003359"/>
                  </a:solidFill>
                  <a:latin typeface="Arial" pitchFamily="34" charset="0"/>
                  <a:cs typeface="Arial" pitchFamily="34" charset="0"/>
                </a:rPr>
                <a:t>                  </a:t>
              </a:r>
              <a:r>
                <a:rPr lang="en-US" sz="1600" dirty="0">
                  <a:solidFill>
                    <a:srgbClr val="003359"/>
                  </a:solidFill>
                  <a:latin typeface="Arial" pitchFamily="34" charset="0"/>
                  <a:cs typeface="Arial" pitchFamily="34" charset="0"/>
                </a:rPr>
                <a:t> </a:t>
              </a:r>
            </a:p>
            <a:p>
              <a:pPr algn="ctr"/>
              <a:r>
                <a:rPr lang="en-US" sz="1600" dirty="0">
                  <a:solidFill>
                    <a:srgbClr val="003359"/>
                  </a:solidFill>
                  <a:latin typeface="Arial" pitchFamily="34" charset="0"/>
                  <a:cs typeface="Arial" pitchFamily="34" charset="0"/>
                </a:rPr>
                <a:t> </a:t>
              </a:r>
              <a:r>
                <a:rPr lang="en-US" sz="1600" u="dotted" dirty="0">
                  <a:solidFill>
                    <a:srgbClr val="003359"/>
                  </a:solidFill>
                  <a:latin typeface="Arial" pitchFamily="34" charset="0"/>
                  <a:cs typeface="Arial" pitchFamily="34" charset="0"/>
                </a:rPr>
                <a:t> </a:t>
              </a:r>
              <a:r>
                <a:rPr lang="en-US" sz="1600" u="dotted" dirty="0" smtClean="0">
                  <a:solidFill>
                    <a:srgbClr val="003359"/>
                  </a:solidFill>
                  <a:latin typeface="Arial" pitchFamily="34" charset="0"/>
                  <a:cs typeface="Arial" pitchFamily="34" charset="0"/>
                </a:rPr>
                <a:t>                             </a:t>
              </a:r>
              <a:r>
                <a:rPr lang="en-US" sz="1600" u="dotted" dirty="0">
                  <a:solidFill>
                    <a:srgbClr val="003359"/>
                  </a:solidFill>
                  <a:latin typeface="Arial" pitchFamily="34" charset="0"/>
                  <a:cs typeface="Arial" pitchFamily="34" charset="0"/>
                </a:rPr>
                <a:t> </a:t>
              </a:r>
              <a:r>
                <a:rPr lang="en-US" sz="1600" dirty="0">
                  <a:solidFill>
                    <a:srgbClr val="003359"/>
                  </a:solidFill>
                  <a:latin typeface="Arial" pitchFamily="34" charset="0"/>
                  <a:cs typeface="Arial" pitchFamily="34" charset="0"/>
                </a:rPr>
                <a:t>.</a:t>
              </a:r>
            </a:p>
          </p:txBody>
        </p:sp>
        <p:sp>
          <p:nvSpPr>
            <p:cNvPr id="62" name="Right Triangle 61"/>
            <p:cNvSpPr/>
            <p:nvPr/>
          </p:nvSpPr>
          <p:spPr>
            <a:xfrm flipH="1">
              <a:off x="4114799" y="2070099"/>
              <a:ext cx="146051" cy="146051"/>
            </a:xfrm>
            <a:prstGeom prst="rtTriangle">
              <a:avLst/>
            </a:prstGeom>
            <a:solidFill>
              <a:srgbClr val="C7EDF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grpSp>
      <p:sp>
        <p:nvSpPr>
          <p:cNvPr id="63" name="TextBox 18"/>
          <p:cNvSpPr txBox="1"/>
          <p:nvPr/>
        </p:nvSpPr>
        <p:spPr>
          <a:xfrm>
            <a:off x="4526374" y="4084750"/>
            <a:ext cx="1930336" cy="584775"/>
          </a:xfrm>
          <a:prstGeom prst="rect">
            <a:avLst/>
          </a:prstGeom>
          <a:noFill/>
        </p:spPr>
        <p:txBody>
          <a:bodyPr wrap="none" rtlCol="0" anchor="ctr">
            <a:spAutoFit/>
          </a:bodyPr>
          <a:lstStyle/>
          <a:p>
            <a:pPr algn="ctr"/>
            <a:r>
              <a:rPr lang="en-GB" sz="1600" dirty="0" smtClean="0">
                <a:solidFill>
                  <a:srgbClr val="003359"/>
                </a:solidFill>
                <a:latin typeface="Arial" pitchFamily="34" charset="0"/>
                <a:cs typeface="Arial" pitchFamily="34" charset="0"/>
              </a:rPr>
              <a:t>Bob doesn’t like</a:t>
            </a:r>
            <a:br>
              <a:rPr lang="en-GB" sz="1600" dirty="0" smtClean="0">
                <a:solidFill>
                  <a:srgbClr val="003359"/>
                </a:solidFill>
                <a:latin typeface="Arial" pitchFamily="34" charset="0"/>
                <a:cs typeface="Arial" pitchFamily="34" charset="0"/>
              </a:rPr>
            </a:br>
            <a:r>
              <a:rPr lang="en-GB" sz="1600" dirty="0" smtClean="0">
                <a:solidFill>
                  <a:srgbClr val="003359"/>
                </a:solidFill>
                <a:latin typeface="Arial" pitchFamily="34" charset="0"/>
                <a:cs typeface="Arial" pitchFamily="34" charset="0"/>
              </a:rPr>
              <a:t>onions or tomatoes</a:t>
            </a:r>
            <a:endParaRPr lang="en-US" sz="1600" dirty="0">
              <a:solidFill>
                <a:srgbClr val="003359"/>
              </a:solidFill>
              <a:latin typeface="Arial" pitchFamily="34" charset="0"/>
              <a:cs typeface="Arial" pitchFamily="34" charset="0"/>
            </a:endParaRPr>
          </a:p>
        </p:txBody>
      </p:sp>
      <p:sp>
        <p:nvSpPr>
          <p:cNvPr id="30" name="Rectangle 29"/>
          <p:cNvSpPr/>
          <p:nvPr/>
        </p:nvSpPr>
        <p:spPr>
          <a:xfrm>
            <a:off x="0" y="446088"/>
            <a:ext cx="9144000" cy="72000"/>
          </a:xfrm>
          <a:prstGeom prst="rect">
            <a:avLst/>
          </a:prstGeom>
          <a:solidFill>
            <a:srgbClr val="F12C3E">
              <a:alpha val="75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Rectangle 31"/>
          <p:cNvSpPr/>
          <p:nvPr/>
        </p:nvSpPr>
        <p:spPr>
          <a:xfrm>
            <a:off x="1" y="446088"/>
            <a:ext cx="358774" cy="72000"/>
          </a:xfrm>
          <a:prstGeom prst="rect">
            <a:avLst/>
          </a:prstGeom>
          <a:solidFill>
            <a:srgbClr val="F12C3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96398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5"/>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5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57"/>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60"/>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6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P spid="47" grpId="0" animBg="1"/>
      <p:bldP spid="48" grpId="0" animBg="1"/>
      <p:bldP spid="49" grpId="0" animBg="1"/>
      <p:bldP spid="50" grpId="0"/>
      <p:bldP spid="54" grpId="0" animBg="1"/>
      <p:bldP spid="55" grpId="0" animBg="1"/>
      <p:bldP spid="56" grpId="0"/>
      <p:bldP spid="6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0" y="1"/>
            <a:ext cx="9144000" cy="447674"/>
          </a:xfrm>
          <a:prstGeom prst="rect">
            <a:avLst/>
          </a:prstGeom>
          <a:solidFill>
            <a:srgbClr val="00335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6" name="Text Placeholder 19"/>
          <p:cNvSpPr txBox="1">
            <a:spLocks/>
          </p:cNvSpPr>
          <p:nvPr/>
        </p:nvSpPr>
        <p:spPr>
          <a:xfrm>
            <a:off x="5353050" y="2818428"/>
            <a:ext cx="3422650" cy="1194771"/>
          </a:xfrm>
          <a:prstGeom prst="rect">
            <a:avLst/>
          </a:prstGeom>
        </p:spPr>
        <p:txBody>
          <a:bodyPr vert="horz" lIns="0" tIns="0" rIns="0" bIns="0"/>
          <a:lstStyle>
            <a:lvl1pPr marL="0" indent="0" algn="l" defTabSz="457200" rtl="0" eaLnBrk="1" latinLnBrk="0" hangingPunct="1">
              <a:lnSpc>
                <a:spcPts val="1920"/>
              </a:lnSpc>
              <a:spcBef>
                <a:spcPct val="20000"/>
              </a:spcBef>
              <a:buFontTx/>
              <a:buNone/>
              <a:defRPr sz="1600" b="0" i="0" kern="1200" baseline="0">
                <a:solidFill>
                  <a:srgbClr val="003359"/>
                </a:solidFill>
                <a:latin typeface="Arial"/>
                <a:ea typeface="+mn-ea"/>
                <a:cs typeface="Arial"/>
              </a:defRPr>
            </a:lvl1pPr>
            <a:lvl2pPr marL="457200" indent="0" algn="l" defTabSz="457200" rtl="0" eaLnBrk="1" latinLnBrk="0" hangingPunct="1">
              <a:lnSpc>
                <a:spcPts val="1920"/>
              </a:lnSpc>
              <a:spcBef>
                <a:spcPct val="20000"/>
              </a:spcBef>
              <a:buFontTx/>
              <a:buNone/>
              <a:defRPr sz="1600" b="0" i="0" kern="1200">
                <a:solidFill>
                  <a:srgbClr val="003359"/>
                </a:solidFill>
                <a:latin typeface="Arial"/>
                <a:ea typeface="+mn-ea"/>
                <a:cs typeface="Arial"/>
              </a:defRPr>
            </a:lvl2pPr>
            <a:lvl3pPr marL="914400" indent="0" algn="l" defTabSz="457200" rtl="0" eaLnBrk="1" latinLnBrk="0" hangingPunct="1">
              <a:lnSpc>
                <a:spcPts val="1920"/>
              </a:lnSpc>
              <a:spcBef>
                <a:spcPct val="20000"/>
              </a:spcBef>
              <a:buFontTx/>
              <a:buNone/>
              <a:defRPr sz="1600" b="0" i="0" kern="1200">
                <a:solidFill>
                  <a:srgbClr val="003359"/>
                </a:solidFill>
                <a:latin typeface="Arial"/>
                <a:ea typeface="+mn-ea"/>
                <a:cs typeface="Arial"/>
              </a:defRPr>
            </a:lvl3pPr>
            <a:lvl4pPr marL="1371600" indent="0" algn="l" defTabSz="457200" rtl="0" eaLnBrk="1" latinLnBrk="0" hangingPunct="1">
              <a:lnSpc>
                <a:spcPts val="1920"/>
              </a:lnSpc>
              <a:spcBef>
                <a:spcPct val="20000"/>
              </a:spcBef>
              <a:buFontTx/>
              <a:buNone/>
              <a:defRPr sz="1600" b="0" i="0" kern="1200">
                <a:solidFill>
                  <a:srgbClr val="003359"/>
                </a:solidFill>
                <a:latin typeface="Arial"/>
                <a:ea typeface="+mn-ea"/>
                <a:cs typeface="Arial"/>
              </a:defRPr>
            </a:lvl4pPr>
            <a:lvl5pPr marL="1828800" indent="0" algn="l" defTabSz="457200" rtl="0" eaLnBrk="1" latinLnBrk="0" hangingPunct="1">
              <a:lnSpc>
                <a:spcPts val="1920"/>
              </a:lnSpc>
              <a:spcBef>
                <a:spcPct val="20000"/>
              </a:spcBef>
              <a:buFontTx/>
              <a:buNone/>
              <a:defRPr sz="1600" b="0" i="0" kern="1200">
                <a:solidFill>
                  <a:srgbClr val="003359"/>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nSpc>
                <a:spcPct val="100000"/>
              </a:lnSpc>
              <a:spcBef>
                <a:spcPts val="0"/>
              </a:spcBef>
            </a:pPr>
            <a:r>
              <a:rPr lang="en-GB" dirty="0">
                <a:latin typeface="Arial" pitchFamily="34" charset="0"/>
                <a:cs typeface="Arial" pitchFamily="34" charset="0"/>
              </a:rPr>
              <a:t>My name is </a:t>
            </a:r>
            <a:r>
              <a:rPr lang="nl-NL" u="dotted" dirty="0">
                <a:latin typeface="Arial" pitchFamily="34" charset="0"/>
                <a:cs typeface="Arial" pitchFamily="34" charset="0"/>
              </a:rPr>
              <a:t>                   </a:t>
            </a:r>
            <a:r>
              <a:rPr lang="en-GB" dirty="0">
                <a:latin typeface="Arial" pitchFamily="34" charset="0"/>
                <a:cs typeface="Arial" pitchFamily="34" charset="0"/>
              </a:rPr>
              <a:t>.</a:t>
            </a:r>
          </a:p>
          <a:p>
            <a:pPr>
              <a:lnSpc>
                <a:spcPct val="100000"/>
              </a:lnSpc>
              <a:spcBef>
                <a:spcPts val="0"/>
              </a:spcBef>
            </a:pPr>
            <a:endParaRPr lang="en-GB" dirty="0">
              <a:latin typeface="Arial" pitchFamily="34" charset="0"/>
              <a:cs typeface="Arial" pitchFamily="34" charset="0"/>
            </a:endParaRPr>
          </a:p>
          <a:p>
            <a:pPr>
              <a:lnSpc>
                <a:spcPct val="100000"/>
              </a:lnSpc>
              <a:spcBef>
                <a:spcPts val="0"/>
              </a:spcBef>
            </a:pPr>
            <a:r>
              <a:rPr lang="en-GB" dirty="0">
                <a:latin typeface="Arial" pitchFamily="34" charset="0"/>
                <a:cs typeface="Arial" pitchFamily="34" charset="0"/>
              </a:rPr>
              <a:t>Now please introduce yourself. </a:t>
            </a:r>
          </a:p>
          <a:p>
            <a:pPr>
              <a:lnSpc>
                <a:spcPct val="100000"/>
              </a:lnSpc>
              <a:spcBef>
                <a:spcPts val="0"/>
              </a:spcBef>
            </a:pPr>
            <a:endParaRPr lang="en-GB" dirty="0">
              <a:latin typeface="Arial" pitchFamily="34" charset="0"/>
              <a:cs typeface="Arial" pitchFamily="34" charset="0"/>
            </a:endParaRPr>
          </a:p>
          <a:p>
            <a:pPr>
              <a:lnSpc>
                <a:spcPct val="100000"/>
              </a:lnSpc>
              <a:spcBef>
                <a:spcPts val="0"/>
              </a:spcBef>
            </a:pPr>
            <a:endParaRPr lang="en-GB" dirty="0">
              <a:latin typeface="Arial" pitchFamily="34" charset="0"/>
              <a:cs typeface="Arial" pitchFamily="34" charset="0"/>
            </a:endParaRPr>
          </a:p>
        </p:txBody>
      </p:sp>
      <p:sp>
        <p:nvSpPr>
          <p:cNvPr id="7" name="Title 8"/>
          <p:cNvSpPr txBox="1">
            <a:spLocks/>
          </p:cNvSpPr>
          <p:nvPr/>
        </p:nvSpPr>
        <p:spPr>
          <a:xfrm>
            <a:off x="355600" y="104775"/>
            <a:ext cx="5168900" cy="246221"/>
          </a:xfrm>
          <a:prstGeom prst="rect">
            <a:avLst/>
          </a:prstGeom>
        </p:spPr>
        <p:txBody>
          <a:bodyPr vert="horz" wrap="square" lIns="0" tIns="0" rIns="0" bIns="0">
            <a:spAutoFit/>
          </a:bodyPr>
          <a:lstStyle>
            <a:lvl1pPr algn="l" defTabSz="457200" rtl="0" eaLnBrk="1" latinLnBrk="0" hangingPunct="1">
              <a:spcBef>
                <a:spcPct val="0"/>
              </a:spcBef>
              <a:buNone/>
              <a:defRPr sz="1600" b="1" i="0" kern="1200">
                <a:solidFill>
                  <a:srgbClr val="FFFFFF"/>
                </a:solidFill>
                <a:latin typeface="Arial"/>
                <a:ea typeface="+mj-ea"/>
                <a:cs typeface="Arial"/>
              </a:defRPr>
            </a:lvl1pPr>
          </a:lstStyle>
          <a:p>
            <a:r>
              <a:rPr lang="en-GB" dirty="0">
                <a:latin typeface="Arial" pitchFamily="34" charset="0"/>
                <a:cs typeface="Arial" pitchFamily="34" charset="0"/>
              </a:rPr>
              <a:t>Encounter </a:t>
            </a:r>
            <a:r>
              <a:rPr lang="en-GB" dirty="0" smtClean="0">
                <a:latin typeface="Arial" pitchFamily="34" charset="0"/>
                <a:cs typeface="Arial" pitchFamily="34" charset="0"/>
              </a:rPr>
              <a:t>21</a:t>
            </a:r>
            <a:endParaRPr lang="en-US" dirty="0">
              <a:latin typeface="Arial" pitchFamily="34" charset="0"/>
              <a:cs typeface="Arial" pitchFamily="34" charset="0"/>
            </a:endParaRPr>
          </a:p>
        </p:txBody>
      </p:sp>
      <p:sp>
        <p:nvSpPr>
          <p:cNvPr id="9" name="TextBox 8"/>
          <p:cNvSpPr txBox="1"/>
          <p:nvPr/>
        </p:nvSpPr>
        <p:spPr>
          <a:xfrm>
            <a:off x="5562600" y="88900"/>
            <a:ext cx="3225800" cy="246221"/>
          </a:xfrm>
          <a:prstGeom prst="rect">
            <a:avLst/>
          </a:prstGeom>
        </p:spPr>
        <p:txBody>
          <a:bodyPr wrap="square" lIns="0" tIns="0" rIns="0" bIns="0" rtlCol="0" anchor="ctr">
            <a:spAutoFit/>
          </a:bodyPr>
          <a:lstStyle/>
          <a:p>
            <a:pPr marL="0" marR="0" indent="0" algn="r" defTabSz="914400" rtl="0" eaLnBrk="1" fontAlgn="base" latinLnBrk="0" hangingPunct="1">
              <a:lnSpc>
                <a:spcPct val="100000"/>
              </a:lnSpc>
              <a:spcBef>
                <a:spcPct val="0"/>
              </a:spcBef>
              <a:spcAft>
                <a:spcPct val="0"/>
              </a:spcAft>
              <a:buClrTx/>
              <a:buSzTx/>
              <a:buFontTx/>
              <a:buNone/>
              <a:tabLst/>
              <a:defRPr/>
            </a:pPr>
            <a:r>
              <a:rPr lang="en-US" sz="1600" b="0" i="0">
                <a:solidFill>
                  <a:schemeClr val="bg1"/>
                </a:solidFill>
                <a:latin typeface="Arial" pitchFamily="34" charset="0"/>
                <a:cs typeface="Arial" pitchFamily="34" charset="0"/>
              </a:rPr>
              <a:t>Introductions</a:t>
            </a:r>
          </a:p>
        </p:txBody>
      </p:sp>
      <p:sp>
        <p:nvSpPr>
          <p:cNvPr id="10" name="TextBox 9"/>
          <p:cNvSpPr txBox="1"/>
          <p:nvPr/>
        </p:nvSpPr>
        <p:spPr>
          <a:xfrm>
            <a:off x="5353050" y="2254250"/>
            <a:ext cx="3435350" cy="307777"/>
          </a:xfrm>
          <a:prstGeom prst="rect">
            <a:avLst/>
          </a:prstGeom>
        </p:spPr>
        <p:txBody>
          <a:bodyPr wrap="square" lIns="0" tIns="0" rIns="0" bIns="0" rtlCol="0">
            <a:spAutoFit/>
          </a:bodyPr>
          <a:lstStyle/>
          <a:p>
            <a:pPr algn="l"/>
            <a:r>
              <a:rPr lang="en-US" sz="2000" b="1" i="0" dirty="0">
                <a:solidFill>
                  <a:srgbClr val="003359"/>
                </a:solidFill>
                <a:latin typeface="Arial" pitchFamily="34" charset="0"/>
                <a:cs typeface="Arial" pitchFamily="34" charset="0"/>
              </a:rPr>
              <a:t>Your teacher</a:t>
            </a:r>
          </a:p>
        </p:txBody>
      </p:sp>
      <p:pic>
        <p:nvPicPr>
          <p:cNvPr id="13" name="Picture 12"/>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850900" y="850900"/>
            <a:ext cx="3867140" cy="3930649"/>
          </a:xfrm>
          <a:prstGeom prst="ellipse">
            <a:avLst/>
          </a:prstGeom>
        </p:spPr>
      </p:pic>
      <p:sp>
        <p:nvSpPr>
          <p:cNvPr id="18" name="Rectangle 17"/>
          <p:cNvSpPr/>
          <p:nvPr/>
        </p:nvSpPr>
        <p:spPr>
          <a:xfrm>
            <a:off x="0" y="446088"/>
            <a:ext cx="9144000" cy="72000"/>
          </a:xfrm>
          <a:prstGeom prst="rect">
            <a:avLst/>
          </a:prstGeom>
          <a:solidFill>
            <a:srgbClr val="F12C3E">
              <a:alpha val="75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p:cNvSpPr/>
          <p:nvPr/>
        </p:nvSpPr>
        <p:spPr>
          <a:xfrm>
            <a:off x="1" y="446088"/>
            <a:ext cx="358774" cy="72000"/>
          </a:xfrm>
          <a:prstGeom prst="rect">
            <a:avLst/>
          </a:prstGeom>
          <a:solidFill>
            <a:srgbClr val="F12C3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3822737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0" y="1"/>
            <a:ext cx="9144000" cy="447674"/>
          </a:xfrm>
          <a:prstGeom prst="rect">
            <a:avLst/>
          </a:prstGeom>
          <a:solidFill>
            <a:srgbClr val="00335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7" name="Title 8"/>
          <p:cNvSpPr txBox="1">
            <a:spLocks/>
          </p:cNvSpPr>
          <p:nvPr/>
        </p:nvSpPr>
        <p:spPr>
          <a:xfrm>
            <a:off x="355600" y="104775"/>
            <a:ext cx="5168900" cy="246221"/>
          </a:xfrm>
          <a:prstGeom prst="rect">
            <a:avLst/>
          </a:prstGeom>
        </p:spPr>
        <p:txBody>
          <a:bodyPr vert="horz" wrap="square" lIns="0" tIns="0" rIns="0" bIns="0">
            <a:spAutoFit/>
          </a:bodyPr>
          <a:lstStyle>
            <a:lvl1pPr algn="l" defTabSz="457200" rtl="0" eaLnBrk="1" latinLnBrk="0" hangingPunct="1">
              <a:spcBef>
                <a:spcPct val="0"/>
              </a:spcBef>
              <a:buNone/>
              <a:defRPr sz="1600" b="1" i="0" kern="1200">
                <a:solidFill>
                  <a:srgbClr val="FFFFFF"/>
                </a:solidFill>
                <a:latin typeface="Arial"/>
                <a:ea typeface="+mj-ea"/>
                <a:cs typeface="Arial"/>
              </a:defRPr>
            </a:lvl1pPr>
          </a:lstStyle>
          <a:p>
            <a:r>
              <a:rPr lang="en-US" dirty="0">
                <a:latin typeface="Arial" pitchFamily="34" charset="0"/>
                <a:cs typeface="Arial" pitchFamily="34" charset="0"/>
              </a:rPr>
              <a:t>Part 3.0: Target Structures</a:t>
            </a:r>
            <a:endParaRPr lang="en-US" sz="1400" dirty="0">
              <a:latin typeface="Arial" pitchFamily="34" charset="0"/>
              <a:cs typeface="Arial" pitchFamily="34" charset="0"/>
            </a:endParaRPr>
          </a:p>
        </p:txBody>
      </p:sp>
      <p:sp>
        <p:nvSpPr>
          <p:cNvPr id="8" name="Text Placeholder 16"/>
          <p:cNvSpPr txBox="1">
            <a:spLocks/>
          </p:cNvSpPr>
          <p:nvPr/>
        </p:nvSpPr>
        <p:spPr>
          <a:xfrm>
            <a:off x="5549900" y="95250"/>
            <a:ext cx="3238500" cy="260350"/>
          </a:xfrm>
          <a:prstGeom prst="rect">
            <a:avLst/>
          </a:prstGeom>
        </p:spPr>
        <p:txBody>
          <a:bodyPr vert="horz" lIns="0" tIns="0" rIns="0" bIns="0">
            <a:normAutofit/>
          </a:bodyPr>
          <a:lstStyle>
            <a:lvl1pPr marL="0" indent="0" algn="r" defTabSz="457200" rtl="0" eaLnBrk="1" latinLnBrk="0" hangingPunct="1">
              <a:spcBef>
                <a:spcPct val="20000"/>
              </a:spcBef>
              <a:buFont typeface="Arial"/>
              <a:buNone/>
              <a:defRPr sz="1600" b="0" i="0" kern="1200">
                <a:solidFill>
                  <a:schemeClr val="bg1"/>
                </a:solidFill>
                <a:latin typeface="Arial"/>
                <a:ea typeface="+mn-ea"/>
                <a:cs typeface="Arial"/>
              </a:defRPr>
            </a:lvl1pPr>
            <a:lvl2pPr marL="457200" indent="0" algn="l" defTabSz="457200" rtl="0" eaLnBrk="1" latinLnBrk="0" hangingPunct="1">
              <a:spcBef>
                <a:spcPct val="20000"/>
              </a:spcBef>
              <a:buFont typeface="Arial"/>
              <a:buNone/>
              <a:defRPr sz="1600" b="0" i="0" kern="1200">
                <a:solidFill>
                  <a:srgbClr val="F12C3E"/>
                </a:solidFill>
                <a:latin typeface="Arial"/>
                <a:ea typeface="+mn-ea"/>
                <a:cs typeface="Arial"/>
              </a:defRPr>
            </a:lvl2pPr>
            <a:lvl3pPr marL="914400" indent="0" algn="l" defTabSz="457200" rtl="0" eaLnBrk="1" latinLnBrk="0" hangingPunct="1">
              <a:spcBef>
                <a:spcPct val="20000"/>
              </a:spcBef>
              <a:buFont typeface="Arial"/>
              <a:buNone/>
              <a:defRPr sz="1600" b="0" i="0" kern="1200">
                <a:solidFill>
                  <a:srgbClr val="F12C3E"/>
                </a:solidFill>
                <a:latin typeface="Arial"/>
                <a:ea typeface="+mn-ea"/>
                <a:cs typeface="Arial"/>
              </a:defRPr>
            </a:lvl3pPr>
            <a:lvl4pPr marL="1371600" indent="0" algn="l" defTabSz="457200" rtl="0" eaLnBrk="1" latinLnBrk="0" hangingPunct="1">
              <a:spcBef>
                <a:spcPct val="20000"/>
              </a:spcBef>
              <a:buFont typeface="Arial"/>
              <a:buNone/>
              <a:defRPr sz="1600" b="0" i="0" kern="1200">
                <a:solidFill>
                  <a:srgbClr val="F12C3E"/>
                </a:solidFill>
                <a:latin typeface="Arial"/>
                <a:ea typeface="+mn-ea"/>
                <a:cs typeface="Arial"/>
              </a:defRPr>
            </a:lvl4pPr>
            <a:lvl5pPr marL="1828800" indent="0" algn="l" defTabSz="457200" rtl="0" eaLnBrk="1" latinLnBrk="0" hangingPunct="1">
              <a:spcBef>
                <a:spcPct val="20000"/>
              </a:spcBef>
              <a:buFont typeface="Arial"/>
              <a:buNone/>
              <a:defRPr sz="1600" b="0" i="0" kern="1200">
                <a:solidFill>
                  <a:srgbClr val="F12C3E"/>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latin typeface="Arial" pitchFamily="34" charset="0"/>
                <a:cs typeface="Arial" pitchFamily="34" charset="0"/>
              </a:rPr>
              <a:t>Activity 3.1: Concept Check</a:t>
            </a:r>
            <a:endParaRPr lang="en-GB" sz="1400" dirty="0">
              <a:latin typeface="Arial" pitchFamily="34" charset="0"/>
              <a:cs typeface="Arial" pitchFamily="34" charset="0"/>
            </a:endParaRPr>
          </a:p>
        </p:txBody>
      </p:sp>
      <p:pic>
        <p:nvPicPr>
          <p:cNvPr id="9" name="Picture 8"/>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1752600" y="1216550"/>
            <a:ext cx="5600700" cy="3568176"/>
          </a:xfrm>
          <a:prstGeom prst="rect">
            <a:avLst/>
          </a:prstGeom>
        </p:spPr>
      </p:pic>
      <p:grpSp>
        <p:nvGrpSpPr>
          <p:cNvPr id="20" name="Group 11"/>
          <p:cNvGrpSpPr/>
          <p:nvPr/>
        </p:nvGrpSpPr>
        <p:grpSpPr>
          <a:xfrm>
            <a:off x="438064" y="928975"/>
            <a:ext cx="2674800" cy="871883"/>
            <a:chOff x="1709545" y="1664336"/>
            <a:chExt cx="2651760" cy="922527"/>
          </a:xfrm>
        </p:grpSpPr>
        <p:sp>
          <p:nvSpPr>
            <p:cNvPr id="21" name="TextBox 20"/>
            <p:cNvSpPr txBox="1"/>
            <p:nvPr/>
          </p:nvSpPr>
          <p:spPr>
            <a:xfrm>
              <a:off x="1709545" y="1664336"/>
              <a:ext cx="2651760" cy="685635"/>
            </a:xfrm>
            <a:prstGeom prst="rect">
              <a:avLst/>
            </a:prstGeom>
            <a:solidFill>
              <a:srgbClr val="F9B1BA"/>
            </a:solidFill>
            <a:ln w="161925" cap="rnd">
              <a:solidFill>
                <a:srgbClr val="F9B1BA"/>
              </a:solidFill>
            </a:ln>
            <a:effectLst/>
          </p:spPr>
          <p:txBody>
            <a:bodyPr wrap="square" lIns="0" tIns="0" rIns="0" bIns="0" rtlCol="0" anchor="ctr" anchorCtr="1">
              <a:noAutofit/>
            </a:bodyPr>
            <a:lstStyle/>
            <a:p>
              <a:r>
                <a:rPr lang="en-US" sz="1600" dirty="0">
                  <a:solidFill>
                    <a:srgbClr val="003359"/>
                  </a:solidFill>
                  <a:latin typeface="Arial" pitchFamily="34" charset="0"/>
                  <a:cs typeface="Arial" pitchFamily="34" charset="0"/>
                </a:rPr>
                <a:t>When would we use “and” to put together two sentences?</a:t>
              </a:r>
            </a:p>
          </p:txBody>
        </p:sp>
        <p:sp>
          <p:nvSpPr>
            <p:cNvPr id="22" name="Right Triangle 21"/>
            <p:cNvSpPr/>
            <p:nvPr/>
          </p:nvSpPr>
          <p:spPr>
            <a:xfrm flipH="1" flipV="1">
              <a:off x="4049425" y="2430690"/>
              <a:ext cx="146051" cy="156173"/>
            </a:xfrm>
            <a:prstGeom prst="rtTriangle">
              <a:avLst/>
            </a:prstGeom>
            <a:solidFill>
              <a:srgbClr val="F9B1B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grpSp>
      <p:grpSp>
        <p:nvGrpSpPr>
          <p:cNvPr id="10" name="Group 12"/>
          <p:cNvGrpSpPr/>
          <p:nvPr/>
        </p:nvGrpSpPr>
        <p:grpSpPr>
          <a:xfrm flipH="1">
            <a:off x="5583706" y="928763"/>
            <a:ext cx="3132000" cy="869319"/>
            <a:chOff x="1008997" y="1118734"/>
            <a:chExt cx="3132000" cy="869319"/>
          </a:xfrm>
          <a:solidFill>
            <a:srgbClr val="D0ECF3"/>
          </a:solidFill>
        </p:grpSpPr>
        <p:sp>
          <p:nvSpPr>
            <p:cNvPr id="13" name="TextBox 12"/>
            <p:cNvSpPr txBox="1"/>
            <p:nvPr/>
          </p:nvSpPr>
          <p:spPr>
            <a:xfrm>
              <a:off x="1008997" y="1118734"/>
              <a:ext cx="3132000" cy="648000"/>
            </a:xfrm>
            <a:prstGeom prst="rect">
              <a:avLst/>
            </a:prstGeom>
            <a:solidFill>
              <a:srgbClr val="C7EDF6"/>
            </a:solidFill>
            <a:ln w="161925" cap="rnd">
              <a:solidFill>
                <a:srgbClr val="C7EDF6"/>
              </a:solidFill>
            </a:ln>
            <a:effectLst/>
          </p:spPr>
          <p:txBody>
            <a:bodyPr wrap="square" lIns="0" tIns="0" rIns="0" bIns="0" rtlCol="0" anchor="ctr" anchorCtr="1">
              <a:noAutofit/>
            </a:bodyPr>
            <a:lstStyle/>
            <a:p>
              <a:pPr algn="ctr"/>
              <a:r>
                <a:rPr lang="en-US" sz="1600" dirty="0" smtClean="0">
                  <a:solidFill>
                    <a:srgbClr val="003359"/>
                  </a:solidFill>
                  <a:latin typeface="Arial" pitchFamily="34" charset="0"/>
                  <a:cs typeface="Arial" pitchFamily="34" charset="0"/>
                </a:rPr>
                <a:t> </a:t>
              </a:r>
              <a:r>
                <a:rPr lang="en-US" sz="1600" u="dotted" dirty="0" smtClean="0">
                  <a:solidFill>
                    <a:srgbClr val="003359"/>
                  </a:solidFill>
                  <a:latin typeface="Arial" pitchFamily="34" charset="0"/>
                  <a:cs typeface="Arial" pitchFamily="34" charset="0"/>
                </a:rPr>
                <a:t>                                               </a:t>
              </a:r>
              <a:r>
                <a:rPr lang="en-US" sz="1600" dirty="0" smtClean="0">
                  <a:solidFill>
                    <a:srgbClr val="003359"/>
                  </a:solidFill>
                  <a:latin typeface="Arial" pitchFamily="34" charset="0"/>
                  <a:cs typeface="Arial" pitchFamily="34" charset="0"/>
                </a:rPr>
                <a:t>.</a:t>
              </a:r>
              <a:endParaRPr lang="en-US" sz="1600" dirty="0">
                <a:solidFill>
                  <a:srgbClr val="003359"/>
                </a:solidFill>
                <a:latin typeface="Arial" pitchFamily="34" charset="0"/>
                <a:cs typeface="Arial" pitchFamily="34" charset="0"/>
              </a:endParaRPr>
            </a:p>
          </p:txBody>
        </p:sp>
        <p:sp>
          <p:nvSpPr>
            <p:cNvPr id="14" name="Right Triangle 13"/>
            <p:cNvSpPr/>
            <p:nvPr/>
          </p:nvSpPr>
          <p:spPr>
            <a:xfrm flipH="1" flipV="1">
              <a:off x="3610892" y="1842002"/>
              <a:ext cx="146051" cy="146051"/>
            </a:xfrm>
            <a:prstGeom prst="r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grpSp>
      <p:sp>
        <p:nvSpPr>
          <p:cNvPr id="26" name="TextBox 12"/>
          <p:cNvSpPr txBox="1"/>
          <p:nvPr/>
        </p:nvSpPr>
        <p:spPr>
          <a:xfrm>
            <a:off x="5712044" y="1083208"/>
            <a:ext cx="2866490" cy="338554"/>
          </a:xfrm>
          <a:prstGeom prst="rect">
            <a:avLst/>
          </a:prstGeom>
          <a:noFill/>
        </p:spPr>
        <p:txBody>
          <a:bodyPr wrap="none" rtlCol="0" anchor="ctr">
            <a:spAutoFit/>
          </a:bodyPr>
          <a:lstStyle/>
          <a:p>
            <a:pPr algn="ctr"/>
            <a:r>
              <a:rPr lang="en-GB" sz="1600" dirty="0">
                <a:solidFill>
                  <a:srgbClr val="003359"/>
                </a:solidFill>
                <a:latin typeface="Arial" pitchFamily="34" charset="0"/>
                <a:cs typeface="Arial" pitchFamily="34" charset="0"/>
              </a:rPr>
              <a:t>When the ideas are the same</a:t>
            </a:r>
            <a:endParaRPr lang="en-US" sz="1600" dirty="0">
              <a:solidFill>
                <a:srgbClr val="003359"/>
              </a:solidFill>
              <a:latin typeface="Arial" pitchFamily="34" charset="0"/>
              <a:cs typeface="Arial" pitchFamily="34" charset="0"/>
            </a:endParaRPr>
          </a:p>
        </p:txBody>
      </p:sp>
      <p:grpSp>
        <p:nvGrpSpPr>
          <p:cNvPr id="23" name="Group 13"/>
          <p:cNvGrpSpPr/>
          <p:nvPr/>
        </p:nvGrpSpPr>
        <p:grpSpPr>
          <a:xfrm>
            <a:off x="429038" y="3057971"/>
            <a:ext cx="2674800" cy="875011"/>
            <a:chOff x="1235806" y="2065337"/>
            <a:chExt cx="2674800" cy="875011"/>
          </a:xfrm>
        </p:grpSpPr>
        <p:sp>
          <p:nvSpPr>
            <p:cNvPr id="24" name="TextBox 23"/>
            <p:cNvSpPr txBox="1"/>
            <p:nvPr/>
          </p:nvSpPr>
          <p:spPr>
            <a:xfrm>
              <a:off x="1235806" y="2292348"/>
              <a:ext cx="2674800" cy="648000"/>
            </a:xfrm>
            <a:prstGeom prst="rect">
              <a:avLst/>
            </a:prstGeom>
            <a:solidFill>
              <a:srgbClr val="F9B1BA"/>
            </a:solidFill>
            <a:ln w="161925" cap="rnd">
              <a:solidFill>
                <a:srgbClr val="F9B1BA"/>
              </a:solidFill>
            </a:ln>
            <a:effectLst/>
          </p:spPr>
          <p:txBody>
            <a:bodyPr wrap="square" lIns="0" tIns="0" rIns="0" bIns="0" rtlCol="0" anchor="ctr" anchorCtr="1">
              <a:noAutofit/>
            </a:bodyPr>
            <a:lstStyle/>
            <a:p>
              <a:r>
                <a:rPr lang="en-US" sz="1600" dirty="0">
                  <a:solidFill>
                    <a:srgbClr val="003359"/>
                  </a:solidFill>
                  <a:latin typeface="Arial" pitchFamily="34" charset="0"/>
                  <a:cs typeface="Arial" pitchFamily="34" charset="0"/>
                </a:rPr>
                <a:t>When would we use “but” to put together two sentences?</a:t>
              </a:r>
            </a:p>
          </p:txBody>
        </p:sp>
        <p:sp>
          <p:nvSpPr>
            <p:cNvPr id="25" name="Right Triangle 24"/>
            <p:cNvSpPr/>
            <p:nvPr/>
          </p:nvSpPr>
          <p:spPr>
            <a:xfrm flipH="1">
              <a:off x="3627216" y="2065337"/>
              <a:ext cx="146051" cy="146051"/>
            </a:xfrm>
            <a:prstGeom prst="rtTriangle">
              <a:avLst/>
            </a:prstGeom>
            <a:solidFill>
              <a:srgbClr val="F9B1BA"/>
            </a:solidFill>
            <a:ln>
              <a:solidFill>
                <a:srgbClr val="F9B1BA"/>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grpSp>
      <p:grpSp>
        <p:nvGrpSpPr>
          <p:cNvPr id="17" name="Group 14"/>
          <p:cNvGrpSpPr/>
          <p:nvPr/>
        </p:nvGrpSpPr>
        <p:grpSpPr>
          <a:xfrm>
            <a:off x="5549900" y="3111467"/>
            <a:ext cx="3194953" cy="863743"/>
            <a:chOff x="1256942" y="2076607"/>
            <a:chExt cx="3194953" cy="863743"/>
          </a:xfrm>
        </p:grpSpPr>
        <p:sp>
          <p:nvSpPr>
            <p:cNvPr id="18" name="TextBox 17"/>
            <p:cNvSpPr txBox="1"/>
            <p:nvPr/>
          </p:nvSpPr>
          <p:spPr>
            <a:xfrm>
              <a:off x="1256942" y="2292350"/>
              <a:ext cx="3194953" cy="648000"/>
            </a:xfrm>
            <a:prstGeom prst="rect">
              <a:avLst/>
            </a:prstGeom>
            <a:solidFill>
              <a:srgbClr val="C7EDF6"/>
            </a:solidFill>
            <a:ln w="161925" cap="rnd">
              <a:solidFill>
                <a:srgbClr val="C7EDF6"/>
              </a:solidFill>
            </a:ln>
            <a:effectLst/>
          </p:spPr>
          <p:txBody>
            <a:bodyPr wrap="square" lIns="0" tIns="0" rIns="0" bIns="0" rtlCol="0" anchor="ctr" anchorCtr="1">
              <a:noAutofit/>
            </a:bodyPr>
            <a:lstStyle/>
            <a:p>
              <a:pPr algn="ctr"/>
              <a:r>
                <a:rPr lang="en-US" sz="1600" dirty="0">
                  <a:solidFill>
                    <a:srgbClr val="003359"/>
                  </a:solidFill>
                  <a:latin typeface="Arial" pitchFamily="34" charset="0"/>
                  <a:cs typeface="Arial" pitchFamily="34" charset="0"/>
                </a:rPr>
                <a:t> </a:t>
              </a:r>
              <a:r>
                <a:rPr lang="en-US" sz="1600" u="dotted" dirty="0">
                  <a:solidFill>
                    <a:srgbClr val="003359"/>
                  </a:solidFill>
                  <a:latin typeface="Arial" pitchFamily="34" charset="0"/>
                  <a:cs typeface="Arial" pitchFamily="34" charset="0"/>
                </a:rPr>
                <a:t>         </a:t>
              </a:r>
              <a:r>
                <a:rPr lang="en-US" sz="1600" u="dotted" dirty="0" smtClean="0">
                  <a:solidFill>
                    <a:srgbClr val="003359"/>
                  </a:solidFill>
                  <a:latin typeface="Arial" pitchFamily="34" charset="0"/>
                  <a:cs typeface="Arial" pitchFamily="34" charset="0"/>
                </a:rPr>
                <a:t>                                           </a:t>
              </a:r>
              <a:r>
                <a:rPr lang="en-US" sz="1600" u="dotted" dirty="0">
                  <a:solidFill>
                    <a:srgbClr val="003359"/>
                  </a:solidFill>
                  <a:latin typeface="Arial" pitchFamily="34" charset="0"/>
                  <a:cs typeface="Arial" pitchFamily="34" charset="0"/>
                </a:rPr>
                <a:t> </a:t>
              </a:r>
              <a:r>
                <a:rPr lang="en-US" sz="1600" dirty="0">
                  <a:solidFill>
                    <a:srgbClr val="003359"/>
                  </a:solidFill>
                  <a:latin typeface="Arial" pitchFamily="34" charset="0"/>
                  <a:cs typeface="Arial" pitchFamily="34" charset="0"/>
                </a:rPr>
                <a:t>.</a:t>
              </a:r>
            </a:p>
          </p:txBody>
        </p:sp>
        <p:sp>
          <p:nvSpPr>
            <p:cNvPr id="19" name="Right Triangle 18"/>
            <p:cNvSpPr/>
            <p:nvPr/>
          </p:nvSpPr>
          <p:spPr>
            <a:xfrm rot="10800000" flipH="1" flipV="1">
              <a:off x="1494790" y="2076607"/>
              <a:ext cx="146051" cy="146051"/>
            </a:xfrm>
            <a:prstGeom prst="rtTriangle">
              <a:avLst/>
            </a:prstGeom>
            <a:solidFill>
              <a:srgbClr val="C7EDF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grpSp>
      <p:sp>
        <p:nvSpPr>
          <p:cNvPr id="27" name="TextBox 14"/>
          <p:cNvSpPr txBox="1"/>
          <p:nvPr/>
        </p:nvSpPr>
        <p:spPr>
          <a:xfrm>
            <a:off x="5542387" y="3481956"/>
            <a:ext cx="3209533" cy="338554"/>
          </a:xfrm>
          <a:prstGeom prst="rect">
            <a:avLst/>
          </a:prstGeom>
          <a:noFill/>
        </p:spPr>
        <p:txBody>
          <a:bodyPr wrap="none" rtlCol="0" anchor="ctr">
            <a:spAutoFit/>
          </a:bodyPr>
          <a:lstStyle/>
          <a:p>
            <a:pPr algn="ctr"/>
            <a:r>
              <a:rPr lang="en-GB" sz="1600" dirty="0">
                <a:solidFill>
                  <a:srgbClr val="003359"/>
                </a:solidFill>
                <a:latin typeface="Arial" pitchFamily="34" charset="0"/>
                <a:cs typeface="Arial" pitchFamily="34" charset="0"/>
              </a:rPr>
              <a:t>When the ideas are </a:t>
            </a:r>
            <a:r>
              <a:rPr lang="en-GB" sz="1600" dirty="0" smtClean="0">
                <a:solidFill>
                  <a:srgbClr val="003359"/>
                </a:solidFill>
                <a:latin typeface="Arial" pitchFamily="34" charset="0"/>
                <a:cs typeface="Arial" pitchFamily="34" charset="0"/>
              </a:rPr>
              <a:t>not the </a:t>
            </a:r>
            <a:r>
              <a:rPr lang="en-GB" sz="1600" dirty="0">
                <a:solidFill>
                  <a:srgbClr val="003359"/>
                </a:solidFill>
                <a:latin typeface="Arial" pitchFamily="34" charset="0"/>
                <a:cs typeface="Arial" pitchFamily="34" charset="0"/>
              </a:rPr>
              <a:t>same</a:t>
            </a:r>
            <a:endParaRPr lang="en-US" sz="1600" dirty="0">
              <a:solidFill>
                <a:srgbClr val="003359"/>
              </a:solidFill>
              <a:latin typeface="Arial" pitchFamily="34" charset="0"/>
              <a:cs typeface="Arial" pitchFamily="34" charset="0"/>
            </a:endParaRPr>
          </a:p>
        </p:txBody>
      </p:sp>
      <p:sp>
        <p:nvSpPr>
          <p:cNvPr id="31" name="Rectangle 30"/>
          <p:cNvSpPr/>
          <p:nvPr/>
        </p:nvSpPr>
        <p:spPr>
          <a:xfrm>
            <a:off x="0" y="446088"/>
            <a:ext cx="9144000" cy="72000"/>
          </a:xfrm>
          <a:prstGeom prst="rect">
            <a:avLst/>
          </a:prstGeom>
          <a:solidFill>
            <a:srgbClr val="F12C3E">
              <a:alpha val="75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Rectangle 31"/>
          <p:cNvSpPr/>
          <p:nvPr/>
        </p:nvSpPr>
        <p:spPr>
          <a:xfrm>
            <a:off x="1" y="446088"/>
            <a:ext cx="358774" cy="72000"/>
          </a:xfrm>
          <a:prstGeom prst="rect">
            <a:avLst/>
          </a:prstGeom>
          <a:solidFill>
            <a:srgbClr val="F12C3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836468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7"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0" y="1"/>
            <a:ext cx="9144000" cy="447674"/>
          </a:xfrm>
          <a:prstGeom prst="rect">
            <a:avLst/>
          </a:prstGeom>
          <a:solidFill>
            <a:srgbClr val="00335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7" name="Title 8"/>
          <p:cNvSpPr txBox="1">
            <a:spLocks/>
          </p:cNvSpPr>
          <p:nvPr/>
        </p:nvSpPr>
        <p:spPr>
          <a:xfrm>
            <a:off x="355600" y="104775"/>
            <a:ext cx="5168900" cy="246221"/>
          </a:xfrm>
          <a:prstGeom prst="rect">
            <a:avLst/>
          </a:prstGeom>
        </p:spPr>
        <p:txBody>
          <a:bodyPr vert="horz" wrap="square" lIns="0" tIns="0" rIns="0" bIns="0">
            <a:spAutoFit/>
          </a:bodyPr>
          <a:lstStyle>
            <a:lvl1pPr algn="l" defTabSz="457200" rtl="0" eaLnBrk="1" latinLnBrk="0" hangingPunct="1">
              <a:spcBef>
                <a:spcPct val="0"/>
              </a:spcBef>
              <a:buNone/>
              <a:defRPr sz="1600" b="1" i="0" kern="1200">
                <a:solidFill>
                  <a:srgbClr val="FFFFFF"/>
                </a:solidFill>
                <a:latin typeface="Arial"/>
                <a:ea typeface="+mj-ea"/>
                <a:cs typeface="Arial"/>
              </a:defRPr>
            </a:lvl1pPr>
          </a:lstStyle>
          <a:p>
            <a:r>
              <a:rPr lang="en-US" dirty="0">
                <a:latin typeface="Arial" pitchFamily="34" charset="0"/>
                <a:cs typeface="Arial" pitchFamily="34" charset="0"/>
              </a:rPr>
              <a:t>Part 3.0: Target Structures</a:t>
            </a:r>
            <a:endParaRPr lang="en-US" sz="1400" dirty="0">
              <a:latin typeface="Arial" pitchFamily="34" charset="0"/>
              <a:cs typeface="Arial" pitchFamily="34" charset="0"/>
            </a:endParaRPr>
          </a:p>
        </p:txBody>
      </p:sp>
      <p:sp>
        <p:nvSpPr>
          <p:cNvPr id="8" name="Text Placeholder 16"/>
          <p:cNvSpPr txBox="1">
            <a:spLocks/>
          </p:cNvSpPr>
          <p:nvPr/>
        </p:nvSpPr>
        <p:spPr>
          <a:xfrm>
            <a:off x="5549900" y="95250"/>
            <a:ext cx="3238500" cy="260350"/>
          </a:xfrm>
          <a:prstGeom prst="rect">
            <a:avLst/>
          </a:prstGeom>
        </p:spPr>
        <p:txBody>
          <a:bodyPr vert="horz" lIns="0" tIns="0" rIns="0" bIns="0">
            <a:normAutofit/>
          </a:bodyPr>
          <a:lstStyle>
            <a:lvl1pPr marL="0" indent="0" algn="r" defTabSz="457200" rtl="0" eaLnBrk="1" latinLnBrk="0" hangingPunct="1">
              <a:spcBef>
                <a:spcPct val="20000"/>
              </a:spcBef>
              <a:buFont typeface="Arial"/>
              <a:buNone/>
              <a:defRPr sz="1600" b="0" i="0" kern="1200">
                <a:solidFill>
                  <a:schemeClr val="bg1"/>
                </a:solidFill>
                <a:latin typeface="Arial"/>
                <a:ea typeface="+mn-ea"/>
                <a:cs typeface="Arial"/>
              </a:defRPr>
            </a:lvl1pPr>
            <a:lvl2pPr marL="457200" indent="0" algn="l" defTabSz="457200" rtl="0" eaLnBrk="1" latinLnBrk="0" hangingPunct="1">
              <a:spcBef>
                <a:spcPct val="20000"/>
              </a:spcBef>
              <a:buFont typeface="Arial"/>
              <a:buNone/>
              <a:defRPr sz="1600" b="0" i="0" kern="1200">
                <a:solidFill>
                  <a:srgbClr val="F12C3E"/>
                </a:solidFill>
                <a:latin typeface="Arial"/>
                <a:ea typeface="+mn-ea"/>
                <a:cs typeface="Arial"/>
              </a:defRPr>
            </a:lvl2pPr>
            <a:lvl3pPr marL="914400" indent="0" algn="l" defTabSz="457200" rtl="0" eaLnBrk="1" latinLnBrk="0" hangingPunct="1">
              <a:spcBef>
                <a:spcPct val="20000"/>
              </a:spcBef>
              <a:buFont typeface="Arial"/>
              <a:buNone/>
              <a:defRPr sz="1600" b="0" i="0" kern="1200">
                <a:solidFill>
                  <a:srgbClr val="F12C3E"/>
                </a:solidFill>
                <a:latin typeface="Arial"/>
                <a:ea typeface="+mn-ea"/>
                <a:cs typeface="Arial"/>
              </a:defRPr>
            </a:lvl3pPr>
            <a:lvl4pPr marL="1371600" indent="0" algn="l" defTabSz="457200" rtl="0" eaLnBrk="1" latinLnBrk="0" hangingPunct="1">
              <a:spcBef>
                <a:spcPct val="20000"/>
              </a:spcBef>
              <a:buFont typeface="Arial"/>
              <a:buNone/>
              <a:defRPr sz="1600" b="0" i="0" kern="1200">
                <a:solidFill>
                  <a:srgbClr val="F12C3E"/>
                </a:solidFill>
                <a:latin typeface="Arial"/>
                <a:ea typeface="+mn-ea"/>
                <a:cs typeface="Arial"/>
              </a:defRPr>
            </a:lvl4pPr>
            <a:lvl5pPr marL="1828800" indent="0" algn="l" defTabSz="457200" rtl="0" eaLnBrk="1" latinLnBrk="0" hangingPunct="1">
              <a:spcBef>
                <a:spcPct val="20000"/>
              </a:spcBef>
              <a:buFont typeface="Arial"/>
              <a:buNone/>
              <a:defRPr sz="1600" b="0" i="0" kern="1200">
                <a:solidFill>
                  <a:srgbClr val="F12C3E"/>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latin typeface="Arial" pitchFamily="34" charset="0"/>
                <a:cs typeface="Arial" pitchFamily="34" charset="0"/>
              </a:rPr>
              <a:t>Activity 3.1: Practice</a:t>
            </a:r>
            <a:endParaRPr lang="en-GB" sz="1400" dirty="0">
              <a:latin typeface="Arial" pitchFamily="34" charset="0"/>
              <a:cs typeface="Arial" pitchFamily="34" charset="0"/>
            </a:endParaRPr>
          </a:p>
        </p:txBody>
      </p:sp>
      <p:pic>
        <p:nvPicPr>
          <p:cNvPr id="29" name="Picture 28"/>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965491" y="788637"/>
            <a:ext cx="2345914" cy="1563943"/>
          </a:xfrm>
          <a:prstGeom prst="rect">
            <a:avLst/>
          </a:prstGeom>
          <a:noFill/>
        </p:spPr>
      </p:pic>
      <p:grpSp>
        <p:nvGrpSpPr>
          <p:cNvPr id="14" name="Group 11"/>
          <p:cNvGrpSpPr/>
          <p:nvPr/>
        </p:nvGrpSpPr>
        <p:grpSpPr>
          <a:xfrm>
            <a:off x="1780085" y="2182872"/>
            <a:ext cx="2717727" cy="304800"/>
            <a:chOff x="828674" y="2504451"/>
            <a:chExt cx="2717800" cy="304800"/>
          </a:xfrm>
        </p:grpSpPr>
        <p:pic>
          <p:nvPicPr>
            <p:cNvPr id="17" name="Picture 16"/>
            <p:cNvPicPr>
              <a:picLocks noChangeAspect="1"/>
            </p:cNvPicPr>
            <p:nvPr/>
          </p:nvPicPr>
          <p:blipFill>
            <a:blip r:embed="rId4"/>
            <a:stretch>
              <a:fillRect/>
            </a:stretch>
          </p:blipFill>
          <p:spPr>
            <a:xfrm>
              <a:off x="828674" y="2504451"/>
              <a:ext cx="2717800" cy="304800"/>
            </a:xfrm>
            <a:prstGeom prst="rect">
              <a:avLst/>
            </a:prstGeom>
          </p:spPr>
        </p:pic>
        <p:sp>
          <p:nvSpPr>
            <p:cNvPr id="18" name="TextBox 17"/>
            <p:cNvSpPr txBox="1"/>
            <p:nvPr/>
          </p:nvSpPr>
          <p:spPr>
            <a:xfrm>
              <a:off x="868891" y="2580651"/>
              <a:ext cx="2637367" cy="152400"/>
            </a:xfrm>
            <a:prstGeom prst="rect">
              <a:avLst/>
            </a:prstGeom>
          </p:spPr>
          <p:txBody>
            <a:bodyPr wrap="square" lIns="0" tIns="0" rIns="0" bIns="0" rtlCol="0" anchor="ctr">
              <a:noAutofit/>
            </a:bodyPr>
            <a:lstStyle/>
            <a:p>
              <a:pPr algn="ctr"/>
              <a:r>
                <a:rPr lang="en-US" sz="1600" dirty="0" smtClean="0">
                  <a:solidFill>
                    <a:srgbClr val="253551"/>
                  </a:solidFill>
                  <a:latin typeface="Arial" pitchFamily="34" charset="0"/>
                  <a:cs typeface="Arial" pitchFamily="34" charset="0"/>
                </a:rPr>
                <a:t>like</a:t>
              </a:r>
              <a:endParaRPr lang="en-US" sz="1600" i="0" dirty="0">
                <a:solidFill>
                  <a:srgbClr val="253551"/>
                </a:solidFill>
                <a:latin typeface="Arial" pitchFamily="34" charset="0"/>
                <a:cs typeface="Arial" pitchFamily="34" charset="0"/>
              </a:endParaRPr>
            </a:p>
          </p:txBody>
        </p:sp>
      </p:grpSp>
      <p:pic>
        <p:nvPicPr>
          <p:cNvPr id="10" name="Picture 12"/>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bwMode="auto">
          <a:xfrm>
            <a:off x="5016273" y="847821"/>
            <a:ext cx="2297056" cy="1432926"/>
          </a:xfrm>
          <a:prstGeom prst="rect">
            <a:avLst/>
          </a:prstGeom>
          <a:noFill/>
          <a:ln>
            <a:noFill/>
          </a:ln>
        </p:spPr>
      </p:pic>
      <p:grpSp>
        <p:nvGrpSpPr>
          <p:cNvPr id="19" name="Group 12"/>
          <p:cNvGrpSpPr/>
          <p:nvPr/>
        </p:nvGrpSpPr>
        <p:grpSpPr>
          <a:xfrm>
            <a:off x="4652048" y="2182872"/>
            <a:ext cx="2701252" cy="304800"/>
            <a:chOff x="828674" y="2504451"/>
            <a:chExt cx="2717800" cy="304800"/>
          </a:xfrm>
        </p:grpSpPr>
        <p:pic>
          <p:nvPicPr>
            <p:cNvPr id="20" name="Picture 19"/>
            <p:cNvPicPr>
              <a:picLocks noChangeAspect="1"/>
            </p:cNvPicPr>
            <p:nvPr/>
          </p:nvPicPr>
          <p:blipFill>
            <a:blip r:embed="rId4"/>
            <a:stretch>
              <a:fillRect/>
            </a:stretch>
          </p:blipFill>
          <p:spPr>
            <a:xfrm>
              <a:off x="828674" y="2504451"/>
              <a:ext cx="2717800" cy="304800"/>
            </a:xfrm>
            <a:prstGeom prst="rect">
              <a:avLst/>
            </a:prstGeom>
          </p:spPr>
        </p:pic>
        <p:sp>
          <p:nvSpPr>
            <p:cNvPr id="21" name="TextBox 20"/>
            <p:cNvSpPr txBox="1"/>
            <p:nvPr/>
          </p:nvSpPr>
          <p:spPr>
            <a:xfrm>
              <a:off x="868891" y="2580651"/>
              <a:ext cx="2637367" cy="152400"/>
            </a:xfrm>
            <a:prstGeom prst="rect">
              <a:avLst/>
            </a:prstGeom>
          </p:spPr>
          <p:txBody>
            <a:bodyPr wrap="square" lIns="0" tIns="0" rIns="0" bIns="0" rtlCol="0" anchor="ctr">
              <a:noAutofit/>
            </a:bodyPr>
            <a:lstStyle/>
            <a:p>
              <a:pPr algn="ctr"/>
              <a:r>
                <a:rPr lang="en-US" sz="1600" dirty="0" smtClean="0">
                  <a:solidFill>
                    <a:srgbClr val="253551"/>
                  </a:solidFill>
                  <a:latin typeface="Arial" pitchFamily="34" charset="0"/>
                  <a:cs typeface="Arial" pitchFamily="34" charset="0"/>
                </a:rPr>
                <a:t>don’t like</a:t>
              </a:r>
              <a:endParaRPr lang="en-US" sz="1600" dirty="0">
                <a:solidFill>
                  <a:srgbClr val="253551"/>
                </a:solidFill>
                <a:latin typeface="Arial" pitchFamily="34" charset="0"/>
                <a:cs typeface="Arial" pitchFamily="34" charset="0"/>
              </a:endParaRPr>
            </a:p>
          </p:txBody>
        </p:sp>
      </p:grpSp>
      <p:sp>
        <p:nvSpPr>
          <p:cNvPr id="39" name="Rectangle 13"/>
          <p:cNvSpPr>
            <a:spLocks noChangeArrowheads="1"/>
          </p:cNvSpPr>
          <p:nvPr/>
        </p:nvSpPr>
        <p:spPr bwMode="auto">
          <a:xfrm>
            <a:off x="1321056" y="2802156"/>
            <a:ext cx="370614" cy="400110"/>
          </a:xfrm>
          <a:prstGeom prst="rect">
            <a:avLst/>
          </a:prstGeom>
          <a:noFill/>
          <a:ln w="9525">
            <a:noFill/>
            <a:miter lim="800000"/>
            <a:headEnd/>
            <a:tailEnd/>
          </a:ln>
        </p:spPr>
        <p:txBody>
          <a:bodyPr wrap="none">
            <a:spAutoFit/>
          </a:bodyPr>
          <a:lstStyle/>
          <a:p>
            <a:r>
              <a:rPr lang="en-US" altLang="zh-CN" sz="2000" b="1" dirty="0" smtClean="0">
                <a:latin typeface="Arial" pitchFamily="34" charset="0"/>
                <a:cs typeface="Arial" pitchFamily="34" charset="0"/>
              </a:rPr>
              <a:t>B</a:t>
            </a:r>
            <a:endParaRPr lang="zh-CN" altLang="en-US" sz="2000" b="1" dirty="0">
              <a:latin typeface="Arial" pitchFamily="34" charset="0"/>
              <a:cs typeface="Arial" pitchFamily="34" charset="0"/>
            </a:endParaRPr>
          </a:p>
        </p:txBody>
      </p:sp>
      <p:pic>
        <p:nvPicPr>
          <p:cNvPr id="9" name="Picture 13"/>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bwMode="auto">
          <a:xfrm>
            <a:off x="2281673" y="2834163"/>
            <a:ext cx="1740401" cy="1740401"/>
          </a:xfrm>
          <a:prstGeom prst="rect">
            <a:avLst/>
          </a:prstGeom>
          <a:noFill/>
          <a:ln>
            <a:noFill/>
          </a:ln>
        </p:spPr>
      </p:pic>
      <p:grpSp>
        <p:nvGrpSpPr>
          <p:cNvPr id="22" name="Group 13"/>
          <p:cNvGrpSpPr/>
          <p:nvPr/>
        </p:nvGrpSpPr>
        <p:grpSpPr>
          <a:xfrm>
            <a:off x="1781248" y="4489256"/>
            <a:ext cx="2714400" cy="304800"/>
            <a:chOff x="828674" y="2504451"/>
            <a:chExt cx="2717800" cy="304800"/>
          </a:xfrm>
        </p:grpSpPr>
        <p:pic>
          <p:nvPicPr>
            <p:cNvPr id="23" name="Picture 22"/>
            <p:cNvPicPr>
              <a:picLocks noChangeAspect="1"/>
            </p:cNvPicPr>
            <p:nvPr/>
          </p:nvPicPr>
          <p:blipFill>
            <a:blip r:embed="rId4"/>
            <a:stretch>
              <a:fillRect/>
            </a:stretch>
          </p:blipFill>
          <p:spPr>
            <a:xfrm>
              <a:off x="828674" y="2504451"/>
              <a:ext cx="2717800" cy="304800"/>
            </a:xfrm>
            <a:prstGeom prst="rect">
              <a:avLst/>
            </a:prstGeom>
          </p:spPr>
        </p:pic>
        <p:sp>
          <p:nvSpPr>
            <p:cNvPr id="24" name="TextBox 23"/>
            <p:cNvSpPr txBox="1"/>
            <p:nvPr/>
          </p:nvSpPr>
          <p:spPr>
            <a:xfrm>
              <a:off x="868891" y="2580651"/>
              <a:ext cx="2637367" cy="152400"/>
            </a:xfrm>
            <a:prstGeom prst="rect">
              <a:avLst/>
            </a:prstGeom>
          </p:spPr>
          <p:txBody>
            <a:bodyPr wrap="square" lIns="0" tIns="0" rIns="0" bIns="0" rtlCol="0" anchor="ctr">
              <a:noAutofit/>
            </a:bodyPr>
            <a:lstStyle/>
            <a:p>
              <a:pPr algn="ctr"/>
              <a:r>
                <a:rPr lang="en-US" sz="1600" dirty="0">
                  <a:solidFill>
                    <a:srgbClr val="253551"/>
                  </a:solidFill>
                  <a:latin typeface="Arial" pitchFamily="34" charset="0"/>
                  <a:cs typeface="Arial" pitchFamily="34" charset="0"/>
                </a:rPr>
                <a:t>like</a:t>
              </a:r>
            </a:p>
          </p:txBody>
        </p:sp>
      </p:grpSp>
      <p:pic>
        <p:nvPicPr>
          <p:cNvPr id="25" name="Picture 14"/>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4692020" y="2887662"/>
            <a:ext cx="2578364" cy="1718909"/>
          </a:xfrm>
          <a:prstGeom prst="rect">
            <a:avLst/>
          </a:prstGeom>
          <a:solidFill>
            <a:srgbClr val="DBD7CB"/>
          </a:solidFill>
        </p:spPr>
      </p:pic>
      <p:grpSp>
        <p:nvGrpSpPr>
          <p:cNvPr id="26" name="Group 14"/>
          <p:cNvGrpSpPr/>
          <p:nvPr/>
        </p:nvGrpSpPr>
        <p:grpSpPr>
          <a:xfrm>
            <a:off x="4652048" y="4477618"/>
            <a:ext cx="2702785" cy="304800"/>
            <a:chOff x="828674" y="2504451"/>
            <a:chExt cx="2717800" cy="304800"/>
          </a:xfrm>
        </p:grpSpPr>
        <p:pic>
          <p:nvPicPr>
            <p:cNvPr id="27" name="Picture 26"/>
            <p:cNvPicPr>
              <a:picLocks noChangeAspect="1"/>
            </p:cNvPicPr>
            <p:nvPr/>
          </p:nvPicPr>
          <p:blipFill>
            <a:blip r:embed="rId4"/>
            <a:stretch>
              <a:fillRect/>
            </a:stretch>
          </p:blipFill>
          <p:spPr>
            <a:xfrm>
              <a:off x="828674" y="2504451"/>
              <a:ext cx="2717800" cy="304800"/>
            </a:xfrm>
            <a:prstGeom prst="rect">
              <a:avLst/>
            </a:prstGeom>
          </p:spPr>
        </p:pic>
        <p:sp>
          <p:nvSpPr>
            <p:cNvPr id="28" name="TextBox 27"/>
            <p:cNvSpPr txBox="1"/>
            <p:nvPr/>
          </p:nvSpPr>
          <p:spPr>
            <a:xfrm>
              <a:off x="868891" y="2580651"/>
              <a:ext cx="2637367" cy="152400"/>
            </a:xfrm>
            <a:prstGeom prst="rect">
              <a:avLst/>
            </a:prstGeom>
          </p:spPr>
          <p:txBody>
            <a:bodyPr wrap="square" lIns="0" tIns="0" rIns="0" bIns="0" rtlCol="0" anchor="ctr">
              <a:noAutofit/>
            </a:bodyPr>
            <a:lstStyle/>
            <a:p>
              <a:pPr algn="ctr"/>
              <a:r>
                <a:rPr lang="en-US" sz="1600" dirty="0">
                  <a:solidFill>
                    <a:srgbClr val="253551"/>
                  </a:solidFill>
                  <a:latin typeface="Arial" pitchFamily="34" charset="0"/>
                  <a:cs typeface="Arial" pitchFamily="34" charset="0"/>
                </a:rPr>
                <a:t>like</a:t>
              </a:r>
            </a:p>
          </p:txBody>
        </p:sp>
      </p:grpSp>
      <p:sp>
        <p:nvSpPr>
          <p:cNvPr id="33" name="Rectangle 11"/>
          <p:cNvSpPr>
            <a:spLocks noChangeArrowheads="1"/>
          </p:cNvSpPr>
          <p:nvPr/>
        </p:nvSpPr>
        <p:spPr bwMode="auto">
          <a:xfrm>
            <a:off x="1321056" y="764120"/>
            <a:ext cx="370614" cy="400110"/>
          </a:xfrm>
          <a:prstGeom prst="rect">
            <a:avLst/>
          </a:prstGeom>
          <a:noFill/>
          <a:ln w="9525">
            <a:noFill/>
            <a:miter lim="800000"/>
            <a:headEnd/>
            <a:tailEnd/>
          </a:ln>
        </p:spPr>
        <p:txBody>
          <a:bodyPr wrap="none">
            <a:spAutoFit/>
          </a:bodyPr>
          <a:lstStyle/>
          <a:p>
            <a:r>
              <a:rPr lang="en-US" altLang="zh-CN" sz="2000" b="1" dirty="0">
                <a:latin typeface="Arial" pitchFamily="34" charset="0"/>
                <a:cs typeface="Arial" pitchFamily="34" charset="0"/>
              </a:rPr>
              <a:t>A</a:t>
            </a:r>
            <a:endParaRPr lang="zh-CN" altLang="en-US" sz="2000" b="1" dirty="0">
              <a:latin typeface="Arial" pitchFamily="34" charset="0"/>
              <a:cs typeface="Arial" pitchFamily="34" charset="0"/>
            </a:endParaRPr>
          </a:p>
        </p:txBody>
      </p:sp>
      <p:sp>
        <p:nvSpPr>
          <p:cNvPr id="34" name="Rectangle 33"/>
          <p:cNvSpPr/>
          <p:nvPr/>
        </p:nvSpPr>
        <p:spPr>
          <a:xfrm>
            <a:off x="0" y="446088"/>
            <a:ext cx="9144000" cy="72000"/>
          </a:xfrm>
          <a:prstGeom prst="rect">
            <a:avLst/>
          </a:prstGeom>
          <a:solidFill>
            <a:srgbClr val="F12C3E">
              <a:alpha val="75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Rectangle 34"/>
          <p:cNvSpPr/>
          <p:nvPr/>
        </p:nvSpPr>
        <p:spPr>
          <a:xfrm>
            <a:off x="1" y="446088"/>
            <a:ext cx="358774" cy="72000"/>
          </a:xfrm>
          <a:prstGeom prst="rect">
            <a:avLst/>
          </a:prstGeom>
          <a:solidFill>
            <a:srgbClr val="F12C3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8364688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3" name="Picture 62"/>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935410" y="2813951"/>
            <a:ext cx="2233740" cy="1675305"/>
          </a:xfrm>
          <a:prstGeom prst="rect">
            <a:avLst/>
          </a:prstGeom>
        </p:spPr>
      </p:pic>
      <p:sp>
        <p:nvSpPr>
          <p:cNvPr id="15" name="Rectangle 14"/>
          <p:cNvSpPr/>
          <p:nvPr/>
        </p:nvSpPr>
        <p:spPr>
          <a:xfrm>
            <a:off x="0" y="1"/>
            <a:ext cx="9144000" cy="447674"/>
          </a:xfrm>
          <a:prstGeom prst="rect">
            <a:avLst/>
          </a:prstGeom>
          <a:solidFill>
            <a:srgbClr val="00335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7" name="Title 8"/>
          <p:cNvSpPr txBox="1">
            <a:spLocks/>
          </p:cNvSpPr>
          <p:nvPr/>
        </p:nvSpPr>
        <p:spPr>
          <a:xfrm>
            <a:off x="355600" y="104775"/>
            <a:ext cx="5168900" cy="246221"/>
          </a:xfrm>
          <a:prstGeom prst="rect">
            <a:avLst/>
          </a:prstGeom>
        </p:spPr>
        <p:txBody>
          <a:bodyPr vert="horz" wrap="square" lIns="0" tIns="0" rIns="0" bIns="0">
            <a:spAutoFit/>
          </a:bodyPr>
          <a:lstStyle>
            <a:lvl1pPr algn="l" defTabSz="457200" rtl="0" eaLnBrk="1" latinLnBrk="0" hangingPunct="1">
              <a:spcBef>
                <a:spcPct val="0"/>
              </a:spcBef>
              <a:buNone/>
              <a:defRPr sz="1600" b="1" i="0" kern="1200">
                <a:solidFill>
                  <a:srgbClr val="FFFFFF"/>
                </a:solidFill>
                <a:latin typeface="Arial"/>
                <a:ea typeface="+mj-ea"/>
                <a:cs typeface="Arial"/>
              </a:defRPr>
            </a:lvl1pPr>
          </a:lstStyle>
          <a:p>
            <a:r>
              <a:rPr lang="en-US" dirty="0">
                <a:latin typeface="Arial" pitchFamily="34" charset="0"/>
                <a:cs typeface="Arial" pitchFamily="34" charset="0"/>
              </a:rPr>
              <a:t>Part 3.0: Target Structures</a:t>
            </a:r>
            <a:endParaRPr lang="en-US" sz="1400" dirty="0">
              <a:latin typeface="Arial" pitchFamily="34" charset="0"/>
              <a:cs typeface="Arial" pitchFamily="34" charset="0"/>
            </a:endParaRPr>
          </a:p>
        </p:txBody>
      </p:sp>
      <p:sp>
        <p:nvSpPr>
          <p:cNvPr id="8" name="Text Placeholder 16"/>
          <p:cNvSpPr txBox="1">
            <a:spLocks/>
          </p:cNvSpPr>
          <p:nvPr/>
        </p:nvSpPr>
        <p:spPr>
          <a:xfrm>
            <a:off x="5549900" y="95250"/>
            <a:ext cx="3238500" cy="260350"/>
          </a:xfrm>
          <a:prstGeom prst="rect">
            <a:avLst/>
          </a:prstGeom>
        </p:spPr>
        <p:txBody>
          <a:bodyPr vert="horz" lIns="0" tIns="0" rIns="0" bIns="0">
            <a:normAutofit/>
          </a:bodyPr>
          <a:lstStyle>
            <a:lvl1pPr marL="0" indent="0" algn="r" defTabSz="457200" rtl="0" eaLnBrk="1" latinLnBrk="0" hangingPunct="1">
              <a:spcBef>
                <a:spcPct val="20000"/>
              </a:spcBef>
              <a:buFont typeface="Arial"/>
              <a:buNone/>
              <a:defRPr sz="1600" b="0" i="0" kern="1200">
                <a:solidFill>
                  <a:schemeClr val="bg1"/>
                </a:solidFill>
                <a:latin typeface="Arial"/>
                <a:ea typeface="+mn-ea"/>
                <a:cs typeface="Arial"/>
              </a:defRPr>
            </a:lvl1pPr>
            <a:lvl2pPr marL="457200" indent="0" algn="l" defTabSz="457200" rtl="0" eaLnBrk="1" latinLnBrk="0" hangingPunct="1">
              <a:spcBef>
                <a:spcPct val="20000"/>
              </a:spcBef>
              <a:buFont typeface="Arial"/>
              <a:buNone/>
              <a:defRPr sz="1600" b="0" i="0" kern="1200">
                <a:solidFill>
                  <a:srgbClr val="F12C3E"/>
                </a:solidFill>
                <a:latin typeface="Arial"/>
                <a:ea typeface="+mn-ea"/>
                <a:cs typeface="Arial"/>
              </a:defRPr>
            </a:lvl2pPr>
            <a:lvl3pPr marL="914400" indent="0" algn="l" defTabSz="457200" rtl="0" eaLnBrk="1" latinLnBrk="0" hangingPunct="1">
              <a:spcBef>
                <a:spcPct val="20000"/>
              </a:spcBef>
              <a:buFont typeface="Arial"/>
              <a:buNone/>
              <a:defRPr sz="1600" b="0" i="0" kern="1200">
                <a:solidFill>
                  <a:srgbClr val="F12C3E"/>
                </a:solidFill>
                <a:latin typeface="Arial"/>
                <a:ea typeface="+mn-ea"/>
                <a:cs typeface="Arial"/>
              </a:defRPr>
            </a:lvl3pPr>
            <a:lvl4pPr marL="1371600" indent="0" algn="l" defTabSz="457200" rtl="0" eaLnBrk="1" latinLnBrk="0" hangingPunct="1">
              <a:spcBef>
                <a:spcPct val="20000"/>
              </a:spcBef>
              <a:buFont typeface="Arial"/>
              <a:buNone/>
              <a:defRPr sz="1600" b="0" i="0" kern="1200">
                <a:solidFill>
                  <a:srgbClr val="F12C3E"/>
                </a:solidFill>
                <a:latin typeface="Arial"/>
                <a:ea typeface="+mn-ea"/>
                <a:cs typeface="Arial"/>
              </a:defRPr>
            </a:lvl4pPr>
            <a:lvl5pPr marL="1828800" indent="0" algn="l" defTabSz="457200" rtl="0" eaLnBrk="1" latinLnBrk="0" hangingPunct="1">
              <a:spcBef>
                <a:spcPct val="20000"/>
              </a:spcBef>
              <a:buFont typeface="Arial"/>
              <a:buNone/>
              <a:defRPr sz="1600" b="0" i="0" kern="1200">
                <a:solidFill>
                  <a:srgbClr val="F12C3E"/>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latin typeface="Arial" pitchFamily="34" charset="0"/>
                <a:cs typeface="Arial" pitchFamily="34" charset="0"/>
              </a:rPr>
              <a:t>Activity 3.1: Practice</a:t>
            </a:r>
            <a:endParaRPr lang="en-GB" sz="1400" dirty="0">
              <a:latin typeface="Arial" pitchFamily="34" charset="0"/>
              <a:cs typeface="Arial" pitchFamily="34" charset="0"/>
            </a:endParaRPr>
          </a:p>
        </p:txBody>
      </p:sp>
      <p:pic>
        <p:nvPicPr>
          <p:cNvPr id="54" name="Picture 53"/>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2361680" y="578453"/>
            <a:ext cx="1760526" cy="1760526"/>
          </a:xfrm>
          <a:prstGeom prst="rect">
            <a:avLst/>
          </a:prstGeom>
          <a:effectLst/>
        </p:spPr>
      </p:pic>
      <p:pic>
        <p:nvPicPr>
          <p:cNvPr id="55" name="Picture 54"/>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4785037" y="850900"/>
            <a:ext cx="2440642" cy="1627095"/>
          </a:xfrm>
          <a:prstGeom prst="rect">
            <a:avLst/>
          </a:prstGeom>
        </p:spPr>
      </p:pic>
      <p:pic>
        <p:nvPicPr>
          <p:cNvPr id="56" name="Picture 55"/>
          <p:cNvPicPr>
            <a:picLocks noChangeAspect="1"/>
          </p:cNvPicPr>
          <p:nvPr/>
        </p:nvPicPr>
        <p:blipFill>
          <a:blip r:embed="rId6">
            <a:extLst>
              <a:ext uri="{28A0092B-C50C-407E-A947-70E740481C1C}">
                <a14:useLocalDpi xmlns:a14="http://schemas.microsoft.com/office/drawing/2010/main"/>
              </a:ext>
            </a:extLst>
          </a:blip>
          <a:stretch>
            <a:fillRect/>
          </a:stretch>
        </p:blipFill>
        <p:spPr>
          <a:xfrm>
            <a:off x="1888858" y="3043360"/>
            <a:ext cx="2699283" cy="1522096"/>
          </a:xfrm>
          <a:prstGeom prst="rect">
            <a:avLst/>
          </a:prstGeom>
        </p:spPr>
      </p:pic>
      <p:grpSp>
        <p:nvGrpSpPr>
          <p:cNvPr id="29" name="Group 11"/>
          <p:cNvGrpSpPr/>
          <p:nvPr/>
        </p:nvGrpSpPr>
        <p:grpSpPr>
          <a:xfrm>
            <a:off x="1780085" y="2182872"/>
            <a:ext cx="2717727" cy="304800"/>
            <a:chOff x="828674" y="2504451"/>
            <a:chExt cx="2717800" cy="304800"/>
          </a:xfrm>
        </p:grpSpPr>
        <p:pic>
          <p:nvPicPr>
            <p:cNvPr id="33" name="Picture 32"/>
            <p:cNvPicPr>
              <a:picLocks noChangeAspect="1"/>
            </p:cNvPicPr>
            <p:nvPr/>
          </p:nvPicPr>
          <p:blipFill>
            <a:blip r:embed="rId7"/>
            <a:stretch>
              <a:fillRect/>
            </a:stretch>
          </p:blipFill>
          <p:spPr>
            <a:xfrm>
              <a:off x="828674" y="2504451"/>
              <a:ext cx="2717800" cy="304800"/>
            </a:xfrm>
            <a:prstGeom prst="rect">
              <a:avLst/>
            </a:prstGeom>
          </p:spPr>
        </p:pic>
        <p:sp>
          <p:nvSpPr>
            <p:cNvPr id="38" name="TextBox 37"/>
            <p:cNvSpPr txBox="1"/>
            <p:nvPr/>
          </p:nvSpPr>
          <p:spPr>
            <a:xfrm>
              <a:off x="868891" y="2580651"/>
              <a:ext cx="2637367" cy="152400"/>
            </a:xfrm>
            <a:prstGeom prst="rect">
              <a:avLst/>
            </a:prstGeom>
          </p:spPr>
          <p:txBody>
            <a:bodyPr wrap="square" lIns="0" tIns="0" rIns="0" bIns="0" rtlCol="0" anchor="ctr">
              <a:noAutofit/>
            </a:bodyPr>
            <a:lstStyle/>
            <a:p>
              <a:pPr algn="ctr"/>
              <a:r>
                <a:rPr lang="en-US" sz="1600" dirty="0">
                  <a:solidFill>
                    <a:srgbClr val="253551"/>
                  </a:solidFill>
                  <a:latin typeface="Arial" pitchFamily="34" charset="0"/>
                  <a:cs typeface="Arial" pitchFamily="34" charset="0"/>
                </a:rPr>
                <a:t>don’t like</a:t>
              </a:r>
              <a:endParaRPr lang="en-US" sz="1600" i="0" dirty="0">
                <a:solidFill>
                  <a:srgbClr val="253551"/>
                </a:solidFill>
                <a:latin typeface="Arial" pitchFamily="34" charset="0"/>
                <a:cs typeface="Arial" pitchFamily="34" charset="0"/>
              </a:endParaRPr>
            </a:p>
          </p:txBody>
        </p:sp>
      </p:grpSp>
      <p:grpSp>
        <p:nvGrpSpPr>
          <p:cNvPr id="39" name="Group 12"/>
          <p:cNvGrpSpPr/>
          <p:nvPr/>
        </p:nvGrpSpPr>
        <p:grpSpPr>
          <a:xfrm>
            <a:off x="4652048" y="2182872"/>
            <a:ext cx="2706624" cy="304800"/>
            <a:chOff x="828674" y="2504451"/>
            <a:chExt cx="2717800" cy="304800"/>
          </a:xfrm>
        </p:grpSpPr>
        <p:pic>
          <p:nvPicPr>
            <p:cNvPr id="42" name="Picture 41"/>
            <p:cNvPicPr>
              <a:picLocks noChangeAspect="1"/>
            </p:cNvPicPr>
            <p:nvPr/>
          </p:nvPicPr>
          <p:blipFill>
            <a:blip r:embed="rId7"/>
            <a:stretch>
              <a:fillRect/>
            </a:stretch>
          </p:blipFill>
          <p:spPr>
            <a:xfrm>
              <a:off x="828674" y="2504451"/>
              <a:ext cx="2717800" cy="304800"/>
            </a:xfrm>
            <a:prstGeom prst="rect">
              <a:avLst/>
            </a:prstGeom>
          </p:spPr>
        </p:pic>
        <p:sp>
          <p:nvSpPr>
            <p:cNvPr id="49" name="TextBox 48"/>
            <p:cNvSpPr txBox="1"/>
            <p:nvPr/>
          </p:nvSpPr>
          <p:spPr>
            <a:xfrm>
              <a:off x="868891" y="2580651"/>
              <a:ext cx="2637367" cy="152400"/>
            </a:xfrm>
            <a:prstGeom prst="rect">
              <a:avLst/>
            </a:prstGeom>
          </p:spPr>
          <p:txBody>
            <a:bodyPr wrap="square" lIns="0" tIns="0" rIns="0" bIns="0" rtlCol="0" anchor="ctr">
              <a:noAutofit/>
            </a:bodyPr>
            <a:lstStyle/>
            <a:p>
              <a:pPr algn="ctr"/>
              <a:r>
                <a:rPr lang="en-US" sz="1600" dirty="0" smtClean="0">
                  <a:solidFill>
                    <a:srgbClr val="253551"/>
                  </a:solidFill>
                  <a:latin typeface="Arial" pitchFamily="34" charset="0"/>
                  <a:cs typeface="Arial" pitchFamily="34" charset="0"/>
                </a:rPr>
                <a:t>don’t like</a:t>
              </a:r>
              <a:endParaRPr lang="en-US" sz="1600" dirty="0">
                <a:solidFill>
                  <a:srgbClr val="253551"/>
                </a:solidFill>
                <a:latin typeface="Arial" pitchFamily="34" charset="0"/>
                <a:cs typeface="Arial" pitchFamily="34" charset="0"/>
              </a:endParaRPr>
            </a:p>
          </p:txBody>
        </p:sp>
      </p:grpSp>
      <p:sp>
        <p:nvSpPr>
          <p:cNvPr id="50" name="Rectangle 13"/>
          <p:cNvSpPr>
            <a:spLocks noChangeArrowheads="1"/>
          </p:cNvSpPr>
          <p:nvPr/>
        </p:nvSpPr>
        <p:spPr bwMode="auto">
          <a:xfrm>
            <a:off x="1321056" y="2802156"/>
            <a:ext cx="370614" cy="400110"/>
          </a:xfrm>
          <a:prstGeom prst="rect">
            <a:avLst/>
          </a:prstGeom>
          <a:noFill/>
          <a:ln w="9525">
            <a:noFill/>
            <a:miter lim="800000"/>
            <a:headEnd/>
            <a:tailEnd/>
          </a:ln>
        </p:spPr>
        <p:txBody>
          <a:bodyPr wrap="none">
            <a:spAutoFit/>
          </a:bodyPr>
          <a:lstStyle/>
          <a:p>
            <a:r>
              <a:rPr lang="en-US" altLang="zh-CN" sz="2000" b="1" dirty="0" smtClean="0">
                <a:latin typeface="Arial" pitchFamily="34" charset="0"/>
                <a:cs typeface="Arial" pitchFamily="34" charset="0"/>
              </a:rPr>
              <a:t>B</a:t>
            </a:r>
            <a:endParaRPr lang="zh-CN" altLang="en-US" sz="2000" b="1" dirty="0">
              <a:latin typeface="Arial" pitchFamily="34" charset="0"/>
              <a:cs typeface="Arial" pitchFamily="34" charset="0"/>
            </a:endParaRPr>
          </a:p>
        </p:txBody>
      </p:sp>
      <p:grpSp>
        <p:nvGrpSpPr>
          <p:cNvPr id="51" name="Group 13"/>
          <p:cNvGrpSpPr/>
          <p:nvPr/>
        </p:nvGrpSpPr>
        <p:grpSpPr>
          <a:xfrm>
            <a:off x="1781247" y="4489256"/>
            <a:ext cx="2717729" cy="304800"/>
            <a:chOff x="828674" y="2504451"/>
            <a:chExt cx="2717800" cy="304800"/>
          </a:xfrm>
        </p:grpSpPr>
        <p:pic>
          <p:nvPicPr>
            <p:cNvPr id="52" name="Picture 51"/>
            <p:cNvPicPr>
              <a:picLocks noChangeAspect="1"/>
            </p:cNvPicPr>
            <p:nvPr/>
          </p:nvPicPr>
          <p:blipFill>
            <a:blip r:embed="rId7"/>
            <a:stretch>
              <a:fillRect/>
            </a:stretch>
          </p:blipFill>
          <p:spPr>
            <a:xfrm>
              <a:off x="828674" y="2504451"/>
              <a:ext cx="2717800" cy="304800"/>
            </a:xfrm>
            <a:prstGeom prst="rect">
              <a:avLst/>
            </a:prstGeom>
          </p:spPr>
        </p:pic>
        <p:sp>
          <p:nvSpPr>
            <p:cNvPr id="53" name="TextBox 52"/>
            <p:cNvSpPr txBox="1"/>
            <p:nvPr/>
          </p:nvSpPr>
          <p:spPr>
            <a:xfrm>
              <a:off x="868891" y="2580651"/>
              <a:ext cx="2637367" cy="152400"/>
            </a:xfrm>
            <a:prstGeom prst="rect">
              <a:avLst/>
            </a:prstGeom>
          </p:spPr>
          <p:txBody>
            <a:bodyPr wrap="square" lIns="0" tIns="0" rIns="0" bIns="0" rtlCol="0" anchor="ctr">
              <a:noAutofit/>
            </a:bodyPr>
            <a:lstStyle/>
            <a:p>
              <a:pPr algn="ctr"/>
              <a:r>
                <a:rPr lang="en-US" sz="1600" dirty="0">
                  <a:solidFill>
                    <a:srgbClr val="253551"/>
                  </a:solidFill>
                  <a:latin typeface="Arial" pitchFamily="34" charset="0"/>
                  <a:cs typeface="Arial" pitchFamily="34" charset="0"/>
                </a:rPr>
                <a:t>don’t like</a:t>
              </a:r>
            </a:p>
          </p:txBody>
        </p:sp>
      </p:grpSp>
      <p:grpSp>
        <p:nvGrpSpPr>
          <p:cNvPr id="57" name="Group 14"/>
          <p:cNvGrpSpPr/>
          <p:nvPr/>
        </p:nvGrpSpPr>
        <p:grpSpPr>
          <a:xfrm>
            <a:off x="4652048" y="4477618"/>
            <a:ext cx="2702785" cy="304800"/>
            <a:chOff x="828674" y="2504451"/>
            <a:chExt cx="2717800" cy="304800"/>
          </a:xfrm>
        </p:grpSpPr>
        <p:pic>
          <p:nvPicPr>
            <p:cNvPr id="58" name="Picture 57"/>
            <p:cNvPicPr>
              <a:picLocks noChangeAspect="1"/>
            </p:cNvPicPr>
            <p:nvPr/>
          </p:nvPicPr>
          <p:blipFill>
            <a:blip r:embed="rId7"/>
            <a:stretch>
              <a:fillRect/>
            </a:stretch>
          </p:blipFill>
          <p:spPr>
            <a:xfrm>
              <a:off x="828674" y="2504451"/>
              <a:ext cx="2717800" cy="304800"/>
            </a:xfrm>
            <a:prstGeom prst="rect">
              <a:avLst/>
            </a:prstGeom>
          </p:spPr>
        </p:pic>
        <p:sp>
          <p:nvSpPr>
            <p:cNvPr id="59" name="TextBox 58"/>
            <p:cNvSpPr txBox="1"/>
            <p:nvPr/>
          </p:nvSpPr>
          <p:spPr>
            <a:xfrm>
              <a:off x="868891" y="2580651"/>
              <a:ext cx="2637367" cy="152400"/>
            </a:xfrm>
            <a:prstGeom prst="rect">
              <a:avLst/>
            </a:prstGeom>
          </p:spPr>
          <p:txBody>
            <a:bodyPr wrap="square" lIns="0" tIns="0" rIns="0" bIns="0" rtlCol="0" anchor="ctr">
              <a:noAutofit/>
            </a:bodyPr>
            <a:lstStyle/>
            <a:p>
              <a:pPr algn="ctr"/>
              <a:r>
                <a:rPr lang="en-US" sz="1600" dirty="0">
                  <a:solidFill>
                    <a:srgbClr val="253551"/>
                  </a:solidFill>
                  <a:latin typeface="Arial" pitchFamily="34" charset="0"/>
                  <a:cs typeface="Arial" pitchFamily="34" charset="0"/>
                </a:rPr>
                <a:t>like</a:t>
              </a:r>
            </a:p>
          </p:txBody>
        </p:sp>
      </p:grpSp>
      <p:sp>
        <p:nvSpPr>
          <p:cNvPr id="60" name="Rectangle 11"/>
          <p:cNvSpPr>
            <a:spLocks noChangeArrowheads="1"/>
          </p:cNvSpPr>
          <p:nvPr/>
        </p:nvSpPr>
        <p:spPr bwMode="auto">
          <a:xfrm>
            <a:off x="1321056" y="764120"/>
            <a:ext cx="370614" cy="400110"/>
          </a:xfrm>
          <a:prstGeom prst="rect">
            <a:avLst/>
          </a:prstGeom>
          <a:noFill/>
          <a:ln w="9525">
            <a:noFill/>
            <a:miter lim="800000"/>
            <a:headEnd/>
            <a:tailEnd/>
          </a:ln>
        </p:spPr>
        <p:txBody>
          <a:bodyPr wrap="none">
            <a:spAutoFit/>
          </a:bodyPr>
          <a:lstStyle/>
          <a:p>
            <a:r>
              <a:rPr lang="en-US" altLang="zh-CN" sz="2000" b="1" dirty="0">
                <a:latin typeface="Arial" pitchFamily="34" charset="0"/>
                <a:cs typeface="Arial" pitchFamily="34" charset="0"/>
              </a:rPr>
              <a:t>A</a:t>
            </a:r>
            <a:endParaRPr lang="zh-CN" altLang="en-US" sz="2000" b="1" dirty="0">
              <a:latin typeface="Arial" pitchFamily="34" charset="0"/>
              <a:cs typeface="Arial" pitchFamily="34" charset="0"/>
            </a:endParaRPr>
          </a:p>
        </p:txBody>
      </p:sp>
      <p:sp>
        <p:nvSpPr>
          <p:cNvPr id="26" name="Rectangle 25"/>
          <p:cNvSpPr/>
          <p:nvPr/>
        </p:nvSpPr>
        <p:spPr>
          <a:xfrm>
            <a:off x="0" y="446088"/>
            <a:ext cx="9144000" cy="72000"/>
          </a:xfrm>
          <a:prstGeom prst="rect">
            <a:avLst/>
          </a:prstGeom>
          <a:solidFill>
            <a:srgbClr val="F12C3E">
              <a:alpha val="75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Rectangle 26"/>
          <p:cNvSpPr/>
          <p:nvPr/>
        </p:nvSpPr>
        <p:spPr>
          <a:xfrm>
            <a:off x="1" y="446088"/>
            <a:ext cx="358774" cy="72000"/>
          </a:xfrm>
          <a:prstGeom prst="rect">
            <a:avLst/>
          </a:prstGeom>
          <a:solidFill>
            <a:srgbClr val="F12C3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9378879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0" y="1"/>
            <a:ext cx="9144000" cy="447674"/>
          </a:xfrm>
          <a:prstGeom prst="rect">
            <a:avLst/>
          </a:prstGeom>
          <a:solidFill>
            <a:srgbClr val="00335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7" name="Title 8"/>
          <p:cNvSpPr txBox="1">
            <a:spLocks/>
          </p:cNvSpPr>
          <p:nvPr/>
        </p:nvSpPr>
        <p:spPr>
          <a:xfrm>
            <a:off x="355600" y="104775"/>
            <a:ext cx="5168900" cy="246221"/>
          </a:xfrm>
          <a:prstGeom prst="rect">
            <a:avLst/>
          </a:prstGeom>
        </p:spPr>
        <p:txBody>
          <a:bodyPr vert="horz" wrap="square" lIns="0" tIns="0" rIns="0" bIns="0">
            <a:spAutoFit/>
          </a:bodyPr>
          <a:lstStyle>
            <a:lvl1pPr algn="l" defTabSz="457200" rtl="0" eaLnBrk="1" latinLnBrk="0" hangingPunct="1">
              <a:spcBef>
                <a:spcPct val="0"/>
              </a:spcBef>
              <a:buNone/>
              <a:defRPr sz="1600" b="1" i="0" kern="1200">
                <a:solidFill>
                  <a:srgbClr val="FFFFFF"/>
                </a:solidFill>
                <a:latin typeface="Arial"/>
                <a:ea typeface="+mj-ea"/>
                <a:cs typeface="Arial"/>
              </a:defRPr>
            </a:lvl1pPr>
          </a:lstStyle>
          <a:p>
            <a:r>
              <a:rPr lang="en-US" dirty="0">
                <a:latin typeface="Arial" pitchFamily="34" charset="0"/>
                <a:cs typeface="Arial" pitchFamily="34" charset="0"/>
              </a:rPr>
              <a:t>Part 3.0: Target Structures</a:t>
            </a:r>
            <a:endParaRPr lang="en-US" sz="1400" dirty="0">
              <a:latin typeface="Arial" pitchFamily="34" charset="0"/>
              <a:cs typeface="Arial" pitchFamily="34" charset="0"/>
            </a:endParaRPr>
          </a:p>
        </p:txBody>
      </p:sp>
      <p:sp>
        <p:nvSpPr>
          <p:cNvPr id="8" name="Text Placeholder 16"/>
          <p:cNvSpPr txBox="1">
            <a:spLocks/>
          </p:cNvSpPr>
          <p:nvPr/>
        </p:nvSpPr>
        <p:spPr>
          <a:xfrm>
            <a:off x="5549900" y="95250"/>
            <a:ext cx="3238500" cy="260350"/>
          </a:xfrm>
          <a:prstGeom prst="rect">
            <a:avLst/>
          </a:prstGeom>
        </p:spPr>
        <p:txBody>
          <a:bodyPr vert="horz" lIns="0" tIns="0" rIns="0" bIns="0">
            <a:normAutofit/>
          </a:bodyPr>
          <a:lstStyle>
            <a:lvl1pPr marL="0" indent="0" algn="r" defTabSz="457200" rtl="0" eaLnBrk="1" latinLnBrk="0" hangingPunct="1">
              <a:spcBef>
                <a:spcPct val="20000"/>
              </a:spcBef>
              <a:buFont typeface="Arial"/>
              <a:buNone/>
              <a:defRPr sz="1600" b="0" i="0" kern="1200">
                <a:solidFill>
                  <a:schemeClr val="bg1"/>
                </a:solidFill>
                <a:latin typeface="Arial"/>
                <a:ea typeface="+mn-ea"/>
                <a:cs typeface="Arial"/>
              </a:defRPr>
            </a:lvl1pPr>
            <a:lvl2pPr marL="457200" indent="0" algn="l" defTabSz="457200" rtl="0" eaLnBrk="1" latinLnBrk="0" hangingPunct="1">
              <a:spcBef>
                <a:spcPct val="20000"/>
              </a:spcBef>
              <a:buFont typeface="Arial"/>
              <a:buNone/>
              <a:defRPr sz="1600" b="0" i="0" kern="1200">
                <a:solidFill>
                  <a:srgbClr val="F12C3E"/>
                </a:solidFill>
                <a:latin typeface="Arial"/>
                <a:ea typeface="+mn-ea"/>
                <a:cs typeface="Arial"/>
              </a:defRPr>
            </a:lvl2pPr>
            <a:lvl3pPr marL="914400" indent="0" algn="l" defTabSz="457200" rtl="0" eaLnBrk="1" latinLnBrk="0" hangingPunct="1">
              <a:spcBef>
                <a:spcPct val="20000"/>
              </a:spcBef>
              <a:buFont typeface="Arial"/>
              <a:buNone/>
              <a:defRPr sz="1600" b="0" i="0" kern="1200">
                <a:solidFill>
                  <a:srgbClr val="F12C3E"/>
                </a:solidFill>
                <a:latin typeface="Arial"/>
                <a:ea typeface="+mn-ea"/>
                <a:cs typeface="Arial"/>
              </a:defRPr>
            </a:lvl3pPr>
            <a:lvl4pPr marL="1371600" indent="0" algn="l" defTabSz="457200" rtl="0" eaLnBrk="1" latinLnBrk="0" hangingPunct="1">
              <a:spcBef>
                <a:spcPct val="20000"/>
              </a:spcBef>
              <a:buFont typeface="Arial"/>
              <a:buNone/>
              <a:defRPr sz="1600" b="0" i="0" kern="1200">
                <a:solidFill>
                  <a:srgbClr val="F12C3E"/>
                </a:solidFill>
                <a:latin typeface="Arial"/>
                <a:ea typeface="+mn-ea"/>
                <a:cs typeface="Arial"/>
              </a:defRPr>
            </a:lvl4pPr>
            <a:lvl5pPr marL="1828800" indent="0" algn="l" defTabSz="457200" rtl="0" eaLnBrk="1" latinLnBrk="0" hangingPunct="1">
              <a:spcBef>
                <a:spcPct val="20000"/>
              </a:spcBef>
              <a:buFont typeface="Arial"/>
              <a:buNone/>
              <a:defRPr sz="1600" b="0" i="0" kern="1200">
                <a:solidFill>
                  <a:srgbClr val="F12C3E"/>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latin typeface="Arial" pitchFamily="34" charset="0"/>
                <a:cs typeface="Arial" pitchFamily="34" charset="0"/>
              </a:rPr>
              <a:t>Activity 3.1: Practice</a:t>
            </a:r>
            <a:endParaRPr lang="en-GB" sz="1400" dirty="0">
              <a:latin typeface="Arial" pitchFamily="34" charset="0"/>
              <a:cs typeface="Arial" pitchFamily="34" charset="0"/>
            </a:endParaRPr>
          </a:p>
        </p:txBody>
      </p:sp>
      <p:pic>
        <p:nvPicPr>
          <p:cNvPr id="51" name="Picture 50"/>
          <p:cNvPicPr>
            <a:picLocks noChangeAspect="1"/>
          </p:cNvPicPr>
          <p:nvPr/>
        </p:nvPicPr>
        <p:blipFill rotWithShape="1">
          <a:blip r:embed="rId3" cstate="screen">
            <a:extLst>
              <a:ext uri="{28A0092B-C50C-407E-A947-70E740481C1C}">
                <a14:useLocalDpi xmlns:a14="http://schemas.microsoft.com/office/drawing/2010/main"/>
              </a:ext>
            </a:extLst>
          </a:blip>
          <a:srcRect l="-21608" r="-19084"/>
          <a:stretch/>
        </p:blipFill>
        <p:spPr>
          <a:xfrm>
            <a:off x="1787237" y="861237"/>
            <a:ext cx="2701636" cy="1333174"/>
          </a:xfrm>
          <a:prstGeom prst="rect">
            <a:avLst/>
          </a:prstGeom>
          <a:solidFill>
            <a:srgbClr val="DCDACE"/>
          </a:solidFill>
        </p:spPr>
      </p:pic>
      <p:pic>
        <p:nvPicPr>
          <p:cNvPr id="52" name="Picture 51"/>
          <p:cNvPicPr>
            <a:picLocks noChangeAspect="1"/>
          </p:cNvPicPr>
          <p:nvPr/>
        </p:nvPicPr>
        <p:blipFill rotWithShape="1">
          <a:blip r:embed="rId4" cstate="screen">
            <a:extLst>
              <a:ext uri="{28A0092B-C50C-407E-A947-70E740481C1C}">
                <a14:useLocalDpi xmlns:a14="http://schemas.microsoft.com/office/drawing/2010/main"/>
              </a:ext>
            </a:extLst>
          </a:blip>
          <a:srcRect r="-1"/>
          <a:stretch/>
        </p:blipFill>
        <p:spPr>
          <a:xfrm>
            <a:off x="4652867" y="857250"/>
            <a:ext cx="2700433" cy="1623148"/>
          </a:xfrm>
          <a:prstGeom prst="rect">
            <a:avLst/>
          </a:prstGeom>
        </p:spPr>
      </p:pic>
      <p:pic>
        <p:nvPicPr>
          <p:cNvPr id="53" name="Picture 52"/>
          <p:cNvPicPr>
            <a:picLocks noChangeAspect="1"/>
          </p:cNvPicPr>
          <p:nvPr/>
        </p:nvPicPr>
        <p:blipFill rotWithShape="1">
          <a:blip r:embed="rId5" cstate="screen">
            <a:extLst>
              <a:ext uri="{28A0092B-C50C-407E-A947-70E740481C1C}">
                <a14:useLocalDpi xmlns:a14="http://schemas.microsoft.com/office/drawing/2010/main"/>
              </a:ext>
            </a:extLst>
          </a:blip>
          <a:srcRect/>
          <a:stretch/>
        </p:blipFill>
        <p:spPr>
          <a:xfrm>
            <a:off x="1790700" y="2884516"/>
            <a:ext cx="2703051" cy="1745502"/>
          </a:xfrm>
          <a:prstGeom prst="rect">
            <a:avLst/>
          </a:prstGeom>
        </p:spPr>
      </p:pic>
      <p:pic>
        <p:nvPicPr>
          <p:cNvPr id="54" name="Picture 53"/>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4652048" y="2888203"/>
            <a:ext cx="2702784" cy="1801856"/>
          </a:xfrm>
          <a:prstGeom prst="rect">
            <a:avLst/>
          </a:prstGeom>
        </p:spPr>
      </p:pic>
      <p:grpSp>
        <p:nvGrpSpPr>
          <p:cNvPr id="28" name="Group 11"/>
          <p:cNvGrpSpPr/>
          <p:nvPr/>
        </p:nvGrpSpPr>
        <p:grpSpPr>
          <a:xfrm>
            <a:off x="1780085" y="2182872"/>
            <a:ext cx="2717727" cy="304800"/>
            <a:chOff x="828674" y="2504451"/>
            <a:chExt cx="2717800" cy="304800"/>
          </a:xfrm>
        </p:grpSpPr>
        <p:pic>
          <p:nvPicPr>
            <p:cNvPr id="29" name="Picture 28"/>
            <p:cNvPicPr>
              <a:picLocks noChangeAspect="1"/>
            </p:cNvPicPr>
            <p:nvPr/>
          </p:nvPicPr>
          <p:blipFill>
            <a:blip r:embed="rId7"/>
            <a:stretch>
              <a:fillRect/>
            </a:stretch>
          </p:blipFill>
          <p:spPr>
            <a:xfrm>
              <a:off x="828674" y="2504451"/>
              <a:ext cx="2717800" cy="304800"/>
            </a:xfrm>
            <a:prstGeom prst="rect">
              <a:avLst/>
            </a:prstGeom>
          </p:spPr>
        </p:pic>
        <p:sp>
          <p:nvSpPr>
            <p:cNvPr id="30" name="TextBox 29"/>
            <p:cNvSpPr txBox="1"/>
            <p:nvPr/>
          </p:nvSpPr>
          <p:spPr>
            <a:xfrm>
              <a:off x="868891" y="2580651"/>
              <a:ext cx="2637367" cy="152400"/>
            </a:xfrm>
            <a:prstGeom prst="rect">
              <a:avLst/>
            </a:prstGeom>
          </p:spPr>
          <p:txBody>
            <a:bodyPr wrap="square" lIns="0" tIns="0" rIns="0" bIns="0" rtlCol="0" anchor="ctr">
              <a:noAutofit/>
            </a:bodyPr>
            <a:lstStyle/>
            <a:p>
              <a:pPr algn="ctr"/>
              <a:r>
                <a:rPr lang="en-US" sz="1600" dirty="0">
                  <a:solidFill>
                    <a:srgbClr val="253551"/>
                  </a:solidFill>
                  <a:latin typeface="Arial" pitchFamily="34" charset="0"/>
                  <a:cs typeface="Arial" pitchFamily="34" charset="0"/>
                </a:rPr>
                <a:t>don’t like</a:t>
              </a:r>
              <a:endParaRPr lang="en-US" sz="1600" i="0" dirty="0">
                <a:solidFill>
                  <a:srgbClr val="253551"/>
                </a:solidFill>
                <a:latin typeface="Arial" pitchFamily="34" charset="0"/>
                <a:cs typeface="Arial" pitchFamily="34" charset="0"/>
              </a:endParaRPr>
            </a:p>
          </p:txBody>
        </p:sp>
      </p:grpSp>
      <p:grpSp>
        <p:nvGrpSpPr>
          <p:cNvPr id="31" name="Group 12"/>
          <p:cNvGrpSpPr/>
          <p:nvPr/>
        </p:nvGrpSpPr>
        <p:grpSpPr>
          <a:xfrm>
            <a:off x="4652048" y="2182872"/>
            <a:ext cx="2701252" cy="304800"/>
            <a:chOff x="828674" y="2504451"/>
            <a:chExt cx="2717800" cy="304800"/>
          </a:xfrm>
        </p:grpSpPr>
        <p:pic>
          <p:nvPicPr>
            <p:cNvPr id="32" name="Picture 31"/>
            <p:cNvPicPr>
              <a:picLocks noChangeAspect="1"/>
            </p:cNvPicPr>
            <p:nvPr/>
          </p:nvPicPr>
          <p:blipFill>
            <a:blip r:embed="rId7"/>
            <a:stretch>
              <a:fillRect/>
            </a:stretch>
          </p:blipFill>
          <p:spPr>
            <a:xfrm>
              <a:off x="828674" y="2504451"/>
              <a:ext cx="2717800" cy="304800"/>
            </a:xfrm>
            <a:prstGeom prst="rect">
              <a:avLst/>
            </a:prstGeom>
          </p:spPr>
        </p:pic>
        <p:sp>
          <p:nvSpPr>
            <p:cNvPr id="36" name="TextBox 35"/>
            <p:cNvSpPr txBox="1"/>
            <p:nvPr/>
          </p:nvSpPr>
          <p:spPr>
            <a:xfrm>
              <a:off x="868891" y="2580651"/>
              <a:ext cx="2637367" cy="152400"/>
            </a:xfrm>
            <a:prstGeom prst="rect">
              <a:avLst/>
            </a:prstGeom>
          </p:spPr>
          <p:txBody>
            <a:bodyPr wrap="square" lIns="0" tIns="0" rIns="0" bIns="0" rtlCol="0" anchor="ctr">
              <a:noAutofit/>
            </a:bodyPr>
            <a:lstStyle/>
            <a:p>
              <a:pPr algn="ctr"/>
              <a:r>
                <a:rPr lang="en-US" sz="1600" dirty="0" smtClean="0">
                  <a:solidFill>
                    <a:srgbClr val="253551"/>
                  </a:solidFill>
                  <a:latin typeface="Arial" pitchFamily="34" charset="0"/>
                  <a:cs typeface="Arial" pitchFamily="34" charset="0"/>
                </a:rPr>
                <a:t>like</a:t>
              </a:r>
              <a:endParaRPr lang="en-US" sz="1600" dirty="0">
                <a:solidFill>
                  <a:srgbClr val="253551"/>
                </a:solidFill>
                <a:latin typeface="Arial" pitchFamily="34" charset="0"/>
                <a:cs typeface="Arial" pitchFamily="34" charset="0"/>
              </a:endParaRPr>
            </a:p>
          </p:txBody>
        </p:sp>
      </p:grpSp>
      <p:sp>
        <p:nvSpPr>
          <p:cNvPr id="38" name="Rectangle 13"/>
          <p:cNvSpPr>
            <a:spLocks noChangeArrowheads="1"/>
          </p:cNvSpPr>
          <p:nvPr/>
        </p:nvSpPr>
        <p:spPr bwMode="auto">
          <a:xfrm>
            <a:off x="1321056" y="2802156"/>
            <a:ext cx="370614" cy="400110"/>
          </a:xfrm>
          <a:prstGeom prst="rect">
            <a:avLst/>
          </a:prstGeom>
          <a:noFill/>
          <a:ln w="9525">
            <a:noFill/>
            <a:miter lim="800000"/>
            <a:headEnd/>
            <a:tailEnd/>
          </a:ln>
        </p:spPr>
        <p:txBody>
          <a:bodyPr wrap="none">
            <a:spAutoFit/>
          </a:bodyPr>
          <a:lstStyle/>
          <a:p>
            <a:r>
              <a:rPr lang="en-US" altLang="zh-CN" sz="2000" b="1" dirty="0" smtClean="0">
                <a:latin typeface="Arial" pitchFamily="34" charset="0"/>
                <a:cs typeface="Arial" pitchFamily="34" charset="0"/>
              </a:rPr>
              <a:t>B</a:t>
            </a:r>
            <a:endParaRPr lang="zh-CN" altLang="en-US" sz="2000" b="1" dirty="0">
              <a:latin typeface="Arial" pitchFamily="34" charset="0"/>
              <a:cs typeface="Arial" pitchFamily="34" charset="0"/>
            </a:endParaRPr>
          </a:p>
        </p:txBody>
      </p:sp>
      <p:grpSp>
        <p:nvGrpSpPr>
          <p:cNvPr id="39" name="Group 13"/>
          <p:cNvGrpSpPr/>
          <p:nvPr/>
        </p:nvGrpSpPr>
        <p:grpSpPr>
          <a:xfrm>
            <a:off x="1781247" y="4489256"/>
            <a:ext cx="2717729" cy="304800"/>
            <a:chOff x="828674" y="2504451"/>
            <a:chExt cx="2717800" cy="304800"/>
          </a:xfrm>
        </p:grpSpPr>
        <p:pic>
          <p:nvPicPr>
            <p:cNvPr id="55" name="Picture 54"/>
            <p:cNvPicPr>
              <a:picLocks noChangeAspect="1"/>
            </p:cNvPicPr>
            <p:nvPr/>
          </p:nvPicPr>
          <p:blipFill>
            <a:blip r:embed="rId7"/>
            <a:stretch>
              <a:fillRect/>
            </a:stretch>
          </p:blipFill>
          <p:spPr>
            <a:xfrm>
              <a:off x="828674" y="2504451"/>
              <a:ext cx="2717800" cy="304800"/>
            </a:xfrm>
            <a:prstGeom prst="rect">
              <a:avLst/>
            </a:prstGeom>
          </p:spPr>
        </p:pic>
        <p:sp>
          <p:nvSpPr>
            <p:cNvPr id="56" name="TextBox 55"/>
            <p:cNvSpPr txBox="1"/>
            <p:nvPr/>
          </p:nvSpPr>
          <p:spPr>
            <a:xfrm>
              <a:off x="868891" y="2580651"/>
              <a:ext cx="2637367" cy="152400"/>
            </a:xfrm>
            <a:prstGeom prst="rect">
              <a:avLst/>
            </a:prstGeom>
          </p:spPr>
          <p:txBody>
            <a:bodyPr wrap="square" lIns="0" tIns="0" rIns="0" bIns="0" rtlCol="0" anchor="ctr">
              <a:noAutofit/>
            </a:bodyPr>
            <a:lstStyle/>
            <a:p>
              <a:pPr algn="ctr"/>
              <a:r>
                <a:rPr lang="en-US" sz="1600" dirty="0">
                  <a:solidFill>
                    <a:srgbClr val="253551"/>
                  </a:solidFill>
                  <a:latin typeface="Arial" pitchFamily="34" charset="0"/>
                  <a:cs typeface="Arial" pitchFamily="34" charset="0"/>
                </a:rPr>
                <a:t>don’t like</a:t>
              </a:r>
            </a:p>
          </p:txBody>
        </p:sp>
      </p:grpSp>
      <p:grpSp>
        <p:nvGrpSpPr>
          <p:cNvPr id="57" name="Group 14"/>
          <p:cNvGrpSpPr/>
          <p:nvPr/>
        </p:nvGrpSpPr>
        <p:grpSpPr>
          <a:xfrm>
            <a:off x="4652048" y="4477618"/>
            <a:ext cx="2702785" cy="304800"/>
            <a:chOff x="828674" y="2504451"/>
            <a:chExt cx="2717800" cy="304800"/>
          </a:xfrm>
        </p:grpSpPr>
        <p:pic>
          <p:nvPicPr>
            <p:cNvPr id="58" name="Picture 57"/>
            <p:cNvPicPr>
              <a:picLocks noChangeAspect="1"/>
            </p:cNvPicPr>
            <p:nvPr/>
          </p:nvPicPr>
          <p:blipFill>
            <a:blip r:embed="rId7"/>
            <a:stretch>
              <a:fillRect/>
            </a:stretch>
          </p:blipFill>
          <p:spPr>
            <a:xfrm>
              <a:off x="828674" y="2504451"/>
              <a:ext cx="2717800" cy="304800"/>
            </a:xfrm>
            <a:prstGeom prst="rect">
              <a:avLst/>
            </a:prstGeom>
          </p:spPr>
        </p:pic>
        <p:sp>
          <p:nvSpPr>
            <p:cNvPr id="59" name="TextBox 58"/>
            <p:cNvSpPr txBox="1"/>
            <p:nvPr/>
          </p:nvSpPr>
          <p:spPr>
            <a:xfrm>
              <a:off x="868891" y="2580651"/>
              <a:ext cx="2637367" cy="152400"/>
            </a:xfrm>
            <a:prstGeom prst="rect">
              <a:avLst/>
            </a:prstGeom>
          </p:spPr>
          <p:txBody>
            <a:bodyPr wrap="square" lIns="0" tIns="0" rIns="0" bIns="0" rtlCol="0" anchor="ctr">
              <a:noAutofit/>
            </a:bodyPr>
            <a:lstStyle/>
            <a:p>
              <a:pPr algn="ctr"/>
              <a:r>
                <a:rPr lang="en-US" sz="1600" dirty="0">
                  <a:solidFill>
                    <a:srgbClr val="253551"/>
                  </a:solidFill>
                  <a:latin typeface="Arial" pitchFamily="34" charset="0"/>
                  <a:cs typeface="Arial" pitchFamily="34" charset="0"/>
                </a:rPr>
                <a:t>like</a:t>
              </a:r>
            </a:p>
          </p:txBody>
        </p:sp>
      </p:grpSp>
      <p:sp>
        <p:nvSpPr>
          <p:cNvPr id="60" name="Rectangle 11"/>
          <p:cNvSpPr>
            <a:spLocks noChangeArrowheads="1"/>
          </p:cNvSpPr>
          <p:nvPr/>
        </p:nvSpPr>
        <p:spPr bwMode="auto">
          <a:xfrm>
            <a:off x="1321056" y="764120"/>
            <a:ext cx="370614" cy="400110"/>
          </a:xfrm>
          <a:prstGeom prst="rect">
            <a:avLst/>
          </a:prstGeom>
          <a:noFill/>
          <a:ln w="9525">
            <a:noFill/>
            <a:miter lim="800000"/>
            <a:headEnd/>
            <a:tailEnd/>
          </a:ln>
        </p:spPr>
        <p:txBody>
          <a:bodyPr wrap="none">
            <a:spAutoFit/>
          </a:bodyPr>
          <a:lstStyle/>
          <a:p>
            <a:r>
              <a:rPr lang="en-US" altLang="zh-CN" sz="2000" b="1" dirty="0">
                <a:latin typeface="Arial" pitchFamily="34" charset="0"/>
                <a:cs typeface="Arial" pitchFamily="34" charset="0"/>
              </a:rPr>
              <a:t>A</a:t>
            </a:r>
            <a:endParaRPr lang="zh-CN" altLang="en-US" sz="2000" b="1" dirty="0">
              <a:latin typeface="Arial" pitchFamily="34" charset="0"/>
              <a:cs typeface="Arial" pitchFamily="34" charset="0"/>
            </a:endParaRPr>
          </a:p>
        </p:txBody>
      </p:sp>
      <p:sp>
        <p:nvSpPr>
          <p:cNvPr id="26" name="Rectangle 25"/>
          <p:cNvSpPr/>
          <p:nvPr/>
        </p:nvSpPr>
        <p:spPr>
          <a:xfrm>
            <a:off x="0" y="446088"/>
            <a:ext cx="9144000" cy="72000"/>
          </a:xfrm>
          <a:prstGeom prst="rect">
            <a:avLst/>
          </a:prstGeom>
          <a:solidFill>
            <a:srgbClr val="F12C3E">
              <a:alpha val="75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Rectangle 26"/>
          <p:cNvSpPr/>
          <p:nvPr/>
        </p:nvSpPr>
        <p:spPr>
          <a:xfrm>
            <a:off x="1" y="446088"/>
            <a:ext cx="358774" cy="72000"/>
          </a:xfrm>
          <a:prstGeom prst="rect">
            <a:avLst/>
          </a:prstGeom>
          <a:solidFill>
            <a:srgbClr val="F12C3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7517192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3" name="Picture 52"/>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2356585" y="2900509"/>
            <a:ext cx="1611429" cy="1613178"/>
          </a:xfrm>
          <a:prstGeom prst="rect">
            <a:avLst/>
          </a:prstGeom>
        </p:spPr>
      </p:pic>
      <p:sp>
        <p:nvSpPr>
          <p:cNvPr id="15" name="Rectangle 14"/>
          <p:cNvSpPr/>
          <p:nvPr/>
        </p:nvSpPr>
        <p:spPr>
          <a:xfrm>
            <a:off x="0" y="1"/>
            <a:ext cx="9144000" cy="447674"/>
          </a:xfrm>
          <a:prstGeom prst="rect">
            <a:avLst/>
          </a:prstGeom>
          <a:solidFill>
            <a:srgbClr val="00335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7" name="Title 8"/>
          <p:cNvSpPr txBox="1">
            <a:spLocks/>
          </p:cNvSpPr>
          <p:nvPr/>
        </p:nvSpPr>
        <p:spPr>
          <a:xfrm>
            <a:off x="355600" y="104775"/>
            <a:ext cx="5168900" cy="246221"/>
          </a:xfrm>
          <a:prstGeom prst="rect">
            <a:avLst/>
          </a:prstGeom>
        </p:spPr>
        <p:txBody>
          <a:bodyPr vert="horz" wrap="square" lIns="0" tIns="0" rIns="0" bIns="0">
            <a:spAutoFit/>
          </a:bodyPr>
          <a:lstStyle>
            <a:lvl1pPr algn="l" defTabSz="457200" rtl="0" eaLnBrk="1" latinLnBrk="0" hangingPunct="1">
              <a:spcBef>
                <a:spcPct val="0"/>
              </a:spcBef>
              <a:buNone/>
              <a:defRPr sz="1600" b="1" i="0" kern="1200">
                <a:solidFill>
                  <a:srgbClr val="FFFFFF"/>
                </a:solidFill>
                <a:latin typeface="Arial"/>
                <a:ea typeface="+mj-ea"/>
                <a:cs typeface="Arial"/>
              </a:defRPr>
            </a:lvl1pPr>
          </a:lstStyle>
          <a:p>
            <a:r>
              <a:rPr lang="en-US" dirty="0">
                <a:latin typeface="Arial" pitchFamily="34" charset="0"/>
                <a:cs typeface="Arial" pitchFamily="34" charset="0"/>
              </a:rPr>
              <a:t>Part 3.0: Target Structures</a:t>
            </a:r>
            <a:endParaRPr lang="en-US" sz="1400" dirty="0">
              <a:latin typeface="Arial" pitchFamily="34" charset="0"/>
              <a:cs typeface="Arial" pitchFamily="34" charset="0"/>
            </a:endParaRPr>
          </a:p>
        </p:txBody>
      </p:sp>
      <p:sp>
        <p:nvSpPr>
          <p:cNvPr id="8" name="Text Placeholder 16"/>
          <p:cNvSpPr txBox="1">
            <a:spLocks/>
          </p:cNvSpPr>
          <p:nvPr/>
        </p:nvSpPr>
        <p:spPr>
          <a:xfrm>
            <a:off x="5549900" y="95250"/>
            <a:ext cx="3238500" cy="260350"/>
          </a:xfrm>
          <a:prstGeom prst="rect">
            <a:avLst/>
          </a:prstGeom>
        </p:spPr>
        <p:txBody>
          <a:bodyPr vert="horz" lIns="0" tIns="0" rIns="0" bIns="0">
            <a:normAutofit/>
          </a:bodyPr>
          <a:lstStyle>
            <a:lvl1pPr marL="0" indent="0" algn="r" defTabSz="457200" rtl="0" eaLnBrk="1" latinLnBrk="0" hangingPunct="1">
              <a:spcBef>
                <a:spcPct val="20000"/>
              </a:spcBef>
              <a:buFont typeface="Arial"/>
              <a:buNone/>
              <a:defRPr sz="1600" b="0" i="0" kern="1200">
                <a:solidFill>
                  <a:schemeClr val="bg1"/>
                </a:solidFill>
                <a:latin typeface="Arial"/>
                <a:ea typeface="+mn-ea"/>
                <a:cs typeface="Arial"/>
              </a:defRPr>
            </a:lvl1pPr>
            <a:lvl2pPr marL="457200" indent="0" algn="l" defTabSz="457200" rtl="0" eaLnBrk="1" latinLnBrk="0" hangingPunct="1">
              <a:spcBef>
                <a:spcPct val="20000"/>
              </a:spcBef>
              <a:buFont typeface="Arial"/>
              <a:buNone/>
              <a:defRPr sz="1600" b="0" i="0" kern="1200">
                <a:solidFill>
                  <a:srgbClr val="F12C3E"/>
                </a:solidFill>
                <a:latin typeface="Arial"/>
                <a:ea typeface="+mn-ea"/>
                <a:cs typeface="Arial"/>
              </a:defRPr>
            </a:lvl2pPr>
            <a:lvl3pPr marL="914400" indent="0" algn="l" defTabSz="457200" rtl="0" eaLnBrk="1" latinLnBrk="0" hangingPunct="1">
              <a:spcBef>
                <a:spcPct val="20000"/>
              </a:spcBef>
              <a:buFont typeface="Arial"/>
              <a:buNone/>
              <a:defRPr sz="1600" b="0" i="0" kern="1200">
                <a:solidFill>
                  <a:srgbClr val="F12C3E"/>
                </a:solidFill>
                <a:latin typeface="Arial"/>
                <a:ea typeface="+mn-ea"/>
                <a:cs typeface="Arial"/>
              </a:defRPr>
            </a:lvl3pPr>
            <a:lvl4pPr marL="1371600" indent="0" algn="l" defTabSz="457200" rtl="0" eaLnBrk="1" latinLnBrk="0" hangingPunct="1">
              <a:spcBef>
                <a:spcPct val="20000"/>
              </a:spcBef>
              <a:buFont typeface="Arial"/>
              <a:buNone/>
              <a:defRPr sz="1600" b="0" i="0" kern="1200">
                <a:solidFill>
                  <a:srgbClr val="F12C3E"/>
                </a:solidFill>
                <a:latin typeface="Arial"/>
                <a:ea typeface="+mn-ea"/>
                <a:cs typeface="Arial"/>
              </a:defRPr>
            </a:lvl4pPr>
            <a:lvl5pPr marL="1828800" indent="0" algn="l" defTabSz="457200" rtl="0" eaLnBrk="1" latinLnBrk="0" hangingPunct="1">
              <a:spcBef>
                <a:spcPct val="20000"/>
              </a:spcBef>
              <a:buFont typeface="Arial"/>
              <a:buNone/>
              <a:defRPr sz="1600" b="0" i="0" kern="1200">
                <a:solidFill>
                  <a:srgbClr val="F12C3E"/>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latin typeface="Arial" pitchFamily="34" charset="0"/>
                <a:cs typeface="Arial" pitchFamily="34" charset="0"/>
              </a:rPr>
              <a:t>Activity 3.1: Practice</a:t>
            </a:r>
            <a:endParaRPr lang="en-GB" sz="1400" dirty="0">
              <a:latin typeface="Arial" pitchFamily="34" charset="0"/>
              <a:cs typeface="Arial" pitchFamily="34" charset="0"/>
            </a:endParaRPr>
          </a:p>
        </p:txBody>
      </p:sp>
      <p:pic>
        <p:nvPicPr>
          <p:cNvPr id="27" name="Picture 26"/>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a:xfrm>
            <a:off x="1791190" y="864523"/>
            <a:ext cx="2695520" cy="1504603"/>
          </a:xfrm>
          <a:prstGeom prst="rect">
            <a:avLst/>
          </a:prstGeom>
        </p:spPr>
      </p:pic>
      <p:pic>
        <p:nvPicPr>
          <p:cNvPr id="28" name="Picture 27"/>
          <p:cNvPicPr>
            <a:picLocks noChangeAspect="1"/>
          </p:cNvPicPr>
          <p:nvPr/>
        </p:nvPicPr>
        <p:blipFill rotWithShape="1">
          <a:blip r:embed="rId5" cstate="screen">
            <a:extLst>
              <a:ext uri="{28A0092B-C50C-407E-A947-70E740481C1C}">
                <a14:useLocalDpi xmlns:a14="http://schemas.microsoft.com/office/drawing/2010/main"/>
              </a:ext>
            </a:extLst>
          </a:blip>
          <a:srcRect l="-15233"/>
          <a:stretch/>
        </p:blipFill>
        <p:spPr>
          <a:xfrm>
            <a:off x="4655127" y="866866"/>
            <a:ext cx="2697445" cy="1560574"/>
          </a:xfrm>
          <a:prstGeom prst="rect">
            <a:avLst/>
          </a:prstGeom>
        </p:spPr>
      </p:pic>
      <p:pic>
        <p:nvPicPr>
          <p:cNvPr id="34" name="Picture 33"/>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4780169" y="2887663"/>
            <a:ext cx="2532409" cy="1688273"/>
          </a:xfrm>
          <a:prstGeom prst="rect">
            <a:avLst/>
          </a:prstGeom>
        </p:spPr>
      </p:pic>
      <p:grpSp>
        <p:nvGrpSpPr>
          <p:cNvPr id="26" name="Group 11"/>
          <p:cNvGrpSpPr/>
          <p:nvPr/>
        </p:nvGrpSpPr>
        <p:grpSpPr>
          <a:xfrm>
            <a:off x="1780085" y="2182873"/>
            <a:ext cx="2706624" cy="303555"/>
            <a:chOff x="828674" y="2504452"/>
            <a:chExt cx="2706697" cy="303555"/>
          </a:xfrm>
        </p:grpSpPr>
        <p:pic>
          <p:nvPicPr>
            <p:cNvPr id="35" name="Picture 34"/>
            <p:cNvPicPr>
              <a:picLocks noChangeAspect="1"/>
            </p:cNvPicPr>
            <p:nvPr/>
          </p:nvPicPr>
          <p:blipFill>
            <a:blip r:embed="rId7"/>
            <a:stretch>
              <a:fillRect/>
            </a:stretch>
          </p:blipFill>
          <p:spPr>
            <a:xfrm>
              <a:off x="828674" y="2504452"/>
              <a:ext cx="2706697" cy="303555"/>
            </a:xfrm>
            <a:prstGeom prst="rect">
              <a:avLst/>
            </a:prstGeom>
          </p:spPr>
        </p:pic>
        <p:sp>
          <p:nvSpPr>
            <p:cNvPr id="40" name="TextBox 39"/>
            <p:cNvSpPr txBox="1"/>
            <p:nvPr/>
          </p:nvSpPr>
          <p:spPr>
            <a:xfrm>
              <a:off x="868891" y="2580651"/>
              <a:ext cx="2637367" cy="152400"/>
            </a:xfrm>
            <a:prstGeom prst="rect">
              <a:avLst/>
            </a:prstGeom>
          </p:spPr>
          <p:txBody>
            <a:bodyPr wrap="square" lIns="0" tIns="0" rIns="0" bIns="0" rtlCol="0" anchor="ctr">
              <a:noAutofit/>
            </a:bodyPr>
            <a:lstStyle/>
            <a:p>
              <a:pPr algn="ctr"/>
              <a:r>
                <a:rPr lang="en-US" sz="1600" dirty="0" smtClean="0">
                  <a:solidFill>
                    <a:srgbClr val="253551"/>
                  </a:solidFill>
                  <a:latin typeface="Arial" pitchFamily="34" charset="0"/>
                  <a:cs typeface="Arial" pitchFamily="34" charset="0"/>
                </a:rPr>
                <a:t>like</a:t>
              </a:r>
              <a:endParaRPr lang="en-US" sz="1600" i="0" dirty="0">
                <a:solidFill>
                  <a:srgbClr val="253551"/>
                </a:solidFill>
                <a:latin typeface="Arial" pitchFamily="34" charset="0"/>
                <a:cs typeface="Arial" pitchFamily="34" charset="0"/>
              </a:endParaRPr>
            </a:p>
          </p:txBody>
        </p:sp>
      </p:grpSp>
      <p:grpSp>
        <p:nvGrpSpPr>
          <p:cNvPr id="41" name="Group 12"/>
          <p:cNvGrpSpPr/>
          <p:nvPr/>
        </p:nvGrpSpPr>
        <p:grpSpPr>
          <a:xfrm>
            <a:off x="4652048" y="2182872"/>
            <a:ext cx="2701252" cy="304800"/>
            <a:chOff x="828674" y="2504451"/>
            <a:chExt cx="2717800" cy="304800"/>
          </a:xfrm>
        </p:grpSpPr>
        <p:pic>
          <p:nvPicPr>
            <p:cNvPr id="42" name="Picture 41"/>
            <p:cNvPicPr>
              <a:picLocks noChangeAspect="1"/>
            </p:cNvPicPr>
            <p:nvPr/>
          </p:nvPicPr>
          <p:blipFill>
            <a:blip r:embed="rId7"/>
            <a:stretch>
              <a:fillRect/>
            </a:stretch>
          </p:blipFill>
          <p:spPr>
            <a:xfrm>
              <a:off x="828674" y="2504451"/>
              <a:ext cx="2717800" cy="304800"/>
            </a:xfrm>
            <a:prstGeom prst="rect">
              <a:avLst/>
            </a:prstGeom>
          </p:spPr>
        </p:pic>
        <p:sp>
          <p:nvSpPr>
            <p:cNvPr id="43" name="TextBox 42"/>
            <p:cNvSpPr txBox="1"/>
            <p:nvPr/>
          </p:nvSpPr>
          <p:spPr>
            <a:xfrm>
              <a:off x="868891" y="2580651"/>
              <a:ext cx="2637367" cy="152400"/>
            </a:xfrm>
            <a:prstGeom prst="rect">
              <a:avLst/>
            </a:prstGeom>
          </p:spPr>
          <p:txBody>
            <a:bodyPr wrap="square" lIns="0" tIns="0" rIns="0" bIns="0" rtlCol="0" anchor="ctr">
              <a:noAutofit/>
            </a:bodyPr>
            <a:lstStyle/>
            <a:p>
              <a:pPr algn="ctr"/>
              <a:r>
                <a:rPr lang="en-US" sz="1600" dirty="0" smtClean="0">
                  <a:solidFill>
                    <a:srgbClr val="253551"/>
                  </a:solidFill>
                  <a:latin typeface="Arial" pitchFamily="34" charset="0"/>
                  <a:cs typeface="Arial" pitchFamily="34" charset="0"/>
                </a:rPr>
                <a:t>like</a:t>
              </a:r>
              <a:endParaRPr lang="en-US" sz="1600" dirty="0">
                <a:solidFill>
                  <a:srgbClr val="253551"/>
                </a:solidFill>
                <a:latin typeface="Arial" pitchFamily="34" charset="0"/>
                <a:cs typeface="Arial" pitchFamily="34" charset="0"/>
              </a:endParaRPr>
            </a:p>
          </p:txBody>
        </p:sp>
      </p:grpSp>
      <p:sp>
        <p:nvSpPr>
          <p:cNvPr id="44" name="Rectangle 13"/>
          <p:cNvSpPr>
            <a:spLocks noChangeArrowheads="1"/>
          </p:cNvSpPr>
          <p:nvPr/>
        </p:nvSpPr>
        <p:spPr bwMode="auto">
          <a:xfrm>
            <a:off x="1321056" y="2802156"/>
            <a:ext cx="370614" cy="400110"/>
          </a:xfrm>
          <a:prstGeom prst="rect">
            <a:avLst/>
          </a:prstGeom>
          <a:noFill/>
          <a:ln w="9525">
            <a:noFill/>
            <a:miter lim="800000"/>
            <a:headEnd/>
            <a:tailEnd/>
          </a:ln>
        </p:spPr>
        <p:txBody>
          <a:bodyPr wrap="none">
            <a:spAutoFit/>
          </a:bodyPr>
          <a:lstStyle/>
          <a:p>
            <a:r>
              <a:rPr lang="en-US" altLang="zh-CN" sz="2000" b="1" dirty="0" smtClean="0">
                <a:latin typeface="Arial" pitchFamily="34" charset="0"/>
                <a:cs typeface="Arial" pitchFamily="34" charset="0"/>
              </a:rPr>
              <a:t>B</a:t>
            </a:r>
            <a:endParaRPr lang="zh-CN" altLang="en-US" sz="2000" b="1" dirty="0">
              <a:latin typeface="Arial" pitchFamily="34" charset="0"/>
              <a:cs typeface="Arial" pitchFamily="34" charset="0"/>
            </a:endParaRPr>
          </a:p>
        </p:txBody>
      </p:sp>
      <p:grpSp>
        <p:nvGrpSpPr>
          <p:cNvPr id="45" name="Group 13"/>
          <p:cNvGrpSpPr/>
          <p:nvPr/>
        </p:nvGrpSpPr>
        <p:grpSpPr>
          <a:xfrm>
            <a:off x="1781248" y="4489256"/>
            <a:ext cx="2717728" cy="304800"/>
            <a:chOff x="828674" y="2504451"/>
            <a:chExt cx="2717800" cy="304800"/>
          </a:xfrm>
        </p:grpSpPr>
        <p:pic>
          <p:nvPicPr>
            <p:cNvPr id="46" name="Picture 45"/>
            <p:cNvPicPr>
              <a:picLocks noChangeAspect="1"/>
            </p:cNvPicPr>
            <p:nvPr/>
          </p:nvPicPr>
          <p:blipFill>
            <a:blip r:embed="rId7"/>
            <a:stretch>
              <a:fillRect/>
            </a:stretch>
          </p:blipFill>
          <p:spPr>
            <a:xfrm>
              <a:off x="828674" y="2504451"/>
              <a:ext cx="2717800" cy="304800"/>
            </a:xfrm>
            <a:prstGeom prst="rect">
              <a:avLst/>
            </a:prstGeom>
          </p:spPr>
        </p:pic>
        <p:sp>
          <p:nvSpPr>
            <p:cNvPr id="47" name="TextBox 46"/>
            <p:cNvSpPr txBox="1"/>
            <p:nvPr/>
          </p:nvSpPr>
          <p:spPr>
            <a:xfrm>
              <a:off x="868891" y="2580651"/>
              <a:ext cx="2637367" cy="152400"/>
            </a:xfrm>
            <a:prstGeom prst="rect">
              <a:avLst/>
            </a:prstGeom>
          </p:spPr>
          <p:txBody>
            <a:bodyPr wrap="square" lIns="0" tIns="0" rIns="0" bIns="0" rtlCol="0" anchor="ctr">
              <a:noAutofit/>
            </a:bodyPr>
            <a:lstStyle/>
            <a:p>
              <a:pPr algn="ctr"/>
              <a:r>
                <a:rPr lang="en-US" sz="1600" dirty="0">
                  <a:solidFill>
                    <a:srgbClr val="253551"/>
                  </a:solidFill>
                  <a:latin typeface="Arial" pitchFamily="34" charset="0"/>
                  <a:cs typeface="Arial" pitchFamily="34" charset="0"/>
                </a:rPr>
                <a:t>don’t like</a:t>
              </a:r>
            </a:p>
          </p:txBody>
        </p:sp>
      </p:grpSp>
      <p:grpSp>
        <p:nvGrpSpPr>
          <p:cNvPr id="48" name="Group 14"/>
          <p:cNvGrpSpPr/>
          <p:nvPr/>
        </p:nvGrpSpPr>
        <p:grpSpPr>
          <a:xfrm>
            <a:off x="4649787" y="4477618"/>
            <a:ext cx="2702785" cy="304800"/>
            <a:chOff x="828674" y="2504451"/>
            <a:chExt cx="2717800" cy="304800"/>
          </a:xfrm>
        </p:grpSpPr>
        <p:pic>
          <p:nvPicPr>
            <p:cNvPr id="49" name="Picture 48"/>
            <p:cNvPicPr>
              <a:picLocks noChangeAspect="1"/>
            </p:cNvPicPr>
            <p:nvPr/>
          </p:nvPicPr>
          <p:blipFill>
            <a:blip r:embed="rId7"/>
            <a:stretch>
              <a:fillRect/>
            </a:stretch>
          </p:blipFill>
          <p:spPr>
            <a:xfrm>
              <a:off x="828674" y="2504451"/>
              <a:ext cx="2717800" cy="304800"/>
            </a:xfrm>
            <a:prstGeom prst="rect">
              <a:avLst/>
            </a:prstGeom>
          </p:spPr>
        </p:pic>
        <p:sp>
          <p:nvSpPr>
            <p:cNvPr id="50" name="TextBox 49"/>
            <p:cNvSpPr txBox="1"/>
            <p:nvPr/>
          </p:nvSpPr>
          <p:spPr>
            <a:xfrm>
              <a:off x="868891" y="2580651"/>
              <a:ext cx="2637367" cy="152400"/>
            </a:xfrm>
            <a:prstGeom prst="rect">
              <a:avLst/>
            </a:prstGeom>
          </p:spPr>
          <p:txBody>
            <a:bodyPr wrap="square" lIns="0" tIns="0" rIns="0" bIns="0" rtlCol="0" anchor="ctr">
              <a:noAutofit/>
            </a:bodyPr>
            <a:lstStyle/>
            <a:p>
              <a:pPr algn="ctr"/>
              <a:r>
                <a:rPr lang="en-US" sz="1600" dirty="0">
                  <a:solidFill>
                    <a:srgbClr val="253551"/>
                  </a:solidFill>
                  <a:latin typeface="Arial" pitchFamily="34" charset="0"/>
                  <a:cs typeface="Arial" pitchFamily="34" charset="0"/>
                </a:rPr>
                <a:t>don’t like</a:t>
              </a:r>
            </a:p>
          </p:txBody>
        </p:sp>
      </p:grpSp>
      <p:sp>
        <p:nvSpPr>
          <p:cNvPr id="51" name="Rectangle 11"/>
          <p:cNvSpPr>
            <a:spLocks noChangeArrowheads="1"/>
          </p:cNvSpPr>
          <p:nvPr/>
        </p:nvSpPr>
        <p:spPr bwMode="auto">
          <a:xfrm>
            <a:off x="1321056" y="764120"/>
            <a:ext cx="370614" cy="400110"/>
          </a:xfrm>
          <a:prstGeom prst="rect">
            <a:avLst/>
          </a:prstGeom>
          <a:noFill/>
          <a:ln w="9525">
            <a:noFill/>
            <a:miter lim="800000"/>
            <a:headEnd/>
            <a:tailEnd/>
          </a:ln>
        </p:spPr>
        <p:txBody>
          <a:bodyPr wrap="none">
            <a:spAutoFit/>
          </a:bodyPr>
          <a:lstStyle/>
          <a:p>
            <a:r>
              <a:rPr lang="en-US" altLang="zh-CN" sz="2000" b="1" dirty="0">
                <a:latin typeface="Arial" pitchFamily="34" charset="0"/>
                <a:cs typeface="Arial" pitchFamily="34" charset="0"/>
              </a:rPr>
              <a:t>A</a:t>
            </a:r>
            <a:endParaRPr lang="zh-CN" altLang="en-US" sz="2000" b="1" dirty="0">
              <a:latin typeface="Arial" pitchFamily="34" charset="0"/>
              <a:cs typeface="Arial" pitchFamily="34" charset="0"/>
            </a:endParaRPr>
          </a:p>
        </p:txBody>
      </p:sp>
      <p:sp>
        <p:nvSpPr>
          <p:cNvPr id="29" name="Rectangle 28"/>
          <p:cNvSpPr/>
          <p:nvPr/>
        </p:nvSpPr>
        <p:spPr>
          <a:xfrm>
            <a:off x="0" y="446088"/>
            <a:ext cx="9144000" cy="72000"/>
          </a:xfrm>
          <a:prstGeom prst="rect">
            <a:avLst/>
          </a:prstGeom>
          <a:solidFill>
            <a:srgbClr val="F12C3E">
              <a:alpha val="75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Rectangle 32"/>
          <p:cNvSpPr/>
          <p:nvPr/>
        </p:nvSpPr>
        <p:spPr>
          <a:xfrm>
            <a:off x="1" y="446088"/>
            <a:ext cx="358774" cy="72000"/>
          </a:xfrm>
          <a:prstGeom prst="rect">
            <a:avLst/>
          </a:prstGeom>
          <a:solidFill>
            <a:srgbClr val="F12C3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9262509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1752600" y="1216550"/>
            <a:ext cx="5600700" cy="3568176"/>
          </a:xfrm>
          <a:prstGeom prst="rect">
            <a:avLst/>
          </a:prstGeom>
        </p:spPr>
      </p:pic>
      <p:sp>
        <p:nvSpPr>
          <p:cNvPr id="15" name="Rectangle 14"/>
          <p:cNvSpPr/>
          <p:nvPr/>
        </p:nvSpPr>
        <p:spPr>
          <a:xfrm>
            <a:off x="0" y="1"/>
            <a:ext cx="9144000" cy="447674"/>
          </a:xfrm>
          <a:prstGeom prst="rect">
            <a:avLst/>
          </a:prstGeom>
          <a:solidFill>
            <a:srgbClr val="00335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7" name="Title 8"/>
          <p:cNvSpPr txBox="1">
            <a:spLocks/>
          </p:cNvSpPr>
          <p:nvPr/>
        </p:nvSpPr>
        <p:spPr>
          <a:xfrm>
            <a:off x="355600" y="104775"/>
            <a:ext cx="5168900" cy="246221"/>
          </a:xfrm>
          <a:prstGeom prst="rect">
            <a:avLst/>
          </a:prstGeom>
        </p:spPr>
        <p:txBody>
          <a:bodyPr vert="horz" wrap="square" lIns="0" tIns="0" rIns="0" bIns="0">
            <a:spAutoFit/>
          </a:bodyPr>
          <a:lstStyle>
            <a:lvl1pPr algn="l" defTabSz="457200" rtl="0" eaLnBrk="1" latinLnBrk="0" hangingPunct="1">
              <a:spcBef>
                <a:spcPct val="0"/>
              </a:spcBef>
              <a:buNone/>
              <a:defRPr sz="1600" b="1" i="0" kern="1200">
                <a:solidFill>
                  <a:srgbClr val="FFFFFF"/>
                </a:solidFill>
                <a:latin typeface="Arial"/>
                <a:ea typeface="+mj-ea"/>
                <a:cs typeface="Arial"/>
              </a:defRPr>
            </a:lvl1pPr>
          </a:lstStyle>
          <a:p>
            <a:r>
              <a:rPr lang="en-US" dirty="0">
                <a:latin typeface="Arial" pitchFamily="34" charset="0"/>
                <a:cs typeface="Arial" pitchFamily="34" charset="0"/>
              </a:rPr>
              <a:t>Part 3.0: Target Structures</a:t>
            </a:r>
            <a:endParaRPr lang="en-US" sz="1400" dirty="0">
              <a:latin typeface="Arial" pitchFamily="34" charset="0"/>
              <a:cs typeface="Arial" pitchFamily="34" charset="0"/>
            </a:endParaRPr>
          </a:p>
        </p:txBody>
      </p:sp>
      <p:sp>
        <p:nvSpPr>
          <p:cNvPr id="8" name="Text Placeholder 16"/>
          <p:cNvSpPr txBox="1">
            <a:spLocks/>
          </p:cNvSpPr>
          <p:nvPr/>
        </p:nvSpPr>
        <p:spPr>
          <a:xfrm>
            <a:off x="5549900" y="95250"/>
            <a:ext cx="3238500" cy="260350"/>
          </a:xfrm>
          <a:prstGeom prst="rect">
            <a:avLst/>
          </a:prstGeom>
        </p:spPr>
        <p:txBody>
          <a:bodyPr vert="horz" lIns="0" tIns="0" rIns="0" bIns="0">
            <a:normAutofit/>
          </a:bodyPr>
          <a:lstStyle>
            <a:lvl1pPr marL="0" indent="0" algn="r" defTabSz="457200" rtl="0" eaLnBrk="1" latinLnBrk="0" hangingPunct="1">
              <a:spcBef>
                <a:spcPct val="20000"/>
              </a:spcBef>
              <a:buFont typeface="Arial"/>
              <a:buNone/>
              <a:defRPr sz="1600" b="0" i="0" kern="1200">
                <a:solidFill>
                  <a:schemeClr val="bg1"/>
                </a:solidFill>
                <a:latin typeface="Arial"/>
                <a:ea typeface="+mn-ea"/>
                <a:cs typeface="Arial"/>
              </a:defRPr>
            </a:lvl1pPr>
            <a:lvl2pPr marL="457200" indent="0" algn="l" defTabSz="457200" rtl="0" eaLnBrk="1" latinLnBrk="0" hangingPunct="1">
              <a:spcBef>
                <a:spcPct val="20000"/>
              </a:spcBef>
              <a:buFont typeface="Arial"/>
              <a:buNone/>
              <a:defRPr sz="1600" b="0" i="0" kern="1200">
                <a:solidFill>
                  <a:srgbClr val="F12C3E"/>
                </a:solidFill>
                <a:latin typeface="Arial"/>
                <a:ea typeface="+mn-ea"/>
                <a:cs typeface="Arial"/>
              </a:defRPr>
            </a:lvl2pPr>
            <a:lvl3pPr marL="914400" indent="0" algn="l" defTabSz="457200" rtl="0" eaLnBrk="1" latinLnBrk="0" hangingPunct="1">
              <a:spcBef>
                <a:spcPct val="20000"/>
              </a:spcBef>
              <a:buFont typeface="Arial"/>
              <a:buNone/>
              <a:defRPr sz="1600" b="0" i="0" kern="1200">
                <a:solidFill>
                  <a:srgbClr val="F12C3E"/>
                </a:solidFill>
                <a:latin typeface="Arial"/>
                <a:ea typeface="+mn-ea"/>
                <a:cs typeface="Arial"/>
              </a:defRPr>
            </a:lvl3pPr>
            <a:lvl4pPr marL="1371600" indent="0" algn="l" defTabSz="457200" rtl="0" eaLnBrk="1" latinLnBrk="0" hangingPunct="1">
              <a:spcBef>
                <a:spcPct val="20000"/>
              </a:spcBef>
              <a:buFont typeface="Arial"/>
              <a:buNone/>
              <a:defRPr sz="1600" b="0" i="0" kern="1200">
                <a:solidFill>
                  <a:srgbClr val="F12C3E"/>
                </a:solidFill>
                <a:latin typeface="Arial"/>
                <a:ea typeface="+mn-ea"/>
                <a:cs typeface="Arial"/>
              </a:defRPr>
            </a:lvl4pPr>
            <a:lvl5pPr marL="1828800" indent="0" algn="l" defTabSz="457200" rtl="0" eaLnBrk="1" latinLnBrk="0" hangingPunct="1">
              <a:spcBef>
                <a:spcPct val="20000"/>
              </a:spcBef>
              <a:buFont typeface="Arial"/>
              <a:buNone/>
              <a:defRPr sz="1600" b="0" i="0" kern="1200">
                <a:solidFill>
                  <a:srgbClr val="F12C3E"/>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latin typeface="Arial" pitchFamily="34" charset="0"/>
                <a:cs typeface="Arial" pitchFamily="34" charset="0"/>
              </a:rPr>
              <a:t>Activity 3.1: Extension</a:t>
            </a:r>
            <a:endParaRPr lang="en-GB" sz="1400" dirty="0">
              <a:latin typeface="Arial" pitchFamily="34" charset="0"/>
              <a:cs typeface="Arial" pitchFamily="34" charset="0"/>
            </a:endParaRPr>
          </a:p>
        </p:txBody>
      </p:sp>
      <p:grpSp>
        <p:nvGrpSpPr>
          <p:cNvPr id="10" name="Group 9"/>
          <p:cNvGrpSpPr/>
          <p:nvPr/>
        </p:nvGrpSpPr>
        <p:grpSpPr>
          <a:xfrm>
            <a:off x="6522982" y="2136863"/>
            <a:ext cx="2195410" cy="648000"/>
            <a:chOff x="945967" y="2292350"/>
            <a:chExt cx="2475483" cy="648000"/>
          </a:xfrm>
        </p:grpSpPr>
        <p:sp>
          <p:nvSpPr>
            <p:cNvPr id="13" name="TextBox 12"/>
            <p:cNvSpPr txBox="1"/>
            <p:nvPr/>
          </p:nvSpPr>
          <p:spPr>
            <a:xfrm>
              <a:off x="1196978" y="2292350"/>
              <a:ext cx="2224472" cy="648000"/>
            </a:xfrm>
            <a:prstGeom prst="rect">
              <a:avLst/>
            </a:prstGeom>
            <a:solidFill>
              <a:srgbClr val="C7EDF6"/>
            </a:solidFill>
            <a:ln w="161925" cap="rnd">
              <a:solidFill>
                <a:srgbClr val="C7EDF6"/>
              </a:solidFill>
            </a:ln>
            <a:effectLst/>
          </p:spPr>
          <p:txBody>
            <a:bodyPr wrap="square" lIns="0" tIns="0" rIns="0" bIns="0" rtlCol="0" anchor="ctr" anchorCtr="1">
              <a:noAutofit/>
            </a:bodyPr>
            <a:lstStyle/>
            <a:p>
              <a:pPr algn="ctr"/>
              <a:r>
                <a:rPr lang="en-US" sz="1600" u="dotted" dirty="0">
                  <a:solidFill>
                    <a:srgbClr val="003359"/>
                  </a:solidFill>
                  <a:latin typeface="Arial" pitchFamily="34" charset="0"/>
                  <a:cs typeface="Arial" pitchFamily="34" charset="0"/>
                </a:rPr>
                <a:t>           </a:t>
              </a:r>
              <a:r>
                <a:rPr lang="en-US" sz="1600" u="dotted" dirty="0" smtClean="0">
                  <a:solidFill>
                    <a:srgbClr val="003359"/>
                  </a:solidFill>
                  <a:latin typeface="Arial" pitchFamily="34" charset="0"/>
                  <a:cs typeface="Arial" pitchFamily="34" charset="0"/>
                </a:rPr>
                <a:t>          </a:t>
              </a:r>
              <a:r>
                <a:rPr lang="en-US" sz="1600" u="dotted" dirty="0">
                  <a:solidFill>
                    <a:srgbClr val="003359"/>
                  </a:solidFill>
                  <a:latin typeface="Arial" pitchFamily="34" charset="0"/>
                  <a:cs typeface="Arial" pitchFamily="34" charset="0"/>
                </a:rPr>
                <a:t> </a:t>
              </a:r>
              <a:r>
                <a:rPr lang="en-US" sz="1600" dirty="0">
                  <a:solidFill>
                    <a:srgbClr val="003359"/>
                  </a:solidFill>
                  <a:latin typeface="Arial" pitchFamily="34" charset="0"/>
                  <a:cs typeface="Arial" pitchFamily="34" charset="0"/>
                </a:rPr>
                <a:t>.</a:t>
              </a:r>
            </a:p>
          </p:txBody>
        </p:sp>
        <p:sp>
          <p:nvSpPr>
            <p:cNvPr id="14" name="Right Triangle 13"/>
            <p:cNvSpPr/>
            <p:nvPr/>
          </p:nvSpPr>
          <p:spPr>
            <a:xfrm flipH="1" flipV="1">
              <a:off x="945967" y="2295206"/>
              <a:ext cx="166430" cy="146051"/>
            </a:xfrm>
            <a:prstGeom prst="rtTriangle">
              <a:avLst/>
            </a:prstGeom>
            <a:solidFill>
              <a:srgbClr val="C7EDF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grpSp>
      <p:grpSp>
        <p:nvGrpSpPr>
          <p:cNvPr id="17" name="Group 16"/>
          <p:cNvGrpSpPr/>
          <p:nvPr/>
        </p:nvGrpSpPr>
        <p:grpSpPr>
          <a:xfrm>
            <a:off x="438974" y="1352310"/>
            <a:ext cx="2195488" cy="648000"/>
            <a:chOff x="1220020" y="1692275"/>
            <a:chExt cx="2195488" cy="648000"/>
          </a:xfrm>
        </p:grpSpPr>
        <p:sp>
          <p:nvSpPr>
            <p:cNvPr id="18" name="TextBox 17"/>
            <p:cNvSpPr txBox="1"/>
            <p:nvPr/>
          </p:nvSpPr>
          <p:spPr>
            <a:xfrm>
              <a:off x="1220020" y="1692275"/>
              <a:ext cx="1972800" cy="648000"/>
            </a:xfrm>
            <a:prstGeom prst="rect">
              <a:avLst/>
            </a:prstGeom>
            <a:solidFill>
              <a:srgbClr val="F9B1BA"/>
            </a:solidFill>
            <a:ln w="161925" cap="rnd">
              <a:solidFill>
                <a:srgbClr val="F9B1BA"/>
              </a:solidFill>
            </a:ln>
            <a:effectLst/>
          </p:spPr>
          <p:txBody>
            <a:bodyPr wrap="square" lIns="0" tIns="0" rIns="0" bIns="0" rtlCol="0" anchor="ctr" anchorCtr="1">
              <a:noAutofit/>
            </a:bodyPr>
            <a:lstStyle/>
            <a:p>
              <a:pPr algn="ctr"/>
              <a:r>
                <a:rPr lang="en-US" sz="1600" u="dotted" dirty="0" smtClean="0">
                  <a:solidFill>
                    <a:srgbClr val="003359"/>
                  </a:solidFill>
                  <a:latin typeface="Arial" pitchFamily="34" charset="0"/>
                  <a:cs typeface="Arial" pitchFamily="34" charset="0"/>
                </a:rPr>
                <a:t>                     </a:t>
              </a:r>
              <a:r>
                <a:rPr lang="en-US" sz="1600" dirty="0" smtClean="0">
                  <a:solidFill>
                    <a:srgbClr val="003359"/>
                  </a:solidFill>
                  <a:latin typeface="Arial" pitchFamily="34" charset="0"/>
                  <a:cs typeface="Arial" pitchFamily="34" charset="0"/>
                </a:rPr>
                <a:t>.</a:t>
              </a:r>
              <a:endParaRPr lang="en-US" sz="1600" dirty="0">
                <a:solidFill>
                  <a:srgbClr val="003359"/>
                </a:solidFill>
                <a:latin typeface="Arial" pitchFamily="34" charset="0"/>
                <a:cs typeface="Arial" pitchFamily="34" charset="0"/>
              </a:endParaRPr>
            </a:p>
          </p:txBody>
        </p:sp>
        <p:sp>
          <p:nvSpPr>
            <p:cNvPr id="19" name="Right Triangle 18"/>
            <p:cNvSpPr/>
            <p:nvPr/>
          </p:nvSpPr>
          <p:spPr>
            <a:xfrm rot="10800000" flipH="1" flipV="1">
              <a:off x="3269457" y="2111344"/>
              <a:ext cx="146051" cy="146051"/>
            </a:xfrm>
            <a:prstGeom prst="rtTriangle">
              <a:avLst/>
            </a:prstGeom>
            <a:solidFill>
              <a:srgbClr val="F9B1B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grpSp>
      <p:sp>
        <p:nvSpPr>
          <p:cNvPr id="23" name="Rectangle 22"/>
          <p:cNvSpPr/>
          <p:nvPr/>
        </p:nvSpPr>
        <p:spPr>
          <a:xfrm>
            <a:off x="0" y="446088"/>
            <a:ext cx="9144000" cy="72000"/>
          </a:xfrm>
          <a:prstGeom prst="rect">
            <a:avLst/>
          </a:prstGeom>
          <a:solidFill>
            <a:srgbClr val="F12C3E">
              <a:alpha val="75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Rectangle 23"/>
          <p:cNvSpPr/>
          <p:nvPr/>
        </p:nvSpPr>
        <p:spPr>
          <a:xfrm>
            <a:off x="1" y="446088"/>
            <a:ext cx="358774" cy="72000"/>
          </a:xfrm>
          <a:prstGeom prst="rect">
            <a:avLst/>
          </a:prstGeom>
          <a:solidFill>
            <a:srgbClr val="F12C3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8364688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1"/>
            <a:ext cx="9144000" cy="447674"/>
          </a:xfrm>
          <a:prstGeom prst="rect">
            <a:avLst/>
          </a:prstGeom>
          <a:solidFill>
            <a:srgbClr val="00335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7" name="Title 8"/>
          <p:cNvSpPr txBox="1">
            <a:spLocks/>
          </p:cNvSpPr>
          <p:nvPr/>
        </p:nvSpPr>
        <p:spPr>
          <a:xfrm>
            <a:off x="355600" y="104775"/>
            <a:ext cx="5168900" cy="246221"/>
          </a:xfrm>
          <a:prstGeom prst="rect">
            <a:avLst/>
          </a:prstGeom>
        </p:spPr>
        <p:txBody>
          <a:bodyPr vert="horz" wrap="square" lIns="0" tIns="0" rIns="0" bIns="0">
            <a:spAutoFit/>
          </a:bodyPr>
          <a:lstStyle>
            <a:lvl1pPr algn="l" defTabSz="457200" rtl="0" eaLnBrk="1" latinLnBrk="0" hangingPunct="1">
              <a:spcBef>
                <a:spcPct val="0"/>
              </a:spcBef>
              <a:buNone/>
              <a:defRPr sz="1600" b="1" i="0" kern="1200">
                <a:solidFill>
                  <a:srgbClr val="FFFFFF"/>
                </a:solidFill>
                <a:latin typeface="Arial"/>
                <a:ea typeface="+mj-ea"/>
                <a:cs typeface="Arial"/>
              </a:defRPr>
            </a:lvl1pPr>
          </a:lstStyle>
          <a:p>
            <a:r>
              <a:rPr lang="en-US" dirty="0">
                <a:latin typeface="Arial" pitchFamily="34" charset="0"/>
                <a:cs typeface="Arial" pitchFamily="34" charset="0"/>
              </a:rPr>
              <a:t>Part 3.0: Target Structures</a:t>
            </a:r>
            <a:endParaRPr lang="en-US" sz="1400" dirty="0">
              <a:latin typeface="Arial" pitchFamily="34" charset="0"/>
              <a:cs typeface="Arial" pitchFamily="34" charset="0"/>
            </a:endParaRPr>
          </a:p>
        </p:txBody>
      </p:sp>
      <p:sp>
        <p:nvSpPr>
          <p:cNvPr id="8" name="Text Placeholder 16"/>
          <p:cNvSpPr txBox="1">
            <a:spLocks/>
          </p:cNvSpPr>
          <p:nvPr/>
        </p:nvSpPr>
        <p:spPr>
          <a:xfrm>
            <a:off x="5549900" y="95250"/>
            <a:ext cx="3238500" cy="260350"/>
          </a:xfrm>
          <a:prstGeom prst="rect">
            <a:avLst/>
          </a:prstGeom>
        </p:spPr>
        <p:txBody>
          <a:bodyPr vert="horz" lIns="0" tIns="0" rIns="0" bIns="0">
            <a:normAutofit/>
          </a:bodyPr>
          <a:lstStyle>
            <a:lvl1pPr marL="0" indent="0" algn="r" defTabSz="457200" rtl="0" eaLnBrk="1" latinLnBrk="0" hangingPunct="1">
              <a:spcBef>
                <a:spcPct val="20000"/>
              </a:spcBef>
              <a:buFont typeface="Arial"/>
              <a:buNone/>
              <a:defRPr sz="1600" b="0" i="0" kern="1200">
                <a:solidFill>
                  <a:schemeClr val="bg1"/>
                </a:solidFill>
                <a:latin typeface="Arial"/>
                <a:ea typeface="+mn-ea"/>
                <a:cs typeface="Arial"/>
              </a:defRPr>
            </a:lvl1pPr>
            <a:lvl2pPr marL="457200" indent="0" algn="l" defTabSz="457200" rtl="0" eaLnBrk="1" latinLnBrk="0" hangingPunct="1">
              <a:spcBef>
                <a:spcPct val="20000"/>
              </a:spcBef>
              <a:buFont typeface="Arial"/>
              <a:buNone/>
              <a:defRPr sz="1600" b="0" i="0" kern="1200">
                <a:solidFill>
                  <a:srgbClr val="F12C3E"/>
                </a:solidFill>
                <a:latin typeface="Arial"/>
                <a:ea typeface="+mn-ea"/>
                <a:cs typeface="Arial"/>
              </a:defRPr>
            </a:lvl2pPr>
            <a:lvl3pPr marL="914400" indent="0" algn="l" defTabSz="457200" rtl="0" eaLnBrk="1" latinLnBrk="0" hangingPunct="1">
              <a:spcBef>
                <a:spcPct val="20000"/>
              </a:spcBef>
              <a:buFont typeface="Arial"/>
              <a:buNone/>
              <a:defRPr sz="1600" b="0" i="0" kern="1200">
                <a:solidFill>
                  <a:srgbClr val="F12C3E"/>
                </a:solidFill>
                <a:latin typeface="Arial"/>
                <a:ea typeface="+mn-ea"/>
                <a:cs typeface="Arial"/>
              </a:defRPr>
            </a:lvl3pPr>
            <a:lvl4pPr marL="1371600" indent="0" algn="l" defTabSz="457200" rtl="0" eaLnBrk="1" latinLnBrk="0" hangingPunct="1">
              <a:spcBef>
                <a:spcPct val="20000"/>
              </a:spcBef>
              <a:buFont typeface="Arial"/>
              <a:buNone/>
              <a:defRPr sz="1600" b="0" i="0" kern="1200">
                <a:solidFill>
                  <a:srgbClr val="F12C3E"/>
                </a:solidFill>
                <a:latin typeface="Arial"/>
                <a:ea typeface="+mn-ea"/>
                <a:cs typeface="Arial"/>
              </a:defRPr>
            </a:lvl4pPr>
            <a:lvl5pPr marL="1828800" indent="0" algn="l" defTabSz="457200" rtl="0" eaLnBrk="1" latinLnBrk="0" hangingPunct="1">
              <a:spcBef>
                <a:spcPct val="20000"/>
              </a:spcBef>
              <a:buFont typeface="Arial"/>
              <a:buNone/>
              <a:defRPr sz="1600" b="0" i="0" kern="1200">
                <a:solidFill>
                  <a:srgbClr val="F12C3E"/>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latin typeface="Arial" pitchFamily="34" charset="0"/>
                <a:cs typeface="Arial" pitchFamily="34" charset="0"/>
              </a:rPr>
              <a:t>Activity 3.1: Feedback</a:t>
            </a:r>
            <a:endParaRPr lang="en-GB" sz="1400" dirty="0">
              <a:latin typeface="Arial" pitchFamily="34" charset="0"/>
              <a:cs typeface="Arial" pitchFamily="34" charset="0"/>
            </a:endParaRPr>
          </a:p>
        </p:txBody>
      </p:sp>
      <p:grpSp>
        <p:nvGrpSpPr>
          <p:cNvPr id="9" name="Group 1"/>
          <p:cNvGrpSpPr/>
          <p:nvPr/>
        </p:nvGrpSpPr>
        <p:grpSpPr>
          <a:xfrm>
            <a:off x="361949" y="863600"/>
            <a:ext cx="1997075" cy="1885950"/>
            <a:chOff x="361949" y="863600"/>
            <a:chExt cx="1997075" cy="1885950"/>
          </a:xfrm>
        </p:grpSpPr>
        <p:sp>
          <p:nvSpPr>
            <p:cNvPr id="10" name="Rectangle 9"/>
            <p:cNvSpPr/>
            <p:nvPr userDrawn="1"/>
          </p:nvSpPr>
          <p:spPr>
            <a:xfrm>
              <a:off x="361949" y="863600"/>
              <a:ext cx="1997075" cy="311150"/>
            </a:xfrm>
            <a:prstGeom prst="rect">
              <a:avLst/>
            </a:prstGeom>
            <a:solidFill>
              <a:srgbClr val="00335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11" name="Rectangle 10"/>
            <p:cNvSpPr/>
            <p:nvPr userDrawn="1"/>
          </p:nvSpPr>
          <p:spPr>
            <a:xfrm>
              <a:off x="361949" y="1257300"/>
              <a:ext cx="1997075" cy="311150"/>
            </a:xfrm>
            <a:prstGeom prst="rect">
              <a:avLst/>
            </a:prstGeom>
            <a:solidFill>
              <a:srgbClr val="95DCE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12" name="Rectangle 11"/>
            <p:cNvSpPr/>
            <p:nvPr userDrawn="1"/>
          </p:nvSpPr>
          <p:spPr>
            <a:xfrm>
              <a:off x="361949" y="1651000"/>
              <a:ext cx="1997075" cy="311150"/>
            </a:xfrm>
            <a:prstGeom prst="rect">
              <a:avLst/>
            </a:prstGeom>
            <a:solidFill>
              <a:srgbClr val="95DCE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13" name="Rectangle 12"/>
            <p:cNvSpPr/>
            <p:nvPr userDrawn="1"/>
          </p:nvSpPr>
          <p:spPr>
            <a:xfrm>
              <a:off x="361949" y="2044700"/>
              <a:ext cx="1997075" cy="311150"/>
            </a:xfrm>
            <a:prstGeom prst="rect">
              <a:avLst/>
            </a:prstGeom>
            <a:solidFill>
              <a:srgbClr val="95DCE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14" name="Rectangle 13"/>
            <p:cNvSpPr/>
            <p:nvPr userDrawn="1"/>
          </p:nvSpPr>
          <p:spPr>
            <a:xfrm>
              <a:off x="361949" y="2438400"/>
              <a:ext cx="1997075" cy="311150"/>
            </a:xfrm>
            <a:prstGeom prst="rect">
              <a:avLst/>
            </a:prstGeom>
            <a:solidFill>
              <a:srgbClr val="95DCE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15" name="TextBox 14"/>
            <p:cNvSpPr txBox="1"/>
            <p:nvPr userDrawn="1"/>
          </p:nvSpPr>
          <p:spPr>
            <a:xfrm>
              <a:off x="423861" y="901700"/>
              <a:ext cx="1873250" cy="234950"/>
            </a:xfrm>
            <a:prstGeom prst="rect">
              <a:avLst/>
            </a:prstGeom>
          </p:spPr>
          <p:txBody>
            <a:bodyPr wrap="square" lIns="0" tIns="0" rIns="0" bIns="0" rtlCol="0" anchor="ctr" anchorCtr="0">
              <a:noAutofit/>
            </a:bodyPr>
            <a:lstStyle/>
            <a:p>
              <a:pPr algn="ctr"/>
              <a:r>
                <a:rPr lang="en-US" sz="1400" b="1" i="0">
                  <a:solidFill>
                    <a:schemeClr val="bg1"/>
                  </a:solidFill>
                  <a:latin typeface="Arial" pitchFamily="34" charset="0"/>
                  <a:cs typeface="Arial" pitchFamily="34" charset="0"/>
                </a:rPr>
                <a:t>Student</a:t>
              </a:r>
              <a:r>
                <a:rPr lang="en-US" sz="1400" b="1" i="0" baseline="0">
                  <a:solidFill>
                    <a:schemeClr val="bg1"/>
                  </a:solidFill>
                  <a:latin typeface="Arial" pitchFamily="34" charset="0"/>
                  <a:cs typeface="Arial" pitchFamily="34" charset="0"/>
                </a:rPr>
                <a:t> 1</a:t>
              </a:r>
              <a:endParaRPr lang="en-US" sz="1400" b="1" i="0">
                <a:solidFill>
                  <a:schemeClr val="bg1"/>
                </a:solidFill>
                <a:latin typeface="Arial" pitchFamily="34" charset="0"/>
                <a:cs typeface="Arial" pitchFamily="34" charset="0"/>
              </a:endParaRPr>
            </a:p>
          </p:txBody>
        </p:sp>
        <p:sp>
          <p:nvSpPr>
            <p:cNvPr id="16" name="TextBox 15"/>
            <p:cNvSpPr txBox="1"/>
            <p:nvPr userDrawn="1"/>
          </p:nvSpPr>
          <p:spPr>
            <a:xfrm>
              <a:off x="423861" y="1295400"/>
              <a:ext cx="1873250" cy="234950"/>
            </a:xfrm>
            <a:prstGeom prst="rect">
              <a:avLst/>
            </a:prstGeom>
          </p:spPr>
          <p:txBody>
            <a:bodyPr wrap="square" lIns="0" tIns="0" rIns="0" bIns="0" rtlCol="0" anchor="ctr" anchorCtr="0">
              <a:noAutofit/>
            </a:bodyPr>
            <a:lstStyle/>
            <a:p>
              <a:pPr algn="ctr"/>
              <a:r>
                <a:rPr lang="en-US" sz="1400" b="0" i="0">
                  <a:solidFill>
                    <a:srgbClr val="253551"/>
                  </a:solidFill>
                  <a:latin typeface="Arial" pitchFamily="34" charset="0"/>
                  <a:cs typeface="Arial" pitchFamily="34" charset="0"/>
                </a:rPr>
                <a:t>Great job!</a:t>
              </a:r>
            </a:p>
          </p:txBody>
        </p:sp>
        <p:sp>
          <p:nvSpPr>
            <p:cNvPr id="17" name="TextBox 16"/>
            <p:cNvSpPr txBox="1"/>
            <p:nvPr userDrawn="1"/>
          </p:nvSpPr>
          <p:spPr>
            <a:xfrm>
              <a:off x="423861" y="1689100"/>
              <a:ext cx="1873250" cy="234950"/>
            </a:xfrm>
            <a:prstGeom prst="rect">
              <a:avLst/>
            </a:prstGeom>
          </p:spPr>
          <p:txBody>
            <a:bodyPr wrap="square" lIns="0" tIns="0" rIns="0" bIns="0" rtlCol="0" anchor="ctr" anchorCtr="0">
              <a:noAutofit/>
            </a:bodyPr>
            <a:lstStyle/>
            <a:p>
              <a:pPr algn="ctr"/>
              <a:r>
                <a:rPr lang="en-US" sz="1400" b="0" i="0">
                  <a:solidFill>
                    <a:srgbClr val="253551"/>
                  </a:solidFill>
                  <a:latin typeface="Arial" pitchFamily="34" charset="0"/>
                  <a:cs typeface="Arial" pitchFamily="34" charset="0"/>
                </a:rPr>
                <a:t>Well done</a:t>
              </a:r>
            </a:p>
          </p:txBody>
        </p:sp>
        <p:sp>
          <p:nvSpPr>
            <p:cNvPr id="18" name="TextBox 17"/>
            <p:cNvSpPr txBox="1"/>
            <p:nvPr userDrawn="1"/>
          </p:nvSpPr>
          <p:spPr>
            <a:xfrm>
              <a:off x="423861" y="2082800"/>
              <a:ext cx="1873250" cy="234950"/>
            </a:xfrm>
            <a:prstGeom prst="rect">
              <a:avLst/>
            </a:prstGeom>
          </p:spPr>
          <p:txBody>
            <a:bodyPr wrap="square" lIns="0" tIns="0" rIns="0" bIns="0" rtlCol="0" anchor="ctr" anchorCtr="0">
              <a:noAutofit/>
            </a:bodyPr>
            <a:lstStyle/>
            <a:p>
              <a:pPr algn="ctr"/>
              <a:r>
                <a:rPr lang="en-US" sz="1400" b="0" i="0">
                  <a:solidFill>
                    <a:srgbClr val="253551"/>
                  </a:solidFill>
                  <a:latin typeface="Arial" pitchFamily="34" charset="0"/>
                  <a:cs typeface="Arial" pitchFamily="34" charset="0"/>
                </a:rPr>
                <a:t>Good try</a:t>
              </a:r>
            </a:p>
          </p:txBody>
        </p:sp>
        <p:sp>
          <p:nvSpPr>
            <p:cNvPr id="19" name="TextBox 18"/>
            <p:cNvSpPr txBox="1"/>
            <p:nvPr userDrawn="1"/>
          </p:nvSpPr>
          <p:spPr>
            <a:xfrm>
              <a:off x="423861" y="2476500"/>
              <a:ext cx="1873250" cy="234950"/>
            </a:xfrm>
            <a:prstGeom prst="rect">
              <a:avLst/>
            </a:prstGeom>
          </p:spPr>
          <p:txBody>
            <a:bodyPr wrap="square" lIns="0" tIns="0" rIns="0" bIns="0" rtlCol="0" anchor="ctr" anchorCtr="0">
              <a:noAutofit/>
            </a:bodyPr>
            <a:lstStyle/>
            <a:p>
              <a:pPr algn="ctr"/>
              <a:r>
                <a:rPr lang="en-US" sz="1400" b="0" i="0">
                  <a:solidFill>
                    <a:srgbClr val="253551"/>
                  </a:solidFill>
                  <a:latin typeface="Arial" pitchFamily="34" charset="0"/>
                  <a:cs typeface="Arial" pitchFamily="34" charset="0"/>
                </a:rPr>
                <a:t>More practice</a:t>
              </a:r>
            </a:p>
          </p:txBody>
        </p:sp>
      </p:grpSp>
      <p:grpSp>
        <p:nvGrpSpPr>
          <p:cNvPr id="21" name="Group 2"/>
          <p:cNvGrpSpPr/>
          <p:nvPr/>
        </p:nvGrpSpPr>
        <p:grpSpPr>
          <a:xfrm>
            <a:off x="2501899" y="863600"/>
            <a:ext cx="1997075" cy="1885950"/>
            <a:chOff x="361949" y="863600"/>
            <a:chExt cx="1997075" cy="1885950"/>
          </a:xfrm>
        </p:grpSpPr>
        <p:sp>
          <p:nvSpPr>
            <p:cNvPr id="22" name="Rectangle 21"/>
            <p:cNvSpPr/>
            <p:nvPr userDrawn="1"/>
          </p:nvSpPr>
          <p:spPr>
            <a:xfrm>
              <a:off x="361949" y="863600"/>
              <a:ext cx="1997075" cy="311150"/>
            </a:xfrm>
            <a:prstGeom prst="rect">
              <a:avLst/>
            </a:prstGeom>
            <a:solidFill>
              <a:srgbClr val="00335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23" name="Rectangle 22"/>
            <p:cNvSpPr/>
            <p:nvPr userDrawn="1"/>
          </p:nvSpPr>
          <p:spPr>
            <a:xfrm>
              <a:off x="361949" y="1257300"/>
              <a:ext cx="1997075" cy="311150"/>
            </a:xfrm>
            <a:prstGeom prst="rect">
              <a:avLst/>
            </a:prstGeom>
            <a:solidFill>
              <a:srgbClr val="95DCE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24" name="Rectangle 23"/>
            <p:cNvSpPr/>
            <p:nvPr userDrawn="1"/>
          </p:nvSpPr>
          <p:spPr>
            <a:xfrm>
              <a:off x="361949" y="1651000"/>
              <a:ext cx="1997075" cy="311150"/>
            </a:xfrm>
            <a:prstGeom prst="rect">
              <a:avLst/>
            </a:prstGeom>
            <a:solidFill>
              <a:srgbClr val="95DCE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25" name="Rectangle 24"/>
            <p:cNvSpPr/>
            <p:nvPr userDrawn="1"/>
          </p:nvSpPr>
          <p:spPr>
            <a:xfrm>
              <a:off x="361949" y="2044700"/>
              <a:ext cx="1997075" cy="311150"/>
            </a:xfrm>
            <a:prstGeom prst="rect">
              <a:avLst/>
            </a:prstGeom>
            <a:solidFill>
              <a:srgbClr val="95DCE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26" name="Rectangle 25"/>
            <p:cNvSpPr/>
            <p:nvPr userDrawn="1"/>
          </p:nvSpPr>
          <p:spPr>
            <a:xfrm>
              <a:off x="361949" y="2438400"/>
              <a:ext cx="1997075" cy="311150"/>
            </a:xfrm>
            <a:prstGeom prst="rect">
              <a:avLst/>
            </a:prstGeom>
            <a:solidFill>
              <a:srgbClr val="95DCE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27" name="TextBox 26"/>
            <p:cNvSpPr txBox="1"/>
            <p:nvPr userDrawn="1"/>
          </p:nvSpPr>
          <p:spPr>
            <a:xfrm>
              <a:off x="423861" y="901700"/>
              <a:ext cx="1873250" cy="234950"/>
            </a:xfrm>
            <a:prstGeom prst="rect">
              <a:avLst/>
            </a:prstGeom>
          </p:spPr>
          <p:txBody>
            <a:bodyPr wrap="square" lIns="0" tIns="0" rIns="0" bIns="0" rtlCol="0" anchor="ctr" anchorCtr="0">
              <a:noAutofit/>
            </a:bodyPr>
            <a:lstStyle/>
            <a:p>
              <a:pPr algn="ctr"/>
              <a:r>
                <a:rPr lang="en-US" sz="1400" b="1" i="0">
                  <a:solidFill>
                    <a:schemeClr val="bg1"/>
                  </a:solidFill>
                  <a:latin typeface="Arial" pitchFamily="34" charset="0"/>
                  <a:cs typeface="Arial" pitchFamily="34" charset="0"/>
                </a:rPr>
                <a:t>Student</a:t>
              </a:r>
              <a:r>
                <a:rPr lang="en-US" sz="1400" b="1" i="0" baseline="0">
                  <a:solidFill>
                    <a:schemeClr val="bg1"/>
                  </a:solidFill>
                  <a:latin typeface="Arial" pitchFamily="34" charset="0"/>
                  <a:cs typeface="Arial" pitchFamily="34" charset="0"/>
                </a:rPr>
                <a:t> 2</a:t>
              </a:r>
              <a:endParaRPr lang="en-US" sz="1400" b="1" i="0">
                <a:solidFill>
                  <a:schemeClr val="bg1"/>
                </a:solidFill>
                <a:latin typeface="Arial" pitchFamily="34" charset="0"/>
                <a:cs typeface="Arial" pitchFamily="34" charset="0"/>
              </a:endParaRPr>
            </a:p>
          </p:txBody>
        </p:sp>
        <p:sp>
          <p:nvSpPr>
            <p:cNvPr id="28" name="TextBox 27"/>
            <p:cNvSpPr txBox="1"/>
            <p:nvPr userDrawn="1"/>
          </p:nvSpPr>
          <p:spPr>
            <a:xfrm>
              <a:off x="423861" y="1295400"/>
              <a:ext cx="1873250" cy="234950"/>
            </a:xfrm>
            <a:prstGeom prst="rect">
              <a:avLst/>
            </a:prstGeom>
          </p:spPr>
          <p:txBody>
            <a:bodyPr wrap="square" lIns="0" tIns="0" rIns="0" bIns="0" rtlCol="0" anchor="ctr" anchorCtr="0">
              <a:noAutofit/>
            </a:bodyPr>
            <a:lstStyle/>
            <a:p>
              <a:pPr algn="ctr"/>
              <a:r>
                <a:rPr lang="en-US" sz="1400" b="0" i="0">
                  <a:solidFill>
                    <a:srgbClr val="253551"/>
                  </a:solidFill>
                  <a:latin typeface="Arial" pitchFamily="34" charset="0"/>
                  <a:cs typeface="Arial" pitchFamily="34" charset="0"/>
                </a:rPr>
                <a:t>Great job!</a:t>
              </a:r>
            </a:p>
          </p:txBody>
        </p:sp>
        <p:sp>
          <p:nvSpPr>
            <p:cNvPr id="29" name="TextBox 28"/>
            <p:cNvSpPr txBox="1"/>
            <p:nvPr userDrawn="1"/>
          </p:nvSpPr>
          <p:spPr>
            <a:xfrm>
              <a:off x="423861" y="1689100"/>
              <a:ext cx="1873250" cy="234950"/>
            </a:xfrm>
            <a:prstGeom prst="rect">
              <a:avLst/>
            </a:prstGeom>
          </p:spPr>
          <p:txBody>
            <a:bodyPr wrap="square" lIns="0" tIns="0" rIns="0" bIns="0" rtlCol="0" anchor="ctr" anchorCtr="0">
              <a:noAutofit/>
            </a:bodyPr>
            <a:lstStyle/>
            <a:p>
              <a:pPr algn="ctr"/>
              <a:r>
                <a:rPr lang="en-US" sz="1400" b="0" i="0">
                  <a:solidFill>
                    <a:srgbClr val="253551"/>
                  </a:solidFill>
                  <a:latin typeface="Arial" pitchFamily="34" charset="0"/>
                  <a:cs typeface="Arial" pitchFamily="34" charset="0"/>
                </a:rPr>
                <a:t>Well done</a:t>
              </a:r>
            </a:p>
          </p:txBody>
        </p:sp>
        <p:sp>
          <p:nvSpPr>
            <p:cNvPr id="30" name="TextBox 29"/>
            <p:cNvSpPr txBox="1"/>
            <p:nvPr userDrawn="1"/>
          </p:nvSpPr>
          <p:spPr>
            <a:xfrm>
              <a:off x="423861" y="2082800"/>
              <a:ext cx="1873250" cy="234950"/>
            </a:xfrm>
            <a:prstGeom prst="rect">
              <a:avLst/>
            </a:prstGeom>
          </p:spPr>
          <p:txBody>
            <a:bodyPr wrap="square" lIns="0" tIns="0" rIns="0" bIns="0" rtlCol="0" anchor="ctr" anchorCtr="0">
              <a:noAutofit/>
            </a:bodyPr>
            <a:lstStyle/>
            <a:p>
              <a:pPr algn="ctr"/>
              <a:r>
                <a:rPr lang="en-US" sz="1400" b="0" i="0">
                  <a:solidFill>
                    <a:srgbClr val="253551"/>
                  </a:solidFill>
                  <a:latin typeface="Arial" pitchFamily="34" charset="0"/>
                  <a:cs typeface="Arial" pitchFamily="34" charset="0"/>
                </a:rPr>
                <a:t>Good try</a:t>
              </a:r>
            </a:p>
          </p:txBody>
        </p:sp>
        <p:sp>
          <p:nvSpPr>
            <p:cNvPr id="31" name="TextBox 30"/>
            <p:cNvSpPr txBox="1"/>
            <p:nvPr userDrawn="1"/>
          </p:nvSpPr>
          <p:spPr>
            <a:xfrm>
              <a:off x="423861" y="2476500"/>
              <a:ext cx="1873250" cy="234950"/>
            </a:xfrm>
            <a:prstGeom prst="rect">
              <a:avLst/>
            </a:prstGeom>
          </p:spPr>
          <p:txBody>
            <a:bodyPr wrap="square" lIns="0" tIns="0" rIns="0" bIns="0" rtlCol="0" anchor="ctr" anchorCtr="0">
              <a:noAutofit/>
            </a:bodyPr>
            <a:lstStyle/>
            <a:p>
              <a:pPr algn="ctr"/>
              <a:r>
                <a:rPr lang="en-US" sz="1400" b="0" i="0">
                  <a:solidFill>
                    <a:srgbClr val="253551"/>
                  </a:solidFill>
                  <a:latin typeface="Arial" pitchFamily="34" charset="0"/>
                  <a:cs typeface="Arial" pitchFamily="34" charset="0"/>
                </a:rPr>
                <a:t>More practice</a:t>
              </a:r>
            </a:p>
          </p:txBody>
        </p:sp>
      </p:grpSp>
      <p:grpSp>
        <p:nvGrpSpPr>
          <p:cNvPr id="32" name="Group 3"/>
          <p:cNvGrpSpPr/>
          <p:nvPr/>
        </p:nvGrpSpPr>
        <p:grpSpPr>
          <a:xfrm>
            <a:off x="4648199" y="863600"/>
            <a:ext cx="1997075" cy="1885950"/>
            <a:chOff x="361949" y="863600"/>
            <a:chExt cx="1997075" cy="1885950"/>
          </a:xfrm>
        </p:grpSpPr>
        <p:sp>
          <p:nvSpPr>
            <p:cNvPr id="33" name="Rectangle 32"/>
            <p:cNvSpPr/>
            <p:nvPr userDrawn="1"/>
          </p:nvSpPr>
          <p:spPr>
            <a:xfrm>
              <a:off x="361949" y="863600"/>
              <a:ext cx="1997075" cy="311150"/>
            </a:xfrm>
            <a:prstGeom prst="rect">
              <a:avLst/>
            </a:prstGeom>
            <a:solidFill>
              <a:srgbClr val="00335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34" name="Rectangle 33"/>
            <p:cNvSpPr/>
            <p:nvPr userDrawn="1"/>
          </p:nvSpPr>
          <p:spPr>
            <a:xfrm>
              <a:off x="361949" y="1257300"/>
              <a:ext cx="1997075" cy="311150"/>
            </a:xfrm>
            <a:prstGeom prst="rect">
              <a:avLst/>
            </a:prstGeom>
            <a:solidFill>
              <a:srgbClr val="95DCE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35" name="Rectangle 34"/>
            <p:cNvSpPr/>
            <p:nvPr userDrawn="1"/>
          </p:nvSpPr>
          <p:spPr>
            <a:xfrm>
              <a:off x="361949" y="1651000"/>
              <a:ext cx="1997075" cy="311150"/>
            </a:xfrm>
            <a:prstGeom prst="rect">
              <a:avLst/>
            </a:prstGeom>
            <a:solidFill>
              <a:srgbClr val="95DCE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36" name="Rectangle 35"/>
            <p:cNvSpPr/>
            <p:nvPr userDrawn="1"/>
          </p:nvSpPr>
          <p:spPr>
            <a:xfrm>
              <a:off x="361949" y="2044700"/>
              <a:ext cx="1997075" cy="311150"/>
            </a:xfrm>
            <a:prstGeom prst="rect">
              <a:avLst/>
            </a:prstGeom>
            <a:solidFill>
              <a:srgbClr val="95DCE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37" name="Rectangle 36"/>
            <p:cNvSpPr/>
            <p:nvPr userDrawn="1"/>
          </p:nvSpPr>
          <p:spPr>
            <a:xfrm>
              <a:off x="361949" y="2438400"/>
              <a:ext cx="1997075" cy="311150"/>
            </a:xfrm>
            <a:prstGeom prst="rect">
              <a:avLst/>
            </a:prstGeom>
            <a:solidFill>
              <a:srgbClr val="95DCE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38" name="TextBox 37"/>
            <p:cNvSpPr txBox="1"/>
            <p:nvPr userDrawn="1"/>
          </p:nvSpPr>
          <p:spPr>
            <a:xfrm>
              <a:off x="423861" y="901700"/>
              <a:ext cx="1873250" cy="234950"/>
            </a:xfrm>
            <a:prstGeom prst="rect">
              <a:avLst/>
            </a:prstGeom>
          </p:spPr>
          <p:txBody>
            <a:bodyPr wrap="square" lIns="0" tIns="0" rIns="0" bIns="0" rtlCol="0" anchor="ctr" anchorCtr="0">
              <a:noAutofit/>
            </a:bodyPr>
            <a:lstStyle/>
            <a:p>
              <a:pPr algn="ctr"/>
              <a:r>
                <a:rPr lang="en-US" sz="1400" b="1" i="0">
                  <a:solidFill>
                    <a:schemeClr val="bg1"/>
                  </a:solidFill>
                  <a:latin typeface="Arial" pitchFamily="34" charset="0"/>
                  <a:cs typeface="Arial" pitchFamily="34" charset="0"/>
                </a:rPr>
                <a:t>Student</a:t>
              </a:r>
              <a:r>
                <a:rPr lang="en-US" sz="1400" b="1" i="0" baseline="0">
                  <a:solidFill>
                    <a:schemeClr val="bg1"/>
                  </a:solidFill>
                  <a:latin typeface="Arial" pitchFamily="34" charset="0"/>
                  <a:cs typeface="Arial" pitchFamily="34" charset="0"/>
                </a:rPr>
                <a:t> 3</a:t>
              </a:r>
              <a:endParaRPr lang="en-US" sz="1400" b="1" i="0">
                <a:solidFill>
                  <a:schemeClr val="bg1"/>
                </a:solidFill>
                <a:latin typeface="Arial" pitchFamily="34" charset="0"/>
                <a:cs typeface="Arial" pitchFamily="34" charset="0"/>
              </a:endParaRPr>
            </a:p>
          </p:txBody>
        </p:sp>
        <p:sp>
          <p:nvSpPr>
            <p:cNvPr id="39" name="TextBox 38"/>
            <p:cNvSpPr txBox="1"/>
            <p:nvPr userDrawn="1"/>
          </p:nvSpPr>
          <p:spPr>
            <a:xfrm>
              <a:off x="423861" y="1295400"/>
              <a:ext cx="1873250" cy="234950"/>
            </a:xfrm>
            <a:prstGeom prst="rect">
              <a:avLst/>
            </a:prstGeom>
          </p:spPr>
          <p:txBody>
            <a:bodyPr wrap="square" lIns="0" tIns="0" rIns="0" bIns="0" rtlCol="0" anchor="ctr" anchorCtr="0">
              <a:noAutofit/>
            </a:bodyPr>
            <a:lstStyle/>
            <a:p>
              <a:pPr algn="ctr"/>
              <a:r>
                <a:rPr lang="en-US" sz="1400" b="0" i="0">
                  <a:solidFill>
                    <a:srgbClr val="253551"/>
                  </a:solidFill>
                  <a:latin typeface="Arial" pitchFamily="34" charset="0"/>
                  <a:cs typeface="Arial" pitchFamily="34" charset="0"/>
                </a:rPr>
                <a:t>Great job!</a:t>
              </a:r>
            </a:p>
          </p:txBody>
        </p:sp>
        <p:sp>
          <p:nvSpPr>
            <p:cNvPr id="40" name="TextBox 39"/>
            <p:cNvSpPr txBox="1"/>
            <p:nvPr userDrawn="1"/>
          </p:nvSpPr>
          <p:spPr>
            <a:xfrm>
              <a:off x="423861" y="1689100"/>
              <a:ext cx="1873250" cy="234950"/>
            </a:xfrm>
            <a:prstGeom prst="rect">
              <a:avLst/>
            </a:prstGeom>
          </p:spPr>
          <p:txBody>
            <a:bodyPr wrap="square" lIns="0" tIns="0" rIns="0" bIns="0" rtlCol="0" anchor="ctr" anchorCtr="0">
              <a:noAutofit/>
            </a:bodyPr>
            <a:lstStyle/>
            <a:p>
              <a:pPr algn="ctr"/>
              <a:r>
                <a:rPr lang="en-US" sz="1400" b="0" i="0">
                  <a:solidFill>
                    <a:srgbClr val="253551"/>
                  </a:solidFill>
                  <a:latin typeface="Arial" pitchFamily="34" charset="0"/>
                  <a:cs typeface="Arial" pitchFamily="34" charset="0"/>
                </a:rPr>
                <a:t>Well done</a:t>
              </a:r>
            </a:p>
          </p:txBody>
        </p:sp>
        <p:sp>
          <p:nvSpPr>
            <p:cNvPr id="41" name="TextBox 40"/>
            <p:cNvSpPr txBox="1"/>
            <p:nvPr userDrawn="1"/>
          </p:nvSpPr>
          <p:spPr>
            <a:xfrm>
              <a:off x="423861" y="2082800"/>
              <a:ext cx="1873250" cy="234950"/>
            </a:xfrm>
            <a:prstGeom prst="rect">
              <a:avLst/>
            </a:prstGeom>
          </p:spPr>
          <p:txBody>
            <a:bodyPr wrap="square" lIns="0" tIns="0" rIns="0" bIns="0" rtlCol="0" anchor="ctr" anchorCtr="0">
              <a:noAutofit/>
            </a:bodyPr>
            <a:lstStyle/>
            <a:p>
              <a:pPr algn="ctr"/>
              <a:r>
                <a:rPr lang="en-US" sz="1400" b="0" i="0">
                  <a:solidFill>
                    <a:srgbClr val="253551"/>
                  </a:solidFill>
                  <a:latin typeface="Arial" pitchFamily="34" charset="0"/>
                  <a:cs typeface="Arial" pitchFamily="34" charset="0"/>
                </a:rPr>
                <a:t>Good try</a:t>
              </a:r>
            </a:p>
          </p:txBody>
        </p:sp>
        <p:sp>
          <p:nvSpPr>
            <p:cNvPr id="42" name="TextBox 41"/>
            <p:cNvSpPr txBox="1"/>
            <p:nvPr userDrawn="1"/>
          </p:nvSpPr>
          <p:spPr>
            <a:xfrm>
              <a:off x="423861" y="2476500"/>
              <a:ext cx="1873250" cy="234950"/>
            </a:xfrm>
            <a:prstGeom prst="rect">
              <a:avLst/>
            </a:prstGeom>
          </p:spPr>
          <p:txBody>
            <a:bodyPr wrap="square" lIns="0" tIns="0" rIns="0" bIns="0" rtlCol="0" anchor="ctr" anchorCtr="0">
              <a:noAutofit/>
            </a:bodyPr>
            <a:lstStyle/>
            <a:p>
              <a:pPr algn="ctr"/>
              <a:r>
                <a:rPr lang="en-US" sz="1400" b="0" i="0">
                  <a:solidFill>
                    <a:srgbClr val="253551"/>
                  </a:solidFill>
                  <a:latin typeface="Arial" pitchFamily="34" charset="0"/>
                  <a:cs typeface="Arial" pitchFamily="34" charset="0"/>
                </a:rPr>
                <a:t>More practice</a:t>
              </a:r>
            </a:p>
          </p:txBody>
        </p:sp>
      </p:grpSp>
      <p:grpSp>
        <p:nvGrpSpPr>
          <p:cNvPr id="43" name="Group 4"/>
          <p:cNvGrpSpPr/>
          <p:nvPr/>
        </p:nvGrpSpPr>
        <p:grpSpPr>
          <a:xfrm>
            <a:off x="6788149" y="863600"/>
            <a:ext cx="1997075" cy="1885950"/>
            <a:chOff x="361949" y="863600"/>
            <a:chExt cx="1997075" cy="1885950"/>
          </a:xfrm>
        </p:grpSpPr>
        <p:sp>
          <p:nvSpPr>
            <p:cNvPr id="44" name="Rectangle 43"/>
            <p:cNvSpPr/>
            <p:nvPr userDrawn="1"/>
          </p:nvSpPr>
          <p:spPr>
            <a:xfrm>
              <a:off x="361949" y="863600"/>
              <a:ext cx="1997075" cy="311150"/>
            </a:xfrm>
            <a:prstGeom prst="rect">
              <a:avLst/>
            </a:prstGeom>
            <a:solidFill>
              <a:srgbClr val="00335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45" name="Rectangle 44"/>
            <p:cNvSpPr/>
            <p:nvPr userDrawn="1"/>
          </p:nvSpPr>
          <p:spPr>
            <a:xfrm>
              <a:off x="361949" y="1257300"/>
              <a:ext cx="1997075" cy="311150"/>
            </a:xfrm>
            <a:prstGeom prst="rect">
              <a:avLst/>
            </a:prstGeom>
            <a:solidFill>
              <a:srgbClr val="95DCE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46" name="Rectangle 45"/>
            <p:cNvSpPr/>
            <p:nvPr userDrawn="1"/>
          </p:nvSpPr>
          <p:spPr>
            <a:xfrm>
              <a:off x="361949" y="1651000"/>
              <a:ext cx="1997075" cy="311150"/>
            </a:xfrm>
            <a:prstGeom prst="rect">
              <a:avLst/>
            </a:prstGeom>
            <a:solidFill>
              <a:srgbClr val="95DCE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47" name="Rectangle 46"/>
            <p:cNvSpPr/>
            <p:nvPr userDrawn="1"/>
          </p:nvSpPr>
          <p:spPr>
            <a:xfrm>
              <a:off x="361949" y="2044700"/>
              <a:ext cx="1997075" cy="311150"/>
            </a:xfrm>
            <a:prstGeom prst="rect">
              <a:avLst/>
            </a:prstGeom>
            <a:solidFill>
              <a:srgbClr val="95DCE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48" name="Rectangle 47"/>
            <p:cNvSpPr/>
            <p:nvPr userDrawn="1"/>
          </p:nvSpPr>
          <p:spPr>
            <a:xfrm>
              <a:off x="361949" y="2438400"/>
              <a:ext cx="1997075" cy="311150"/>
            </a:xfrm>
            <a:prstGeom prst="rect">
              <a:avLst/>
            </a:prstGeom>
            <a:solidFill>
              <a:srgbClr val="95DCE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49" name="TextBox 48"/>
            <p:cNvSpPr txBox="1"/>
            <p:nvPr userDrawn="1"/>
          </p:nvSpPr>
          <p:spPr>
            <a:xfrm>
              <a:off x="423861" y="901700"/>
              <a:ext cx="1873250" cy="234950"/>
            </a:xfrm>
            <a:prstGeom prst="rect">
              <a:avLst/>
            </a:prstGeom>
          </p:spPr>
          <p:txBody>
            <a:bodyPr wrap="square" lIns="0" tIns="0" rIns="0" bIns="0" rtlCol="0" anchor="ctr" anchorCtr="0">
              <a:noAutofit/>
            </a:bodyPr>
            <a:lstStyle/>
            <a:p>
              <a:pPr algn="ctr"/>
              <a:r>
                <a:rPr lang="en-US" sz="1400" b="1" i="0">
                  <a:solidFill>
                    <a:schemeClr val="bg1"/>
                  </a:solidFill>
                  <a:latin typeface="Arial" pitchFamily="34" charset="0"/>
                  <a:cs typeface="Arial" pitchFamily="34" charset="0"/>
                </a:rPr>
                <a:t>Student</a:t>
              </a:r>
              <a:r>
                <a:rPr lang="en-US" sz="1400" b="1" i="0" baseline="0">
                  <a:solidFill>
                    <a:schemeClr val="bg1"/>
                  </a:solidFill>
                  <a:latin typeface="Arial" pitchFamily="34" charset="0"/>
                  <a:cs typeface="Arial" pitchFamily="34" charset="0"/>
                </a:rPr>
                <a:t> 4</a:t>
              </a:r>
              <a:endParaRPr lang="en-US" sz="1400" b="1" i="0">
                <a:solidFill>
                  <a:schemeClr val="bg1"/>
                </a:solidFill>
                <a:latin typeface="Arial" pitchFamily="34" charset="0"/>
                <a:cs typeface="Arial" pitchFamily="34" charset="0"/>
              </a:endParaRPr>
            </a:p>
          </p:txBody>
        </p:sp>
        <p:sp>
          <p:nvSpPr>
            <p:cNvPr id="50" name="TextBox 49"/>
            <p:cNvSpPr txBox="1"/>
            <p:nvPr userDrawn="1"/>
          </p:nvSpPr>
          <p:spPr>
            <a:xfrm>
              <a:off x="423861" y="1295400"/>
              <a:ext cx="1873250" cy="234950"/>
            </a:xfrm>
            <a:prstGeom prst="rect">
              <a:avLst/>
            </a:prstGeom>
          </p:spPr>
          <p:txBody>
            <a:bodyPr wrap="square" lIns="0" tIns="0" rIns="0" bIns="0" rtlCol="0" anchor="ctr" anchorCtr="0">
              <a:noAutofit/>
            </a:bodyPr>
            <a:lstStyle/>
            <a:p>
              <a:pPr algn="ctr"/>
              <a:r>
                <a:rPr lang="en-US" sz="1400" b="0" i="0">
                  <a:solidFill>
                    <a:srgbClr val="253551"/>
                  </a:solidFill>
                  <a:latin typeface="Arial" pitchFamily="34" charset="0"/>
                  <a:cs typeface="Arial" pitchFamily="34" charset="0"/>
                </a:rPr>
                <a:t>Great job!</a:t>
              </a:r>
            </a:p>
          </p:txBody>
        </p:sp>
        <p:sp>
          <p:nvSpPr>
            <p:cNvPr id="51" name="TextBox 50"/>
            <p:cNvSpPr txBox="1"/>
            <p:nvPr userDrawn="1"/>
          </p:nvSpPr>
          <p:spPr>
            <a:xfrm>
              <a:off x="423861" y="1689100"/>
              <a:ext cx="1873250" cy="234950"/>
            </a:xfrm>
            <a:prstGeom prst="rect">
              <a:avLst/>
            </a:prstGeom>
          </p:spPr>
          <p:txBody>
            <a:bodyPr wrap="square" lIns="0" tIns="0" rIns="0" bIns="0" rtlCol="0" anchor="ctr" anchorCtr="0">
              <a:noAutofit/>
            </a:bodyPr>
            <a:lstStyle/>
            <a:p>
              <a:pPr algn="ctr"/>
              <a:r>
                <a:rPr lang="en-US" sz="1400" b="0" i="0">
                  <a:solidFill>
                    <a:srgbClr val="253551"/>
                  </a:solidFill>
                  <a:latin typeface="Arial" pitchFamily="34" charset="0"/>
                  <a:cs typeface="Arial" pitchFamily="34" charset="0"/>
                </a:rPr>
                <a:t>Well done</a:t>
              </a:r>
            </a:p>
          </p:txBody>
        </p:sp>
        <p:sp>
          <p:nvSpPr>
            <p:cNvPr id="52" name="TextBox 51"/>
            <p:cNvSpPr txBox="1"/>
            <p:nvPr userDrawn="1"/>
          </p:nvSpPr>
          <p:spPr>
            <a:xfrm>
              <a:off x="423861" y="2082800"/>
              <a:ext cx="1873250" cy="234950"/>
            </a:xfrm>
            <a:prstGeom prst="rect">
              <a:avLst/>
            </a:prstGeom>
          </p:spPr>
          <p:txBody>
            <a:bodyPr wrap="square" lIns="0" tIns="0" rIns="0" bIns="0" rtlCol="0" anchor="ctr" anchorCtr="0">
              <a:noAutofit/>
            </a:bodyPr>
            <a:lstStyle/>
            <a:p>
              <a:pPr algn="ctr"/>
              <a:r>
                <a:rPr lang="en-US" sz="1400" b="0" i="0">
                  <a:solidFill>
                    <a:srgbClr val="253551"/>
                  </a:solidFill>
                  <a:latin typeface="Arial" pitchFamily="34" charset="0"/>
                  <a:cs typeface="Arial" pitchFamily="34" charset="0"/>
                </a:rPr>
                <a:t>Good try</a:t>
              </a:r>
            </a:p>
          </p:txBody>
        </p:sp>
        <p:sp>
          <p:nvSpPr>
            <p:cNvPr id="53" name="TextBox 52"/>
            <p:cNvSpPr txBox="1"/>
            <p:nvPr userDrawn="1"/>
          </p:nvSpPr>
          <p:spPr>
            <a:xfrm>
              <a:off x="423861" y="2476500"/>
              <a:ext cx="1873250" cy="234950"/>
            </a:xfrm>
            <a:prstGeom prst="rect">
              <a:avLst/>
            </a:prstGeom>
          </p:spPr>
          <p:txBody>
            <a:bodyPr wrap="square" lIns="0" tIns="0" rIns="0" bIns="0" rtlCol="0" anchor="ctr" anchorCtr="0">
              <a:noAutofit/>
            </a:bodyPr>
            <a:lstStyle/>
            <a:p>
              <a:pPr algn="ctr"/>
              <a:r>
                <a:rPr lang="en-US" sz="1400" b="0" i="0">
                  <a:solidFill>
                    <a:srgbClr val="253551"/>
                  </a:solidFill>
                  <a:latin typeface="Arial" pitchFamily="34" charset="0"/>
                  <a:cs typeface="Arial" pitchFamily="34" charset="0"/>
                </a:rPr>
                <a:t>More practice</a:t>
              </a:r>
            </a:p>
          </p:txBody>
        </p:sp>
      </p:grpSp>
      <p:sp>
        <p:nvSpPr>
          <p:cNvPr id="20" name="Rectangle 19"/>
          <p:cNvSpPr/>
          <p:nvPr/>
        </p:nvSpPr>
        <p:spPr>
          <a:xfrm>
            <a:off x="361949" y="2889250"/>
            <a:ext cx="8420101" cy="1892300"/>
          </a:xfrm>
          <a:prstGeom prst="rect">
            <a:avLst/>
          </a:prstGeom>
          <a:solidFill>
            <a:srgbClr val="E0F4F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54" name="TextBox 53"/>
          <p:cNvSpPr txBox="1"/>
          <p:nvPr/>
        </p:nvSpPr>
        <p:spPr>
          <a:xfrm>
            <a:off x="590550" y="3041650"/>
            <a:ext cx="2197100" cy="246221"/>
          </a:xfrm>
          <a:prstGeom prst="rect">
            <a:avLst/>
          </a:prstGeom>
        </p:spPr>
        <p:txBody>
          <a:bodyPr wrap="square" lIns="0" tIns="0" rIns="0" bIns="0" rtlCol="0">
            <a:spAutoFit/>
          </a:bodyPr>
          <a:lstStyle/>
          <a:p>
            <a:pPr algn="l"/>
            <a:r>
              <a:rPr lang="en-US" sz="1600" b="1" i="0">
                <a:solidFill>
                  <a:srgbClr val="253551"/>
                </a:solidFill>
                <a:latin typeface="Arial" pitchFamily="34" charset="0"/>
                <a:cs typeface="Arial" pitchFamily="34" charset="0"/>
              </a:rPr>
              <a:t>Feedback</a:t>
            </a:r>
          </a:p>
        </p:txBody>
      </p:sp>
      <p:sp>
        <p:nvSpPr>
          <p:cNvPr id="55" name="Rectangle 54"/>
          <p:cNvSpPr/>
          <p:nvPr/>
        </p:nvSpPr>
        <p:spPr>
          <a:xfrm>
            <a:off x="0" y="446088"/>
            <a:ext cx="9144000" cy="72000"/>
          </a:xfrm>
          <a:prstGeom prst="rect">
            <a:avLst/>
          </a:prstGeom>
          <a:solidFill>
            <a:srgbClr val="F12C3E">
              <a:alpha val="75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6" name="Rectangle 55"/>
          <p:cNvSpPr/>
          <p:nvPr/>
        </p:nvSpPr>
        <p:spPr>
          <a:xfrm>
            <a:off x="1" y="446088"/>
            <a:ext cx="358774" cy="72000"/>
          </a:xfrm>
          <a:prstGeom prst="rect">
            <a:avLst/>
          </a:prstGeom>
          <a:solidFill>
            <a:srgbClr val="F12C3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4822024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0" y="1"/>
            <a:ext cx="9144000" cy="447674"/>
          </a:xfrm>
          <a:prstGeom prst="rect">
            <a:avLst/>
          </a:prstGeom>
          <a:solidFill>
            <a:srgbClr val="00335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7" name="Title 8"/>
          <p:cNvSpPr txBox="1">
            <a:spLocks/>
          </p:cNvSpPr>
          <p:nvPr/>
        </p:nvSpPr>
        <p:spPr>
          <a:xfrm>
            <a:off x="355600" y="104775"/>
            <a:ext cx="5168900" cy="246221"/>
          </a:xfrm>
          <a:prstGeom prst="rect">
            <a:avLst/>
          </a:prstGeom>
        </p:spPr>
        <p:txBody>
          <a:bodyPr vert="horz" wrap="square" lIns="0" tIns="0" rIns="0" bIns="0">
            <a:spAutoFit/>
          </a:bodyPr>
          <a:lstStyle>
            <a:lvl1pPr algn="l" defTabSz="457200" rtl="0" eaLnBrk="1" latinLnBrk="0" hangingPunct="1">
              <a:spcBef>
                <a:spcPct val="0"/>
              </a:spcBef>
              <a:buNone/>
              <a:defRPr sz="1600" b="1" i="0" kern="1200">
                <a:solidFill>
                  <a:srgbClr val="FFFFFF"/>
                </a:solidFill>
                <a:latin typeface="Arial"/>
                <a:ea typeface="+mj-ea"/>
                <a:cs typeface="Arial"/>
              </a:defRPr>
            </a:lvl1pPr>
          </a:lstStyle>
          <a:p>
            <a:r>
              <a:rPr lang="en-US" dirty="0">
                <a:latin typeface="Arial" pitchFamily="34" charset="0"/>
                <a:cs typeface="Arial" pitchFamily="34" charset="0"/>
              </a:rPr>
              <a:t>Part 3.0: Target Structures</a:t>
            </a:r>
            <a:endParaRPr lang="en-US" sz="1400" dirty="0">
              <a:latin typeface="Arial" pitchFamily="34" charset="0"/>
              <a:cs typeface="Arial" pitchFamily="34" charset="0"/>
            </a:endParaRPr>
          </a:p>
        </p:txBody>
      </p:sp>
      <p:sp>
        <p:nvSpPr>
          <p:cNvPr id="8" name="Text Placeholder 16"/>
          <p:cNvSpPr txBox="1">
            <a:spLocks/>
          </p:cNvSpPr>
          <p:nvPr/>
        </p:nvSpPr>
        <p:spPr>
          <a:xfrm>
            <a:off x="5549900" y="95250"/>
            <a:ext cx="3238500" cy="260350"/>
          </a:xfrm>
          <a:prstGeom prst="rect">
            <a:avLst/>
          </a:prstGeom>
        </p:spPr>
        <p:txBody>
          <a:bodyPr vert="horz" lIns="0" tIns="0" rIns="0" bIns="0">
            <a:normAutofit/>
          </a:bodyPr>
          <a:lstStyle>
            <a:lvl1pPr marL="0" indent="0" algn="r" defTabSz="457200" rtl="0" eaLnBrk="1" latinLnBrk="0" hangingPunct="1">
              <a:spcBef>
                <a:spcPct val="20000"/>
              </a:spcBef>
              <a:buFont typeface="Arial"/>
              <a:buNone/>
              <a:defRPr sz="1600" b="0" i="0" kern="1200">
                <a:solidFill>
                  <a:schemeClr val="bg1"/>
                </a:solidFill>
                <a:latin typeface="Arial"/>
                <a:ea typeface="+mn-ea"/>
                <a:cs typeface="Arial"/>
              </a:defRPr>
            </a:lvl1pPr>
            <a:lvl2pPr marL="457200" indent="0" algn="l" defTabSz="457200" rtl="0" eaLnBrk="1" latinLnBrk="0" hangingPunct="1">
              <a:spcBef>
                <a:spcPct val="20000"/>
              </a:spcBef>
              <a:buFont typeface="Arial"/>
              <a:buNone/>
              <a:defRPr sz="1600" b="0" i="0" kern="1200">
                <a:solidFill>
                  <a:srgbClr val="F12C3E"/>
                </a:solidFill>
                <a:latin typeface="Arial"/>
                <a:ea typeface="+mn-ea"/>
                <a:cs typeface="Arial"/>
              </a:defRPr>
            </a:lvl2pPr>
            <a:lvl3pPr marL="914400" indent="0" algn="l" defTabSz="457200" rtl="0" eaLnBrk="1" latinLnBrk="0" hangingPunct="1">
              <a:spcBef>
                <a:spcPct val="20000"/>
              </a:spcBef>
              <a:buFont typeface="Arial"/>
              <a:buNone/>
              <a:defRPr sz="1600" b="0" i="0" kern="1200">
                <a:solidFill>
                  <a:srgbClr val="F12C3E"/>
                </a:solidFill>
                <a:latin typeface="Arial"/>
                <a:ea typeface="+mn-ea"/>
                <a:cs typeface="Arial"/>
              </a:defRPr>
            </a:lvl3pPr>
            <a:lvl4pPr marL="1371600" indent="0" algn="l" defTabSz="457200" rtl="0" eaLnBrk="1" latinLnBrk="0" hangingPunct="1">
              <a:spcBef>
                <a:spcPct val="20000"/>
              </a:spcBef>
              <a:buFont typeface="Arial"/>
              <a:buNone/>
              <a:defRPr sz="1600" b="0" i="0" kern="1200">
                <a:solidFill>
                  <a:srgbClr val="F12C3E"/>
                </a:solidFill>
                <a:latin typeface="Arial"/>
                <a:ea typeface="+mn-ea"/>
                <a:cs typeface="Arial"/>
              </a:defRPr>
            </a:lvl4pPr>
            <a:lvl5pPr marL="1828800" indent="0" algn="l" defTabSz="457200" rtl="0" eaLnBrk="1" latinLnBrk="0" hangingPunct="1">
              <a:spcBef>
                <a:spcPct val="20000"/>
              </a:spcBef>
              <a:buFont typeface="Arial"/>
              <a:buNone/>
              <a:defRPr sz="1600" b="0" i="0" kern="1200">
                <a:solidFill>
                  <a:srgbClr val="F12C3E"/>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latin typeface="Arial" pitchFamily="34" charset="0"/>
                <a:cs typeface="Arial" pitchFamily="34" charset="0"/>
              </a:rPr>
              <a:t>Activity </a:t>
            </a:r>
            <a:r>
              <a:rPr lang="en-US" dirty="0" smtClean="0">
                <a:latin typeface="Arial" pitchFamily="34" charset="0"/>
                <a:cs typeface="Arial" pitchFamily="34" charset="0"/>
              </a:rPr>
              <a:t>3.2: </a:t>
            </a:r>
            <a:r>
              <a:rPr lang="en-US" dirty="0">
                <a:latin typeface="Arial" pitchFamily="34" charset="0"/>
                <a:cs typeface="Arial" pitchFamily="34" charset="0"/>
              </a:rPr>
              <a:t>Context Creation</a:t>
            </a:r>
            <a:endParaRPr lang="en-GB" sz="1400" dirty="0">
              <a:latin typeface="Arial" pitchFamily="34" charset="0"/>
              <a:cs typeface="Arial" pitchFamily="34" charset="0"/>
            </a:endParaRPr>
          </a:p>
        </p:txBody>
      </p:sp>
      <p:pic>
        <p:nvPicPr>
          <p:cNvPr id="10" name="Picture 7"/>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382384" y="1296785"/>
            <a:ext cx="1953491" cy="2335878"/>
          </a:xfrm>
          <a:prstGeom prst="rect">
            <a:avLst/>
          </a:prstGeom>
        </p:spPr>
      </p:pic>
      <p:pic>
        <p:nvPicPr>
          <p:cNvPr id="9" name="Picture 8"/>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bwMode="auto">
          <a:xfrm>
            <a:off x="5212493" y="1845691"/>
            <a:ext cx="1569600" cy="1883085"/>
          </a:xfrm>
          <a:prstGeom prst="rect">
            <a:avLst/>
          </a:prstGeom>
          <a:noFill/>
          <a:ln w="9525">
            <a:noFill/>
            <a:miter lim="800000"/>
            <a:headEnd/>
            <a:tailEnd/>
          </a:ln>
        </p:spPr>
      </p:pic>
      <p:grpSp>
        <p:nvGrpSpPr>
          <p:cNvPr id="36" name="Group 11"/>
          <p:cNvGrpSpPr/>
          <p:nvPr/>
        </p:nvGrpSpPr>
        <p:grpSpPr>
          <a:xfrm>
            <a:off x="6742369" y="2774954"/>
            <a:ext cx="1972800" cy="870180"/>
            <a:chOff x="3155951" y="2666308"/>
            <a:chExt cx="1972800" cy="870180"/>
          </a:xfrm>
        </p:grpSpPr>
        <p:sp>
          <p:nvSpPr>
            <p:cNvPr id="37" name="TextBox 36"/>
            <p:cNvSpPr txBox="1"/>
            <p:nvPr/>
          </p:nvSpPr>
          <p:spPr>
            <a:xfrm flipH="1">
              <a:off x="3155951" y="2888488"/>
              <a:ext cx="1972800" cy="648000"/>
            </a:xfrm>
            <a:prstGeom prst="rect">
              <a:avLst/>
            </a:prstGeom>
            <a:solidFill>
              <a:srgbClr val="F9B1BA"/>
            </a:solidFill>
            <a:ln w="161925" cap="rnd">
              <a:solidFill>
                <a:srgbClr val="F9B1BA"/>
              </a:solidFill>
            </a:ln>
            <a:effectLst/>
          </p:spPr>
          <p:txBody>
            <a:bodyPr wrap="square" lIns="0" tIns="0" rIns="0" bIns="0" rtlCol="0" anchor="ctr" anchorCtr="1">
              <a:noAutofit/>
            </a:bodyPr>
            <a:lstStyle/>
            <a:p>
              <a:r>
                <a:rPr lang="en-US" sz="1600" dirty="0">
                  <a:solidFill>
                    <a:srgbClr val="003359"/>
                  </a:solidFill>
                  <a:latin typeface="Arial" pitchFamily="34" charset="0"/>
                  <a:cs typeface="Arial" pitchFamily="34" charset="0"/>
                </a:rPr>
                <a:t>Whose pizza?</a:t>
              </a:r>
            </a:p>
          </p:txBody>
        </p:sp>
        <p:sp>
          <p:nvSpPr>
            <p:cNvPr id="38" name="Right Triangle 37"/>
            <p:cNvSpPr/>
            <p:nvPr/>
          </p:nvSpPr>
          <p:spPr>
            <a:xfrm>
              <a:off x="3231325" y="2666308"/>
              <a:ext cx="146051" cy="146051"/>
            </a:xfrm>
            <a:prstGeom prst="rtTriangle">
              <a:avLst/>
            </a:prstGeom>
            <a:solidFill>
              <a:srgbClr val="F9B1B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grpSp>
      <p:grpSp>
        <p:nvGrpSpPr>
          <p:cNvPr id="18" name="Group 12"/>
          <p:cNvGrpSpPr/>
          <p:nvPr/>
        </p:nvGrpSpPr>
        <p:grpSpPr>
          <a:xfrm>
            <a:off x="6264586" y="3780891"/>
            <a:ext cx="1972800" cy="864219"/>
            <a:chOff x="1196978" y="2076131"/>
            <a:chExt cx="1972800" cy="864219"/>
          </a:xfrm>
        </p:grpSpPr>
        <p:sp>
          <p:nvSpPr>
            <p:cNvPr id="19" name="TextBox 18"/>
            <p:cNvSpPr txBox="1"/>
            <p:nvPr/>
          </p:nvSpPr>
          <p:spPr>
            <a:xfrm>
              <a:off x="1196978" y="2292350"/>
              <a:ext cx="1972800" cy="648000"/>
            </a:xfrm>
            <a:prstGeom prst="rect">
              <a:avLst/>
            </a:prstGeom>
            <a:solidFill>
              <a:srgbClr val="C7EDF6"/>
            </a:solidFill>
            <a:ln w="161925" cap="rnd">
              <a:solidFill>
                <a:srgbClr val="C7EDF6"/>
              </a:solidFill>
            </a:ln>
            <a:effectLst/>
          </p:spPr>
          <p:txBody>
            <a:bodyPr wrap="square" lIns="0" tIns="0" rIns="0" bIns="0" rtlCol="0" anchor="ctr" anchorCtr="1">
              <a:noAutofit/>
            </a:bodyPr>
            <a:lstStyle/>
            <a:p>
              <a:r>
                <a:rPr lang="en-US" sz="1600" dirty="0">
                  <a:latin typeface="Arial" pitchFamily="34" charset="0"/>
                  <a:cs typeface="Arial" pitchFamily="34" charset="0"/>
                </a:rPr>
                <a:t>It’s </a:t>
              </a:r>
              <a:r>
                <a:rPr lang="en-US" sz="1600" u="dotted" dirty="0" smtClean="0">
                  <a:latin typeface="Arial" pitchFamily="34" charset="0"/>
                  <a:cs typeface="Arial" pitchFamily="34" charset="0"/>
                </a:rPr>
                <a:t>        </a:t>
              </a:r>
              <a:r>
                <a:rPr lang="en-US" sz="1600" dirty="0" smtClean="0">
                  <a:latin typeface="Arial" pitchFamily="34" charset="0"/>
                  <a:cs typeface="Arial" pitchFamily="34" charset="0"/>
                </a:rPr>
                <a:t> </a:t>
              </a:r>
              <a:r>
                <a:rPr lang="en-US" sz="1600" dirty="0">
                  <a:latin typeface="Arial" pitchFamily="34" charset="0"/>
                  <a:cs typeface="Arial" pitchFamily="34" charset="0"/>
                </a:rPr>
                <a:t>pizza.</a:t>
              </a:r>
            </a:p>
          </p:txBody>
        </p:sp>
        <p:sp>
          <p:nvSpPr>
            <p:cNvPr id="20" name="Right Triangle 19"/>
            <p:cNvSpPr/>
            <p:nvPr/>
          </p:nvSpPr>
          <p:spPr>
            <a:xfrm rot="10800000" flipH="1" flipV="1">
              <a:off x="1275715" y="2076131"/>
              <a:ext cx="146051" cy="146051"/>
            </a:xfrm>
            <a:prstGeom prst="rtTriangle">
              <a:avLst/>
            </a:prstGeom>
            <a:solidFill>
              <a:srgbClr val="C7EDF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grpSp>
      <p:sp>
        <p:nvSpPr>
          <p:cNvPr id="45" name="TextBox 13"/>
          <p:cNvSpPr txBox="1"/>
          <p:nvPr/>
        </p:nvSpPr>
        <p:spPr>
          <a:xfrm>
            <a:off x="6782093" y="4151351"/>
            <a:ext cx="662233" cy="338554"/>
          </a:xfrm>
          <a:prstGeom prst="rect">
            <a:avLst/>
          </a:prstGeom>
          <a:noFill/>
        </p:spPr>
        <p:txBody>
          <a:bodyPr wrap="none" rtlCol="0" anchor="ctr">
            <a:spAutoFit/>
          </a:bodyPr>
          <a:lstStyle/>
          <a:p>
            <a:pPr algn="ctr"/>
            <a:r>
              <a:rPr lang="en-GB" sz="1600" dirty="0" smtClean="0">
                <a:solidFill>
                  <a:srgbClr val="003359"/>
                </a:solidFill>
                <a:latin typeface="Arial" pitchFamily="34" charset="0"/>
                <a:cs typeface="Arial" pitchFamily="34" charset="0"/>
              </a:rPr>
              <a:t>Tim’s</a:t>
            </a:r>
            <a:endParaRPr lang="en-US" sz="1600" dirty="0">
              <a:solidFill>
                <a:srgbClr val="003359"/>
              </a:solidFill>
              <a:latin typeface="Arial" pitchFamily="34" charset="0"/>
              <a:cs typeface="Arial" pitchFamily="34" charset="0"/>
            </a:endParaRPr>
          </a:p>
        </p:txBody>
      </p:sp>
      <p:grpSp>
        <p:nvGrpSpPr>
          <p:cNvPr id="39" name="Group 14"/>
          <p:cNvGrpSpPr/>
          <p:nvPr/>
        </p:nvGrpSpPr>
        <p:grpSpPr>
          <a:xfrm flipH="1">
            <a:off x="6051875" y="929756"/>
            <a:ext cx="2674800" cy="871444"/>
            <a:chOff x="1652729" y="1706804"/>
            <a:chExt cx="2674800" cy="871444"/>
          </a:xfrm>
          <a:solidFill>
            <a:srgbClr val="D0ECF3"/>
          </a:solidFill>
        </p:grpSpPr>
        <p:sp>
          <p:nvSpPr>
            <p:cNvPr id="40" name="TextBox 39"/>
            <p:cNvSpPr txBox="1"/>
            <p:nvPr/>
          </p:nvSpPr>
          <p:spPr>
            <a:xfrm>
              <a:off x="1652729" y="1706804"/>
              <a:ext cx="2674800" cy="648000"/>
            </a:xfrm>
            <a:prstGeom prst="rect">
              <a:avLst/>
            </a:prstGeom>
            <a:solidFill>
              <a:srgbClr val="F9B1BA"/>
            </a:solidFill>
            <a:ln w="161925" cap="rnd">
              <a:solidFill>
                <a:srgbClr val="F9B1BA"/>
              </a:solidFill>
            </a:ln>
            <a:effectLst/>
          </p:spPr>
          <p:txBody>
            <a:bodyPr wrap="square" lIns="0" tIns="0" rIns="0" bIns="0" rtlCol="0" anchor="ctr" anchorCtr="1">
              <a:noAutofit/>
            </a:bodyPr>
            <a:lstStyle/>
            <a:p>
              <a:pPr algn="ctr"/>
              <a:r>
                <a:rPr lang="en-GB" sz="1600" dirty="0">
                  <a:solidFill>
                    <a:srgbClr val="003359"/>
                  </a:solidFill>
                  <a:latin typeface="Arial" pitchFamily="34" charset="0"/>
                  <a:cs typeface="Arial" pitchFamily="34" charset="0"/>
                </a:rPr>
                <a:t>Tim is a man. What’s another way to say “It’s Tim’s pizza”?</a:t>
              </a:r>
              <a:r>
                <a:rPr lang="en-US" sz="1600" dirty="0">
                  <a:solidFill>
                    <a:srgbClr val="003359"/>
                  </a:solidFill>
                  <a:latin typeface="Arial" pitchFamily="34" charset="0"/>
                  <a:cs typeface="Arial" pitchFamily="34" charset="0"/>
                </a:rPr>
                <a:t> </a:t>
              </a:r>
            </a:p>
          </p:txBody>
        </p:sp>
        <p:sp>
          <p:nvSpPr>
            <p:cNvPr id="41" name="Right Triangle 40"/>
            <p:cNvSpPr/>
            <p:nvPr/>
          </p:nvSpPr>
          <p:spPr>
            <a:xfrm flipH="1" flipV="1">
              <a:off x="4077171" y="2432197"/>
              <a:ext cx="146051" cy="146051"/>
            </a:xfrm>
            <a:prstGeom prst="rtTriangle">
              <a:avLst/>
            </a:prstGeom>
            <a:solidFill>
              <a:srgbClr val="F9B1B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grpSp>
      <p:grpSp>
        <p:nvGrpSpPr>
          <p:cNvPr id="21" name="Group 15"/>
          <p:cNvGrpSpPr/>
          <p:nvPr/>
        </p:nvGrpSpPr>
        <p:grpSpPr>
          <a:xfrm>
            <a:off x="3893921" y="3774861"/>
            <a:ext cx="1972800" cy="870249"/>
            <a:chOff x="2260758" y="2165351"/>
            <a:chExt cx="1972800" cy="870249"/>
          </a:xfrm>
          <a:solidFill>
            <a:srgbClr val="D0ECF3"/>
          </a:solidFill>
        </p:grpSpPr>
        <p:sp>
          <p:nvSpPr>
            <p:cNvPr id="22" name="TextBox 21"/>
            <p:cNvSpPr txBox="1"/>
            <p:nvPr/>
          </p:nvSpPr>
          <p:spPr>
            <a:xfrm>
              <a:off x="2260758" y="2387600"/>
              <a:ext cx="1972800" cy="648000"/>
            </a:xfrm>
            <a:prstGeom prst="rect">
              <a:avLst/>
            </a:prstGeom>
            <a:solidFill>
              <a:srgbClr val="C7EDF6"/>
            </a:solidFill>
            <a:ln w="161925" cap="rnd">
              <a:solidFill>
                <a:srgbClr val="C7EDF6"/>
              </a:solidFill>
            </a:ln>
            <a:effectLst/>
          </p:spPr>
          <p:txBody>
            <a:bodyPr wrap="square" lIns="0" tIns="0" rIns="0" bIns="0" rtlCol="0" anchor="ctr" anchorCtr="1">
              <a:noAutofit/>
            </a:bodyPr>
            <a:lstStyle/>
            <a:p>
              <a:pPr algn="ctr"/>
              <a:r>
                <a:rPr lang="en-US" sz="1600" u="dotted" dirty="0">
                  <a:solidFill>
                    <a:srgbClr val="003359"/>
                  </a:solidFill>
                  <a:latin typeface="Arial" pitchFamily="34" charset="0"/>
                  <a:cs typeface="Arial" pitchFamily="34" charset="0"/>
                </a:rPr>
                <a:t> </a:t>
              </a:r>
              <a:r>
                <a:rPr lang="en-US" sz="1600" u="dotted" dirty="0" smtClean="0">
                  <a:solidFill>
                    <a:srgbClr val="003359"/>
                  </a:solidFill>
                  <a:latin typeface="Arial" pitchFamily="34" charset="0"/>
                  <a:cs typeface="Arial" pitchFamily="34" charset="0"/>
                </a:rPr>
                <a:t>                 </a:t>
              </a:r>
              <a:r>
                <a:rPr lang="en-US" sz="1600" u="dotted" dirty="0">
                  <a:solidFill>
                    <a:srgbClr val="003359"/>
                  </a:solidFill>
                  <a:latin typeface="Arial" pitchFamily="34" charset="0"/>
                  <a:cs typeface="Arial" pitchFamily="34" charset="0"/>
                </a:rPr>
                <a:t> </a:t>
              </a:r>
              <a:r>
                <a:rPr lang="en-US" sz="1600" dirty="0">
                  <a:solidFill>
                    <a:srgbClr val="003359"/>
                  </a:solidFill>
                  <a:latin typeface="Arial" pitchFamily="34" charset="0"/>
                  <a:cs typeface="Arial" pitchFamily="34" charset="0"/>
                </a:rPr>
                <a:t>.</a:t>
              </a:r>
            </a:p>
          </p:txBody>
        </p:sp>
        <p:sp>
          <p:nvSpPr>
            <p:cNvPr id="23" name="Right Triangle 22"/>
            <p:cNvSpPr/>
            <p:nvPr/>
          </p:nvSpPr>
          <p:spPr>
            <a:xfrm flipH="1">
              <a:off x="4013200" y="2165351"/>
              <a:ext cx="146051" cy="146051"/>
            </a:xfrm>
            <a:prstGeom prst="r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grpSp>
      <p:sp>
        <p:nvSpPr>
          <p:cNvPr id="44" name="TextBox 16"/>
          <p:cNvSpPr txBox="1"/>
          <p:nvPr/>
        </p:nvSpPr>
        <p:spPr>
          <a:xfrm>
            <a:off x="4192099" y="4151664"/>
            <a:ext cx="1298241" cy="338554"/>
          </a:xfrm>
          <a:prstGeom prst="rect">
            <a:avLst/>
          </a:prstGeom>
          <a:noFill/>
        </p:spPr>
        <p:txBody>
          <a:bodyPr wrap="none" rtlCol="0" anchor="ctr">
            <a:spAutoFit/>
          </a:bodyPr>
          <a:lstStyle/>
          <a:p>
            <a:pPr algn="ctr"/>
            <a:r>
              <a:rPr lang="en-GB" sz="1600" dirty="0" smtClean="0">
                <a:solidFill>
                  <a:srgbClr val="003359"/>
                </a:solidFill>
                <a:latin typeface="Arial" pitchFamily="34" charset="0"/>
                <a:cs typeface="Arial" pitchFamily="34" charset="0"/>
              </a:rPr>
              <a:t>It’s his pizza</a:t>
            </a:r>
            <a:endParaRPr lang="en-US" sz="1600" dirty="0">
              <a:solidFill>
                <a:srgbClr val="003359"/>
              </a:solidFill>
              <a:latin typeface="Arial" pitchFamily="34" charset="0"/>
              <a:cs typeface="Arial" pitchFamily="34" charset="0"/>
            </a:endParaRPr>
          </a:p>
        </p:txBody>
      </p:sp>
      <p:grpSp>
        <p:nvGrpSpPr>
          <p:cNvPr id="2" name="Group 1"/>
          <p:cNvGrpSpPr/>
          <p:nvPr/>
        </p:nvGrpSpPr>
        <p:grpSpPr>
          <a:xfrm>
            <a:off x="1994027" y="927705"/>
            <a:ext cx="2165356" cy="648000"/>
            <a:chOff x="1994027" y="927705"/>
            <a:chExt cx="2165356" cy="648000"/>
          </a:xfrm>
        </p:grpSpPr>
        <p:sp>
          <p:nvSpPr>
            <p:cNvPr id="25" name="TextBox 24"/>
            <p:cNvSpPr txBox="1"/>
            <p:nvPr/>
          </p:nvSpPr>
          <p:spPr>
            <a:xfrm flipH="1">
              <a:off x="2186583" y="927705"/>
              <a:ext cx="1972800" cy="648000"/>
            </a:xfrm>
            <a:prstGeom prst="rect">
              <a:avLst/>
            </a:prstGeom>
            <a:solidFill>
              <a:srgbClr val="F9B1BA"/>
            </a:solidFill>
            <a:ln w="161925" cap="rnd">
              <a:solidFill>
                <a:srgbClr val="F9B1BA"/>
              </a:solidFill>
            </a:ln>
            <a:effectLst/>
          </p:spPr>
          <p:txBody>
            <a:bodyPr wrap="square" lIns="0" tIns="0" rIns="0" bIns="0" rtlCol="0" anchor="ctr" anchorCtr="1">
              <a:noAutofit/>
            </a:bodyPr>
            <a:lstStyle/>
            <a:p>
              <a:pPr algn="ctr"/>
              <a:r>
                <a:rPr lang="en-US" sz="1600" dirty="0">
                  <a:solidFill>
                    <a:srgbClr val="003359"/>
                  </a:solidFill>
                  <a:latin typeface="Arial" pitchFamily="34" charset="0"/>
                  <a:cs typeface="Arial" pitchFamily="34" charset="0"/>
                </a:rPr>
                <a:t>Whose pizza is it?</a:t>
              </a:r>
            </a:p>
          </p:txBody>
        </p:sp>
        <p:sp>
          <p:nvSpPr>
            <p:cNvPr id="26" name="Right Triangle 25"/>
            <p:cNvSpPr/>
            <p:nvPr/>
          </p:nvSpPr>
          <p:spPr>
            <a:xfrm rot="16200000">
              <a:off x="1994027" y="1035838"/>
              <a:ext cx="146051" cy="146051"/>
            </a:xfrm>
            <a:prstGeom prst="rtTriangle">
              <a:avLst/>
            </a:prstGeom>
            <a:solidFill>
              <a:srgbClr val="F9B1B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grpSp>
      <p:grpSp>
        <p:nvGrpSpPr>
          <p:cNvPr id="13" name="Group 18"/>
          <p:cNvGrpSpPr/>
          <p:nvPr/>
        </p:nvGrpSpPr>
        <p:grpSpPr>
          <a:xfrm>
            <a:off x="3056255" y="3023782"/>
            <a:ext cx="2194759" cy="648000"/>
            <a:chOff x="2323147" y="2301875"/>
            <a:chExt cx="2194759" cy="648000"/>
          </a:xfrm>
          <a:solidFill>
            <a:srgbClr val="D0ECF3"/>
          </a:solidFill>
        </p:grpSpPr>
        <p:sp>
          <p:nvSpPr>
            <p:cNvPr id="14" name="TextBox 13"/>
            <p:cNvSpPr txBox="1"/>
            <p:nvPr/>
          </p:nvSpPr>
          <p:spPr>
            <a:xfrm>
              <a:off x="2323147" y="2301875"/>
              <a:ext cx="1972800" cy="648000"/>
            </a:xfrm>
            <a:prstGeom prst="rect">
              <a:avLst/>
            </a:prstGeom>
            <a:solidFill>
              <a:srgbClr val="C7EDF6"/>
            </a:solidFill>
            <a:ln w="161925" cap="rnd">
              <a:solidFill>
                <a:srgbClr val="C7EDF6"/>
              </a:solidFill>
            </a:ln>
            <a:effectLst/>
          </p:spPr>
          <p:txBody>
            <a:bodyPr wrap="square" lIns="0" tIns="0" rIns="0" bIns="0" rtlCol="0" anchor="ctr" anchorCtr="1">
              <a:noAutofit/>
            </a:bodyPr>
            <a:lstStyle/>
            <a:p>
              <a:pPr algn="ctr"/>
              <a:r>
                <a:rPr lang="en-US" sz="1600" u="dotted" dirty="0" smtClean="0">
                  <a:solidFill>
                    <a:srgbClr val="003359"/>
                  </a:solidFill>
                  <a:latin typeface="Arial" pitchFamily="34" charset="0"/>
                  <a:cs typeface="Arial" pitchFamily="34" charset="0"/>
                </a:rPr>
                <a:t>                      </a:t>
              </a:r>
              <a:r>
                <a:rPr lang="en-US" sz="1600" dirty="0" smtClean="0">
                  <a:solidFill>
                    <a:srgbClr val="003359"/>
                  </a:solidFill>
                  <a:latin typeface="Arial" pitchFamily="34" charset="0"/>
                  <a:cs typeface="Arial" pitchFamily="34" charset="0"/>
                </a:rPr>
                <a:t>.</a:t>
              </a:r>
              <a:endParaRPr lang="en-US" sz="1600" dirty="0">
                <a:solidFill>
                  <a:srgbClr val="003359"/>
                </a:solidFill>
                <a:latin typeface="Arial" pitchFamily="34" charset="0"/>
                <a:cs typeface="Arial" pitchFamily="34" charset="0"/>
              </a:endParaRPr>
            </a:p>
          </p:txBody>
        </p:sp>
        <p:sp>
          <p:nvSpPr>
            <p:cNvPr id="17" name="Right Triangle 16"/>
            <p:cNvSpPr/>
            <p:nvPr/>
          </p:nvSpPr>
          <p:spPr>
            <a:xfrm rot="10800000" flipH="1">
              <a:off x="4371855" y="2320682"/>
              <a:ext cx="146051" cy="146051"/>
            </a:xfrm>
            <a:prstGeom prst="r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grpSp>
      <p:sp>
        <p:nvSpPr>
          <p:cNvPr id="43" name="TextBox 19"/>
          <p:cNvSpPr txBox="1"/>
          <p:nvPr/>
        </p:nvSpPr>
        <p:spPr>
          <a:xfrm>
            <a:off x="3335712" y="3177581"/>
            <a:ext cx="1352869" cy="338554"/>
          </a:xfrm>
          <a:prstGeom prst="rect">
            <a:avLst/>
          </a:prstGeom>
          <a:noFill/>
        </p:spPr>
        <p:txBody>
          <a:bodyPr wrap="none" rtlCol="0" anchor="ctr">
            <a:spAutoFit/>
          </a:bodyPr>
          <a:lstStyle/>
          <a:p>
            <a:pPr algn="ctr"/>
            <a:r>
              <a:rPr lang="en-GB" sz="1600" dirty="0" smtClean="0">
                <a:solidFill>
                  <a:srgbClr val="003359"/>
                </a:solidFill>
                <a:latin typeface="Arial" pitchFamily="34" charset="0"/>
                <a:cs typeface="Arial" pitchFamily="34" charset="0"/>
              </a:rPr>
              <a:t>It’s your pizza</a:t>
            </a:r>
            <a:endParaRPr lang="en-US" sz="1600" dirty="0">
              <a:solidFill>
                <a:srgbClr val="003359"/>
              </a:solidFill>
              <a:latin typeface="Arial" pitchFamily="34" charset="0"/>
              <a:cs typeface="Arial" pitchFamily="34" charset="0"/>
            </a:endParaRPr>
          </a:p>
        </p:txBody>
      </p:sp>
      <p:grpSp>
        <p:nvGrpSpPr>
          <p:cNvPr id="27" name="Group 20"/>
          <p:cNvGrpSpPr/>
          <p:nvPr/>
        </p:nvGrpSpPr>
        <p:grpSpPr>
          <a:xfrm>
            <a:off x="1994027" y="1915642"/>
            <a:ext cx="2170288" cy="648000"/>
            <a:chOff x="1085215" y="2292350"/>
            <a:chExt cx="2170288" cy="648000"/>
          </a:xfrm>
        </p:grpSpPr>
        <p:sp>
          <p:nvSpPr>
            <p:cNvPr id="28" name="TextBox 27"/>
            <p:cNvSpPr txBox="1"/>
            <p:nvPr/>
          </p:nvSpPr>
          <p:spPr>
            <a:xfrm>
              <a:off x="1282703" y="2292350"/>
              <a:ext cx="1972800" cy="648000"/>
            </a:xfrm>
            <a:prstGeom prst="rect">
              <a:avLst/>
            </a:prstGeom>
            <a:solidFill>
              <a:srgbClr val="F9B1BA"/>
            </a:solidFill>
            <a:ln w="161925" cap="rnd">
              <a:solidFill>
                <a:srgbClr val="F9B1BA"/>
              </a:solidFill>
            </a:ln>
            <a:effectLst/>
          </p:spPr>
          <p:txBody>
            <a:bodyPr wrap="square" lIns="0" tIns="0" rIns="0" bIns="0" rtlCol="0" anchor="ctr" anchorCtr="1">
              <a:noAutofit/>
            </a:bodyPr>
            <a:lstStyle/>
            <a:p>
              <a:pPr algn="ctr"/>
              <a:r>
                <a:rPr lang="en-US" sz="1600" dirty="0">
                  <a:solidFill>
                    <a:srgbClr val="003359"/>
                  </a:solidFill>
                  <a:latin typeface="Arial" pitchFamily="34" charset="0"/>
                  <a:cs typeface="Arial" pitchFamily="34" charset="0"/>
                </a:rPr>
                <a:t>Yes, </a:t>
              </a:r>
              <a:r>
                <a:rPr lang="en-US" sz="1600" dirty="0" smtClean="0">
                  <a:solidFill>
                    <a:srgbClr val="003359"/>
                  </a:solidFill>
                  <a:latin typeface="Arial" pitchFamily="34" charset="0"/>
                  <a:cs typeface="Arial" pitchFamily="34" charset="0"/>
                </a:rPr>
                <a:t>it’s </a:t>
              </a:r>
              <a:r>
                <a:rPr lang="en-US" sz="1600" u="dotted" dirty="0" smtClean="0">
                  <a:solidFill>
                    <a:srgbClr val="003359"/>
                  </a:solidFill>
                  <a:latin typeface="Arial" pitchFamily="34" charset="0"/>
                  <a:cs typeface="Arial" pitchFamily="34" charset="0"/>
                </a:rPr>
                <a:t>     </a:t>
              </a:r>
              <a:r>
                <a:rPr lang="en-US" sz="1600" dirty="0" smtClean="0">
                  <a:solidFill>
                    <a:srgbClr val="003359"/>
                  </a:solidFill>
                  <a:latin typeface="Arial" pitchFamily="34" charset="0"/>
                  <a:cs typeface="Arial" pitchFamily="34" charset="0"/>
                </a:rPr>
                <a:t> pizza</a:t>
              </a:r>
              <a:r>
                <a:rPr lang="en-US" sz="1600" dirty="0">
                  <a:solidFill>
                    <a:srgbClr val="003359"/>
                  </a:solidFill>
                  <a:latin typeface="Arial" pitchFamily="34" charset="0"/>
                  <a:cs typeface="Arial" pitchFamily="34" charset="0"/>
                </a:rPr>
                <a:t>.</a:t>
              </a:r>
            </a:p>
          </p:txBody>
        </p:sp>
        <p:sp>
          <p:nvSpPr>
            <p:cNvPr id="29" name="Right Triangle 28"/>
            <p:cNvSpPr/>
            <p:nvPr/>
          </p:nvSpPr>
          <p:spPr>
            <a:xfrm flipH="1" flipV="1">
              <a:off x="1085215" y="2314256"/>
              <a:ext cx="146051" cy="146051"/>
            </a:xfrm>
            <a:prstGeom prst="rtTriangle">
              <a:avLst/>
            </a:prstGeom>
            <a:solidFill>
              <a:srgbClr val="F9B1B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grpSp>
      <p:sp>
        <p:nvSpPr>
          <p:cNvPr id="42" name="TextBox 21"/>
          <p:cNvSpPr txBox="1"/>
          <p:nvPr/>
        </p:nvSpPr>
        <p:spPr>
          <a:xfrm>
            <a:off x="3108008" y="2070365"/>
            <a:ext cx="308141" cy="338554"/>
          </a:xfrm>
          <a:prstGeom prst="rect">
            <a:avLst/>
          </a:prstGeom>
          <a:noFill/>
        </p:spPr>
        <p:txBody>
          <a:bodyPr wrap="none" rtlCol="0" anchor="ctr">
            <a:spAutoFit/>
          </a:bodyPr>
          <a:lstStyle/>
          <a:p>
            <a:pPr algn="ctr"/>
            <a:r>
              <a:rPr lang="en-GB" sz="1600" dirty="0" smtClean="0">
                <a:solidFill>
                  <a:srgbClr val="003359"/>
                </a:solidFill>
                <a:latin typeface="Arial" pitchFamily="34" charset="0"/>
                <a:cs typeface="Arial" pitchFamily="34" charset="0"/>
              </a:rPr>
              <a:t>my</a:t>
            </a:r>
            <a:endParaRPr lang="en-US" sz="1600" dirty="0">
              <a:solidFill>
                <a:srgbClr val="003359"/>
              </a:solidFill>
              <a:latin typeface="Arial" pitchFamily="34" charset="0"/>
              <a:cs typeface="Arial" pitchFamily="34" charset="0"/>
            </a:endParaRPr>
          </a:p>
        </p:txBody>
      </p:sp>
      <p:grpSp>
        <p:nvGrpSpPr>
          <p:cNvPr id="48" name="Group 13"/>
          <p:cNvGrpSpPr/>
          <p:nvPr/>
        </p:nvGrpSpPr>
        <p:grpSpPr>
          <a:xfrm>
            <a:off x="358775" y="3497374"/>
            <a:ext cx="1993900" cy="304800"/>
            <a:chOff x="828674" y="1522968"/>
            <a:chExt cx="2485752" cy="304800"/>
          </a:xfrm>
        </p:grpSpPr>
        <p:pic>
          <p:nvPicPr>
            <p:cNvPr id="49" name="Picture 48"/>
            <p:cNvPicPr>
              <a:picLocks noChangeAspect="1"/>
            </p:cNvPicPr>
            <p:nvPr/>
          </p:nvPicPr>
          <p:blipFill>
            <a:blip r:embed="rId5"/>
            <a:stretch>
              <a:fillRect/>
            </a:stretch>
          </p:blipFill>
          <p:spPr>
            <a:xfrm>
              <a:off x="828674" y="1522968"/>
              <a:ext cx="2485752" cy="304800"/>
            </a:xfrm>
            <a:prstGeom prst="rect">
              <a:avLst/>
            </a:prstGeom>
          </p:spPr>
        </p:pic>
        <p:sp>
          <p:nvSpPr>
            <p:cNvPr id="50" name="TextBox 49"/>
            <p:cNvSpPr txBox="1"/>
            <p:nvPr/>
          </p:nvSpPr>
          <p:spPr>
            <a:xfrm>
              <a:off x="958892" y="1599168"/>
              <a:ext cx="2161439" cy="152400"/>
            </a:xfrm>
            <a:prstGeom prst="rect">
              <a:avLst/>
            </a:prstGeom>
          </p:spPr>
          <p:txBody>
            <a:bodyPr wrap="square" lIns="0" tIns="0" rIns="0" bIns="0" rtlCol="0" anchor="ctr">
              <a:noAutofit/>
            </a:bodyPr>
            <a:lstStyle/>
            <a:p>
              <a:pPr algn="ctr"/>
              <a:r>
                <a:rPr lang="en-US" sz="1600" dirty="0" smtClean="0">
                  <a:solidFill>
                    <a:srgbClr val="253551"/>
                  </a:solidFill>
                  <a:latin typeface="Arial" pitchFamily="34" charset="0"/>
                  <a:cs typeface="Arial" pitchFamily="34" charset="0"/>
                </a:rPr>
                <a:t>Tim</a:t>
              </a:r>
              <a:endParaRPr lang="en-US" sz="1600" dirty="0">
                <a:solidFill>
                  <a:srgbClr val="253551"/>
                </a:solidFill>
                <a:latin typeface="Arial" pitchFamily="34" charset="0"/>
                <a:cs typeface="Arial" pitchFamily="34" charset="0"/>
              </a:endParaRPr>
            </a:p>
          </p:txBody>
        </p:sp>
      </p:grpSp>
      <p:sp>
        <p:nvSpPr>
          <p:cNvPr id="51" name="Rectangle 50"/>
          <p:cNvSpPr/>
          <p:nvPr/>
        </p:nvSpPr>
        <p:spPr>
          <a:xfrm>
            <a:off x="0" y="446088"/>
            <a:ext cx="9144000" cy="72000"/>
          </a:xfrm>
          <a:prstGeom prst="rect">
            <a:avLst/>
          </a:prstGeom>
          <a:solidFill>
            <a:srgbClr val="F12C3E">
              <a:alpha val="75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2" name="Rectangle 51"/>
          <p:cNvSpPr/>
          <p:nvPr/>
        </p:nvSpPr>
        <p:spPr>
          <a:xfrm>
            <a:off x="1" y="446088"/>
            <a:ext cx="358774" cy="72000"/>
          </a:xfrm>
          <a:prstGeom prst="rect">
            <a:avLst/>
          </a:prstGeom>
          <a:solidFill>
            <a:srgbClr val="F12C3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836468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6"/>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8"/>
                                        </p:tgtEl>
                                        <p:attrNameLst>
                                          <p:attrName>style.visibility</p:attrName>
                                        </p:attrNameLst>
                                      </p:cBhvr>
                                      <p:to>
                                        <p:strVal val="visible"/>
                                      </p:to>
                                    </p:set>
                                  </p:childTnLst>
                                </p:cTn>
                              </p:par>
                              <p:par>
                                <p:cTn id="37" presetID="1" presetClass="entr" presetSubtype="0" fill="hold" grpId="1" nodeType="withEffect">
                                  <p:stCondLst>
                                    <p:cond delay="0"/>
                                  </p:stCondLst>
                                  <p:childTnLst>
                                    <p:set>
                                      <p:cBhvr>
                                        <p:cTn id="38" dur="1" fill="hold">
                                          <p:stCondLst>
                                            <p:cond delay="0"/>
                                          </p:stCondLst>
                                        </p:cTn>
                                        <p:tgtEl>
                                          <p:spTgt spid="45"/>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9"/>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1"/>
                                        </p:tgtEl>
                                        <p:attrNameLst>
                                          <p:attrName>style.visibility</p:attrName>
                                        </p:attrNameLst>
                                      </p:cBhvr>
                                      <p:to>
                                        <p:strVal val="visible"/>
                                      </p:to>
                                    </p:set>
                                  </p:childTnLst>
                                </p:cTn>
                              </p:par>
                              <p:par>
                                <p:cTn id="43" presetID="1" presetClass="entr" presetSubtype="0" fill="hold" grpId="1" nodeType="withEffect">
                                  <p:stCondLst>
                                    <p:cond delay="0"/>
                                  </p:stCondLst>
                                  <p:childTnLst>
                                    <p:set>
                                      <p:cBhvr>
                                        <p:cTn id="44" dur="1" fill="hold">
                                          <p:stCondLst>
                                            <p:cond delay="0"/>
                                          </p:stCondLst>
                                        </p:cTn>
                                        <p:tgtEl>
                                          <p:spTgt spid="44"/>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3"/>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43"/>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27"/>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p:bldP spid="45" grpId="1"/>
      <p:bldP spid="44" grpId="0"/>
      <p:bldP spid="44" grpId="1"/>
      <p:bldP spid="43" grpId="0"/>
      <p:bldP spid="42"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0" y="1"/>
            <a:ext cx="9144000" cy="447674"/>
          </a:xfrm>
          <a:prstGeom prst="rect">
            <a:avLst/>
          </a:prstGeom>
          <a:solidFill>
            <a:srgbClr val="00335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7" name="Title 8"/>
          <p:cNvSpPr txBox="1">
            <a:spLocks/>
          </p:cNvSpPr>
          <p:nvPr/>
        </p:nvSpPr>
        <p:spPr>
          <a:xfrm>
            <a:off x="355600" y="104775"/>
            <a:ext cx="5168900" cy="246221"/>
          </a:xfrm>
          <a:prstGeom prst="rect">
            <a:avLst/>
          </a:prstGeom>
        </p:spPr>
        <p:txBody>
          <a:bodyPr vert="horz" wrap="square" lIns="0" tIns="0" rIns="0" bIns="0">
            <a:spAutoFit/>
          </a:bodyPr>
          <a:lstStyle>
            <a:lvl1pPr algn="l" defTabSz="457200" rtl="0" eaLnBrk="1" latinLnBrk="0" hangingPunct="1">
              <a:spcBef>
                <a:spcPct val="0"/>
              </a:spcBef>
              <a:buNone/>
              <a:defRPr sz="1600" b="1" i="0" kern="1200">
                <a:solidFill>
                  <a:srgbClr val="FFFFFF"/>
                </a:solidFill>
                <a:latin typeface="Arial"/>
                <a:ea typeface="+mj-ea"/>
                <a:cs typeface="Arial"/>
              </a:defRPr>
            </a:lvl1pPr>
          </a:lstStyle>
          <a:p>
            <a:r>
              <a:rPr lang="en-US" dirty="0">
                <a:latin typeface="Arial" pitchFamily="34" charset="0"/>
                <a:cs typeface="Arial" pitchFamily="34" charset="0"/>
              </a:rPr>
              <a:t>Part 3.0: Target Structures</a:t>
            </a:r>
            <a:endParaRPr lang="en-US" sz="1400" dirty="0">
              <a:latin typeface="Arial" pitchFamily="34" charset="0"/>
              <a:cs typeface="Arial" pitchFamily="34" charset="0"/>
            </a:endParaRPr>
          </a:p>
        </p:txBody>
      </p:sp>
      <p:sp>
        <p:nvSpPr>
          <p:cNvPr id="8" name="Text Placeholder 16"/>
          <p:cNvSpPr txBox="1">
            <a:spLocks/>
          </p:cNvSpPr>
          <p:nvPr/>
        </p:nvSpPr>
        <p:spPr>
          <a:xfrm>
            <a:off x="5549900" y="95250"/>
            <a:ext cx="3238500" cy="260350"/>
          </a:xfrm>
          <a:prstGeom prst="rect">
            <a:avLst/>
          </a:prstGeom>
        </p:spPr>
        <p:txBody>
          <a:bodyPr vert="horz" lIns="0" tIns="0" rIns="0" bIns="0">
            <a:normAutofit/>
          </a:bodyPr>
          <a:lstStyle>
            <a:lvl1pPr marL="0" indent="0" algn="r" defTabSz="457200" rtl="0" eaLnBrk="1" latinLnBrk="0" hangingPunct="1">
              <a:spcBef>
                <a:spcPct val="20000"/>
              </a:spcBef>
              <a:buFont typeface="Arial"/>
              <a:buNone/>
              <a:defRPr sz="1600" b="0" i="0" kern="1200">
                <a:solidFill>
                  <a:schemeClr val="bg1"/>
                </a:solidFill>
                <a:latin typeface="Arial"/>
                <a:ea typeface="+mn-ea"/>
                <a:cs typeface="Arial"/>
              </a:defRPr>
            </a:lvl1pPr>
            <a:lvl2pPr marL="457200" indent="0" algn="l" defTabSz="457200" rtl="0" eaLnBrk="1" latinLnBrk="0" hangingPunct="1">
              <a:spcBef>
                <a:spcPct val="20000"/>
              </a:spcBef>
              <a:buFont typeface="Arial"/>
              <a:buNone/>
              <a:defRPr sz="1600" b="0" i="0" kern="1200">
                <a:solidFill>
                  <a:srgbClr val="F12C3E"/>
                </a:solidFill>
                <a:latin typeface="Arial"/>
                <a:ea typeface="+mn-ea"/>
                <a:cs typeface="Arial"/>
              </a:defRPr>
            </a:lvl2pPr>
            <a:lvl3pPr marL="914400" indent="0" algn="l" defTabSz="457200" rtl="0" eaLnBrk="1" latinLnBrk="0" hangingPunct="1">
              <a:spcBef>
                <a:spcPct val="20000"/>
              </a:spcBef>
              <a:buFont typeface="Arial"/>
              <a:buNone/>
              <a:defRPr sz="1600" b="0" i="0" kern="1200">
                <a:solidFill>
                  <a:srgbClr val="F12C3E"/>
                </a:solidFill>
                <a:latin typeface="Arial"/>
                <a:ea typeface="+mn-ea"/>
                <a:cs typeface="Arial"/>
              </a:defRPr>
            </a:lvl3pPr>
            <a:lvl4pPr marL="1371600" indent="0" algn="l" defTabSz="457200" rtl="0" eaLnBrk="1" latinLnBrk="0" hangingPunct="1">
              <a:spcBef>
                <a:spcPct val="20000"/>
              </a:spcBef>
              <a:buFont typeface="Arial"/>
              <a:buNone/>
              <a:defRPr sz="1600" b="0" i="0" kern="1200">
                <a:solidFill>
                  <a:srgbClr val="F12C3E"/>
                </a:solidFill>
                <a:latin typeface="Arial"/>
                <a:ea typeface="+mn-ea"/>
                <a:cs typeface="Arial"/>
              </a:defRPr>
            </a:lvl4pPr>
            <a:lvl5pPr marL="1828800" indent="0" algn="l" defTabSz="457200" rtl="0" eaLnBrk="1" latinLnBrk="0" hangingPunct="1">
              <a:spcBef>
                <a:spcPct val="20000"/>
              </a:spcBef>
              <a:buFont typeface="Arial"/>
              <a:buNone/>
              <a:defRPr sz="1600" b="0" i="0" kern="1200">
                <a:solidFill>
                  <a:srgbClr val="F12C3E"/>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latin typeface="Arial" pitchFamily="34" charset="0"/>
                <a:cs typeface="Arial" pitchFamily="34" charset="0"/>
              </a:rPr>
              <a:t>Activity 3.2: Concept Check</a:t>
            </a:r>
            <a:endParaRPr lang="en-GB" sz="1400" dirty="0">
              <a:latin typeface="Arial" pitchFamily="34" charset="0"/>
              <a:cs typeface="Arial" pitchFamily="34" charset="0"/>
            </a:endParaRPr>
          </a:p>
        </p:txBody>
      </p:sp>
      <p:sp>
        <p:nvSpPr>
          <p:cNvPr id="37" name="TextBox 11"/>
          <p:cNvSpPr txBox="1"/>
          <p:nvPr/>
        </p:nvSpPr>
        <p:spPr>
          <a:xfrm>
            <a:off x="1780056" y="849720"/>
            <a:ext cx="1383199" cy="338554"/>
          </a:xfrm>
          <a:prstGeom prst="rect">
            <a:avLst/>
          </a:prstGeom>
          <a:noFill/>
        </p:spPr>
        <p:txBody>
          <a:bodyPr wrap="none" rtlCol="0">
            <a:spAutoFit/>
          </a:bodyPr>
          <a:lstStyle/>
          <a:p>
            <a:r>
              <a:rPr lang="en-GB" sz="1600" dirty="0" smtClean="0">
                <a:solidFill>
                  <a:srgbClr val="003359"/>
                </a:solidFill>
                <a:latin typeface="Arial" pitchFamily="34" charset="0"/>
                <a:cs typeface="Arial" pitchFamily="34" charset="0"/>
              </a:rPr>
              <a:t>It’s </a:t>
            </a:r>
            <a:r>
              <a:rPr lang="en-GB" sz="1600" u="dotted" dirty="0" smtClean="0">
                <a:solidFill>
                  <a:srgbClr val="003359"/>
                </a:solidFill>
                <a:latin typeface="Arial" pitchFamily="34" charset="0"/>
                <a:cs typeface="Arial" pitchFamily="34" charset="0"/>
              </a:rPr>
              <a:t>     </a:t>
            </a:r>
            <a:r>
              <a:rPr lang="en-GB" sz="1600" dirty="0" smtClean="0">
                <a:solidFill>
                  <a:srgbClr val="003359"/>
                </a:solidFill>
                <a:latin typeface="Arial" pitchFamily="34" charset="0"/>
                <a:cs typeface="Arial" pitchFamily="34" charset="0"/>
              </a:rPr>
              <a:t> pizza.</a:t>
            </a:r>
            <a:endParaRPr lang="en-US" sz="1600" dirty="0">
              <a:solidFill>
                <a:srgbClr val="003359"/>
              </a:solidFill>
              <a:latin typeface="Arial" pitchFamily="34" charset="0"/>
              <a:cs typeface="Arial" pitchFamily="34" charset="0"/>
            </a:endParaRPr>
          </a:p>
        </p:txBody>
      </p:sp>
      <p:sp>
        <p:nvSpPr>
          <p:cNvPr id="38" name="TextBox 12"/>
          <p:cNvSpPr txBox="1"/>
          <p:nvPr/>
        </p:nvSpPr>
        <p:spPr>
          <a:xfrm>
            <a:off x="2106632" y="852101"/>
            <a:ext cx="445956" cy="338554"/>
          </a:xfrm>
          <a:prstGeom prst="rect">
            <a:avLst/>
          </a:prstGeom>
          <a:noFill/>
        </p:spPr>
        <p:txBody>
          <a:bodyPr wrap="none" rtlCol="0" anchor="ctr">
            <a:spAutoFit/>
          </a:bodyPr>
          <a:lstStyle/>
          <a:p>
            <a:r>
              <a:rPr lang="en-GB" sz="1600" dirty="0">
                <a:solidFill>
                  <a:srgbClr val="F12C3E"/>
                </a:solidFill>
                <a:latin typeface="Arial" pitchFamily="34" charset="0"/>
                <a:cs typeface="Arial" pitchFamily="34" charset="0"/>
              </a:rPr>
              <a:t>his</a:t>
            </a:r>
            <a:endParaRPr lang="en-US" sz="1600" dirty="0">
              <a:solidFill>
                <a:srgbClr val="F12C3E"/>
              </a:solidFill>
              <a:latin typeface="Arial" pitchFamily="34" charset="0"/>
              <a:cs typeface="Arial" pitchFamily="34" charset="0"/>
            </a:endParaRPr>
          </a:p>
        </p:txBody>
      </p:sp>
      <p:sp>
        <p:nvSpPr>
          <p:cNvPr id="39" name="TextBox 13"/>
          <p:cNvSpPr txBox="1"/>
          <p:nvPr/>
        </p:nvSpPr>
        <p:spPr>
          <a:xfrm>
            <a:off x="4640644" y="849720"/>
            <a:ext cx="1383199" cy="338554"/>
          </a:xfrm>
          <a:prstGeom prst="rect">
            <a:avLst/>
          </a:prstGeom>
          <a:noFill/>
        </p:spPr>
        <p:txBody>
          <a:bodyPr wrap="none" rtlCol="0">
            <a:spAutoFit/>
          </a:bodyPr>
          <a:lstStyle/>
          <a:p>
            <a:r>
              <a:rPr lang="en-GB" sz="1600" dirty="0" smtClean="0">
                <a:solidFill>
                  <a:srgbClr val="003359"/>
                </a:solidFill>
                <a:latin typeface="Arial" pitchFamily="34" charset="0"/>
                <a:cs typeface="Arial" pitchFamily="34" charset="0"/>
              </a:rPr>
              <a:t>It’s</a:t>
            </a:r>
            <a:r>
              <a:rPr lang="en-GB" sz="1600" dirty="0">
                <a:solidFill>
                  <a:srgbClr val="003359"/>
                </a:solidFill>
                <a:latin typeface="Arial" pitchFamily="34" charset="0"/>
                <a:cs typeface="Arial" pitchFamily="34" charset="0"/>
              </a:rPr>
              <a:t> </a:t>
            </a:r>
            <a:r>
              <a:rPr lang="en-GB" sz="1600" u="dotted" dirty="0" smtClean="0">
                <a:solidFill>
                  <a:srgbClr val="003359"/>
                </a:solidFill>
                <a:latin typeface="Arial" pitchFamily="34" charset="0"/>
                <a:cs typeface="Arial" pitchFamily="34" charset="0"/>
              </a:rPr>
              <a:t>     </a:t>
            </a:r>
            <a:r>
              <a:rPr lang="en-GB" sz="1600" dirty="0" smtClean="0">
                <a:solidFill>
                  <a:srgbClr val="003359"/>
                </a:solidFill>
                <a:latin typeface="Arial" pitchFamily="34" charset="0"/>
                <a:cs typeface="Arial" pitchFamily="34" charset="0"/>
              </a:rPr>
              <a:t> pizza.</a:t>
            </a:r>
            <a:endParaRPr lang="en-US" sz="1600" dirty="0">
              <a:solidFill>
                <a:srgbClr val="003359"/>
              </a:solidFill>
              <a:latin typeface="Arial" pitchFamily="34" charset="0"/>
              <a:cs typeface="Arial" pitchFamily="34" charset="0"/>
            </a:endParaRPr>
          </a:p>
        </p:txBody>
      </p:sp>
      <p:sp>
        <p:nvSpPr>
          <p:cNvPr id="40" name="TextBox 14"/>
          <p:cNvSpPr txBox="1"/>
          <p:nvPr/>
        </p:nvSpPr>
        <p:spPr>
          <a:xfrm>
            <a:off x="4969576" y="853350"/>
            <a:ext cx="458780" cy="338554"/>
          </a:xfrm>
          <a:prstGeom prst="rect">
            <a:avLst/>
          </a:prstGeom>
          <a:noFill/>
        </p:spPr>
        <p:txBody>
          <a:bodyPr wrap="none" rtlCol="0" anchor="ctr">
            <a:spAutoFit/>
          </a:bodyPr>
          <a:lstStyle/>
          <a:p>
            <a:r>
              <a:rPr lang="en-GB" sz="1600" dirty="0" smtClean="0">
                <a:solidFill>
                  <a:srgbClr val="F12C3E"/>
                </a:solidFill>
                <a:latin typeface="Arial" pitchFamily="34" charset="0"/>
                <a:cs typeface="Arial" pitchFamily="34" charset="0"/>
              </a:rPr>
              <a:t>my</a:t>
            </a:r>
            <a:endParaRPr lang="en-US" sz="1600" dirty="0">
              <a:solidFill>
                <a:srgbClr val="F12C3E"/>
              </a:solidFill>
              <a:latin typeface="Arial" pitchFamily="34" charset="0"/>
              <a:cs typeface="Arial" pitchFamily="34" charset="0"/>
            </a:endParaRPr>
          </a:p>
        </p:txBody>
      </p:sp>
      <p:sp>
        <p:nvSpPr>
          <p:cNvPr id="41" name="TextBox 15"/>
          <p:cNvSpPr txBox="1"/>
          <p:nvPr/>
        </p:nvSpPr>
        <p:spPr>
          <a:xfrm>
            <a:off x="7498897" y="849720"/>
            <a:ext cx="1290136" cy="338554"/>
          </a:xfrm>
          <a:prstGeom prst="rect">
            <a:avLst/>
          </a:prstGeom>
          <a:noFill/>
        </p:spPr>
        <p:txBody>
          <a:bodyPr wrap="none" rtlCol="0">
            <a:spAutoFit/>
          </a:bodyPr>
          <a:lstStyle/>
          <a:p>
            <a:r>
              <a:rPr lang="en-GB" sz="1600" dirty="0" smtClean="0">
                <a:solidFill>
                  <a:srgbClr val="003359"/>
                </a:solidFill>
                <a:latin typeface="Arial" pitchFamily="34" charset="0"/>
                <a:cs typeface="Arial" pitchFamily="34" charset="0"/>
              </a:rPr>
              <a:t>It’s </a:t>
            </a:r>
            <a:r>
              <a:rPr lang="en-GB" sz="1600" u="dotted" dirty="0" smtClean="0">
                <a:solidFill>
                  <a:srgbClr val="003359"/>
                </a:solidFill>
                <a:latin typeface="Arial" pitchFamily="34" charset="0"/>
                <a:cs typeface="Arial" pitchFamily="34" charset="0"/>
              </a:rPr>
              <a:t>     </a:t>
            </a:r>
            <a:r>
              <a:rPr lang="en-GB" sz="1600" dirty="0" smtClean="0">
                <a:solidFill>
                  <a:srgbClr val="003359"/>
                </a:solidFill>
                <a:latin typeface="Arial" pitchFamily="34" charset="0"/>
                <a:cs typeface="Arial" pitchFamily="34" charset="0"/>
              </a:rPr>
              <a:t> pizza.</a:t>
            </a:r>
            <a:endParaRPr lang="en-US" sz="1600" dirty="0">
              <a:solidFill>
                <a:srgbClr val="003359"/>
              </a:solidFill>
              <a:latin typeface="Arial" pitchFamily="34" charset="0"/>
              <a:cs typeface="Arial" pitchFamily="34" charset="0"/>
            </a:endParaRPr>
          </a:p>
        </p:txBody>
      </p:sp>
      <p:sp>
        <p:nvSpPr>
          <p:cNvPr id="42" name="TextBox 16"/>
          <p:cNvSpPr txBox="1"/>
          <p:nvPr/>
        </p:nvSpPr>
        <p:spPr>
          <a:xfrm>
            <a:off x="7809466" y="849720"/>
            <a:ext cx="481222" cy="338554"/>
          </a:xfrm>
          <a:prstGeom prst="rect">
            <a:avLst/>
          </a:prstGeom>
          <a:noFill/>
        </p:spPr>
        <p:txBody>
          <a:bodyPr wrap="none" rtlCol="0" anchor="ctr">
            <a:spAutoFit/>
          </a:bodyPr>
          <a:lstStyle/>
          <a:p>
            <a:r>
              <a:rPr lang="en-GB" sz="1600" dirty="0">
                <a:solidFill>
                  <a:srgbClr val="F12C3E"/>
                </a:solidFill>
                <a:latin typeface="Arial" pitchFamily="34" charset="0"/>
                <a:cs typeface="Arial" pitchFamily="34" charset="0"/>
              </a:rPr>
              <a:t>her</a:t>
            </a:r>
            <a:endParaRPr lang="en-US" sz="1600" dirty="0">
              <a:solidFill>
                <a:srgbClr val="F12C3E"/>
              </a:solidFill>
              <a:latin typeface="Arial" pitchFamily="34" charset="0"/>
              <a:cs typeface="Arial" pitchFamily="34" charset="0"/>
            </a:endParaRPr>
          </a:p>
        </p:txBody>
      </p:sp>
      <p:grpSp>
        <p:nvGrpSpPr>
          <p:cNvPr id="26" name="Group 19"/>
          <p:cNvGrpSpPr/>
          <p:nvPr/>
        </p:nvGrpSpPr>
        <p:grpSpPr>
          <a:xfrm>
            <a:off x="6069013" y="4480469"/>
            <a:ext cx="1428750" cy="304800"/>
            <a:chOff x="825499" y="2504451"/>
            <a:chExt cx="2728912" cy="304800"/>
          </a:xfrm>
        </p:grpSpPr>
        <p:pic>
          <p:nvPicPr>
            <p:cNvPr id="27" name="Picture 26"/>
            <p:cNvPicPr>
              <a:picLocks noChangeAspect="1"/>
            </p:cNvPicPr>
            <p:nvPr/>
          </p:nvPicPr>
          <p:blipFill>
            <a:blip r:embed="rId3"/>
            <a:stretch>
              <a:fillRect/>
            </a:stretch>
          </p:blipFill>
          <p:spPr>
            <a:xfrm>
              <a:off x="825499" y="2504451"/>
              <a:ext cx="2728912" cy="304800"/>
            </a:xfrm>
            <a:prstGeom prst="rect">
              <a:avLst/>
            </a:prstGeom>
          </p:spPr>
        </p:pic>
        <p:sp>
          <p:nvSpPr>
            <p:cNvPr id="28" name="TextBox 27"/>
            <p:cNvSpPr txBox="1"/>
            <p:nvPr/>
          </p:nvSpPr>
          <p:spPr>
            <a:xfrm>
              <a:off x="868891" y="2580651"/>
              <a:ext cx="2637367" cy="152400"/>
            </a:xfrm>
            <a:prstGeom prst="rect">
              <a:avLst/>
            </a:prstGeom>
          </p:spPr>
          <p:txBody>
            <a:bodyPr wrap="square" lIns="0" tIns="0" rIns="0" bIns="0" rtlCol="0" anchor="ctr">
              <a:noAutofit/>
            </a:bodyPr>
            <a:lstStyle/>
            <a:p>
              <a:pPr algn="ctr"/>
              <a:r>
                <a:rPr lang="en-US" sz="1600" dirty="0" smtClean="0">
                  <a:solidFill>
                    <a:srgbClr val="253551"/>
                  </a:solidFill>
                  <a:latin typeface="Arial" pitchFamily="34" charset="0"/>
                  <a:cs typeface="Arial" pitchFamily="34" charset="0"/>
                </a:rPr>
                <a:t>Sue</a:t>
              </a:r>
              <a:endParaRPr lang="en-US" sz="1600" i="0" dirty="0">
                <a:solidFill>
                  <a:srgbClr val="253551"/>
                </a:solidFill>
                <a:latin typeface="Arial" pitchFamily="34" charset="0"/>
                <a:cs typeface="Arial" pitchFamily="34" charset="0"/>
              </a:endParaRPr>
            </a:p>
          </p:txBody>
        </p:sp>
      </p:grpSp>
      <p:grpSp>
        <p:nvGrpSpPr>
          <p:cNvPr id="30" name="Group 17"/>
          <p:cNvGrpSpPr/>
          <p:nvPr/>
        </p:nvGrpSpPr>
        <p:grpSpPr>
          <a:xfrm>
            <a:off x="358775" y="4480469"/>
            <a:ext cx="1421281" cy="304800"/>
            <a:chOff x="828673" y="2504451"/>
            <a:chExt cx="2705101" cy="304800"/>
          </a:xfrm>
        </p:grpSpPr>
        <p:pic>
          <p:nvPicPr>
            <p:cNvPr id="31" name="Picture 30"/>
            <p:cNvPicPr>
              <a:picLocks noChangeAspect="1"/>
            </p:cNvPicPr>
            <p:nvPr/>
          </p:nvPicPr>
          <p:blipFill>
            <a:blip r:embed="rId3"/>
            <a:stretch>
              <a:fillRect/>
            </a:stretch>
          </p:blipFill>
          <p:spPr>
            <a:xfrm>
              <a:off x="828673" y="2504451"/>
              <a:ext cx="2705101" cy="304800"/>
            </a:xfrm>
            <a:prstGeom prst="rect">
              <a:avLst/>
            </a:prstGeom>
          </p:spPr>
        </p:pic>
        <p:sp>
          <p:nvSpPr>
            <p:cNvPr id="32" name="TextBox 31"/>
            <p:cNvSpPr txBox="1"/>
            <p:nvPr/>
          </p:nvSpPr>
          <p:spPr>
            <a:xfrm>
              <a:off x="868891" y="2580651"/>
              <a:ext cx="2637367" cy="152400"/>
            </a:xfrm>
            <a:prstGeom prst="rect">
              <a:avLst/>
            </a:prstGeom>
          </p:spPr>
          <p:txBody>
            <a:bodyPr wrap="square" lIns="0" tIns="0" rIns="0" bIns="0" rtlCol="0" anchor="ctr">
              <a:noAutofit/>
            </a:bodyPr>
            <a:lstStyle/>
            <a:p>
              <a:pPr algn="ctr"/>
              <a:r>
                <a:rPr lang="en-GB" sz="1600" dirty="0">
                  <a:latin typeface="Arial" pitchFamily="34" charset="0"/>
                  <a:cs typeface="Arial" pitchFamily="34" charset="0"/>
                </a:rPr>
                <a:t>Jack</a:t>
              </a:r>
              <a:endParaRPr lang="en-US" sz="1600" i="0" dirty="0">
                <a:solidFill>
                  <a:srgbClr val="253551"/>
                </a:solidFill>
                <a:latin typeface="Arial" pitchFamily="34" charset="0"/>
                <a:cs typeface="Arial" pitchFamily="34" charset="0"/>
              </a:endParaRPr>
            </a:p>
          </p:txBody>
        </p:sp>
      </p:grpSp>
      <p:grpSp>
        <p:nvGrpSpPr>
          <p:cNvPr id="34" name="Group 18"/>
          <p:cNvGrpSpPr/>
          <p:nvPr/>
        </p:nvGrpSpPr>
        <p:grpSpPr>
          <a:xfrm>
            <a:off x="3227434" y="4480469"/>
            <a:ext cx="1422354" cy="304800"/>
            <a:chOff x="828674" y="2504451"/>
            <a:chExt cx="2717800" cy="304800"/>
          </a:xfrm>
        </p:grpSpPr>
        <p:pic>
          <p:nvPicPr>
            <p:cNvPr id="35" name="Picture 34"/>
            <p:cNvPicPr>
              <a:picLocks noChangeAspect="1"/>
            </p:cNvPicPr>
            <p:nvPr/>
          </p:nvPicPr>
          <p:blipFill>
            <a:blip r:embed="rId3"/>
            <a:stretch>
              <a:fillRect/>
            </a:stretch>
          </p:blipFill>
          <p:spPr>
            <a:xfrm>
              <a:off x="828674" y="2504451"/>
              <a:ext cx="2717800" cy="304800"/>
            </a:xfrm>
            <a:prstGeom prst="rect">
              <a:avLst/>
            </a:prstGeom>
          </p:spPr>
        </p:pic>
        <p:sp>
          <p:nvSpPr>
            <p:cNvPr id="36" name="TextBox 35"/>
            <p:cNvSpPr txBox="1"/>
            <p:nvPr/>
          </p:nvSpPr>
          <p:spPr>
            <a:xfrm>
              <a:off x="868891" y="2580651"/>
              <a:ext cx="2637367" cy="152400"/>
            </a:xfrm>
            <a:prstGeom prst="rect">
              <a:avLst/>
            </a:prstGeom>
          </p:spPr>
          <p:txBody>
            <a:bodyPr wrap="square" lIns="0" tIns="0" rIns="0" bIns="0" rtlCol="0" anchor="ctr">
              <a:noAutofit/>
            </a:bodyPr>
            <a:lstStyle/>
            <a:p>
              <a:pPr algn="ctr"/>
              <a:r>
                <a:rPr lang="en-US" sz="1600" dirty="0" smtClean="0">
                  <a:solidFill>
                    <a:srgbClr val="253551"/>
                  </a:solidFill>
                  <a:latin typeface="Arial" pitchFamily="34" charset="0"/>
                  <a:cs typeface="Arial" pitchFamily="34" charset="0"/>
                </a:rPr>
                <a:t>Me</a:t>
              </a:r>
              <a:endParaRPr lang="en-US" sz="1600" i="0" dirty="0">
                <a:solidFill>
                  <a:srgbClr val="253551"/>
                </a:solidFill>
                <a:latin typeface="Arial" pitchFamily="34" charset="0"/>
                <a:cs typeface="Arial" pitchFamily="34" charset="0"/>
              </a:endParaRPr>
            </a:p>
          </p:txBody>
        </p:sp>
      </p:grpSp>
      <p:pic>
        <p:nvPicPr>
          <p:cNvPr id="2" name="Picture 1"/>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a:xfrm>
            <a:off x="6320073" y="1388455"/>
            <a:ext cx="923454" cy="3074904"/>
          </a:xfrm>
          <a:prstGeom prst="rect">
            <a:avLst/>
          </a:prstGeom>
        </p:spPr>
      </p:pic>
      <p:pic>
        <p:nvPicPr>
          <p:cNvPr id="3" name="Picture 2"/>
          <p:cNvPicPr>
            <a:picLocks noChangeAspect="1"/>
          </p:cNvPicPr>
          <p:nvPr/>
        </p:nvPicPr>
        <p:blipFill rotWithShape="1">
          <a:blip r:embed="rId5" cstate="screen">
            <a:extLst>
              <a:ext uri="{28A0092B-C50C-407E-A947-70E740481C1C}">
                <a14:useLocalDpi xmlns:a14="http://schemas.microsoft.com/office/drawing/2010/main"/>
              </a:ext>
            </a:extLst>
          </a:blip>
          <a:srcRect/>
          <a:stretch/>
        </p:blipFill>
        <p:spPr>
          <a:xfrm>
            <a:off x="3238500" y="1412341"/>
            <a:ext cx="1158844" cy="3097175"/>
          </a:xfrm>
          <a:prstGeom prst="rect">
            <a:avLst/>
          </a:prstGeom>
        </p:spPr>
      </p:pic>
      <p:pic>
        <p:nvPicPr>
          <p:cNvPr id="4" name="Picture 3"/>
          <p:cNvPicPr>
            <a:picLocks noChangeAspect="1"/>
          </p:cNvPicPr>
          <p:nvPr/>
        </p:nvPicPr>
        <p:blipFill rotWithShape="1">
          <a:blip r:embed="rId6" cstate="screen">
            <a:extLst>
              <a:ext uri="{28A0092B-C50C-407E-A947-70E740481C1C}">
                <a14:useLocalDpi xmlns:a14="http://schemas.microsoft.com/office/drawing/2010/main"/>
              </a:ext>
            </a:extLst>
          </a:blip>
          <a:srcRect/>
          <a:stretch/>
        </p:blipFill>
        <p:spPr>
          <a:xfrm>
            <a:off x="523828" y="1412341"/>
            <a:ext cx="1095470" cy="3051019"/>
          </a:xfrm>
          <a:prstGeom prst="rect">
            <a:avLst/>
          </a:prstGeom>
        </p:spPr>
      </p:pic>
      <p:sp>
        <p:nvSpPr>
          <p:cNvPr id="29" name="Rectangle 28"/>
          <p:cNvSpPr/>
          <p:nvPr/>
        </p:nvSpPr>
        <p:spPr>
          <a:xfrm>
            <a:off x="0" y="446088"/>
            <a:ext cx="9144000" cy="72000"/>
          </a:xfrm>
          <a:prstGeom prst="rect">
            <a:avLst/>
          </a:prstGeom>
          <a:solidFill>
            <a:srgbClr val="F12C3E">
              <a:alpha val="75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Rectangle 32"/>
          <p:cNvSpPr/>
          <p:nvPr/>
        </p:nvSpPr>
        <p:spPr>
          <a:xfrm>
            <a:off x="1" y="446088"/>
            <a:ext cx="358774" cy="72000"/>
          </a:xfrm>
          <a:prstGeom prst="rect">
            <a:avLst/>
          </a:prstGeom>
          <a:solidFill>
            <a:srgbClr val="F12C3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901024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P spid="38" grpId="0"/>
      <p:bldP spid="39" grpId="0"/>
      <p:bldP spid="40" grpId="0"/>
      <p:bldP spid="41" grpId="0"/>
      <p:bldP spid="42"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0" y="-11760"/>
            <a:ext cx="9144000" cy="457848"/>
          </a:xfrm>
          <a:prstGeom prst="rect">
            <a:avLst/>
          </a:prstGeom>
          <a:solidFill>
            <a:srgbClr val="00335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7" name="Title 8"/>
          <p:cNvSpPr txBox="1">
            <a:spLocks/>
          </p:cNvSpPr>
          <p:nvPr/>
        </p:nvSpPr>
        <p:spPr>
          <a:xfrm>
            <a:off x="355600" y="104775"/>
            <a:ext cx="5168900" cy="246221"/>
          </a:xfrm>
          <a:prstGeom prst="rect">
            <a:avLst/>
          </a:prstGeom>
        </p:spPr>
        <p:txBody>
          <a:bodyPr vert="horz" wrap="square" lIns="0" tIns="0" rIns="0" bIns="0">
            <a:spAutoFit/>
          </a:bodyPr>
          <a:lstStyle>
            <a:lvl1pPr algn="l" defTabSz="457200" rtl="0" eaLnBrk="1" latinLnBrk="0" hangingPunct="1">
              <a:spcBef>
                <a:spcPct val="0"/>
              </a:spcBef>
              <a:buNone/>
              <a:defRPr sz="1600" b="1" i="0" kern="1200">
                <a:solidFill>
                  <a:srgbClr val="FFFFFF"/>
                </a:solidFill>
                <a:latin typeface="Arial"/>
                <a:ea typeface="+mj-ea"/>
                <a:cs typeface="Arial"/>
              </a:defRPr>
            </a:lvl1pPr>
          </a:lstStyle>
          <a:p>
            <a:r>
              <a:rPr lang="en-US" dirty="0">
                <a:latin typeface="Arial" pitchFamily="34" charset="0"/>
                <a:cs typeface="Arial" pitchFamily="34" charset="0"/>
              </a:rPr>
              <a:t>Part 3.0: Target Structures</a:t>
            </a:r>
            <a:endParaRPr lang="en-US" sz="1400" dirty="0">
              <a:latin typeface="Arial" pitchFamily="34" charset="0"/>
              <a:cs typeface="Arial" pitchFamily="34" charset="0"/>
            </a:endParaRPr>
          </a:p>
        </p:txBody>
      </p:sp>
      <p:sp>
        <p:nvSpPr>
          <p:cNvPr id="8" name="Text Placeholder 16"/>
          <p:cNvSpPr txBox="1">
            <a:spLocks/>
          </p:cNvSpPr>
          <p:nvPr/>
        </p:nvSpPr>
        <p:spPr>
          <a:xfrm>
            <a:off x="5549900" y="95250"/>
            <a:ext cx="3238500" cy="260350"/>
          </a:xfrm>
          <a:prstGeom prst="rect">
            <a:avLst/>
          </a:prstGeom>
        </p:spPr>
        <p:txBody>
          <a:bodyPr vert="horz" lIns="0" tIns="0" rIns="0" bIns="0">
            <a:normAutofit/>
          </a:bodyPr>
          <a:lstStyle>
            <a:lvl1pPr marL="0" indent="0" algn="r" defTabSz="457200" rtl="0" eaLnBrk="1" latinLnBrk="0" hangingPunct="1">
              <a:spcBef>
                <a:spcPct val="20000"/>
              </a:spcBef>
              <a:buFont typeface="Arial"/>
              <a:buNone/>
              <a:defRPr sz="1600" b="0" i="0" kern="1200">
                <a:solidFill>
                  <a:schemeClr val="bg1"/>
                </a:solidFill>
                <a:latin typeface="Arial"/>
                <a:ea typeface="+mn-ea"/>
                <a:cs typeface="Arial"/>
              </a:defRPr>
            </a:lvl1pPr>
            <a:lvl2pPr marL="457200" indent="0" algn="l" defTabSz="457200" rtl="0" eaLnBrk="1" latinLnBrk="0" hangingPunct="1">
              <a:spcBef>
                <a:spcPct val="20000"/>
              </a:spcBef>
              <a:buFont typeface="Arial"/>
              <a:buNone/>
              <a:defRPr sz="1600" b="0" i="0" kern="1200">
                <a:solidFill>
                  <a:srgbClr val="F12C3E"/>
                </a:solidFill>
                <a:latin typeface="Arial"/>
                <a:ea typeface="+mn-ea"/>
                <a:cs typeface="Arial"/>
              </a:defRPr>
            </a:lvl2pPr>
            <a:lvl3pPr marL="914400" indent="0" algn="l" defTabSz="457200" rtl="0" eaLnBrk="1" latinLnBrk="0" hangingPunct="1">
              <a:spcBef>
                <a:spcPct val="20000"/>
              </a:spcBef>
              <a:buFont typeface="Arial"/>
              <a:buNone/>
              <a:defRPr sz="1600" b="0" i="0" kern="1200">
                <a:solidFill>
                  <a:srgbClr val="F12C3E"/>
                </a:solidFill>
                <a:latin typeface="Arial"/>
                <a:ea typeface="+mn-ea"/>
                <a:cs typeface="Arial"/>
              </a:defRPr>
            </a:lvl3pPr>
            <a:lvl4pPr marL="1371600" indent="0" algn="l" defTabSz="457200" rtl="0" eaLnBrk="1" latinLnBrk="0" hangingPunct="1">
              <a:spcBef>
                <a:spcPct val="20000"/>
              </a:spcBef>
              <a:buFont typeface="Arial"/>
              <a:buNone/>
              <a:defRPr sz="1600" b="0" i="0" kern="1200">
                <a:solidFill>
                  <a:srgbClr val="F12C3E"/>
                </a:solidFill>
                <a:latin typeface="Arial"/>
                <a:ea typeface="+mn-ea"/>
                <a:cs typeface="Arial"/>
              </a:defRPr>
            </a:lvl4pPr>
            <a:lvl5pPr marL="1828800" indent="0" algn="l" defTabSz="457200" rtl="0" eaLnBrk="1" latinLnBrk="0" hangingPunct="1">
              <a:spcBef>
                <a:spcPct val="20000"/>
              </a:spcBef>
              <a:buFont typeface="Arial"/>
              <a:buNone/>
              <a:defRPr sz="1600" b="0" i="0" kern="1200">
                <a:solidFill>
                  <a:srgbClr val="F12C3E"/>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latin typeface="Arial" pitchFamily="34" charset="0"/>
                <a:cs typeface="Arial" pitchFamily="34" charset="0"/>
              </a:rPr>
              <a:t>Activity 3.2: Practice</a:t>
            </a:r>
            <a:endParaRPr lang="en-GB" sz="1400" dirty="0">
              <a:latin typeface="Arial" pitchFamily="34" charset="0"/>
              <a:cs typeface="Arial" pitchFamily="34" charset="0"/>
            </a:endParaRPr>
          </a:p>
        </p:txBody>
      </p:sp>
      <p:pic>
        <p:nvPicPr>
          <p:cNvPr id="9" name="Picture 8"/>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bwMode="auto">
          <a:xfrm>
            <a:off x="1671683" y="1839898"/>
            <a:ext cx="1569600" cy="1883082"/>
          </a:xfrm>
          <a:prstGeom prst="rect">
            <a:avLst/>
          </a:prstGeom>
          <a:noFill/>
          <a:ln w="9525">
            <a:noFill/>
            <a:miter lim="800000"/>
            <a:headEnd/>
            <a:tailEnd/>
          </a:ln>
        </p:spPr>
      </p:pic>
      <p:grpSp>
        <p:nvGrpSpPr>
          <p:cNvPr id="22" name="Group 21"/>
          <p:cNvGrpSpPr/>
          <p:nvPr/>
        </p:nvGrpSpPr>
        <p:grpSpPr>
          <a:xfrm>
            <a:off x="1171218" y="927557"/>
            <a:ext cx="1972800" cy="871206"/>
            <a:chOff x="2451106" y="1444665"/>
            <a:chExt cx="1972800" cy="871206"/>
          </a:xfrm>
        </p:grpSpPr>
        <p:sp>
          <p:nvSpPr>
            <p:cNvPr id="23" name="TextBox 22"/>
            <p:cNvSpPr txBox="1"/>
            <p:nvPr/>
          </p:nvSpPr>
          <p:spPr>
            <a:xfrm>
              <a:off x="2451106" y="1444665"/>
              <a:ext cx="1972800" cy="648000"/>
            </a:xfrm>
            <a:prstGeom prst="rect">
              <a:avLst/>
            </a:prstGeom>
            <a:solidFill>
              <a:srgbClr val="F9B1BA"/>
            </a:solidFill>
            <a:ln w="161925" cap="rnd">
              <a:solidFill>
                <a:srgbClr val="F9B1BA"/>
              </a:solidFill>
            </a:ln>
            <a:effectLst/>
          </p:spPr>
          <p:txBody>
            <a:bodyPr wrap="square" lIns="0" tIns="0" rIns="0" bIns="0" rtlCol="0" anchor="ctr" anchorCtr="1">
              <a:noAutofit/>
            </a:bodyPr>
            <a:lstStyle/>
            <a:p>
              <a:pPr algn="ctr"/>
              <a:r>
                <a:rPr lang="en-US" sz="1600" u="dotted" dirty="0" smtClean="0">
                  <a:solidFill>
                    <a:srgbClr val="003359"/>
                  </a:solidFill>
                  <a:latin typeface="Arial" pitchFamily="34" charset="0"/>
                  <a:cs typeface="Arial" pitchFamily="34" charset="0"/>
                </a:rPr>
                <a:t>                      </a:t>
              </a:r>
              <a:r>
                <a:rPr lang="en-US" sz="1600" dirty="0" smtClean="0">
                  <a:solidFill>
                    <a:srgbClr val="003359"/>
                  </a:solidFill>
                  <a:latin typeface="Arial" pitchFamily="34" charset="0"/>
                  <a:cs typeface="Arial" pitchFamily="34" charset="0"/>
                </a:rPr>
                <a:t>?</a:t>
              </a:r>
              <a:endParaRPr lang="en-US" sz="1600" dirty="0">
                <a:solidFill>
                  <a:srgbClr val="003359"/>
                </a:solidFill>
                <a:latin typeface="Arial" pitchFamily="34" charset="0"/>
                <a:cs typeface="Arial" pitchFamily="34" charset="0"/>
              </a:endParaRPr>
            </a:p>
          </p:txBody>
        </p:sp>
        <p:sp>
          <p:nvSpPr>
            <p:cNvPr id="24" name="Right Triangle 23"/>
            <p:cNvSpPr/>
            <p:nvPr/>
          </p:nvSpPr>
          <p:spPr>
            <a:xfrm flipH="1" flipV="1">
              <a:off x="4009295" y="2169820"/>
              <a:ext cx="146051" cy="146051"/>
            </a:xfrm>
            <a:prstGeom prst="rtTriangle">
              <a:avLst/>
            </a:prstGeom>
            <a:solidFill>
              <a:srgbClr val="F9B1B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grpSp>
      <p:grpSp>
        <p:nvGrpSpPr>
          <p:cNvPr id="25" name="Group 29"/>
          <p:cNvGrpSpPr/>
          <p:nvPr/>
        </p:nvGrpSpPr>
        <p:grpSpPr>
          <a:xfrm>
            <a:off x="2456483" y="3831811"/>
            <a:ext cx="1972800" cy="868981"/>
            <a:chOff x="1196978" y="2071369"/>
            <a:chExt cx="1972800" cy="868981"/>
          </a:xfrm>
        </p:grpSpPr>
        <p:sp>
          <p:nvSpPr>
            <p:cNvPr id="26" name="TextBox 25"/>
            <p:cNvSpPr txBox="1"/>
            <p:nvPr/>
          </p:nvSpPr>
          <p:spPr>
            <a:xfrm>
              <a:off x="1196978" y="2292350"/>
              <a:ext cx="1972800" cy="648000"/>
            </a:xfrm>
            <a:prstGeom prst="rect">
              <a:avLst/>
            </a:prstGeom>
            <a:solidFill>
              <a:srgbClr val="C7EDF6"/>
            </a:solidFill>
            <a:ln w="161925" cap="rnd">
              <a:solidFill>
                <a:srgbClr val="C7EDF6"/>
              </a:solidFill>
            </a:ln>
            <a:effectLst/>
          </p:spPr>
          <p:txBody>
            <a:bodyPr wrap="square" lIns="0" tIns="0" rIns="0" bIns="0" rtlCol="0" anchor="ctr" anchorCtr="1">
              <a:noAutofit/>
            </a:bodyPr>
            <a:lstStyle/>
            <a:p>
              <a:pPr algn="ctr"/>
              <a:r>
                <a:rPr lang="en-US" sz="1600" u="dotted" dirty="0">
                  <a:solidFill>
                    <a:srgbClr val="003359"/>
                  </a:solidFill>
                  <a:latin typeface="Arial" pitchFamily="34" charset="0"/>
                  <a:cs typeface="Arial" pitchFamily="34" charset="0"/>
                </a:rPr>
                <a:t>           </a:t>
              </a:r>
              <a:r>
                <a:rPr lang="en-US" sz="1600" u="dotted" dirty="0" smtClean="0">
                  <a:solidFill>
                    <a:srgbClr val="003359"/>
                  </a:solidFill>
                  <a:latin typeface="Arial" pitchFamily="34" charset="0"/>
                  <a:cs typeface="Arial" pitchFamily="34" charset="0"/>
                </a:rPr>
                <a:t>           </a:t>
              </a:r>
              <a:r>
                <a:rPr lang="en-US" sz="1600" u="dotted" dirty="0">
                  <a:solidFill>
                    <a:srgbClr val="003359"/>
                  </a:solidFill>
                  <a:latin typeface="Arial" pitchFamily="34" charset="0"/>
                  <a:cs typeface="Arial" pitchFamily="34" charset="0"/>
                </a:rPr>
                <a:t> </a:t>
              </a:r>
              <a:r>
                <a:rPr lang="en-US" sz="1600" dirty="0" smtClean="0">
                  <a:solidFill>
                    <a:srgbClr val="003359"/>
                  </a:solidFill>
                  <a:latin typeface="Arial" pitchFamily="34" charset="0"/>
                  <a:cs typeface="Arial" pitchFamily="34" charset="0"/>
                </a:rPr>
                <a:t>.</a:t>
              </a:r>
              <a:endParaRPr lang="en-US" sz="1600" dirty="0">
                <a:solidFill>
                  <a:srgbClr val="003359"/>
                </a:solidFill>
                <a:latin typeface="Arial" pitchFamily="34" charset="0"/>
                <a:cs typeface="Arial" pitchFamily="34" charset="0"/>
              </a:endParaRPr>
            </a:p>
          </p:txBody>
        </p:sp>
        <p:sp>
          <p:nvSpPr>
            <p:cNvPr id="27" name="Right Triangle 26"/>
            <p:cNvSpPr/>
            <p:nvPr/>
          </p:nvSpPr>
          <p:spPr>
            <a:xfrm rot="10800000" flipH="1" flipV="1">
              <a:off x="1313815" y="2071369"/>
              <a:ext cx="146051" cy="146051"/>
            </a:xfrm>
            <a:prstGeom prst="rtTriangle">
              <a:avLst/>
            </a:prstGeom>
            <a:solidFill>
              <a:srgbClr val="C7EDF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grpSp>
      <p:sp>
        <p:nvSpPr>
          <p:cNvPr id="28" name="Rectangle 11"/>
          <p:cNvSpPr>
            <a:spLocks noChangeArrowheads="1"/>
          </p:cNvSpPr>
          <p:nvPr/>
        </p:nvSpPr>
        <p:spPr bwMode="auto">
          <a:xfrm>
            <a:off x="5045530" y="737539"/>
            <a:ext cx="370614" cy="400110"/>
          </a:xfrm>
          <a:prstGeom prst="rect">
            <a:avLst/>
          </a:prstGeom>
          <a:noFill/>
          <a:ln w="9525">
            <a:noFill/>
            <a:miter lim="800000"/>
            <a:headEnd/>
            <a:tailEnd/>
          </a:ln>
        </p:spPr>
        <p:txBody>
          <a:bodyPr wrap="none">
            <a:spAutoFit/>
          </a:bodyPr>
          <a:lstStyle/>
          <a:p>
            <a:r>
              <a:rPr lang="en-US" altLang="zh-CN" sz="2000" b="1" dirty="0">
                <a:latin typeface="Arial" pitchFamily="34" charset="0"/>
                <a:cs typeface="Arial" pitchFamily="34" charset="0"/>
              </a:rPr>
              <a:t>A</a:t>
            </a:r>
            <a:endParaRPr lang="zh-CN" altLang="en-US" sz="2000" b="1" dirty="0">
              <a:latin typeface="Arial" pitchFamily="34" charset="0"/>
              <a:cs typeface="Arial" pitchFamily="34" charset="0"/>
            </a:endParaRPr>
          </a:p>
        </p:txBody>
      </p:sp>
      <p:sp>
        <p:nvSpPr>
          <p:cNvPr id="33" name="Rectangle 13"/>
          <p:cNvSpPr>
            <a:spLocks noChangeArrowheads="1"/>
          </p:cNvSpPr>
          <p:nvPr/>
        </p:nvSpPr>
        <p:spPr bwMode="auto">
          <a:xfrm>
            <a:off x="5051250" y="2953229"/>
            <a:ext cx="370614" cy="400110"/>
          </a:xfrm>
          <a:prstGeom prst="rect">
            <a:avLst/>
          </a:prstGeom>
          <a:noFill/>
          <a:ln w="9525">
            <a:noFill/>
            <a:miter lim="800000"/>
            <a:headEnd/>
            <a:tailEnd/>
          </a:ln>
        </p:spPr>
        <p:txBody>
          <a:bodyPr wrap="none">
            <a:spAutoFit/>
          </a:bodyPr>
          <a:lstStyle/>
          <a:p>
            <a:r>
              <a:rPr lang="en-US" altLang="zh-CN" sz="2000" b="1" dirty="0" smtClean="0">
                <a:latin typeface="Arial" pitchFamily="34" charset="0"/>
                <a:cs typeface="Arial" pitchFamily="34" charset="0"/>
              </a:rPr>
              <a:t>B</a:t>
            </a:r>
            <a:endParaRPr lang="zh-CN" altLang="en-US" sz="2000" b="1" dirty="0">
              <a:latin typeface="Arial" pitchFamily="34" charset="0"/>
              <a:cs typeface="Arial" pitchFamily="34" charset="0"/>
            </a:endParaRPr>
          </a:p>
        </p:txBody>
      </p:sp>
      <p:pic>
        <p:nvPicPr>
          <p:cNvPr id="41" name="Picture 40"/>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a:xfrm>
            <a:off x="5518539" y="850900"/>
            <a:ext cx="1841942" cy="1601355"/>
          </a:xfrm>
          <a:prstGeom prst="rect">
            <a:avLst/>
          </a:prstGeom>
        </p:spPr>
      </p:pic>
      <p:pic>
        <p:nvPicPr>
          <p:cNvPr id="42" name="Picture 41"/>
          <p:cNvPicPr>
            <a:picLocks noChangeAspect="1"/>
          </p:cNvPicPr>
          <p:nvPr/>
        </p:nvPicPr>
        <p:blipFill rotWithShape="1">
          <a:blip r:embed="rId5" cstate="screen">
            <a:extLst>
              <a:ext uri="{28A0092B-C50C-407E-A947-70E740481C1C}">
                <a14:useLocalDpi xmlns:a14="http://schemas.microsoft.com/office/drawing/2010/main"/>
              </a:ext>
            </a:extLst>
          </a:blip>
          <a:srcRect/>
          <a:stretch/>
        </p:blipFill>
        <p:spPr>
          <a:xfrm flipH="1">
            <a:off x="5508573" y="3053505"/>
            <a:ext cx="1848191" cy="1403922"/>
          </a:xfrm>
          <a:prstGeom prst="rect">
            <a:avLst/>
          </a:prstGeom>
        </p:spPr>
      </p:pic>
      <p:grpSp>
        <p:nvGrpSpPr>
          <p:cNvPr id="30" name="Group 11"/>
          <p:cNvGrpSpPr/>
          <p:nvPr/>
        </p:nvGrpSpPr>
        <p:grpSpPr>
          <a:xfrm>
            <a:off x="5518540" y="2315478"/>
            <a:ext cx="1869606" cy="304800"/>
            <a:chOff x="828674" y="2504451"/>
            <a:chExt cx="2345885" cy="304800"/>
          </a:xfrm>
        </p:grpSpPr>
        <p:pic>
          <p:nvPicPr>
            <p:cNvPr id="31" name="Picture 30"/>
            <p:cNvPicPr>
              <a:picLocks noChangeAspect="1"/>
            </p:cNvPicPr>
            <p:nvPr/>
          </p:nvPicPr>
          <p:blipFill>
            <a:blip r:embed="rId6"/>
            <a:stretch>
              <a:fillRect/>
            </a:stretch>
          </p:blipFill>
          <p:spPr>
            <a:xfrm>
              <a:off x="828674" y="2504451"/>
              <a:ext cx="2345885" cy="304800"/>
            </a:xfrm>
            <a:prstGeom prst="rect">
              <a:avLst/>
            </a:prstGeom>
          </p:spPr>
        </p:pic>
        <p:sp>
          <p:nvSpPr>
            <p:cNvPr id="32" name="TextBox 31"/>
            <p:cNvSpPr txBox="1"/>
            <p:nvPr/>
          </p:nvSpPr>
          <p:spPr>
            <a:xfrm>
              <a:off x="977113" y="2580651"/>
              <a:ext cx="2056535" cy="152400"/>
            </a:xfrm>
            <a:prstGeom prst="rect">
              <a:avLst/>
            </a:prstGeom>
          </p:spPr>
          <p:txBody>
            <a:bodyPr wrap="square" lIns="0" tIns="0" rIns="0" bIns="0" rtlCol="0" anchor="ctr">
              <a:noAutofit/>
            </a:bodyPr>
            <a:lstStyle/>
            <a:p>
              <a:pPr algn="ctr"/>
              <a:r>
                <a:rPr lang="en-US" sz="1600" dirty="0">
                  <a:latin typeface="Arial" pitchFamily="34" charset="0"/>
                  <a:cs typeface="Arial" pitchFamily="34" charset="0"/>
                </a:rPr>
                <a:t>Michelle</a:t>
              </a:r>
              <a:endParaRPr lang="en-US" sz="1600" dirty="0">
                <a:solidFill>
                  <a:srgbClr val="253551"/>
                </a:solidFill>
                <a:latin typeface="Arial" pitchFamily="34" charset="0"/>
                <a:cs typeface="Arial" pitchFamily="34" charset="0"/>
              </a:endParaRPr>
            </a:p>
          </p:txBody>
        </p:sp>
      </p:grpSp>
      <p:grpSp>
        <p:nvGrpSpPr>
          <p:cNvPr id="35" name="Group 13"/>
          <p:cNvGrpSpPr/>
          <p:nvPr/>
        </p:nvGrpSpPr>
        <p:grpSpPr>
          <a:xfrm>
            <a:off x="5518539" y="4457427"/>
            <a:ext cx="1869607" cy="304800"/>
            <a:chOff x="828674" y="2504451"/>
            <a:chExt cx="2717800" cy="304800"/>
          </a:xfrm>
        </p:grpSpPr>
        <p:pic>
          <p:nvPicPr>
            <p:cNvPr id="36" name="Picture 35"/>
            <p:cNvPicPr>
              <a:picLocks noChangeAspect="1"/>
            </p:cNvPicPr>
            <p:nvPr/>
          </p:nvPicPr>
          <p:blipFill>
            <a:blip r:embed="rId6"/>
            <a:stretch>
              <a:fillRect/>
            </a:stretch>
          </p:blipFill>
          <p:spPr>
            <a:xfrm>
              <a:off x="828674" y="2504451"/>
              <a:ext cx="2717800" cy="304800"/>
            </a:xfrm>
            <a:prstGeom prst="rect">
              <a:avLst/>
            </a:prstGeom>
          </p:spPr>
        </p:pic>
        <p:sp>
          <p:nvSpPr>
            <p:cNvPr id="37" name="TextBox 36"/>
            <p:cNvSpPr txBox="1"/>
            <p:nvPr/>
          </p:nvSpPr>
          <p:spPr>
            <a:xfrm>
              <a:off x="868891" y="2580651"/>
              <a:ext cx="2637367" cy="152400"/>
            </a:xfrm>
            <a:prstGeom prst="rect">
              <a:avLst/>
            </a:prstGeom>
          </p:spPr>
          <p:txBody>
            <a:bodyPr wrap="square" lIns="0" tIns="0" rIns="0" bIns="0" rtlCol="0" anchor="ctr">
              <a:noAutofit/>
            </a:bodyPr>
            <a:lstStyle/>
            <a:p>
              <a:pPr algn="ctr"/>
              <a:r>
                <a:rPr lang="en-US" sz="1600" dirty="0" smtClean="0">
                  <a:solidFill>
                    <a:srgbClr val="253551"/>
                  </a:solidFill>
                  <a:latin typeface="Arial" pitchFamily="34" charset="0"/>
                  <a:cs typeface="Arial" pitchFamily="34" charset="0"/>
                </a:rPr>
                <a:t>you</a:t>
              </a:r>
              <a:endParaRPr lang="en-US" sz="1600" dirty="0">
                <a:solidFill>
                  <a:srgbClr val="253551"/>
                </a:solidFill>
                <a:latin typeface="Arial" pitchFamily="34" charset="0"/>
                <a:cs typeface="Arial" pitchFamily="34" charset="0"/>
              </a:endParaRPr>
            </a:p>
          </p:txBody>
        </p:sp>
      </p:grpSp>
      <p:sp>
        <p:nvSpPr>
          <p:cNvPr id="38" name="Rectangle 37"/>
          <p:cNvSpPr/>
          <p:nvPr/>
        </p:nvSpPr>
        <p:spPr>
          <a:xfrm>
            <a:off x="0" y="446088"/>
            <a:ext cx="9144000" cy="72000"/>
          </a:xfrm>
          <a:prstGeom prst="rect">
            <a:avLst/>
          </a:prstGeom>
          <a:solidFill>
            <a:srgbClr val="F12C3E">
              <a:alpha val="75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 name="Rectangle 38"/>
          <p:cNvSpPr/>
          <p:nvPr/>
        </p:nvSpPr>
        <p:spPr>
          <a:xfrm>
            <a:off x="1" y="446088"/>
            <a:ext cx="358774" cy="72000"/>
          </a:xfrm>
          <a:prstGeom prst="rect">
            <a:avLst/>
          </a:prstGeom>
          <a:solidFill>
            <a:srgbClr val="F12C3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6251719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0" y="1"/>
            <a:ext cx="9144000" cy="447674"/>
          </a:xfrm>
          <a:prstGeom prst="rect">
            <a:avLst/>
          </a:prstGeom>
          <a:solidFill>
            <a:srgbClr val="00335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7" name="Title 8"/>
          <p:cNvSpPr txBox="1">
            <a:spLocks/>
          </p:cNvSpPr>
          <p:nvPr/>
        </p:nvSpPr>
        <p:spPr>
          <a:xfrm>
            <a:off x="355600" y="104775"/>
            <a:ext cx="5168900" cy="246221"/>
          </a:xfrm>
          <a:prstGeom prst="rect">
            <a:avLst/>
          </a:prstGeom>
        </p:spPr>
        <p:txBody>
          <a:bodyPr vert="horz" wrap="square" lIns="0" tIns="0" rIns="0" bIns="0">
            <a:spAutoFit/>
          </a:bodyPr>
          <a:lstStyle>
            <a:lvl1pPr algn="l" defTabSz="457200" rtl="0" eaLnBrk="1" latinLnBrk="0" hangingPunct="1">
              <a:spcBef>
                <a:spcPct val="0"/>
              </a:spcBef>
              <a:buNone/>
              <a:defRPr sz="1600" b="1" i="0" kern="1200">
                <a:solidFill>
                  <a:srgbClr val="FFFFFF"/>
                </a:solidFill>
                <a:latin typeface="Arial"/>
                <a:ea typeface="+mj-ea"/>
                <a:cs typeface="Arial"/>
              </a:defRPr>
            </a:lvl1pPr>
          </a:lstStyle>
          <a:p>
            <a:r>
              <a:rPr lang="en-US" dirty="0">
                <a:latin typeface="Arial" pitchFamily="34" charset="0"/>
                <a:cs typeface="Arial" pitchFamily="34" charset="0"/>
              </a:rPr>
              <a:t>Part 1.0: Warm-Up</a:t>
            </a:r>
            <a:endParaRPr lang="en-US" sz="1400" dirty="0">
              <a:latin typeface="Arial" pitchFamily="34" charset="0"/>
              <a:cs typeface="Arial" pitchFamily="34" charset="0"/>
            </a:endParaRPr>
          </a:p>
        </p:txBody>
      </p:sp>
      <p:pic>
        <p:nvPicPr>
          <p:cNvPr id="17" name="Picture 16"/>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1752601" y="850207"/>
            <a:ext cx="5600700" cy="3932404"/>
          </a:xfrm>
          <a:prstGeom prst="rect">
            <a:avLst/>
          </a:prstGeom>
        </p:spPr>
      </p:pic>
      <p:sp>
        <p:nvSpPr>
          <p:cNvPr id="11" name="Rectangle 10"/>
          <p:cNvSpPr/>
          <p:nvPr/>
        </p:nvSpPr>
        <p:spPr>
          <a:xfrm>
            <a:off x="0" y="446088"/>
            <a:ext cx="9144000" cy="72000"/>
          </a:xfrm>
          <a:prstGeom prst="rect">
            <a:avLst/>
          </a:prstGeom>
          <a:solidFill>
            <a:srgbClr val="F12C3E">
              <a:alpha val="75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p:nvSpPr>
        <p:spPr>
          <a:xfrm>
            <a:off x="1" y="446088"/>
            <a:ext cx="358774" cy="72000"/>
          </a:xfrm>
          <a:prstGeom prst="rect">
            <a:avLst/>
          </a:prstGeom>
          <a:solidFill>
            <a:srgbClr val="F12C3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6447335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Picture 7"/>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4775902" y="2884854"/>
            <a:ext cx="1737698" cy="1678833"/>
          </a:xfrm>
          <a:prstGeom prst="rect">
            <a:avLst/>
          </a:prstGeom>
        </p:spPr>
      </p:pic>
      <p:sp>
        <p:nvSpPr>
          <p:cNvPr id="15" name="Rectangle 14"/>
          <p:cNvSpPr/>
          <p:nvPr/>
        </p:nvSpPr>
        <p:spPr>
          <a:xfrm>
            <a:off x="0" y="1"/>
            <a:ext cx="9144000" cy="447674"/>
          </a:xfrm>
          <a:prstGeom prst="rect">
            <a:avLst/>
          </a:prstGeom>
          <a:solidFill>
            <a:srgbClr val="00335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7" name="Title 8"/>
          <p:cNvSpPr txBox="1">
            <a:spLocks/>
          </p:cNvSpPr>
          <p:nvPr/>
        </p:nvSpPr>
        <p:spPr>
          <a:xfrm>
            <a:off x="355600" y="104775"/>
            <a:ext cx="5168900" cy="246221"/>
          </a:xfrm>
          <a:prstGeom prst="rect">
            <a:avLst/>
          </a:prstGeom>
        </p:spPr>
        <p:txBody>
          <a:bodyPr vert="horz" wrap="square" lIns="0" tIns="0" rIns="0" bIns="0">
            <a:spAutoFit/>
          </a:bodyPr>
          <a:lstStyle>
            <a:lvl1pPr algn="l" defTabSz="457200" rtl="0" eaLnBrk="1" latinLnBrk="0" hangingPunct="1">
              <a:spcBef>
                <a:spcPct val="0"/>
              </a:spcBef>
              <a:buNone/>
              <a:defRPr sz="1600" b="1" i="0" kern="1200">
                <a:solidFill>
                  <a:srgbClr val="FFFFFF"/>
                </a:solidFill>
                <a:latin typeface="Arial"/>
                <a:ea typeface="+mj-ea"/>
                <a:cs typeface="Arial"/>
              </a:defRPr>
            </a:lvl1pPr>
          </a:lstStyle>
          <a:p>
            <a:r>
              <a:rPr lang="en-US" dirty="0">
                <a:latin typeface="Arial" pitchFamily="34" charset="0"/>
                <a:cs typeface="Arial" pitchFamily="34" charset="0"/>
              </a:rPr>
              <a:t>Part 3.0: Target Structures</a:t>
            </a:r>
            <a:endParaRPr lang="en-US" sz="1400" dirty="0">
              <a:latin typeface="Arial" pitchFamily="34" charset="0"/>
              <a:cs typeface="Arial" pitchFamily="34" charset="0"/>
            </a:endParaRPr>
          </a:p>
        </p:txBody>
      </p:sp>
      <p:sp>
        <p:nvSpPr>
          <p:cNvPr id="8" name="Text Placeholder 16"/>
          <p:cNvSpPr txBox="1">
            <a:spLocks/>
          </p:cNvSpPr>
          <p:nvPr/>
        </p:nvSpPr>
        <p:spPr>
          <a:xfrm>
            <a:off x="5549900" y="95250"/>
            <a:ext cx="3238500" cy="260350"/>
          </a:xfrm>
          <a:prstGeom prst="rect">
            <a:avLst/>
          </a:prstGeom>
        </p:spPr>
        <p:txBody>
          <a:bodyPr vert="horz" lIns="0" tIns="0" rIns="0" bIns="0">
            <a:normAutofit/>
          </a:bodyPr>
          <a:lstStyle>
            <a:lvl1pPr marL="0" indent="0" algn="r" defTabSz="457200" rtl="0" eaLnBrk="1" latinLnBrk="0" hangingPunct="1">
              <a:spcBef>
                <a:spcPct val="20000"/>
              </a:spcBef>
              <a:buFont typeface="Arial"/>
              <a:buNone/>
              <a:defRPr sz="1600" b="0" i="0" kern="1200">
                <a:solidFill>
                  <a:schemeClr val="bg1"/>
                </a:solidFill>
                <a:latin typeface="Arial"/>
                <a:ea typeface="+mn-ea"/>
                <a:cs typeface="Arial"/>
              </a:defRPr>
            </a:lvl1pPr>
            <a:lvl2pPr marL="457200" indent="0" algn="l" defTabSz="457200" rtl="0" eaLnBrk="1" latinLnBrk="0" hangingPunct="1">
              <a:spcBef>
                <a:spcPct val="20000"/>
              </a:spcBef>
              <a:buFont typeface="Arial"/>
              <a:buNone/>
              <a:defRPr sz="1600" b="0" i="0" kern="1200">
                <a:solidFill>
                  <a:srgbClr val="F12C3E"/>
                </a:solidFill>
                <a:latin typeface="Arial"/>
                <a:ea typeface="+mn-ea"/>
                <a:cs typeface="Arial"/>
              </a:defRPr>
            </a:lvl2pPr>
            <a:lvl3pPr marL="914400" indent="0" algn="l" defTabSz="457200" rtl="0" eaLnBrk="1" latinLnBrk="0" hangingPunct="1">
              <a:spcBef>
                <a:spcPct val="20000"/>
              </a:spcBef>
              <a:buFont typeface="Arial"/>
              <a:buNone/>
              <a:defRPr sz="1600" b="0" i="0" kern="1200">
                <a:solidFill>
                  <a:srgbClr val="F12C3E"/>
                </a:solidFill>
                <a:latin typeface="Arial"/>
                <a:ea typeface="+mn-ea"/>
                <a:cs typeface="Arial"/>
              </a:defRPr>
            </a:lvl3pPr>
            <a:lvl4pPr marL="1371600" indent="0" algn="l" defTabSz="457200" rtl="0" eaLnBrk="1" latinLnBrk="0" hangingPunct="1">
              <a:spcBef>
                <a:spcPct val="20000"/>
              </a:spcBef>
              <a:buFont typeface="Arial"/>
              <a:buNone/>
              <a:defRPr sz="1600" b="0" i="0" kern="1200">
                <a:solidFill>
                  <a:srgbClr val="F12C3E"/>
                </a:solidFill>
                <a:latin typeface="Arial"/>
                <a:ea typeface="+mn-ea"/>
                <a:cs typeface="Arial"/>
              </a:defRPr>
            </a:lvl4pPr>
            <a:lvl5pPr marL="1828800" indent="0" algn="l" defTabSz="457200" rtl="0" eaLnBrk="1" latinLnBrk="0" hangingPunct="1">
              <a:spcBef>
                <a:spcPct val="20000"/>
              </a:spcBef>
              <a:buFont typeface="Arial"/>
              <a:buNone/>
              <a:defRPr sz="1600" b="0" i="0" kern="1200">
                <a:solidFill>
                  <a:srgbClr val="F12C3E"/>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latin typeface="Arial" pitchFamily="34" charset="0"/>
                <a:cs typeface="Arial" pitchFamily="34" charset="0"/>
              </a:rPr>
              <a:t>Activity 3.2: Practice</a:t>
            </a:r>
            <a:endParaRPr lang="en-GB" sz="1400" dirty="0">
              <a:latin typeface="Arial" pitchFamily="34" charset="0"/>
              <a:cs typeface="Arial" pitchFamily="34" charset="0"/>
            </a:endParaRPr>
          </a:p>
        </p:txBody>
      </p:sp>
      <p:pic>
        <p:nvPicPr>
          <p:cNvPr id="39" name="Picture 38"/>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a:xfrm>
            <a:off x="4642093" y="904104"/>
            <a:ext cx="1991463" cy="1525624"/>
          </a:xfrm>
          <a:prstGeom prst="rect">
            <a:avLst/>
          </a:prstGeom>
        </p:spPr>
      </p:pic>
      <p:pic>
        <p:nvPicPr>
          <p:cNvPr id="40" name="Picture 39"/>
          <p:cNvPicPr>
            <a:picLocks noChangeAspect="1"/>
          </p:cNvPicPr>
          <p:nvPr/>
        </p:nvPicPr>
        <p:blipFill rotWithShape="1">
          <a:blip r:embed="rId5" cstate="screen">
            <a:extLst>
              <a:ext uri="{28A0092B-C50C-407E-A947-70E740481C1C}">
                <a14:useLocalDpi xmlns:a14="http://schemas.microsoft.com/office/drawing/2010/main"/>
              </a:ext>
            </a:extLst>
          </a:blip>
          <a:srcRect/>
          <a:stretch/>
        </p:blipFill>
        <p:spPr>
          <a:xfrm>
            <a:off x="6782679" y="968918"/>
            <a:ext cx="2014188" cy="1475024"/>
          </a:xfrm>
          <a:prstGeom prst="rect">
            <a:avLst/>
          </a:prstGeom>
        </p:spPr>
      </p:pic>
      <p:grpSp>
        <p:nvGrpSpPr>
          <p:cNvPr id="17" name="Group 09"/>
          <p:cNvGrpSpPr/>
          <p:nvPr/>
        </p:nvGrpSpPr>
        <p:grpSpPr>
          <a:xfrm>
            <a:off x="4642093" y="2429729"/>
            <a:ext cx="1998663" cy="304800"/>
            <a:chOff x="828674" y="2504451"/>
            <a:chExt cx="2567947" cy="304800"/>
          </a:xfrm>
        </p:grpSpPr>
        <p:pic>
          <p:nvPicPr>
            <p:cNvPr id="18" name="Picture 17"/>
            <p:cNvPicPr>
              <a:picLocks noChangeAspect="1"/>
            </p:cNvPicPr>
            <p:nvPr/>
          </p:nvPicPr>
          <p:blipFill>
            <a:blip r:embed="rId6"/>
            <a:stretch>
              <a:fillRect/>
            </a:stretch>
          </p:blipFill>
          <p:spPr>
            <a:xfrm>
              <a:off x="828674" y="2504451"/>
              <a:ext cx="2567947" cy="304800"/>
            </a:xfrm>
            <a:prstGeom prst="rect">
              <a:avLst/>
            </a:prstGeom>
          </p:spPr>
        </p:pic>
        <p:sp>
          <p:nvSpPr>
            <p:cNvPr id="19" name="TextBox 18"/>
            <p:cNvSpPr txBox="1"/>
            <p:nvPr/>
          </p:nvSpPr>
          <p:spPr>
            <a:xfrm>
              <a:off x="958994" y="2580651"/>
              <a:ext cx="2317356" cy="152400"/>
            </a:xfrm>
            <a:prstGeom prst="rect">
              <a:avLst/>
            </a:prstGeom>
          </p:spPr>
          <p:txBody>
            <a:bodyPr wrap="square" lIns="0" tIns="0" rIns="0" bIns="0" rtlCol="0" anchor="ctr">
              <a:noAutofit/>
            </a:bodyPr>
            <a:lstStyle/>
            <a:p>
              <a:pPr algn="ctr"/>
              <a:r>
                <a:rPr lang="en-US" sz="1600" dirty="0" smtClean="0">
                  <a:solidFill>
                    <a:srgbClr val="253551"/>
                  </a:solidFill>
                  <a:latin typeface="Arial" pitchFamily="34" charset="0"/>
                  <a:cs typeface="Arial" pitchFamily="34" charset="0"/>
                </a:rPr>
                <a:t>A</a:t>
              </a:r>
              <a:endParaRPr lang="en-US" sz="1600" i="0" dirty="0">
                <a:solidFill>
                  <a:srgbClr val="253551"/>
                </a:solidFill>
                <a:latin typeface="Arial" pitchFamily="34" charset="0"/>
                <a:cs typeface="Arial" pitchFamily="34" charset="0"/>
              </a:endParaRPr>
            </a:p>
          </p:txBody>
        </p:sp>
      </p:grpSp>
      <p:grpSp>
        <p:nvGrpSpPr>
          <p:cNvPr id="20" name="Group 10"/>
          <p:cNvGrpSpPr/>
          <p:nvPr/>
        </p:nvGrpSpPr>
        <p:grpSpPr>
          <a:xfrm>
            <a:off x="6782679" y="2435735"/>
            <a:ext cx="2014187" cy="298794"/>
            <a:chOff x="828674" y="2504451"/>
            <a:chExt cx="2717800" cy="304800"/>
          </a:xfrm>
        </p:grpSpPr>
        <p:pic>
          <p:nvPicPr>
            <p:cNvPr id="21" name="Picture 20"/>
            <p:cNvPicPr>
              <a:picLocks noChangeAspect="1"/>
            </p:cNvPicPr>
            <p:nvPr/>
          </p:nvPicPr>
          <p:blipFill>
            <a:blip r:embed="rId6"/>
            <a:stretch>
              <a:fillRect/>
            </a:stretch>
          </p:blipFill>
          <p:spPr>
            <a:xfrm>
              <a:off x="828674" y="2504451"/>
              <a:ext cx="2717800" cy="304800"/>
            </a:xfrm>
            <a:prstGeom prst="rect">
              <a:avLst/>
            </a:prstGeom>
          </p:spPr>
        </p:pic>
        <p:sp>
          <p:nvSpPr>
            <p:cNvPr id="22" name="TextBox 21"/>
            <p:cNvSpPr txBox="1"/>
            <p:nvPr/>
          </p:nvSpPr>
          <p:spPr>
            <a:xfrm>
              <a:off x="868891" y="2580651"/>
              <a:ext cx="2637367" cy="152400"/>
            </a:xfrm>
            <a:prstGeom prst="rect">
              <a:avLst/>
            </a:prstGeom>
          </p:spPr>
          <p:txBody>
            <a:bodyPr wrap="square" lIns="0" tIns="0" rIns="0" bIns="0" rtlCol="0" anchor="ctr">
              <a:noAutofit/>
            </a:bodyPr>
            <a:lstStyle/>
            <a:p>
              <a:pPr algn="ctr"/>
              <a:r>
                <a:rPr lang="en-US" sz="1600" dirty="0">
                  <a:solidFill>
                    <a:srgbClr val="253551"/>
                  </a:solidFill>
                  <a:latin typeface="Arial" pitchFamily="34" charset="0"/>
                  <a:cs typeface="Arial" pitchFamily="34" charset="0"/>
                </a:rPr>
                <a:t>B</a:t>
              </a:r>
              <a:endParaRPr lang="en-US" sz="1600" i="0" dirty="0">
                <a:solidFill>
                  <a:srgbClr val="253551"/>
                </a:solidFill>
                <a:latin typeface="Arial" pitchFamily="34" charset="0"/>
                <a:cs typeface="Arial" pitchFamily="34" charset="0"/>
              </a:endParaRPr>
            </a:p>
          </p:txBody>
        </p:sp>
      </p:grpSp>
      <p:grpSp>
        <p:nvGrpSpPr>
          <p:cNvPr id="23" name="Group 11"/>
          <p:cNvGrpSpPr/>
          <p:nvPr/>
        </p:nvGrpSpPr>
        <p:grpSpPr>
          <a:xfrm>
            <a:off x="4655430" y="4471174"/>
            <a:ext cx="1988344" cy="304800"/>
            <a:chOff x="828674" y="2504451"/>
            <a:chExt cx="2371747" cy="304800"/>
          </a:xfrm>
        </p:grpSpPr>
        <p:pic>
          <p:nvPicPr>
            <p:cNvPr id="24" name="Picture 23"/>
            <p:cNvPicPr>
              <a:picLocks noChangeAspect="1"/>
            </p:cNvPicPr>
            <p:nvPr/>
          </p:nvPicPr>
          <p:blipFill>
            <a:blip r:embed="rId6"/>
            <a:stretch>
              <a:fillRect/>
            </a:stretch>
          </p:blipFill>
          <p:spPr>
            <a:xfrm>
              <a:off x="828674" y="2504451"/>
              <a:ext cx="2371747" cy="304800"/>
            </a:xfrm>
            <a:prstGeom prst="rect">
              <a:avLst/>
            </a:prstGeom>
          </p:spPr>
        </p:pic>
        <p:sp>
          <p:nvSpPr>
            <p:cNvPr id="25" name="TextBox 24"/>
            <p:cNvSpPr txBox="1"/>
            <p:nvPr/>
          </p:nvSpPr>
          <p:spPr>
            <a:xfrm>
              <a:off x="1008937" y="2580651"/>
              <a:ext cx="2183056" cy="152400"/>
            </a:xfrm>
            <a:prstGeom prst="rect">
              <a:avLst/>
            </a:prstGeom>
          </p:spPr>
          <p:txBody>
            <a:bodyPr wrap="square" lIns="0" tIns="0" rIns="0" bIns="0" rtlCol="0" anchor="ctr">
              <a:noAutofit/>
            </a:bodyPr>
            <a:lstStyle/>
            <a:p>
              <a:pPr algn="ctr"/>
              <a:r>
                <a:rPr lang="en-US" sz="1600" dirty="0" smtClean="0">
                  <a:solidFill>
                    <a:srgbClr val="253551"/>
                  </a:solidFill>
                  <a:latin typeface="Arial" pitchFamily="34" charset="0"/>
                  <a:cs typeface="Arial" pitchFamily="34" charset="0"/>
                </a:rPr>
                <a:t>C</a:t>
              </a:r>
              <a:endParaRPr lang="en-US" sz="1600" i="0" dirty="0">
                <a:solidFill>
                  <a:srgbClr val="253551"/>
                </a:solidFill>
                <a:latin typeface="Arial" pitchFamily="34" charset="0"/>
                <a:cs typeface="Arial" pitchFamily="34" charset="0"/>
              </a:endParaRPr>
            </a:p>
          </p:txBody>
        </p:sp>
      </p:grpSp>
      <p:pic>
        <p:nvPicPr>
          <p:cNvPr id="27" name="Picture 26"/>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bwMode="auto">
          <a:xfrm>
            <a:off x="940162" y="1872633"/>
            <a:ext cx="1569600" cy="1883082"/>
          </a:xfrm>
          <a:prstGeom prst="rect">
            <a:avLst/>
          </a:prstGeom>
          <a:noFill/>
          <a:ln w="9525">
            <a:noFill/>
            <a:miter lim="800000"/>
            <a:headEnd/>
            <a:tailEnd/>
          </a:ln>
        </p:spPr>
      </p:pic>
      <p:grpSp>
        <p:nvGrpSpPr>
          <p:cNvPr id="28" name="Group 27"/>
          <p:cNvGrpSpPr/>
          <p:nvPr/>
        </p:nvGrpSpPr>
        <p:grpSpPr>
          <a:xfrm>
            <a:off x="439697" y="927557"/>
            <a:ext cx="1972800" cy="871206"/>
            <a:chOff x="2451106" y="1444665"/>
            <a:chExt cx="1972800" cy="871206"/>
          </a:xfrm>
        </p:grpSpPr>
        <p:sp>
          <p:nvSpPr>
            <p:cNvPr id="29" name="TextBox 28"/>
            <p:cNvSpPr txBox="1"/>
            <p:nvPr/>
          </p:nvSpPr>
          <p:spPr>
            <a:xfrm>
              <a:off x="2451106" y="1444665"/>
              <a:ext cx="1972800" cy="648000"/>
            </a:xfrm>
            <a:prstGeom prst="rect">
              <a:avLst/>
            </a:prstGeom>
            <a:solidFill>
              <a:srgbClr val="F9B1BA"/>
            </a:solidFill>
            <a:ln w="161925" cap="rnd">
              <a:solidFill>
                <a:srgbClr val="F9B1BA"/>
              </a:solidFill>
            </a:ln>
            <a:effectLst/>
          </p:spPr>
          <p:txBody>
            <a:bodyPr wrap="square" lIns="0" tIns="0" rIns="0" bIns="0" rtlCol="0" anchor="ctr" anchorCtr="1">
              <a:noAutofit/>
            </a:bodyPr>
            <a:lstStyle/>
            <a:p>
              <a:pPr algn="ctr"/>
              <a:r>
                <a:rPr lang="en-US" sz="1600" u="dotted" dirty="0" smtClean="0">
                  <a:solidFill>
                    <a:srgbClr val="003359"/>
                  </a:solidFill>
                  <a:latin typeface="Arial" pitchFamily="34" charset="0"/>
                  <a:cs typeface="Arial" pitchFamily="34" charset="0"/>
                </a:rPr>
                <a:t>                      </a:t>
              </a:r>
              <a:r>
                <a:rPr lang="en-US" sz="1600" dirty="0" smtClean="0">
                  <a:solidFill>
                    <a:srgbClr val="003359"/>
                  </a:solidFill>
                  <a:latin typeface="Arial" pitchFamily="34" charset="0"/>
                  <a:cs typeface="Arial" pitchFamily="34" charset="0"/>
                </a:rPr>
                <a:t>?</a:t>
              </a:r>
              <a:endParaRPr lang="en-US" sz="1600" dirty="0">
                <a:solidFill>
                  <a:srgbClr val="003359"/>
                </a:solidFill>
                <a:latin typeface="Arial" pitchFamily="34" charset="0"/>
                <a:cs typeface="Arial" pitchFamily="34" charset="0"/>
              </a:endParaRPr>
            </a:p>
          </p:txBody>
        </p:sp>
        <p:sp>
          <p:nvSpPr>
            <p:cNvPr id="35" name="Right Triangle 34"/>
            <p:cNvSpPr/>
            <p:nvPr/>
          </p:nvSpPr>
          <p:spPr>
            <a:xfrm flipH="1" flipV="1">
              <a:off x="4009295" y="2169820"/>
              <a:ext cx="146051" cy="146051"/>
            </a:xfrm>
            <a:prstGeom prst="rtTriangle">
              <a:avLst/>
            </a:prstGeom>
            <a:solidFill>
              <a:srgbClr val="F9B1B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grpSp>
      <p:grpSp>
        <p:nvGrpSpPr>
          <p:cNvPr id="36" name="Group 29"/>
          <p:cNvGrpSpPr/>
          <p:nvPr/>
        </p:nvGrpSpPr>
        <p:grpSpPr>
          <a:xfrm>
            <a:off x="1721007" y="3831811"/>
            <a:ext cx="1972800" cy="868981"/>
            <a:chOff x="1196978" y="2071369"/>
            <a:chExt cx="1972800" cy="868981"/>
          </a:xfrm>
        </p:grpSpPr>
        <p:sp>
          <p:nvSpPr>
            <p:cNvPr id="37" name="TextBox 36"/>
            <p:cNvSpPr txBox="1"/>
            <p:nvPr/>
          </p:nvSpPr>
          <p:spPr>
            <a:xfrm>
              <a:off x="1196978" y="2292350"/>
              <a:ext cx="1972800" cy="648000"/>
            </a:xfrm>
            <a:prstGeom prst="rect">
              <a:avLst/>
            </a:prstGeom>
            <a:solidFill>
              <a:srgbClr val="C7EDF6"/>
            </a:solidFill>
            <a:ln w="161925" cap="rnd">
              <a:solidFill>
                <a:srgbClr val="C7EDF6"/>
              </a:solidFill>
            </a:ln>
            <a:effectLst/>
          </p:spPr>
          <p:txBody>
            <a:bodyPr wrap="square" lIns="0" tIns="0" rIns="0" bIns="0" rtlCol="0" anchor="ctr" anchorCtr="1">
              <a:noAutofit/>
            </a:bodyPr>
            <a:lstStyle/>
            <a:p>
              <a:pPr algn="ctr"/>
              <a:r>
                <a:rPr lang="en-US" sz="1600" u="dotted" dirty="0">
                  <a:solidFill>
                    <a:srgbClr val="003359"/>
                  </a:solidFill>
                  <a:latin typeface="Arial" pitchFamily="34" charset="0"/>
                  <a:cs typeface="Arial" pitchFamily="34" charset="0"/>
                </a:rPr>
                <a:t>           </a:t>
              </a:r>
              <a:r>
                <a:rPr lang="en-US" sz="1600" u="dotted" dirty="0" smtClean="0">
                  <a:solidFill>
                    <a:srgbClr val="003359"/>
                  </a:solidFill>
                  <a:latin typeface="Arial" pitchFamily="34" charset="0"/>
                  <a:cs typeface="Arial" pitchFamily="34" charset="0"/>
                </a:rPr>
                <a:t>           </a:t>
              </a:r>
              <a:r>
                <a:rPr lang="en-US" sz="1600" u="dotted" dirty="0">
                  <a:solidFill>
                    <a:srgbClr val="003359"/>
                  </a:solidFill>
                  <a:latin typeface="Arial" pitchFamily="34" charset="0"/>
                  <a:cs typeface="Arial" pitchFamily="34" charset="0"/>
                </a:rPr>
                <a:t> </a:t>
              </a:r>
              <a:r>
                <a:rPr lang="en-US" sz="1600" dirty="0" smtClean="0">
                  <a:solidFill>
                    <a:srgbClr val="003359"/>
                  </a:solidFill>
                  <a:latin typeface="Arial" pitchFamily="34" charset="0"/>
                  <a:cs typeface="Arial" pitchFamily="34" charset="0"/>
                </a:rPr>
                <a:t>.</a:t>
              </a:r>
              <a:endParaRPr lang="en-US" sz="1600" dirty="0">
                <a:solidFill>
                  <a:srgbClr val="003359"/>
                </a:solidFill>
                <a:latin typeface="Arial" pitchFamily="34" charset="0"/>
                <a:cs typeface="Arial" pitchFamily="34" charset="0"/>
              </a:endParaRPr>
            </a:p>
          </p:txBody>
        </p:sp>
        <p:sp>
          <p:nvSpPr>
            <p:cNvPr id="38" name="Right Triangle 37"/>
            <p:cNvSpPr/>
            <p:nvPr/>
          </p:nvSpPr>
          <p:spPr>
            <a:xfrm rot="10800000" flipH="1" flipV="1">
              <a:off x="1313815" y="2071369"/>
              <a:ext cx="146051" cy="146051"/>
            </a:xfrm>
            <a:prstGeom prst="rtTriangle">
              <a:avLst/>
            </a:prstGeom>
            <a:solidFill>
              <a:srgbClr val="C7EDF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grpSp>
      <p:sp>
        <p:nvSpPr>
          <p:cNvPr id="31" name="Rectangle 30"/>
          <p:cNvSpPr/>
          <p:nvPr/>
        </p:nvSpPr>
        <p:spPr>
          <a:xfrm>
            <a:off x="0" y="446088"/>
            <a:ext cx="9144000" cy="72000"/>
          </a:xfrm>
          <a:prstGeom prst="rect">
            <a:avLst/>
          </a:prstGeom>
          <a:solidFill>
            <a:srgbClr val="F12C3E">
              <a:alpha val="75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Rectangle 31"/>
          <p:cNvSpPr/>
          <p:nvPr/>
        </p:nvSpPr>
        <p:spPr>
          <a:xfrm>
            <a:off x="1" y="446088"/>
            <a:ext cx="358774" cy="72000"/>
          </a:xfrm>
          <a:prstGeom prst="rect">
            <a:avLst/>
          </a:prstGeom>
          <a:solidFill>
            <a:srgbClr val="F12C3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8019074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0" y="1"/>
            <a:ext cx="9144000" cy="447674"/>
          </a:xfrm>
          <a:prstGeom prst="rect">
            <a:avLst/>
          </a:prstGeom>
          <a:solidFill>
            <a:srgbClr val="00335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7" name="Title 8"/>
          <p:cNvSpPr txBox="1">
            <a:spLocks/>
          </p:cNvSpPr>
          <p:nvPr/>
        </p:nvSpPr>
        <p:spPr>
          <a:xfrm>
            <a:off x="355600" y="104775"/>
            <a:ext cx="5168900" cy="246221"/>
          </a:xfrm>
          <a:prstGeom prst="rect">
            <a:avLst/>
          </a:prstGeom>
        </p:spPr>
        <p:txBody>
          <a:bodyPr vert="horz" wrap="square" lIns="0" tIns="0" rIns="0" bIns="0">
            <a:spAutoFit/>
          </a:bodyPr>
          <a:lstStyle>
            <a:lvl1pPr algn="l" defTabSz="457200" rtl="0" eaLnBrk="1" latinLnBrk="0" hangingPunct="1">
              <a:spcBef>
                <a:spcPct val="0"/>
              </a:spcBef>
              <a:buNone/>
              <a:defRPr sz="1600" b="1" i="0" kern="1200">
                <a:solidFill>
                  <a:srgbClr val="FFFFFF"/>
                </a:solidFill>
                <a:latin typeface="Arial"/>
                <a:ea typeface="+mj-ea"/>
                <a:cs typeface="Arial"/>
              </a:defRPr>
            </a:lvl1pPr>
          </a:lstStyle>
          <a:p>
            <a:r>
              <a:rPr lang="en-US" dirty="0">
                <a:latin typeface="Arial" pitchFamily="34" charset="0"/>
                <a:cs typeface="Arial" pitchFamily="34" charset="0"/>
              </a:rPr>
              <a:t>Part 3.0: Target Structures</a:t>
            </a:r>
            <a:endParaRPr lang="en-US" sz="1400" dirty="0">
              <a:latin typeface="Arial" pitchFamily="34" charset="0"/>
              <a:cs typeface="Arial" pitchFamily="34" charset="0"/>
            </a:endParaRPr>
          </a:p>
        </p:txBody>
      </p:sp>
      <p:sp>
        <p:nvSpPr>
          <p:cNvPr id="8" name="Text Placeholder 16"/>
          <p:cNvSpPr txBox="1">
            <a:spLocks/>
          </p:cNvSpPr>
          <p:nvPr/>
        </p:nvSpPr>
        <p:spPr>
          <a:xfrm>
            <a:off x="5549900" y="95250"/>
            <a:ext cx="3238500" cy="260350"/>
          </a:xfrm>
          <a:prstGeom prst="rect">
            <a:avLst/>
          </a:prstGeom>
        </p:spPr>
        <p:txBody>
          <a:bodyPr vert="horz" lIns="0" tIns="0" rIns="0" bIns="0">
            <a:normAutofit/>
          </a:bodyPr>
          <a:lstStyle>
            <a:lvl1pPr marL="0" indent="0" algn="r" defTabSz="457200" rtl="0" eaLnBrk="1" latinLnBrk="0" hangingPunct="1">
              <a:spcBef>
                <a:spcPct val="20000"/>
              </a:spcBef>
              <a:buFont typeface="Arial"/>
              <a:buNone/>
              <a:defRPr sz="1600" b="0" i="0" kern="1200">
                <a:solidFill>
                  <a:schemeClr val="bg1"/>
                </a:solidFill>
                <a:latin typeface="Arial"/>
                <a:ea typeface="+mn-ea"/>
                <a:cs typeface="Arial"/>
              </a:defRPr>
            </a:lvl1pPr>
            <a:lvl2pPr marL="457200" indent="0" algn="l" defTabSz="457200" rtl="0" eaLnBrk="1" latinLnBrk="0" hangingPunct="1">
              <a:spcBef>
                <a:spcPct val="20000"/>
              </a:spcBef>
              <a:buFont typeface="Arial"/>
              <a:buNone/>
              <a:defRPr sz="1600" b="0" i="0" kern="1200">
                <a:solidFill>
                  <a:srgbClr val="F12C3E"/>
                </a:solidFill>
                <a:latin typeface="Arial"/>
                <a:ea typeface="+mn-ea"/>
                <a:cs typeface="Arial"/>
              </a:defRPr>
            </a:lvl2pPr>
            <a:lvl3pPr marL="914400" indent="0" algn="l" defTabSz="457200" rtl="0" eaLnBrk="1" latinLnBrk="0" hangingPunct="1">
              <a:spcBef>
                <a:spcPct val="20000"/>
              </a:spcBef>
              <a:buFont typeface="Arial"/>
              <a:buNone/>
              <a:defRPr sz="1600" b="0" i="0" kern="1200">
                <a:solidFill>
                  <a:srgbClr val="F12C3E"/>
                </a:solidFill>
                <a:latin typeface="Arial"/>
                <a:ea typeface="+mn-ea"/>
                <a:cs typeface="Arial"/>
              </a:defRPr>
            </a:lvl3pPr>
            <a:lvl4pPr marL="1371600" indent="0" algn="l" defTabSz="457200" rtl="0" eaLnBrk="1" latinLnBrk="0" hangingPunct="1">
              <a:spcBef>
                <a:spcPct val="20000"/>
              </a:spcBef>
              <a:buFont typeface="Arial"/>
              <a:buNone/>
              <a:defRPr sz="1600" b="0" i="0" kern="1200">
                <a:solidFill>
                  <a:srgbClr val="F12C3E"/>
                </a:solidFill>
                <a:latin typeface="Arial"/>
                <a:ea typeface="+mn-ea"/>
                <a:cs typeface="Arial"/>
              </a:defRPr>
            </a:lvl4pPr>
            <a:lvl5pPr marL="1828800" indent="0" algn="l" defTabSz="457200" rtl="0" eaLnBrk="1" latinLnBrk="0" hangingPunct="1">
              <a:spcBef>
                <a:spcPct val="20000"/>
              </a:spcBef>
              <a:buFont typeface="Arial"/>
              <a:buNone/>
              <a:defRPr sz="1600" b="0" i="0" kern="1200">
                <a:solidFill>
                  <a:srgbClr val="F12C3E"/>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latin typeface="Arial" pitchFamily="34" charset="0"/>
                <a:cs typeface="Arial" pitchFamily="34" charset="0"/>
              </a:rPr>
              <a:t>Activity 3.2: Practice</a:t>
            </a:r>
            <a:endParaRPr lang="en-GB" sz="1400" dirty="0">
              <a:latin typeface="Arial" pitchFamily="34" charset="0"/>
              <a:cs typeface="Arial" pitchFamily="34" charset="0"/>
            </a:endParaRPr>
          </a:p>
        </p:txBody>
      </p:sp>
      <p:pic>
        <p:nvPicPr>
          <p:cNvPr id="27" name="Picture 26"/>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bwMode="auto">
          <a:xfrm>
            <a:off x="940162" y="1871797"/>
            <a:ext cx="1569600" cy="1883082"/>
          </a:xfrm>
          <a:prstGeom prst="rect">
            <a:avLst/>
          </a:prstGeom>
          <a:noFill/>
          <a:ln w="9525">
            <a:noFill/>
            <a:miter lim="800000"/>
            <a:headEnd/>
            <a:tailEnd/>
          </a:ln>
        </p:spPr>
      </p:pic>
      <p:grpSp>
        <p:nvGrpSpPr>
          <p:cNvPr id="28" name="Group 27"/>
          <p:cNvGrpSpPr/>
          <p:nvPr/>
        </p:nvGrpSpPr>
        <p:grpSpPr>
          <a:xfrm>
            <a:off x="439697" y="927557"/>
            <a:ext cx="1972800" cy="871206"/>
            <a:chOff x="2451106" y="1444665"/>
            <a:chExt cx="1972800" cy="871206"/>
          </a:xfrm>
        </p:grpSpPr>
        <p:sp>
          <p:nvSpPr>
            <p:cNvPr id="29" name="TextBox 28"/>
            <p:cNvSpPr txBox="1"/>
            <p:nvPr/>
          </p:nvSpPr>
          <p:spPr>
            <a:xfrm>
              <a:off x="2451106" y="1444665"/>
              <a:ext cx="1972800" cy="648000"/>
            </a:xfrm>
            <a:prstGeom prst="rect">
              <a:avLst/>
            </a:prstGeom>
            <a:solidFill>
              <a:srgbClr val="F9B1BA"/>
            </a:solidFill>
            <a:ln w="161925" cap="rnd">
              <a:solidFill>
                <a:srgbClr val="F9B1BA"/>
              </a:solidFill>
            </a:ln>
            <a:effectLst/>
          </p:spPr>
          <p:txBody>
            <a:bodyPr wrap="square" lIns="0" tIns="0" rIns="0" bIns="0" rtlCol="0" anchor="ctr" anchorCtr="1">
              <a:noAutofit/>
            </a:bodyPr>
            <a:lstStyle/>
            <a:p>
              <a:pPr algn="ctr"/>
              <a:r>
                <a:rPr lang="en-US" sz="1600" u="dotted" dirty="0" smtClean="0">
                  <a:solidFill>
                    <a:srgbClr val="003359"/>
                  </a:solidFill>
                  <a:latin typeface="Arial" pitchFamily="34" charset="0"/>
                  <a:cs typeface="Arial" pitchFamily="34" charset="0"/>
                </a:rPr>
                <a:t>                      </a:t>
              </a:r>
              <a:r>
                <a:rPr lang="en-US" sz="1600" dirty="0" smtClean="0">
                  <a:solidFill>
                    <a:srgbClr val="003359"/>
                  </a:solidFill>
                  <a:latin typeface="Arial" pitchFamily="34" charset="0"/>
                  <a:cs typeface="Arial" pitchFamily="34" charset="0"/>
                </a:rPr>
                <a:t>?</a:t>
              </a:r>
              <a:endParaRPr lang="en-US" sz="1600" dirty="0">
                <a:solidFill>
                  <a:srgbClr val="003359"/>
                </a:solidFill>
                <a:latin typeface="Arial" pitchFamily="34" charset="0"/>
                <a:cs typeface="Arial" pitchFamily="34" charset="0"/>
              </a:endParaRPr>
            </a:p>
          </p:txBody>
        </p:sp>
        <p:sp>
          <p:nvSpPr>
            <p:cNvPr id="32" name="Right Triangle 31"/>
            <p:cNvSpPr/>
            <p:nvPr/>
          </p:nvSpPr>
          <p:spPr>
            <a:xfrm flipH="1" flipV="1">
              <a:off x="4009295" y="2169820"/>
              <a:ext cx="146051" cy="146051"/>
            </a:xfrm>
            <a:prstGeom prst="rtTriangle">
              <a:avLst/>
            </a:prstGeom>
            <a:solidFill>
              <a:srgbClr val="F9B1B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grpSp>
      <p:grpSp>
        <p:nvGrpSpPr>
          <p:cNvPr id="33" name="Group 29"/>
          <p:cNvGrpSpPr/>
          <p:nvPr/>
        </p:nvGrpSpPr>
        <p:grpSpPr>
          <a:xfrm>
            <a:off x="1724962" y="3831811"/>
            <a:ext cx="1972800" cy="868981"/>
            <a:chOff x="1248641" y="2071369"/>
            <a:chExt cx="1972800" cy="868981"/>
          </a:xfrm>
        </p:grpSpPr>
        <p:sp>
          <p:nvSpPr>
            <p:cNvPr id="34" name="TextBox 33"/>
            <p:cNvSpPr txBox="1"/>
            <p:nvPr/>
          </p:nvSpPr>
          <p:spPr>
            <a:xfrm>
              <a:off x="1248641" y="2292350"/>
              <a:ext cx="1972800" cy="648000"/>
            </a:xfrm>
            <a:prstGeom prst="rect">
              <a:avLst/>
            </a:prstGeom>
            <a:solidFill>
              <a:srgbClr val="C7EDF6"/>
            </a:solidFill>
            <a:ln w="161925" cap="rnd">
              <a:solidFill>
                <a:srgbClr val="C7EDF6"/>
              </a:solidFill>
            </a:ln>
            <a:effectLst/>
          </p:spPr>
          <p:txBody>
            <a:bodyPr wrap="square" lIns="0" tIns="0" rIns="0" bIns="0" rtlCol="0" anchor="ctr" anchorCtr="1">
              <a:noAutofit/>
            </a:bodyPr>
            <a:lstStyle/>
            <a:p>
              <a:pPr algn="ctr"/>
              <a:r>
                <a:rPr lang="en-US" sz="1600" u="dotted" dirty="0">
                  <a:solidFill>
                    <a:srgbClr val="003359"/>
                  </a:solidFill>
                  <a:latin typeface="Arial" pitchFamily="34" charset="0"/>
                  <a:cs typeface="Arial" pitchFamily="34" charset="0"/>
                </a:rPr>
                <a:t>           </a:t>
              </a:r>
              <a:r>
                <a:rPr lang="en-US" sz="1600" u="dotted" dirty="0" smtClean="0">
                  <a:solidFill>
                    <a:srgbClr val="003359"/>
                  </a:solidFill>
                  <a:latin typeface="Arial" pitchFamily="34" charset="0"/>
                  <a:cs typeface="Arial" pitchFamily="34" charset="0"/>
                </a:rPr>
                <a:t>           </a:t>
              </a:r>
              <a:r>
                <a:rPr lang="en-US" sz="1600" u="dotted" dirty="0">
                  <a:solidFill>
                    <a:srgbClr val="003359"/>
                  </a:solidFill>
                  <a:latin typeface="Arial" pitchFamily="34" charset="0"/>
                  <a:cs typeface="Arial" pitchFamily="34" charset="0"/>
                </a:rPr>
                <a:t> </a:t>
              </a:r>
              <a:r>
                <a:rPr lang="en-US" sz="1600" dirty="0" smtClean="0">
                  <a:solidFill>
                    <a:srgbClr val="003359"/>
                  </a:solidFill>
                  <a:latin typeface="Arial" pitchFamily="34" charset="0"/>
                  <a:cs typeface="Arial" pitchFamily="34" charset="0"/>
                </a:rPr>
                <a:t>.</a:t>
              </a:r>
              <a:endParaRPr lang="en-US" sz="1600" dirty="0">
                <a:solidFill>
                  <a:srgbClr val="003359"/>
                </a:solidFill>
                <a:latin typeface="Arial" pitchFamily="34" charset="0"/>
                <a:cs typeface="Arial" pitchFamily="34" charset="0"/>
              </a:endParaRPr>
            </a:p>
          </p:txBody>
        </p:sp>
        <p:sp>
          <p:nvSpPr>
            <p:cNvPr id="35" name="Right Triangle 34"/>
            <p:cNvSpPr/>
            <p:nvPr/>
          </p:nvSpPr>
          <p:spPr>
            <a:xfrm rot="10800000" flipH="1" flipV="1">
              <a:off x="1313815" y="2071369"/>
              <a:ext cx="146051" cy="146051"/>
            </a:xfrm>
            <a:prstGeom prst="rtTriangle">
              <a:avLst/>
            </a:prstGeom>
            <a:solidFill>
              <a:srgbClr val="C7EDF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grpSp>
      <p:pic>
        <p:nvPicPr>
          <p:cNvPr id="36" name="Picture 35"/>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4671394" y="897474"/>
            <a:ext cx="1977057" cy="1531042"/>
          </a:xfrm>
          <a:prstGeom prst="rect">
            <a:avLst/>
          </a:prstGeom>
        </p:spPr>
      </p:pic>
      <p:pic>
        <p:nvPicPr>
          <p:cNvPr id="37" name="Picture 36"/>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7192652" y="1021870"/>
            <a:ext cx="1122810" cy="1695222"/>
          </a:xfrm>
          <a:prstGeom prst="rect">
            <a:avLst/>
          </a:prstGeom>
        </p:spPr>
      </p:pic>
      <p:pic>
        <p:nvPicPr>
          <p:cNvPr id="38" name="Picture 37"/>
          <p:cNvPicPr>
            <a:picLocks noChangeAspect="1"/>
          </p:cNvPicPr>
          <p:nvPr/>
        </p:nvPicPr>
        <p:blipFill rotWithShape="1">
          <a:blip r:embed="rId6" cstate="screen">
            <a:extLst>
              <a:ext uri="{28A0092B-C50C-407E-A947-70E740481C1C}">
                <a14:useLocalDpi xmlns:a14="http://schemas.microsoft.com/office/drawing/2010/main"/>
              </a:ext>
            </a:extLst>
          </a:blip>
          <a:srcRect r="-457"/>
          <a:stretch/>
        </p:blipFill>
        <p:spPr>
          <a:xfrm>
            <a:off x="4659314" y="2887663"/>
            <a:ext cx="1989137" cy="1720551"/>
          </a:xfrm>
          <a:prstGeom prst="rect">
            <a:avLst/>
          </a:prstGeom>
        </p:spPr>
      </p:pic>
      <p:grpSp>
        <p:nvGrpSpPr>
          <p:cNvPr id="47" name="Group 09"/>
          <p:cNvGrpSpPr/>
          <p:nvPr/>
        </p:nvGrpSpPr>
        <p:grpSpPr>
          <a:xfrm>
            <a:off x="4649788" y="2429729"/>
            <a:ext cx="1998663" cy="304800"/>
            <a:chOff x="828674" y="2504451"/>
            <a:chExt cx="2567947" cy="304800"/>
          </a:xfrm>
        </p:grpSpPr>
        <p:pic>
          <p:nvPicPr>
            <p:cNvPr id="48" name="Picture 47"/>
            <p:cNvPicPr>
              <a:picLocks noChangeAspect="1"/>
            </p:cNvPicPr>
            <p:nvPr/>
          </p:nvPicPr>
          <p:blipFill>
            <a:blip r:embed="rId7"/>
            <a:stretch>
              <a:fillRect/>
            </a:stretch>
          </p:blipFill>
          <p:spPr>
            <a:xfrm>
              <a:off x="828674" y="2504451"/>
              <a:ext cx="2567947" cy="304800"/>
            </a:xfrm>
            <a:prstGeom prst="rect">
              <a:avLst/>
            </a:prstGeom>
          </p:spPr>
        </p:pic>
        <p:sp>
          <p:nvSpPr>
            <p:cNvPr id="49" name="TextBox 48"/>
            <p:cNvSpPr txBox="1"/>
            <p:nvPr/>
          </p:nvSpPr>
          <p:spPr>
            <a:xfrm>
              <a:off x="958994" y="2580651"/>
              <a:ext cx="2317356" cy="152400"/>
            </a:xfrm>
            <a:prstGeom prst="rect">
              <a:avLst/>
            </a:prstGeom>
          </p:spPr>
          <p:txBody>
            <a:bodyPr wrap="square" lIns="0" tIns="0" rIns="0" bIns="0" rtlCol="0" anchor="ctr">
              <a:noAutofit/>
            </a:bodyPr>
            <a:lstStyle/>
            <a:p>
              <a:pPr algn="ctr"/>
              <a:r>
                <a:rPr lang="en-US" sz="1600" dirty="0" smtClean="0">
                  <a:solidFill>
                    <a:srgbClr val="253551"/>
                  </a:solidFill>
                  <a:latin typeface="Arial" pitchFamily="34" charset="0"/>
                  <a:cs typeface="Arial" pitchFamily="34" charset="0"/>
                </a:rPr>
                <a:t>A</a:t>
              </a:r>
              <a:endParaRPr lang="en-US" sz="1600" i="0" dirty="0">
                <a:solidFill>
                  <a:srgbClr val="253551"/>
                </a:solidFill>
                <a:latin typeface="Arial" pitchFamily="34" charset="0"/>
                <a:cs typeface="Arial" pitchFamily="34" charset="0"/>
              </a:endParaRPr>
            </a:p>
          </p:txBody>
        </p:sp>
      </p:grpSp>
      <p:grpSp>
        <p:nvGrpSpPr>
          <p:cNvPr id="50" name="Group 10"/>
          <p:cNvGrpSpPr/>
          <p:nvPr/>
        </p:nvGrpSpPr>
        <p:grpSpPr>
          <a:xfrm>
            <a:off x="6787562" y="2427778"/>
            <a:ext cx="2016039" cy="298794"/>
            <a:chOff x="828674" y="2504451"/>
            <a:chExt cx="2717800" cy="304800"/>
          </a:xfrm>
        </p:grpSpPr>
        <p:pic>
          <p:nvPicPr>
            <p:cNvPr id="51" name="Picture 50"/>
            <p:cNvPicPr>
              <a:picLocks noChangeAspect="1"/>
            </p:cNvPicPr>
            <p:nvPr/>
          </p:nvPicPr>
          <p:blipFill>
            <a:blip r:embed="rId7"/>
            <a:stretch>
              <a:fillRect/>
            </a:stretch>
          </p:blipFill>
          <p:spPr>
            <a:xfrm>
              <a:off x="828674" y="2504451"/>
              <a:ext cx="2717800" cy="304800"/>
            </a:xfrm>
            <a:prstGeom prst="rect">
              <a:avLst/>
            </a:prstGeom>
          </p:spPr>
        </p:pic>
        <p:sp>
          <p:nvSpPr>
            <p:cNvPr id="52" name="TextBox 51"/>
            <p:cNvSpPr txBox="1"/>
            <p:nvPr/>
          </p:nvSpPr>
          <p:spPr>
            <a:xfrm>
              <a:off x="868891" y="2580651"/>
              <a:ext cx="2637367" cy="152400"/>
            </a:xfrm>
            <a:prstGeom prst="rect">
              <a:avLst/>
            </a:prstGeom>
          </p:spPr>
          <p:txBody>
            <a:bodyPr wrap="square" lIns="0" tIns="0" rIns="0" bIns="0" rtlCol="0" anchor="ctr">
              <a:noAutofit/>
            </a:bodyPr>
            <a:lstStyle/>
            <a:p>
              <a:pPr algn="ctr"/>
              <a:r>
                <a:rPr lang="en-US" sz="1600" dirty="0">
                  <a:solidFill>
                    <a:srgbClr val="253551"/>
                  </a:solidFill>
                  <a:latin typeface="Arial" pitchFamily="34" charset="0"/>
                  <a:cs typeface="Arial" pitchFamily="34" charset="0"/>
                </a:rPr>
                <a:t>B</a:t>
              </a:r>
              <a:endParaRPr lang="en-US" sz="1600" i="0" dirty="0">
                <a:solidFill>
                  <a:srgbClr val="253551"/>
                </a:solidFill>
                <a:latin typeface="Arial" pitchFamily="34" charset="0"/>
                <a:cs typeface="Arial" pitchFamily="34" charset="0"/>
              </a:endParaRPr>
            </a:p>
          </p:txBody>
        </p:sp>
      </p:grpSp>
      <p:grpSp>
        <p:nvGrpSpPr>
          <p:cNvPr id="53" name="Group 11"/>
          <p:cNvGrpSpPr/>
          <p:nvPr/>
        </p:nvGrpSpPr>
        <p:grpSpPr>
          <a:xfrm>
            <a:off x="4661869" y="4479130"/>
            <a:ext cx="1987272" cy="304800"/>
            <a:chOff x="828674" y="2504451"/>
            <a:chExt cx="2371747" cy="304800"/>
          </a:xfrm>
        </p:grpSpPr>
        <p:pic>
          <p:nvPicPr>
            <p:cNvPr id="54" name="Picture 53"/>
            <p:cNvPicPr>
              <a:picLocks noChangeAspect="1"/>
            </p:cNvPicPr>
            <p:nvPr/>
          </p:nvPicPr>
          <p:blipFill>
            <a:blip r:embed="rId7"/>
            <a:stretch>
              <a:fillRect/>
            </a:stretch>
          </p:blipFill>
          <p:spPr>
            <a:xfrm>
              <a:off x="828674" y="2504451"/>
              <a:ext cx="2371747" cy="304800"/>
            </a:xfrm>
            <a:prstGeom prst="rect">
              <a:avLst/>
            </a:prstGeom>
          </p:spPr>
        </p:pic>
        <p:sp>
          <p:nvSpPr>
            <p:cNvPr id="55" name="TextBox 54"/>
            <p:cNvSpPr txBox="1"/>
            <p:nvPr/>
          </p:nvSpPr>
          <p:spPr>
            <a:xfrm>
              <a:off x="1008937" y="2580651"/>
              <a:ext cx="2183056" cy="152400"/>
            </a:xfrm>
            <a:prstGeom prst="rect">
              <a:avLst/>
            </a:prstGeom>
          </p:spPr>
          <p:txBody>
            <a:bodyPr wrap="square" lIns="0" tIns="0" rIns="0" bIns="0" rtlCol="0" anchor="ctr">
              <a:noAutofit/>
            </a:bodyPr>
            <a:lstStyle/>
            <a:p>
              <a:pPr algn="ctr"/>
              <a:r>
                <a:rPr lang="en-US" sz="1600" dirty="0" smtClean="0">
                  <a:solidFill>
                    <a:srgbClr val="253551"/>
                  </a:solidFill>
                  <a:latin typeface="Arial" pitchFamily="34" charset="0"/>
                  <a:cs typeface="Arial" pitchFamily="34" charset="0"/>
                </a:rPr>
                <a:t>C</a:t>
              </a:r>
              <a:endParaRPr lang="en-US" sz="1600" i="0" dirty="0">
                <a:solidFill>
                  <a:srgbClr val="253551"/>
                </a:solidFill>
                <a:latin typeface="Arial" pitchFamily="34" charset="0"/>
                <a:cs typeface="Arial" pitchFamily="34" charset="0"/>
              </a:endParaRPr>
            </a:p>
          </p:txBody>
        </p:sp>
      </p:grpSp>
      <p:sp>
        <p:nvSpPr>
          <p:cNvPr id="30" name="Rectangle 29"/>
          <p:cNvSpPr/>
          <p:nvPr/>
        </p:nvSpPr>
        <p:spPr>
          <a:xfrm>
            <a:off x="0" y="446088"/>
            <a:ext cx="9144000" cy="72000"/>
          </a:xfrm>
          <a:prstGeom prst="rect">
            <a:avLst/>
          </a:prstGeom>
          <a:solidFill>
            <a:srgbClr val="F12C3E">
              <a:alpha val="75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Rectangle 30"/>
          <p:cNvSpPr/>
          <p:nvPr/>
        </p:nvSpPr>
        <p:spPr>
          <a:xfrm>
            <a:off x="1" y="446088"/>
            <a:ext cx="358774" cy="72000"/>
          </a:xfrm>
          <a:prstGeom prst="rect">
            <a:avLst/>
          </a:prstGeom>
          <a:solidFill>
            <a:srgbClr val="F12C3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7118527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1"/>
            <a:ext cx="9144000" cy="447674"/>
          </a:xfrm>
          <a:prstGeom prst="rect">
            <a:avLst/>
          </a:prstGeom>
          <a:solidFill>
            <a:srgbClr val="00335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7" name="Title 8"/>
          <p:cNvSpPr txBox="1">
            <a:spLocks/>
          </p:cNvSpPr>
          <p:nvPr/>
        </p:nvSpPr>
        <p:spPr>
          <a:xfrm>
            <a:off x="355600" y="104775"/>
            <a:ext cx="5168900" cy="246221"/>
          </a:xfrm>
          <a:prstGeom prst="rect">
            <a:avLst/>
          </a:prstGeom>
        </p:spPr>
        <p:txBody>
          <a:bodyPr vert="horz" wrap="square" lIns="0" tIns="0" rIns="0" bIns="0">
            <a:spAutoFit/>
          </a:bodyPr>
          <a:lstStyle>
            <a:lvl1pPr algn="l" defTabSz="457200" rtl="0" eaLnBrk="1" latinLnBrk="0" hangingPunct="1">
              <a:spcBef>
                <a:spcPct val="0"/>
              </a:spcBef>
              <a:buNone/>
              <a:defRPr sz="1600" b="1" i="0" kern="1200">
                <a:solidFill>
                  <a:srgbClr val="FFFFFF"/>
                </a:solidFill>
                <a:latin typeface="Arial"/>
                <a:ea typeface="+mj-ea"/>
                <a:cs typeface="Arial"/>
              </a:defRPr>
            </a:lvl1pPr>
          </a:lstStyle>
          <a:p>
            <a:r>
              <a:rPr lang="en-US" dirty="0">
                <a:latin typeface="Arial" pitchFamily="34" charset="0"/>
                <a:cs typeface="Arial" pitchFamily="34" charset="0"/>
              </a:rPr>
              <a:t>Part </a:t>
            </a:r>
            <a:r>
              <a:rPr lang="en-US" dirty="0" smtClean="0">
                <a:latin typeface="Arial" pitchFamily="34" charset="0"/>
                <a:cs typeface="Arial" pitchFamily="34" charset="0"/>
              </a:rPr>
              <a:t>3.0</a:t>
            </a:r>
            <a:r>
              <a:rPr lang="en-US" dirty="0">
                <a:latin typeface="Arial" pitchFamily="34" charset="0"/>
                <a:cs typeface="Arial" pitchFamily="34" charset="0"/>
              </a:rPr>
              <a:t>: Target Language</a:t>
            </a:r>
            <a:endParaRPr lang="en-US" sz="1400" dirty="0">
              <a:latin typeface="Arial" pitchFamily="34" charset="0"/>
              <a:cs typeface="Arial" pitchFamily="34" charset="0"/>
            </a:endParaRPr>
          </a:p>
        </p:txBody>
      </p:sp>
      <p:sp>
        <p:nvSpPr>
          <p:cNvPr id="8" name="Text Placeholder 16"/>
          <p:cNvSpPr txBox="1">
            <a:spLocks/>
          </p:cNvSpPr>
          <p:nvPr/>
        </p:nvSpPr>
        <p:spPr>
          <a:xfrm>
            <a:off x="5549900" y="95250"/>
            <a:ext cx="3238500" cy="260350"/>
          </a:xfrm>
          <a:prstGeom prst="rect">
            <a:avLst/>
          </a:prstGeom>
        </p:spPr>
        <p:txBody>
          <a:bodyPr vert="horz" lIns="0" tIns="0" rIns="0" bIns="0">
            <a:normAutofit/>
          </a:bodyPr>
          <a:lstStyle>
            <a:lvl1pPr marL="0" indent="0" algn="r" defTabSz="457200" rtl="0" eaLnBrk="1" latinLnBrk="0" hangingPunct="1">
              <a:spcBef>
                <a:spcPct val="20000"/>
              </a:spcBef>
              <a:buFont typeface="Arial"/>
              <a:buNone/>
              <a:defRPr sz="1600" b="0" i="0" kern="1200">
                <a:solidFill>
                  <a:schemeClr val="bg1"/>
                </a:solidFill>
                <a:latin typeface="Arial"/>
                <a:ea typeface="+mn-ea"/>
                <a:cs typeface="Arial"/>
              </a:defRPr>
            </a:lvl1pPr>
            <a:lvl2pPr marL="457200" indent="0" algn="l" defTabSz="457200" rtl="0" eaLnBrk="1" latinLnBrk="0" hangingPunct="1">
              <a:spcBef>
                <a:spcPct val="20000"/>
              </a:spcBef>
              <a:buFont typeface="Arial"/>
              <a:buNone/>
              <a:defRPr sz="1600" b="0" i="0" kern="1200">
                <a:solidFill>
                  <a:srgbClr val="F12C3E"/>
                </a:solidFill>
                <a:latin typeface="Arial"/>
                <a:ea typeface="+mn-ea"/>
                <a:cs typeface="Arial"/>
              </a:defRPr>
            </a:lvl2pPr>
            <a:lvl3pPr marL="914400" indent="0" algn="l" defTabSz="457200" rtl="0" eaLnBrk="1" latinLnBrk="0" hangingPunct="1">
              <a:spcBef>
                <a:spcPct val="20000"/>
              </a:spcBef>
              <a:buFont typeface="Arial"/>
              <a:buNone/>
              <a:defRPr sz="1600" b="0" i="0" kern="1200">
                <a:solidFill>
                  <a:srgbClr val="F12C3E"/>
                </a:solidFill>
                <a:latin typeface="Arial"/>
                <a:ea typeface="+mn-ea"/>
                <a:cs typeface="Arial"/>
              </a:defRPr>
            </a:lvl3pPr>
            <a:lvl4pPr marL="1371600" indent="0" algn="l" defTabSz="457200" rtl="0" eaLnBrk="1" latinLnBrk="0" hangingPunct="1">
              <a:spcBef>
                <a:spcPct val="20000"/>
              </a:spcBef>
              <a:buFont typeface="Arial"/>
              <a:buNone/>
              <a:defRPr sz="1600" b="0" i="0" kern="1200">
                <a:solidFill>
                  <a:srgbClr val="F12C3E"/>
                </a:solidFill>
                <a:latin typeface="Arial"/>
                <a:ea typeface="+mn-ea"/>
                <a:cs typeface="Arial"/>
              </a:defRPr>
            </a:lvl4pPr>
            <a:lvl5pPr marL="1828800" indent="0" algn="l" defTabSz="457200" rtl="0" eaLnBrk="1" latinLnBrk="0" hangingPunct="1">
              <a:spcBef>
                <a:spcPct val="20000"/>
              </a:spcBef>
              <a:buFont typeface="Arial"/>
              <a:buNone/>
              <a:defRPr sz="1600" b="0" i="0" kern="1200">
                <a:solidFill>
                  <a:srgbClr val="F12C3E"/>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latin typeface="Arial" pitchFamily="34" charset="0"/>
                <a:cs typeface="Arial" pitchFamily="34" charset="0"/>
              </a:rPr>
              <a:t>Activity </a:t>
            </a:r>
            <a:r>
              <a:rPr lang="en-US" dirty="0" smtClean="0">
                <a:latin typeface="Arial" pitchFamily="34" charset="0"/>
                <a:cs typeface="Arial" pitchFamily="34" charset="0"/>
              </a:rPr>
              <a:t>3.2: </a:t>
            </a:r>
            <a:r>
              <a:rPr lang="en-US" dirty="0">
                <a:latin typeface="Arial" pitchFamily="34" charset="0"/>
                <a:cs typeface="Arial" pitchFamily="34" charset="0"/>
              </a:rPr>
              <a:t>Feedback</a:t>
            </a:r>
            <a:endParaRPr lang="en-GB" sz="1400" dirty="0">
              <a:latin typeface="Arial" pitchFamily="34" charset="0"/>
              <a:cs typeface="Arial" pitchFamily="34" charset="0"/>
            </a:endParaRPr>
          </a:p>
        </p:txBody>
      </p:sp>
      <p:grpSp>
        <p:nvGrpSpPr>
          <p:cNvPr id="9" name="Group 1"/>
          <p:cNvGrpSpPr/>
          <p:nvPr/>
        </p:nvGrpSpPr>
        <p:grpSpPr>
          <a:xfrm>
            <a:off x="361949" y="863600"/>
            <a:ext cx="1997075" cy="1885950"/>
            <a:chOff x="361949" y="863600"/>
            <a:chExt cx="1997075" cy="1885950"/>
          </a:xfrm>
        </p:grpSpPr>
        <p:sp>
          <p:nvSpPr>
            <p:cNvPr id="10" name="Rectangle 9"/>
            <p:cNvSpPr/>
            <p:nvPr userDrawn="1"/>
          </p:nvSpPr>
          <p:spPr>
            <a:xfrm>
              <a:off x="361949" y="863600"/>
              <a:ext cx="1997075" cy="311150"/>
            </a:xfrm>
            <a:prstGeom prst="rect">
              <a:avLst/>
            </a:prstGeom>
            <a:solidFill>
              <a:srgbClr val="00335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11" name="Rectangle 10"/>
            <p:cNvSpPr/>
            <p:nvPr userDrawn="1"/>
          </p:nvSpPr>
          <p:spPr>
            <a:xfrm>
              <a:off x="361949" y="1257300"/>
              <a:ext cx="1997075" cy="311150"/>
            </a:xfrm>
            <a:prstGeom prst="rect">
              <a:avLst/>
            </a:prstGeom>
            <a:solidFill>
              <a:srgbClr val="95DCE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12" name="Rectangle 11"/>
            <p:cNvSpPr/>
            <p:nvPr userDrawn="1"/>
          </p:nvSpPr>
          <p:spPr>
            <a:xfrm>
              <a:off x="361949" y="1651000"/>
              <a:ext cx="1997075" cy="311150"/>
            </a:xfrm>
            <a:prstGeom prst="rect">
              <a:avLst/>
            </a:prstGeom>
            <a:solidFill>
              <a:srgbClr val="95DCE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13" name="Rectangle 12"/>
            <p:cNvSpPr/>
            <p:nvPr userDrawn="1"/>
          </p:nvSpPr>
          <p:spPr>
            <a:xfrm>
              <a:off x="361949" y="2044700"/>
              <a:ext cx="1997075" cy="311150"/>
            </a:xfrm>
            <a:prstGeom prst="rect">
              <a:avLst/>
            </a:prstGeom>
            <a:solidFill>
              <a:srgbClr val="95DCE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14" name="Rectangle 13"/>
            <p:cNvSpPr/>
            <p:nvPr userDrawn="1"/>
          </p:nvSpPr>
          <p:spPr>
            <a:xfrm>
              <a:off x="361949" y="2438400"/>
              <a:ext cx="1997075" cy="311150"/>
            </a:xfrm>
            <a:prstGeom prst="rect">
              <a:avLst/>
            </a:prstGeom>
            <a:solidFill>
              <a:srgbClr val="95DCE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15" name="TextBox 14"/>
            <p:cNvSpPr txBox="1"/>
            <p:nvPr userDrawn="1"/>
          </p:nvSpPr>
          <p:spPr>
            <a:xfrm>
              <a:off x="423861" y="901700"/>
              <a:ext cx="1873250" cy="234950"/>
            </a:xfrm>
            <a:prstGeom prst="rect">
              <a:avLst/>
            </a:prstGeom>
          </p:spPr>
          <p:txBody>
            <a:bodyPr wrap="square" lIns="0" tIns="0" rIns="0" bIns="0" rtlCol="0" anchor="ctr" anchorCtr="0">
              <a:noAutofit/>
            </a:bodyPr>
            <a:lstStyle/>
            <a:p>
              <a:pPr algn="ctr"/>
              <a:r>
                <a:rPr lang="en-US" sz="1400" b="1" i="0">
                  <a:solidFill>
                    <a:schemeClr val="bg1"/>
                  </a:solidFill>
                  <a:latin typeface="Arial" pitchFamily="34" charset="0"/>
                  <a:cs typeface="Arial" pitchFamily="34" charset="0"/>
                </a:rPr>
                <a:t>Student</a:t>
              </a:r>
              <a:r>
                <a:rPr lang="en-US" sz="1400" b="1" i="0" baseline="0">
                  <a:solidFill>
                    <a:schemeClr val="bg1"/>
                  </a:solidFill>
                  <a:latin typeface="Arial" pitchFamily="34" charset="0"/>
                  <a:cs typeface="Arial" pitchFamily="34" charset="0"/>
                </a:rPr>
                <a:t> 1</a:t>
              </a:r>
              <a:endParaRPr lang="en-US" sz="1400" b="1" i="0">
                <a:solidFill>
                  <a:schemeClr val="bg1"/>
                </a:solidFill>
                <a:latin typeface="Arial" pitchFamily="34" charset="0"/>
                <a:cs typeface="Arial" pitchFamily="34" charset="0"/>
              </a:endParaRPr>
            </a:p>
          </p:txBody>
        </p:sp>
        <p:sp>
          <p:nvSpPr>
            <p:cNvPr id="16" name="TextBox 15"/>
            <p:cNvSpPr txBox="1"/>
            <p:nvPr userDrawn="1"/>
          </p:nvSpPr>
          <p:spPr>
            <a:xfrm>
              <a:off x="423861" y="1295400"/>
              <a:ext cx="1873250" cy="234950"/>
            </a:xfrm>
            <a:prstGeom prst="rect">
              <a:avLst/>
            </a:prstGeom>
          </p:spPr>
          <p:txBody>
            <a:bodyPr wrap="square" lIns="0" tIns="0" rIns="0" bIns="0" rtlCol="0" anchor="ctr" anchorCtr="0">
              <a:noAutofit/>
            </a:bodyPr>
            <a:lstStyle/>
            <a:p>
              <a:pPr algn="ctr"/>
              <a:r>
                <a:rPr lang="en-US" sz="1400" b="0" i="0">
                  <a:solidFill>
                    <a:srgbClr val="253551"/>
                  </a:solidFill>
                  <a:latin typeface="Arial" pitchFamily="34" charset="0"/>
                  <a:cs typeface="Arial" pitchFamily="34" charset="0"/>
                </a:rPr>
                <a:t>Great job!</a:t>
              </a:r>
            </a:p>
          </p:txBody>
        </p:sp>
        <p:sp>
          <p:nvSpPr>
            <p:cNvPr id="17" name="TextBox 16"/>
            <p:cNvSpPr txBox="1"/>
            <p:nvPr userDrawn="1"/>
          </p:nvSpPr>
          <p:spPr>
            <a:xfrm>
              <a:off x="423861" y="1689100"/>
              <a:ext cx="1873250" cy="234950"/>
            </a:xfrm>
            <a:prstGeom prst="rect">
              <a:avLst/>
            </a:prstGeom>
          </p:spPr>
          <p:txBody>
            <a:bodyPr wrap="square" lIns="0" tIns="0" rIns="0" bIns="0" rtlCol="0" anchor="ctr" anchorCtr="0">
              <a:noAutofit/>
            </a:bodyPr>
            <a:lstStyle/>
            <a:p>
              <a:pPr algn="ctr"/>
              <a:r>
                <a:rPr lang="en-US" sz="1400" b="0" i="0">
                  <a:solidFill>
                    <a:srgbClr val="253551"/>
                  </a:solidFill>
                  <a:latin typeface="Arial" pitchFamily="34" charset="0"/>
                  <a:cs typeface="Arial" pitchFamily="34" charset="0"/>
                </a:rPr>
                <a:t>Well done</a:t>
              </a:r>
            </a:p>
          </p:txBody>
        </p:sp>
        <p:sp>
          <p:nvSpPr>
            <p:cNvPr id="18" name="TextBox 17"/>
            <p:cNvSpPr txBox="1"/>
            <p:nvPr userDrawn="1"/>
          </p:nvSpPr>
          <p:spPr>
            <a:xfrm>
              <a:off x="423861" y="2082800"/>
              <a:ext cx="1873250" cy="234950"/>
            </a:xfrm>
            <a:prstGeom prst="rect">
              <a:avLst/>
            </a:prstGeom>
          </p:spPr>
          <p:txBody>
            <a:bodyPr wrap="square" lIns="0" tIns="0" rIns="0" bIns="0" rtlCol="0" anchor="ctr" anchorCtr="0">
              <a:noAutofit/>
            </a:bodyPr>
            <a:lstStyle/>
            <a:p>
              <a:pPr algn="ctr"/>
              <a:r>
                <a:rPr lang="en-US" sz="1400" b="0" i="0">
                  <a:solidFill>
                    <a:srgbClr val="253551"/>
                  </a:solidFill>
                  <a:latin typeface="Arial" pitchFamily="34" charset="0"/>
                  <a:cs typeface="Arial" pitchFamily="34" charset="0"/>
                </a:rPr>
                <a:t>Good try</a:t>
              </a:r>
            </a:p>
          </p:txBody>
        </p:sp>
        <p:sp>
          <p:nvSpPr>
            <p:cNvPr id="19" name="TextBox 18"/>
            <p:cNvSpPr txBox="1"/>
            <p:nvPr userDrawn="1"/>
          </p:nvSpPr>
          <p:spPr>
            <a:xfrm>
              <a:off x="423861" y="2476500"/>
              <a:ext cx="1873250" cy="234950"/>
            </a:xfrm>
            <a:prstGeom prst="rect">
              <a:avLst/>
            </a:prstGeom>
          </p:spPr>
          <p:txBody>
            <a:bodyPr wrap="square" lIns="0" tIns="0" rIns="0" bIns="0" rtlCol="0" anchor="ctr" anchorCtr="0">
              <a:noAutofit/>
            </a:bodyPr>
            <a:lstStyle/>
            <a:p>
              <a:pPr algn="ctr"/>
              <a:r>
                <a:rPr lang="en-US" sz="1400" b="0" i="0">
                  <a:solidFill>
                    <a:srgbClr val="253551"/>
                  </a:solidFill>
                  <a:latin typeface="Arial" pitchFamily="34" charset="0"/>
                  <a:cs typeface="Arial" pitchFamily="34" charset="0"/>
                </a:rPr>
                <a:t>More practice</a:t>
              </a:r>
            </a:p>
          </p:txBody>
        </p:sp>
      </p:grpSp>
      <p:grpSp>
        <p:nvGrpSpPr>
          <p:cNvPr id="21" name="Group 2"/>
          <p:cNvGrpSpPr/>
          <p:nvPr/>
        </p:nvGrpSpPr>
        <p:grpSpPr>
          <a:xfrm>
            <a:off x="2501899" y="863600"/>
            <a:ext cx="1997075" cy="1885950"/>
            <a:chOff x="361949" y="863600"/>
            <a:chExt cx="1997075" cy="1885950"/>
          </a:xfrm>
        </p:grpSpPr>
        <p:sp>
          <p:nvSpPr>
            <p:cNvPr id="22" name="Rectangle 21"/>
            <p:cNvSpPr/>
            <p:nvPr userDrawn="1"/>
          </p:nvSpPr>
          <p:spPr>
            <a:xfrm>
              <a:off x="361949" y="863600"/>
              <a:ext cx="1997075" cy="311150"/>
            </a:xfrm>
            <a:prstGeom prst="rect">
              <a:avLst/>
            </a:prstGeom>
            <a:solidFill>
              <a:srgbClr val="00335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23" name="Rectangle 22"/>
            <p:cNvSpPr/>
            <p:nvPr userDrawn="1"/>
          </p:nvSpPr>
          <p:spPr>
            <a:xfrm>
              <a:off x="361949" y="1257300"/>
              <a:ext cx="1997075" cy="311150"/>
            </a:xfrm>
            <a:prstGeom prst="rect">
              <a:avLst/>
            </a:prstGeom>
            <a:solidFill>
              <a:srgbClr val="95DCE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24" name="Rectangle 23"/>
            <p:cNvSpPr/>
            <p:nvPr userDrawn="1"/>
          </p:nvSpPr>
          <p:spPr>
            <a:xfrm>
              <a:off x="361949" y="1651000"/>
              <a:ext cx="1997075" cy="311150"/>
            </a:xfrm>
            <a:prstGeom prst="rect">
              <a:avLst/>
            </a:prstGeom>
            <a:solidFill>
              <a:srgbClr val="95DCE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25" name="Rectangle 24"/>
            <p:cNvSpPr/>
            <p:nvPr userDrawn="1"/>
          </p:nvSpPr>
          <p:spPr>
            <a:xfrm>
              <a:off x="361949" y="2044700"/>
              <a:ext cx="1997075" cy="311150"/>
            </a:xfrm>
            <a:prstGeom prst="rect">
              <a:avLst/>
            </a:prstGeom>
            <a:solidFill>
              <a:srgbClr val="95DCE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26" name="Rectangle 25"/>
            <p:cNvSpPr/>
            <p:nvPr userDrawn="1"/>
          </p:nvSpPr>
          <p:spPr>
            <a:xfrm>
              <a:off x="361949" y="2438400"/>
              <a:ext cx="1997075" cy="311150"/>
            </a:xfrm>
            <a:prstGeom prst="rect">
              <a:avLst/>
            </a:prstGeom>
            <a:solidFill>
              <a:srgbClr val="95DCE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27" name="TextBox 26"/>
            <p:cNvSpPr txBox="1"/>
            <p:nvPr userDrawn="1"/>
          </p:nvSpPr>
          <p:spPr>
            <a:xfrm>
              <a:off x="423861" y="901700"/>
              <a:ext cx="1873250" cy="234950"/>
            </a:xfrm>
            <a:prstGeom prst="rect">
              <a:avLst/>
            </a:prstGeom>
          </p:spPr>
          <p:txBody>
            <a:bodyPr wrap="square" lIns="0" tIns="0" rIns="0" bIns="0" rtlCol="0" anchor="ctr" anchorCtr="0">
              <a:noAutofit/>
            </a:bodyPr>
            <a:lstStyle/>
            <a:p>
              <a:pPr algn="ctr"/>
              <a:r>
                <a:rPr lang="en-US" sz="1400" b="1" i="0" dirty="0">
                  <a:solidFill>
                    <a:schemeClr val="bg1"/>
                  </a:solidFill>
                  <a:latin typeface="Arial" pitchFamily="34" charset="0"/>
                  <a:cs typeface="Arial" pitchFamily="34" charset="0"/>
                </a:rPr>
                <a:t>Student</a:t>
              </a:r>
              <a:r>
                <a:rPr lang="en-US" sz="1400" b="1" i="0" baseline="0" dirty="0">
                  <a:solidFill>
                    <a:schemeClr val="bg1"/>
                  </a:solidFill>
                  <a:latin typeface="Arial" pitchFamily="34" charset="0"/>
                  <a:cs typeface="Arial" pitchFamily="34" charset="0"/>
                </a:rPr>
                <a:t> 2</a:t>
              </a:r>
              <a:endParaRPr lang="en-US" sz="1400" b="1" i="0" dirty="0">
                <a:solidFill>
                  <a:schemeClr val="bg1"/>
                </a:solidFill>
                <a:latin typeface="Arial" pitchFamily="34" charset="0"/>
                <a:cs typeface="Arial" pitchFamily="34" charset="0"/>
              </a:endParaRPr>
            </a:p>
          </p:txBody>
        </p:sp>
        <p:sp>
          <p:nvSpPr>
            <p:cNvPr id="28" name="TextBox 27"/>
            <p:cNvSpPr txBox="1"/>
            <p:nvPr userDrawn="1"/>
          </p:nvSpPr>
          <p:spPr>
            <a:xfrm>
              <a:off x="423861" y="1295400"/>
              <a:ext cx="1873250" cy="234950"/>
            </a:xfrm>
            <a:prstGeom prst="rect">
              <a:avLst/>
            </a:prstGeom>
          </p:spPr>
          <p:txBody>
            <a:bodyPr wrap="square" lIns="0" tIns="0" rIns="0" bIns="0" rtlCol="0" anchor="ctr" anchorCtr="0">
              <a:noAutofit/>
            </a:bodyPr>
            <a:lstStyle/>
            <a:p>
              <a:pPr algn="ctr"/>
              <a:r>
                <a:rPr lang="en-US" sz="1400" b="0" i="0">
                  <a:solidFill>
                    <a:srgbClr val="253551"/>
                  </a:solidFill>
                  <a:latin typeface="Arial" pitchFamily="34" charset="0"/>
                  <a:cs typeface="Arial" pitchFamily="34" charset="0"/>
                </a:rPr>
                <a:t>Great job!</a:t>
              </a:r>
            </a:p>
          </p:txBody>
        </p:sp>
        <p:sp>
          <p:nvSpPr>
            <p:cNvPr id="29" name="TextBox 28"/>
            <p:cNvSpPr txBox="1"/>
            <p:nvPr userDrawn="1"/>
          </p:nvSpPr>
          <p:spPr>
            <a:xfrm>
              <a:off x="423861" y="1689100"/>
              <a:ext cx="1873250" cy="234950"/>
            </a:xfrm>
            <a:prstGeom prst="rect">
              <a:avLst/>
            </a:prstGeom>
          </p:spPr>
          <p:txBody>
            <a:bodyPr wrap="square" lIns="0" tIns="0" rIns="0" bIns="0" rtlCol="0" anchor="ctr" anchorCtr="0">
              <a:noAutofit/>
            </a:bodyPr>
            <a:lstStyle/>
            <a:p>
              <a:pPr algn="ctr"/>
              <a:r>
                <a:rPr lang="en-US" sz="1400" b="0" i="0">
                  <a:solidFill>
                    <a:srgbClr val="253551"/>
                  </a:solidFill>
                  <a:latin typeface="Arial" pitchFamily="34" charset="0"/>
                  <a:cs typeface="Arial" pitchFamily="34" charset="0"/>
                </a:rPr>
                <a:t>Well done</a:t>
              </a:r>
            </a:p>
          </p:txBody>
        </p:sp>
        <p:sp>
          <p:nvSpPr>
            <p:cNvPr id="30" name="TextBox 29"/>
            <p:cNvSpPr txBox="1"/>
            <p:nvPr userDrawn="1"/>
          </p:nvSpPr>
          <p:spPr>
            <a:xfrm>
              <a:off x="423861" y="2082800"/>
              <a:ext cx="1873250" cy="234950"/>
            </a:xfrm>
            <a:prstGeom prst="rect">
              <a:avLst/>
            </a:prstGeom>
          </p:spPr>
          <p:txBody>
            <a:bodyPr wrap="square" lIns="0" tIns="0" rIns="0" bIns="0" rtlCol="0" anchor="ctr" anchorCtr="0">
              <a:noAutofit/>
            </a:bodyPr>
            <a:lstStyle/>
            <a:p>
              <a:pPr algn="ctr"/>
              <a:r>
                <a:rPr lang="en-US" sz="1400" b="0" i="0">
                  <a:solidFill>
                    <a:srgbClr val="253551"/>
                  </a:solidFill>
                  <a:latin typeface="Arial" pitchFamily="34" charset="0"/>
                  <a:cs typeface="Arial" pitchFamily="34" charset="0"/>
                </a:rPr>
                <a:t>Good try</a:t>
              </a:r>
            </a:p>
          </p:txBody>
        </p:sp>
        <p:sp>
          <p:nvSpPr>
            <p:cNvPr id="31" name="TextBox 30"/>
            <p:cNvSpPr txBox="1"/>
            <p:nvPr userDrawn="1"/>
          </p:nvSpPr>
          <p:spPr>
            <a:xfrm>
              <a:off x="423861" y="2476500"/>
              <a:ext cx="1873250" cy="234950"/>
            </a:xfrm>
            <a:prstGeom prst="rect">
              <a:avLst/>
            </a:prstGeom>
          </p:spPr>
          <p:txBody>
            <a:bodyPr wrap="square" lIns="0" tIns="0" rIns="0" bIns="0" rtlCol="0" anchor="ctr" anchorCtr="0">
              <a:noAutofit/>
            </a:bodyPr>
            <a:lstStyle/>
            <a:p>
              <a:pPr algn="ctr"/>
              <a:r>
                <a:rPr lang="en-US" sz="1400" b="0" i="0">
                  <a:solidFill>
                    <a:srgbClr val="253551"/>
                  </a:solidFill>
                  <a:latin typeface="Arial" pitchFamily="34" charset="0"/>
                  <a:cs typeface="Arial" pitchFamily="34" charset="0"/>
                </a:rPr>
                <a:t>More practice</a:t>
              </a:r>
            </a:p>
          </p:txBody>
        </p:sp>
      </p:grpSp>
      <p:grpSp>
        <p:nvGrpSpPr>
          <p:cNvPr id="32" name="Group 3"/>
          <p:cNvGrpSpPr/>
          <p:nvPr/>
        </p:nvGrpSpPr>
        <p:grpSpPr>
          <a:xfrm>
            <a:off x="4648199" y="863600"/>
            <a:ext cx="1997075" cy="1885950"/>
            <a:chOff x="361949" y="863600"/>
            <a:chExt cx="1997075" cy="1885950"/>
          </a:xfrm>
        </p:grpSpPr>
        <p:sp>
          <p:nvSpPr>
            <p:cNvPr id="33" name="Rectangle 32"/>
            <p:cNvSpPr/>
            <p:nvPr userDrawn="1"/>
          </p:nvSpPr>
          <p:spPr>
            <a:xfrm>
              <a:off x="361949" y="863600"/>
              <a:ext cx="1997075" cy="311150"/>
            </a:xfrm>
            <a:prstGeom prst="rect">
              <a:avLst/>
            </a:prstGeom>
            <a:solidFill>
              <a:srgbClr val="00335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34" name="Rectangle 33"/>
            <p:cNvSpPr/>
            <p:nvPr userDrawn="1"/>
          </p:nvSpPr>
          <p:spPr>
            <a:xfrm>
              <a:off x="361949" y="1257300"/>
              <a:ext cx="1997075" cy="311150"/>
            </a:xfrm>
            <a:prstGeom prst="rect">
              <a:avLst/>
            </a:prstGeom>
            <a:solidFill>
              <a:srgbClr val="95DCE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35" name="Rectangle 34"/>
            <p:cNvSpPr/>
            <p:nvPr userDrawn="1"/>
          </p:nvSpPr>
          <p:spPr>
            <a:xfrm>
              <a:off x="361949" y="1651000"/>
              <a:ext cx="1997075" cy="311150"/>
            </a:xfrm>
            <a:prstGeom prst="rect">
              <a:avLst/>
            </a:prstGeom>
            <a:solidFill>
              <a:srgbClr val="95DCE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36" name="Rectangle 35"/>
            <p:cNvSpPr/>
            <p:nvPr userDrawn="1"/>
          </p:nvSpPr>
          <p:spPr>
            <a:xfrm>
              <a:off x="361949" y="2044700"/>
              <a:ext cx="1997075" cy="311150"/>
            </a:xfrm>
            <a:prstGeom prst="rect">
              <a:avLst/>
            </a:prstGeom>
            <a:solidFill>
              <a:srgbClr val="95DCE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37" name="Rectangle 36"/>
            <p:cNvSpPr/>
            <p:nvPr userDrawn="1"/>
          </p:nvSpPr>
          <p:spPr>
            <a:xfrm>
              <a:off x="361949" y="2438400"/>
              <a:ext cx="1997075" cy="311150"/>
            </a:xfrm>
            <a:prstGeom prst="rect">
              <a:avLst/>
            </a:prstGeom>
            <a:solidFill>
              <a:srgbClr val="95DCE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38" name="TextBox 37"/>
            <p:cNvSpPr txBox="1"/>
            <p:nvPr userDrawn="1"/>
          </p:nvSpPr>
          <p:spPr>
            <a:xfrm>
              <a:off x="423861" y="901700"/>
              <a:ext cx="1873250" cy="234950"/>
            </a:xfrm>
            <a:prstGeom prst="rect">
              <a:avLst/>
            </a:prstGeom>
          </p:spPr>
          <p:txBody>
            <a:bodyPr wrap="square" lIns="0" tIns="0" rIns="0" bIns="0" rtlCol="0" anchor="ctr" anchorCtr="0">
              <a:noAutofit/>
            </a:bodyPr>
            <a:lstStyle/>
            <a:p>
              <a:pPr algn="ctr"/>
              <a:r>
                <a:rPr lang="en-US" sz="1400" b="1" i="0">
                  <a:solidFill>
                    <a:schemeClr val="bg1"/>
                  </a:solidFill>
                  <a:latin typeface="Arial" pitchFamily="34" charset="0"/>
                  <a:cs typeface="Arial" pitchFamily="34" charset="0"/>
                </a:rPr>
                <a:t>Student</a:t>
              </a:r>
              <a:r>
                <a:rPr lang="en-US" sz="1400" b="1" i="0" baseline="0">
                  <a:solidFill>
                    <a:schemeClr val="bg1"/>
                  </a:solidFill>
                  <a:latin typeface="Arial" pitchFamily="34" charset="0"/>
                  <a:cs typeface="Arial" pitchFamily="34" charset="0"/>
                </a:rPr>
                <a:t> 3</a:t>
              </a:r>
              <a:endParaRPr lang="en-US" sz="1400" b="1" i="0">
                <a:solidFill>
                  <a:schemeClr val="bg1"/>
                </a:solidFill>
                <a:latin typeface="Arial" pitchFamily="34" charset="0"/>
                <a:cs typeface="Arial" pitchFamily="34" charset="0"/>
              </a:endParaRPr>
            </a:p>
          </p:txBody>
        </p:sp>
        <p:sp>
          <p:nvSpPr>
            <p:cNvPr id="39" name="TextBox 38"/>
            <p:cNvSpPr txBox="1"/>
            <p:nvPr userDrawn="1"/>
          </p:nvSpPr>
          <p:spPr>
            <a:xfrm>
              <a:off x="423861" y="1295400"/>
              <a:ext cx="1873250" cy="234950"/>
            </a:xfrm>
            <a:prstGeom prst="rect">
              <a:avLst/>
            </a:prstGeom>
          </p:spPr>
          <p:txBody>
            <a:bodyPr wrap="square" lIns="0" tIns="0" rIns="0" bIns="0" rtlCol="0" anchor="ctr" anchorCtr="0">
              <a:noAutofit/>
            </a:bodyPr>
            <a:lstStyle/>
            <a:p>
              <a:pPr algn="ctr"/>
              <a:r>
                <a:rPr lang="en-US" sz="1400" b="0" i="0">
                  <a:solidFill>
                    <a:srgbClr val="253551"/>
                  </a:solidFill>
                  <a:latin typeface="Arial" pitchFamily="34" charset="0"/>
                  <a:cs typeface="Arial" pitchFamily="34" charset="0"/>
                </a:rPr>
                <a:t>Great job!</a:t>
              </a:r>
            </a:p>
          </p:txBody>
        </p:sp>
        <p:sp>
          <p:nvSpPr>
            <p:cNvPr id="40" name="TextBox 39"/>
            <p:cNvSpPr txBox="1"/>
            <p:nvPr userDrawn="1"/>
          </p:nvSpPr>
          <p:spPr>
            <a:xfrm>
              <a:off x="423861" y="1689100"/>
              <a:ext cx="1873250" cy="234950"/>
            </a:xfrm>
            <a:prstGeom prst="rect">
              <a:avLst/>
            </a:prstGeom>
          </p:spPr>
          <p:txBody>
            <a:bodyPr wrap="square" lIns="0" tIns="0" rIns="0" bIns="0" rtlCol="0" anchor="ctr" anchorCtr="0">
              <a:noAutofit/>
            </a:bodyPr>
            <a:lstStyle/>
            <a:p>
              <a:pPr algn="ctr"/>
              <a:r>
                <a:rPr lang="en-US" sz="1400" b="0" i="0">
                  <a:solidFill>
                    <a:srgbClr val="253551"/>
                  </a:solidFill>
                  <a:latin typeface="Arial" pitchFamily="34" charset="0"/>
                  <a:cs typeface="Arial" pitchFamily="34" charset="0"/>
                </a:rPr>
                <a:t>Well done</a:t>
              </a:r>
            </a:p>
          </p:txBody>
        </p:sp>
        <p:sp>
          <p:nvSpPr>
            <p:cNvPr id="41" name="TextBox 40"/>
            <p:cNvSpPr txBox="1"/>
            <p:nvPr userDrawn="1"/>
          </p:nvSpPr>
          <p:spPr>
            <a:xfrm>
              <a:off x="423861" y="2082800"/>
              <a:ext cx="1873250" cy="234950"/>
            </a:xfrm>
            <a:prstGeom prst="rect">
              <a:avLst/>
            </a:prstGeom>
          </p:spPr>
          <p:txBody>
            <a:bodyPr wrap="square" lIns="0" tIns="0" rIns="0" bIns="0" rtlCol="0" anchor="ctr" anchorCtr="0">
              <a:noAutofit/>
            </a:bodyPr>
            <a:lstStyle/>
            <a:p>
              <a:pPr algn="ctr"/>
              <a:r>
                <a:rPr lang="en-US" sz="1400" b="0" i="0">
                  <a:solidFill>
                    <a:srgbClr val="253551"/>
                  </a:solidFill>
                  <a:latin typeface="Arial" pitchFamily="34" charset="0"/>
                  <a:cs typeface="Arial" pitchFamily="34" charset="0"/>
                </a:rPr>
                <a:t>Good try</a:t>
              </a:r>
            </a:p>
          </p:txBody>
        </p:sp>
        <p:sp>
          <p:nvSpPr>
            <p:cNvPr id="42" name="TextBox 41"/>
            <p:cNvSpPr txBox="1"/>
            <p:nvPr userDrawn="1"/>
          </p:nvSpPr>
          <p:spPr>
            <a:xfrm>
              <a:off x="423861" y="2476500"/>
              <a:ext cx="1873250" cy="234950"/>
            </a:xfrm>
            <a:prstGeom prst="rect">
              <a:avLst/>
            </a:prstGeom>
          </p:spPr>
          <p:txBody>
            <a:bodyPr wrap="square" lIns="0" tIns="0" rIns="0" bIns="0" rtlCol="0" anchor="ctr" anchorCtr="0">
              <a:noAutofit/>
            </a:bodyPr>
            <a:lstStyle/>
            <a:p>
              <a:pPr algn="ctr"/>
              <a:r>
                <a:rPr lang="en-US" sz="1400" b="0" i="0">
                  <a:solidFill>
                    <a:srgbClr val="253551"/>
                  </a:solidFill>
                  <a:latin typeface="Arial" pitchFamily="34" charset="0"/>
                  <a:cs typeface="Arial" pitchFamily="34" charset="0"/>
                </a:rPr>
                <a:t>More practice</a:t>
              </a:r>
            </a:p>
          </p:txBody>
        </p:sp>
      </p:grpSp>
      <p:grpSp>
        <p:nvGrpSpPr>
          <p:cNvPr id="43" name="Group 4"/>
          <p:cNvGrpSpPr/>
          <p:nvPr/>
        </p:nvGrpSpPr>
        <p:grpSpPr>
          <a:xfrm>
            <a:off x="6788149" y="863600"/>
            <a:ext cx="1997075" cy="1885950"/>
            <a:chOff x="361949" y="863600"/>
            <a:chExt cx="1997075" cy="1885950"/>
          </a:xfrm>
        </p:grpSpPr>
        <p:sp>
          <p:nvSpPr>
            <p:cNvPr id="44" name="Rectangle 43"/>
            <p:cNvSpPr/>
            <p:nvPr userDrawn="1"/>
          </p:nvSpPr>
          <p:spPr>
            <a:xfrm>
              <a:off x="361949" y="863600"/>
              <a:ext cx="1997075" cy="311150"/>
            </a:xfrm>
            <a:prstGeom prst="rect">
              <a:avLst/>
            </a:prstGeom>
            <a:solidFill>
              <a:srgbClr val="00335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45" name="Rectangle 44"/>
            <p:cNvSpPr/>
            <p:nvPr userDrawn="1"/>
          </p:nvSpPr>
          <p:spPr>
            <a:xfrm>
              <a:off x="361949" y="1257300"/>
              <a:ext cx="1997075" cy="311150"/>
            </a:xfrm>
            <a:prstGeom prst="rect">
              <a:avLst/>
            </a:prstGeom>
            <a:solidFill>
              <a:srgbClr val="95DCE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46" name="Rectangle 45"/>
            <p:cNvSpPr/>
            <p:nvPr userDrawn="1"/>
          </p:nvSpPr>
          <p:spPr>
            <a:xfrm>
              <a:off x="361949" y="1651000"/>
              <a:ext cx="1997075" cy="311150"/>
            </a:xfrm>
            <a:prstGeom prst="rect">
              <a:avLst/>
            </a:prstGeom>
            <a:solidFill>
              <a:srgbClr val="95DCE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47" name="Rectangle 46"/>
            <p:cNvSpPr/>
            <p:nvPr userDrawn="1"/>
          </p:nvSpPr>
          <p:spPr>
            <a:xfrm>
              <a:off x="361949" y="2044700"/>
              <a:ext cx="1997075" cy="311150"/>
            </a:xfrm>
            <a:prstGeom prst="rect">
              <a:avLst/>
            </a:prstGeom>
            <a:solidFill>
              <a:srgbClr val="95DCE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48" name="Rectangle 47"/>
            <p:cNvSpPr/>
            <p:nvPr userDrawn="1"/>
          </p:nvSpPr>
          <p:spPr>
            <a:xfrm>
              <a:off x="361949" y="2438400"/>
              <a:ext cx="1997075" cy="311150"/>
            </a:xfrm>
            <a:prstGeom prst="rect">
              <a:avLst/>
            </a:prstGeom>
            <a:solidFill>
              <a:srgbClr val="95DCE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49" name="TextBox 48"/>
            <p:cNvSpPr txBox="1"/>
            <p:nvPr userDrawn="1"/>
          </p:nvSpPr>
          <p:spPr>
            <a:xfrm>
              <a:off x="423861" y="901700"/>
              <a:ext cx="1873250" cy="234950"/>
            </a:xfrm>
            <a:prstGeom prst="rect">
              <a:avLst/>
            </a:prstGeom>
          </p:spPr>
          <p:txBody>
            <a:bodyPr wrap="square" lIns="0" tIns="0" rIns="0" bIns="0" rtlCol="0" anchor="ctr" anchorCtr="0">
              <a:noAutofit/>
            </a:bodyPr>
            <a:lstStyle/>
            <a:p>
              <a:pPr algn="ctr"/>
              <a:r>
                <a:rPr lang="en-US" sz="1400" b="1" i="0">
                  <a:solidFill>
                    <a:schemeClr val="bg1"/>
                  </a:solidFill>
                  <a:latin typeface="Arial" pitchFamily="34" charset="0"/>
                  <a:cs typeface="Arial" pitchFamily="34" charset="0"/>
                </a:rPr>
                <a:t>Student</a:t>
              </a:r>
              <a:r>
                <a:rPr lang="en-US" sz="1400" b="1" i="0" baseline="0">
                  <a:solidFill>
                    <a:schemeClr val="bg1"/>
                  </a:solidFill>
                  <a:latin typeface="Arial" pitchFamily="34" charset="0"/>
                  <a:cs typeface="Arial" pitchFamily="34" charset="0"/>
                </a:rPr>
                <a:t> 4</a:t>
              </a:r>
              <a:endParaRPr lang="en-US" sz="1400" b="1" i="0">
                <a:solidFill>
                  <a:schemeClr val="bg1"/>
                </a:solidFill>
                <a:latin typeface="Arial" pitchFamily="34" charset="0"/>
                <a:cs typeface="Arial" pitchFamily="34" charset="0"/>
              </a:endParaRPr>
            </a:p>
          </p:txBody>
        </p:sp>
        <p:sp>
          <p:nvSpPr>
            <p:cNvPr id="50" name="TextBox 49"/>
            <p:cNvSpPr txBox="1"/>
            <p:nvPr userDrawn="1"/>
          </p:nvSpPr>
          <p:spPr>
            <a:xfrm>
              <a:off x="423861" y="1295400"/>
              <a:ext cx="1873250" cy="234950"/>
            </a:xfrm>
            <a:prstGeom prst="rect">
              <a:avLst/>
            </a:prstGeom>
          </p:spPr>
          <p:txBody>
            <a:bodyPr wrap="square" lIns="0" tIns="0" rIns="0" bIns="0" rtlCol="0" anchor="ctr" anchorCtr="0">
              <a:noAutofit/>
            </a:bodyPr>
            <a:lstStyle/>
            <a:p>
              <a:pPr algn="ctr"/>
              <a:r>
                <a:rPr lang="en-US" sz="1400" b="0" i="0">
                  <a:solidFill>
                    <a:srgbClr val="253551"/>
                  </a:solidFill>
                  <a:latin typeface="Arial" pitchFamily="34" charset="0"/>
                  <a:cs typeface="Arial" pitchFamily="34" charset="0"/>
                </a:rPr>
                <a:t>Great job!</a:t>
              </a:r>
            </a:p>
          </p:txBody>
        </p:sp>
        <p:sp>
          <p:nvSpPr>
            <p:cNvPr id="51" name="TextBox 50"/>
            <p:cNvSpPr txBox="1"/>
            <p:nvPr userDrawn="1"/>
          </p:nvSpPr>
          <p:spPr>
            <a:xfrm>
              <a:off x="423861" y="1689100"/>
              <a:ext cx="1873250" cy="234950"/>
            </a:xfrm>
            <a:prstGeom prst="rect">
              <a:avLst/>
            </a:prstGeom>
          </p:spPr>
          <p:txBody>
            <a:bodyPr wrap="square" lIns="0" tIns="0" rIns="0" bIns="0" rtlCol="0" anchor="ctr" anchorCtr="0">
              <a:noAutofit/>
            </a:bodyPr>
            <a:lstStyle/>
            <a:p>
              <a:pPr algn="ctr"/>
              <a:r>
                <a:rPr lang="en-US" sz="1400" b="0" i="0">
                  <a:solidFill>
                    <a:srgbClr val="253551"/>
                  </a:solidFill>
                  <a:latin typeface="Arial" pitchFamily="34" charset="0"/>
                  <a:cs typeface="Arial" pitchFamily="34" charset="0"/>
                </a:rPr>
                <a:t>Well done</a:t>
              </a:r>
            </a:p>
          </p:txBody>
        </p:sp>
        <p:sp>
          <p:nvSpPr>
            <p:cNvPr id="52" name="TextBox 51"/>
            <p:cNvSpPr txBox="1"/>
            <p:nvPr userDrawn="1"/>
          </p:nvSpPr>
          <p:spPr>
            <a:xfrm>
              <a:off x="423861" y="2082800"/>
              <a:ext cx="1873250" cy="234950"/>
            </a:xfrm>
            <a:prstGeom prst="rect">
              <a:avLst/>
            </a:prstGeom>
          </p:spPr>
          <p:txBody>
            <a:bodyPr wrap="square" lIns="0" tIns="0" rIns="0" bIns="0" rtlCol="0" anchor="ctr" anchorCtr="0">
              <a:noAutofit/>
            </a:bodyPr>
            <a:lstStyle/>
            <a:p>
              <a:pPr algn="ctr"/>
              <a:r>
                <a:rPr lang="en-US" sz="1400" b="0" i="0">
                  <a:solidFill>
                    <a:srgbClr val="253551"/>
                  </a:solidFill>
                  <a:latin typeface="Arial" pitchFamily="34" charset="0"/>
                  <a:cs typeface="Arial" pitchFamily="34" charset="0"/>
                </a:rPr>
                <a:t>Good try</a:t>
              </a:r>
            </a:p>
          </p:txBody>
        </p:sp>
        <p:sp>
          <p:nvSpPr>
            <p:cNvPr id="53" name="TextBox 52"/>
            <p:cNvSpPr txBox="1"/>
            <p:nvPr userDrawn="1"/>
          </p:nvSpPr>
          <p:spPr>
            <a:xfrm>
              <a:off x="423861" y="2476500"/>
              <a:ext cx="1873250" cy="234950"/>
            </a:xfrm>
            <a:prstGeom prst="rect">
              <a:avLst/>
            </a:prstGeom>
          </p:spPr>
          <p:txBody>
            <a:bodyPr wrap="square" lIns="0" tIns="0" rIns="0" bIns="0" rtlCol="0" anchor="ctr" anchorCtr="0">
              <a:noAutofit/>
            </a:bodyPr>
            <a:lstStyle/>
            <a:p>
              <a:pPr algn="ctr"/>
              <a:r>
                <a:rPr lang="en-US" sz="1400" b="0" i="0">
                  <a:solidFill>
                    <a:srgbClr val="253551"/>
                  </a:solidFill>
                  <a:latin typeface="Arial" pitchFamily="34" charset="0"/>
                  <a:cs typeface="Arial" pitchFamily="34" charset="0"/>
                </a:rPr>
                <a:t>More practice</a:t>
              </a:r>
            </a:p>
          </p:txBody>
        </p:sp>
      </p:grpSp>
      <p:sp>
        <p:nvSpPr>
          <p:cNvPr id="20" name="Rectangle 19"/>
          <p:cNvSpPr/>
          <p:nvPr/>
        </p:nvSpPr>
        <p:spPr>
          <a:xfrm>
            <a:off x="361949" y="2889250"/>
            <a:ext cx="8420101" cy="1892300"/>
          </a:xfrm>
          <a:prstGeom prst="rect">
            <a:avLst/>
          </a:prstGeom>
          <a:solidFill>
            <a:srgbClr val="E0F4F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54" name="TextBox 53"/>
          <p:cNvSpPr txBox="1"/>
          <p:nvPr/>
        </p:nvSpPr>
        <p:spPr>
          <a:xfrm>
            <a:off x="590550" y="3041650"/>
            <a:ext cx="2197100" cy="246221"/>
          </a:xfrm>
          <a:prstGeom prst="rect">
            <a:avLst/>
          </a:prstGeom>
        </p:spPr>
        <p:txBody>
          <a:bodyPr wrap="square" lIns="0" tIns="0" rIns="0" bIns="0" rtlCol="0">
            <a:spAutoFit/>
          </a:bodyPr>
          <a:lstStyle/>
          <a:p>
            <a:pPr algn="l"/>
            <a:r>
              <a:rPr lang="en-US" sz="1600" b="1" i="0">
                <a:solidFill>
                  <a:srgbClr val="253551"/>
                </a:solidFill>
                <a:latin typeface="Arial" pitchFamily="34" charset="0"/>
                <a:cs typeface="Arial" pitchFamily="34" charset="0"/>
              </a:rPr>
              <a:t>Feedback</a:t>
            </a:r>
          </a:p>
        </p:txBody>
      </p:sp>
      <p:sp>
        <p:nvSpPr>
          <p:cNvPr id="55" name="Rectangle 54"/>
          <p:cNvSpPr/>
          <p:nvPr/>
        </p:nvSpPr>
        <p:spPr>
          <a:xfrm>
            <a:off x="0" y="446088"/>
            <a:ext cx="9144000" cy="72000"/>
          </a:xfrm>
          <a:prstGeom prst="rect">
            <a:avLst/>
          </a:prstGeom>
          <a:solidFill>
            <a:srgbClr val="F12C3E">
              <a:alpha val="75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6" name="Rectangle 55"/>
          <p:cNvSpPr/>
          <p:nvPr/>
        </p:nvSpPr>
        <p:spPr>
          <a:xfrm>
            <a:off x="1" y="446088"/>
            <a:ext cx="358774" cy="72000"/>
          </a:xfrm>
          <a:prstGeom prst="rect">
            <a:avLst/>
          </a:prstGeom>
          <a:solidFill>
            <a:srgbClr val="F12C3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2303973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 name="Picture 35"/>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877090" y="1216550"/>
            <a:ext cx="5351720" cy="3568176"/>
          </a:xfrm>
          <a:prstGeom prst="rect">
            <a:avLst/>
          </a:prstGeom>
        </p:spPr>
      </p:pic>
      <p:sp>
        <p:nvSpPr>
          <p:cNvPr id="15" name="Rectangle 14"/>
          <p:cNvSpPr/>
          <p:nvPr/>
        </p:nvSpPr>
        <p:spPr>
          <a:xfrm>
            <a:off x="0" y="1"/>
            <a:ext cx="9144000" cy="447674"/>
          </a:xfrm>
          <a:prstGeom prst="rect">
            <a:avLst/>
          </a:prstGeom>
          <a:solidFill>
            <a:srgbClr val="00335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7" name="Title 8"/>
          <p:cNvSpPr txBox="1">
            <a:spLocks/>
          </p:cNvSpPr>
          <p:nvPr/>
        </p:nvSpPr>
        <p:spPr>
          <a:xfrm>
            <a:off x="355600" y="104775"/>
            <a:ext cx="5168900" cy="246221"/>
          </a:xfrm>
          <a:prstGeom prst="rect">
            <a:avLst/>
          </a:prstGeom>
        </p:spPr>
        <p:txBody>
          <a:bodyPr vert="horz" wrap="square" lIns="0" tIns="0" rIns="0" bIns="0">
            <a:spAutoFit/>
          </a:bodyPr>
          <a:lstStyle>
            <a:lvl1pPr algn="l" defTabSz="457200" rtl="0" eaLnBrk="1" latinLnBrk="0" hangingPunct="1">
              <a:spcBef>
                <a:spcPct val="0"/>
              </a:spcBef>
              <a:buNone/>
              <a:defRPr sz="1600" b="1" i="0" kern="1200">
                <a:solidFill>
                  <a:srgbClr val="FFFFFF"/>
                </a:solidFill>
                <a:latin typeface="Arial"/>
                <a:ea typeface="+mj-ea"/>
                <a:cs typeface="Arial"/>
              </a:defRPr>
            </a:lvl1pPr>
          </a:lstStyle>
          <a:p>
            <a:r>
              <a:rPr lang="en-US" dirty="0">
                <a:latin typeface="Arial" pitchFamily="34" charset="0"/>
                <a:cs typeface="Arial" pitchFamily="34" charset="0"/>
              </a:rPr>
              <a:t>Part 4.0: Communication</a:t>
            </a:r>
            <a:endParaRPr lang="en-US" sz="1400" dirty="0">
              <a:latin typeface="Arial" pitchFamily="34" charset="0"/>
              <a:cs typeface="Arial" pitchFamily="34" charset="0"/>
            </a:endParaRPr>
          </a:p>
        </p:txBody>
      </p:sp>
      <p:sp>
        <p:nvSpPr>
          <p:cNvPr id="8" name="Text Placeholder 16"/>
          <p:cNvSpPr txBox="1">
            <a:spLocks/>
          </p:cNvSpPr>
          <p:nvPr/>
        </p:nvSpPr>
        <p:spPr>
          <a:xfrm>
            <a:off x="5549900" y="95250"/>
            <a:ext cx="3238500" cy="260350"/>
          </a:xfrm>
          <a:prstGeom prst="rect">
            <a:avLst/>
          </a:prstGeom>
        </p:spPr>
        <p:txBody>
          <a:bodyPr vert="horz" lIns="0" tIns="0" rIns="0" bIns="0">
            <a:normAutofit/>
          </a:bodyPr>
          <a:lstStyle>
            <a:lvl1pPr marL="0" indent="0" algn="r" defTabSz="457200" rtl="0" eaLnBrk="1" latinLnBrk="0" hangingPunct="1">
              <a:spcBef>
                <a:spcPct val="20000"/>
              </a:spcBef>
              <a:buFont typeface="Arial"/>
              <a:buNone/>
              <a:defRPr sz="1600" b="0" i="0" kern="1200">
                <a:solidFill>
                  <a:schemeClr val="bg1"/>
                </a:solidFill>
                <a:latin typeface="Arial"/>
                <a:ea typeface="+mn-ea"/>
                <a:cs typeface="Arial"/>
              </a:defRPr>
            </a:lvl1pPr>
            <a:lvl2pPr marL="457200" indent="0" algn="l" defTabSz="457200" rtl="0" eaLnBrk="1" latinLnBrk="0" hangingPunct="1">
              <a:spcBef>
                <a:spcPct val="20000"/>
              </a:spcBef>
              <a:buFont typeface="Arial"/>
              <a:buNone/>
              <a:defRPr sz="1600" b="0" i="0" kern="1200">
                <a:solidFill>
                  <a:srgbClr val="F12C3E"/>
                </a:solidFill>
                <a:latin typeface="Arial"/>
                <a:ea typeface="+mn-ea"/>
                <a:cs typeface="Arial"/>
              </a:defRPr>
            </a:lvl2pPr>
            <a:lvl3pPr marL="914400" indent="0" algn="l" defTabSz="457200" rtl="0" eaLnBrk="1" latinLnBrk="0" hangingPunct="1">
              <a:spcBef>
                <a:spcPct val="20000"/>
              </a:spcBef>
              <a:buFont typeface="Arial"/>
              <a:buNone/>
              <a:defRPr sz="1600" b="0" i="0" kern="1200">
                <a:solidFill>
                  <a:srgbClr val="F12C3E"/>
                </a:solidFill>
                <a:latin typeface="Arial"/>
                <a:ea typeface="+mn-ea"/>
                <a:cs typeface="Arial"/>
              </a:defRPr>
            </a:lvl3pPr>
            <a:lvl4pPr marL="1371600" indent="0" algn="l" defTabSz="457200" rtl="0" eaLnBrk="1" latinLnBrk="0" hangingPunct="1">
              <a:spcBef>
                <a:spcPct val="20000"/>
              </a:spcBef>
              <a:buFont typeface="Arial"/>
              <a:buNone/>
              <a:defRPr sz="1600" b="0" i="0" kern="1200">
                <a:solidFill>
                  <a:srgbClr val="F12C3E"/>
                </a:solidFill>
                <a:latin typeface="Arial"/>
                <a:ea typeface="+mn-ea"/>
                <a:cs typeface="Arial"/>
              </a:defRPr>
            </a:lvl4pPr>
            <a:lvl5pPr marL="1828800" indent="0" algn="l" defTabSz="457200" rtl="0" eaLnBrk="1" latinLnBrk="0" hangingPunct="1">
              <a:spcBef>
                <a:spcPct val="20000"/>
              </a:spcBef>
              <a:buFont typeface="Arial"/>
              <a:buNone/>
              <a:defRPr sz="1600" b="0" i="0" kern="1200">
                <a:solidFill>
                  <a:srgbClr val="F12C3E"/>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latin typeface="Arial" pitchFamily="34" charset="0"/>
                <a:cs typeface="Arial" pitchFamily="34" charset="0"/>
              </a:rPr>
              <a:t>Activity 4.1: Context Creation</a:t>
            </a:r>
            <a:endParaRPr lang="en-GB" sz="1400" dirty="0">
              <a:latin typeface="Arial" pitchFamily="34" charset="0"/>
              <a:cs typeface="Arial" pitchFamily="34" charset="0"/>
            </a:endParaRPr>
          </a:p>
        </p:txBody>
      </p:sp>
      <p:grpSp>
        <p:nvGrpSpPr>
          <p:cNvPr id="23" name="Group 11"/>
          <p:cNvGrpSpPr/>
          <p:nvPr/>
        </p:nvGrpSpPr>
        <p:grpSpPr>
          <a:xfrm>
            <a:off x="440332" y="929779"/>
            <a:ext cx="2674800" cy="872113"/>
            <a:chOff x="1871985" y="2058979"/>
            <a:chExt cx="2674800" cy="872113"/>
          </a:xfrm>
        </p:grpSpPr>
        <p:sp>
          <p:nvSpPr>
            <p:cNvPr id="24" name="TextBox 23"/>
            <p:cNvSpPr txBox="1"/>
            <p:nvPr/>
          </p:nvSpPr>
          <p:spPr>
            <a:xfrm>
              <a:off x="1871985" y="2058979"/>
              <a:ext cx="2674800" cy="648000"/>
            </a:xfrm>
            <a:prstGeom prst="rect">
              <a:avLst/>
            </a:prstGeom>
            <a:solidFill>
              <a:srgbClr val="F9B1BA"/>
            </a:solidFill>
            <a:ln w="161925" cap="rnd">
              <a:solidFill>
                <a:srgbClr val="F9B1BA"/>
              </a:solidFill>
            </a:ln>
            <a:effectLst/>
          </p:spPr>
          <p:txBody>
            <a:bodyPr wrap="square" lIns="0" tIns="0" rIns="0" bIns="0" rtlCol="0" anchor="ctr" anchorCtr="1">
              <a:noAutofit/>
            </a:bodyPr>
            <a:lstStyle/>
            <a:p>
              <a:pPr algn="ctr" fontAlgn="auto">
                <a:spcBef>
                  <a:spcPct val="50000"/>
                </a:spcBef>
                <a:spcAft>
                  <a:spcPts val="0"/>
                </a:spcAft>
                <a:defRPr/>
              </a:pPr>
              <a:r>
                <a:rPr lang="en-US" sz="1600" dirty="0">
                  <a:solidFill>
                    <a:srgbClr val="003359"/>
                  </a:solidFill>
                  <a:latin typeface="Arial" pitchFamily="34" charset="0"/>
                  <a:cs typeface="Arial" pitchFamily="34" charset="0"/>
                </a:rPr>
                <a:t>Do you cook at home?</a:t>
              </a:r>
            </a:p>
          </p:txBody>
        </p:sp>
        <p:sp>
          <p:nvSpPr>
            <p:cNvPr id="25" name="Right Triangle 24"/>
            <p:cNvSpPr/>
            <p:nvPr/>
          </p:nvSpPr>
          <p:spPr>
            <a:xfrm flipH="1" flipV="1">
              <a:off x="4228478" y="2785041"/>
              <a:ext cx="146051" cy="146051"/>
            </a:xfrm>
            <a:prstGeom prst="rtTriangle">
              <a:avLst/>
            </a:prstGeom>
            <a:solidFill>
              <a:srgbClr val="F9B1B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grpSp>
      <p:grpSp>
        <p:nvGrpSpPr>
          <p:cNvPr id="10" name="Group 12"/>
          <p:cNvGrpSpPr/>
          <p:nvPr/>
        </p:nvGrpSpPr>
        <p:grpSpPr>
          <a:xfrm flipH="1">
            <a:off x="6519970" y="936870"/>
            <a:ext cx="2194269" cy="648000"/>
            <a:chOff x="2197568" y="1492250"/>
            <a:chExt cx="2194269" cy="648000"/>
          </a:xfrm>
          <a:solidFill>
            <a:srgbClr val="D0ECF3"/>
          </a:solidFill>
        </p:grpSpPr>
        <p:sp>
          <p:nvSpPr>
            <p:cNvPr id="13" name="TextBox 12"/>
            <p:cNvSpPr txBox="1"/>
            <p:nvPr/>
          </p:nvSpPr>
          <p:spPr>
            <a:xfrm>
              <a:off x="2197568" y="1492250"/>
              <a:ext cx="1972800" cy="648000"/>
            </a:xfrm>
            <a:prstGeom prst="rect">
              <a:avLst/>
            </a:prstGeom>
            <a:solidFill>
              <a:srgbClr val="C7EDF6"/>
            </a:solidFill>
            <a:ln w="161925" cap="rnd">
              <a:solidFill>
                <a:srgbClr val="C7EDF6"/>
              </a:solidFill>
            </a:ln>
            <a:effectLst/>
          </p:spPr>
          <p:txBody>
            <a:bodyPr wrap="square" lIns="0" tIns="0" rIns="0" bIns="0" rtlCol="0" anchor="ctr" anchorCtr="1">
              <a:noAutofit/>
            </a:bodyPr>
            <a:lstStyle/>
            <a:p>
              <a:pPr algn="ctr"/>
              <a:r>
                <a:rPr lang="en-US" sz="1600" u="dotted" dirty="0" smtClean="0">
                  <a:solidFill>
                    <a:srgbClr val="003359"/>
                  </a:solidFill>
                  <a:latin typeface="Arial" pitchFamily="34" charset="0"/>
                  <a:cs typeface="Arial" pitchFamily="34" charset="0"/>
                </a:rPr>
                <a:t>                       </a:t>
              </a:r>
              <a:r>
                <a:rPr lang="en-US" sz="1600" dirty="0" smtClean="0">
                  <a:solidFill>
                    <a:srgbClr val="003359"/>
                  </a:solidFill>
                  <a:latin typeface="Arial" pitchFamily="34" charset="0"/>
                  <a:cs typeface="Arial" pitchFamily="34" charset="0"/>
                </a:rPr>
                <a:t>.</a:t>
              </a:r>
              <a:endParaRPr lang="en-US" sz="1600" dirty="0">
                <a:solidFill>
                  <a:srgbClr val="003359"/>
                </a:solidFill>
                <a:latin typeface="Arial" pitchFamily="34" charset="0"/>
                <a:cs typeface="Arial" pitchFamily="34" charset="0"/>
              </a:endParaRPr>
            </a:p>
          </p:txBody>
        </p:sp>
        <p:sp>
          <p:nvSpPr>
            <p:cNvPr id="14" name="Right Triangle 13"/>
            <p:cNvSpPr/>
            <p:nvPr/>
          </p:nvSpPr>
          <p:spPr>
            <a:xfrm rot="10800000" flipH="1" flipV="1">
              <a:off x="4245786" y="1926993"/>
              <a:ext cx="146051" cy="146051"/>
            </a:xfrm>
            <a:prstGeom prst="r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grpSp>
      <p:grpSp>
        <p:nvGrpSpPr>
          <p:cNvPr id="26" name="Group 13"/>
          <p:cNvGrpSpPr/>
          <p:nvPr/>
        </p:nvGrpSpPr>
        <p:grpSpPr>
          <a:xfrm>
            <a:off x="441123" y="1929509"/>
            <a:ext cx="2195004" cy="648000"/>
            <a:chOff x="2215757" y="2345252"/>
            <a:chExt cx="2195004" cy="648000"/>
          </a:xfrm>
        </p:grpSpPr>
        <p:sp>
          <p:nvSpPr>
            <p:cNvPr id="27" name="TextBox 26"/>
            <p:cNvSpPr txBox="1"/>
            <p:nvPr/>
          </p:nvSpPr>
          <p:spPr>
            <a:xfrm>
              <a:off x="2215757" y="2345252"/>
              <a:ext cx="1972800" cy="648000"/>
            </a:xfrm>
            <a:prstGeom prst="rect">
              <a:avLst/>
            </a:prstGeom>
            <a:solidFill>
              <a:srgbClr val="F9B1BA"/>
            </a:solidFill>
            <a:ln w="161925" cap="rnd">
              <a:solidFill>
                <a:srgbClr val="F9B1BA"/>
              </a:solidFill>
            </a:ln>
            <a:effectLst/>
          </p:spPr>
          <p:txBody>
            <a:bodyPr wrap="square" lIns="0" tIns="0" rIns="0" bIns="0" rtlCol="0" anchor="ctr" anchorCtr="1">
              <a:noAutofit/>
            </a:bodyPr>
            <a:lstStyle/>
            <a:p>
              <a:pPr algn="ctr" fontAlgn="auto">
                <a:spcBef>
                  <a:spcPct val="50000"/>
                </a:spcBef>
                <a:spcAft>
                  <a:spcPts val="0"/>
                </a:spcAft>
                <a:defRPr/>
              </a:pPr>
              <a:r>
                <a:rPr lang="en-US" sz="1600" dirty="0">
                  <a:solidFill>
                    <a:srgbClr val="003359"/>
                  </a:solidFill>
                  <a:latin typeface="Arial" pitchFamily="34" charset="0"/>
                  <a:cs typeface="Arial" pitchFamily="34" charset="0"/>
                </a:rPr>
                <a:t>Do you </a:t>
              </a:r>
              <a:r>
                <a:rPr lang="en-US" sz="1600" dirty="0" smtClean="0">
                  <a:solidFill>
                    <a:srgbClr val="003359"/>
                  </a:solidFill>
                  <a:latin typeface="Arial" pitchFamily="34" charset="0"/>
                  <a:cs typeface="Arial" pitchFamily="34" charset="0"/>
                </a:rPr>
                <a:t>sometimes eat in </a:t>
              </a:r>
              <a:r>
                <a:rPr lang="en-US" sz="1600" dirty="0">
                  <a:solidFill>
                    <a:srgbClr val="003359"/>
                  </a:solidFill>
                  <a:latin typeface="Arial" pitchFamily="34" charset="0"/>
                  <a:cs typeface="Arial" pitchFamily="34" charset="0"/>
                </a:rPr>
                <a:t>restaurants?</a:t>
              </a:r>
            </a:p>
          </p:txBody>
        </p:sp>
        <p:sp>
          <p:nvSpPr>
            <p:cNvPr id="28" name="Right Triangle 27"/>
            <p:cNvSpPr/>
            <p:nvPr/>
          </p:nvSpPr>
          <p:spPr>
            <a:xfrm rot="5400000" flipH="1">
              <a:off x="4264710" y="2734085"/>
              <a:ext cx="146051" cy="146051"/>
            </a:xfrm>
            <a:prstGeom prst="rtTriangle">
              <a:avLst/>
            </a:prstGeom>
            <a:solidFill>
              <a:srgbClr val="F9B1B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grpSp>
      <p:grpSp>
        <p:nvGrpSpPr>
          <p:cNvPr id="17" name="Group 14"/>
          <p:cNvGrpSpPr/>
          <p:nvPr/>
        </p:nvGrpSpPr>
        <p:grpSpPr>
          <a:xfrm>
            <a:off x="6519188" y="1929509"/>
            <a:ext cx="2195051" cy="648000"/>
            <a:chOff x="2933700" y="3014663"/>
            <a:chExt cx="2195051" cy="648000"/>
          </a:xfrm>
          <a:solidFill>
            <a:srgbClr val="D0ECF3"/>
          </a:solidFill>
        </p:grpSpPr>
        <p:sp>
          <p:nvSpPr>
            <p:cNvPr id="18" name="TextBox 17"/>
            <p:cNvSpPr txBox="1"/>
            <p:nvPr/>
          </p:nvSpPr>
          <p:spPr>
            <a:xfrm flipH="1">
              <a:off x="3155951" y="3014663"/>
              <a:ext cx="1972800" cy="648000"/>
            </a:xfrm>
            <a:prstGeom prst="rect">
              <a:avLst/>
            </a:prstGeom>
            <a:solidFill>
              <a:srgbClr val="C7EDF6"/>
            </a:solidFill>
            <a:ln w="161925" cap="rnd">
              <a:solidFill>
                <a:srgbClr val="C7EDF6"/>
              </a:solidFill>
            </a:ln>
            <a:effectLst/>
          </p:spPr>
          <p:txBody>
            <a:bodyPr wrap="square" lIns="0" tIns="0" rIns="0" bIns="0" rtlCol="0" anchor="ctr" anchorCtr="1">
              <a:noAutofit/>
            </a:bodyPr>
            <a:lstStyle/>
            <a:p>
              <a:pPr algn="ctr"/>
              <a:r>
                <a:rPr lang="en-US" sz="1600" u="dotted" dirty="0">
                  <a:solidFill>
                    <a:srgbClr val="003359"/>
                  </a:solidFill>
                  <a:latin typeface="Arial" pitchFamily="34" charset="0"/>
                  <a:cs typeface="Arial" pitchFamily="34" charset="0"/>
                </a:rPr>
                <a:t>                  </a:t>
              </a:r>
              <a:r>
                <a:rPr lang="en-US" sz="1600" u="dotted" dirty="0" smtClean="0">
                  <a:solidFill>
                    <a:srgbClr val="003359"/>
                  </a:solidFill>
                  <a:latin typeface="Arial" pitchFamily="34" charset="0"/>
                  <a:cs typeface="Arial" pitchFamily="34" charset="0"/>
                </a:rPr>
                <a:t>    </a:t>
              </a:r>
              <a:r>
                <a:rPr lang="en-US" sz="1600" u="dotted" dirty="0">
                  <a:solidFill>
                    <a:srgbClr val="003359"/>
                  </a:solidFill>
                  <a:latin typeface="Arial" pitchFamily="34" charset="0"/>
                  <a:cs typeface="Arial" pitchFamily="34" charset="0"/>
                </a:rPr>
                <a:t> </a:t>
              </a:r>
              <a:r>
                <a:rPr lang="en-US" sz="1600" dirty="0">
                  <a:solidFill>
                    <a:srgbClr val="003359"/>
                  </a:solidFill>
                  <a:latin typeface="Arial" pitchFamily="34" charset="0"/>
                  <a:cs typeface="Arial" pitchFamily="34" charset="0"/>
                </a:rPr>
                <a:t>.</a:t>
              </a:r>
            </a:p>
          </p:txBody>
        </p:sp>
        <p:sp>
          <p:nvSpPr>
            <p:cNvPr id="19" name="Right Triangle 18"/>
            <p:cNvSpPr/>
            <p:nvPr/>
          </p:nvSpPr>
          <p:spPr>
            <a:xfrm rot="10800000">
              <a:off x="2933700" y="3040063"/>
              <a:ext cx="146051" cy="146051"/>
            </a:xfrm>
            <a:prstGeom prst="r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grpSp>
      <p:grpSp>
        <p:nvGrpSpPr>
          <p:cNvPr id="29" name="Group 15"/>
          <p:cNvGrpSpPr/>
          <p:nvPr/>
        </p:nvGrpSpPr>
        <p:grpSpPr>
          <a:xfrm>
            <a:off x="437800" y="2718416"/>
            <a:ext cx="2674800" cy="875013"/>
            <a:chOff x="1320428" y="1493976"/>
            <a:chExt cx="2674800" cy="875013"/>
          </a:xfrm>
        </p:grpSpPr>
        <p:sp>
          <p:nvSpPr>
            <p:cNvPr id="30" name="TextBox 29"/>
            <p:cNvSpPr txBox="1"/>
            <p:nvPr/>
          </p:nvSpPr>
          <p:spPr>
            <a:xfrm>
              <a:off x="1320428" y="1720989"/>
              <a:ext cx="2674800" cy="648000"/>
            </a:xfrm>
            <a:prstGeom prst="rect">
              <a:avLst/>
            </a:prstGeom>
            <a:solidFill>
              <a:srgbClr val="F9B1BA"/>
            </a:solidFill>
            <a:ln w="161925" cap="rnd">
              <a:solidFill>
                <a:srgbClr val="F9B1BA"/>
              </a:solidFill>
            </a:ln>
            <a:effectLst/>
          </p:spPr>
          <p:txBody>
            <a:bodyPr wrap="square" lIns="0" tIns="0" rIns="0" bIns="0" rtlCol="0" anchor="ctr" anchorCtr="1">
              <a:noAutofit/>
            </a:bodyPr>
            <a:lstStyle/>
            <a:p>
              <a:pPr algn="ctr" fontAlgn="auto">
                <a:spcBef>
                  <a:spcPct val="50000"/>
                </a:spcBef>
                <a:spcAft>
                  <a:spcPts val="0"/>
                </a:spcAft>
                <a:defRPr/>
              </a:pPr>
              <a:r>
                <a:rPr lang="en-US" sz="1600" dirty="0">
                  <a:solidFill>
                    <a:srgbClr val="003359"/>
                  </a:solidFill>
                  <a:latin typeface="Arial" pitchFamily="34" charset="0"/>
                  <a:cs typeface="Arial" pitchFamily="34" charset="0"/>
                </a:rPr>
                <a:t>What kind of restaurants do you like?</a:t>
              </a:r>
            </a:p>
          </p:txBody>
        </p:sp>
        <p:sp>
          <p:nvSpPr>
            <p:cNvPr id="31" name="Right Triangle 30"/>
            <p:cNvSpPr/>
            <p:nvPr/>
          </p:nvSpPr>
          <p:spPr>
            <a:xfrm flipH="1">
              <a:off x="3752478" y="1493976"/>
              <a:ext cx="146051" cy="146051"/>
            </a:xfrm>
            <a:prstGeom prst="rtTriangle">
              <a:avLst/>
            </a:prstGeom>
            <a:solidFill>
              <a:srgbClr val="F9B1BA"/>
            </a:solidFill>
            <a:ln>
              <a:solidFill>
                <a:srgbClr val="F9B1BA"/>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grpSp>
      <p:grpSp>
        <p:nvGrpSpPr>
          <p:cNvPr id="20" name="Group 16"/>
          <p:cNvGrpSpPr/>
          <p:nvPr/>
        </p:nvGrpSpPr>
        <p:grpSpPr>
          <a:xfrm>
            <a:off x="6741439" y="2718416"/>
            <a:ext cx="1972800" cy="864219"/>
            <a:chOff x="1681617" y="2076131"/>
            <a:chExt cx="1972800" cy="864219"/>
          </a:xfrm>
        </p:grpSpPr>
        <p:sp>
          <p:nvSpPr>
            <p:cNvPr id="21" name="TextBox 20"/>
            <p:cNvSpPr txBox="1"/>
            <p:nvPr/>
          </p:nvSpPr>
          <p:spPr>
            <a:xfrm>
              <a:off x="1681617" y="2292350"/>
              <a:ext cx="1972800" cy="648000"/>
            </a:xfrm>
            <a:prstGeom prst="rect">
              <a:avLst/>
            </a:prstGeom>
            <a:solidFill>
              <a:srgbClr val="C7EDF6"/>
            </a:solidFill>
            <a:ln w="161925" cap="rnd">
              <a:solidFill>
                <a:srgbClr val="C7EDF6"/>
              </a:solidFill>
            </a:ln>
            <a:effectLst/>
          </p:spPr>
          <p:txBody>
            <a:bodyPr wrap="square" lIns="0" tIns="0" rIns="0" bIns="0" rtlCol="0" anchor="ctr" anchorCtr="1">
              <a:noAutofit/>
            </a:bodyPr>
            <a:lstStyle/>
            <a:p>
              <a:pPr algn="ctr"/>
              <a:r>
                <a:rPr lang="en-US" sz="1600" u="dotted" dirty="0">
                  <a:solidFill>
                    <a:srgbClr val="003359"/>
                  </a:solidFill>
                  <a:latin typeface="Arial" pitchFamily="34" charset="0"/>
                  <a:cs typeface="Arial" pitchFamily="34" charset="0"/>
                </a:rPr>
                <a:t>             </a:t>
              </a:r>
              <a:r>
                <a:rPr lang="en-US" sz="1600" u="dotted" dirty="0" smtClean="0">
                  <a:solidFill>
                    <a:srgbClr val="003359"/>
                  </a:solidFill>
                  <a:latin typeface="Arial" pitchFamily="34" charset="0"/>
                  <a:cs typeface="Arial" pitchFamily="34" charset="0"/>
                </a:rPr>
                <a:t>         </a:t>
              </a:r>
              <a:r>
                <a:rPr lang="en-US" sz="1600" u="dotted" dirty="0">
                  <a:solidFill>
                    <a:srgbClr val="003359"/>
                  </a:solidFill>
                  <a:latin typeface="Arial" pitchFamily="34" charset="0"/>
                  <a:cs typeface="Arial" pitchFamily="34" charset="0"/>
                </a:rPr>
                <a:t> </a:t>
              </a:r>
              <a:r>
                <a:rPr lang="en-US" sz="1600" dirty="0">
                  <a:solidFill>
                    <a:srgbClr val="003359"/>
                  </a:solidFill>
                  <a:latin typeface="Arial" pitchFamily="34" charset="0"/>
                  <a:cs typeface="Arial" pitchFamily="34" charset="0"/>
                </a:rPr>
                <a:t>.</a:t>
              </a:r>
            </a:p>
          </p:txBody>
        </p:sp>
        <p:sp>
          <p:nvSpPr>
            <p:cNvPr id="22" name="Right Triangle 21"/>
            <p:cNvSpPr/>
            <p:nvPr/>
          </p:nvSpPr>
          <p:spPr>
            <a:xfrm rot="10800000" flipH="1" flipV="1">
              <a:off x="1760354" y="2076131"/>
              <a:ext cx="146051" cy="146051"/>
            </a:xfrm>
            <a:prstGeom prst="rtTriangle">
              <a:avLst/>
            </a:prstGeom>
            <a:solidFill>
              <a:srgbClr val="C7EDF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grpSp>
      <p:sp>
        <p:nvSpPr>
          <p:cNvPr id="35" name="Rectangle 34"/>
          <p:cNvSpPr/>
          <p:nvPr/>
        </p:nvSpPr>
        <p:spPr>
          <a:xfrm>
            <a:off x="0" y="446088"/>
            <a:ext cx="9144000" cy="72000"/>
          </a:xfrm>
          <a:prstGeom prst="rect">
            <a:avLst/>
          </a:prstGeom>
          <a:solidFill>
            <a:srgbClr val="F12C3E">
              <a:alpha val="75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Rectangle 36"/>
          <p:cNvSpPr/>
          <p:nvPr/>
        </p:nvSpPr>
        <p:spPr>
          <a:xfrm>
            <a:off x="1" y="446088"/>
            <a:ext cx="358774" cy="72000"/>
          </a:xfrm>
          <a:prstGeom prst="rect">
            <a:avLst/>
          </a:prstGeom>
          <a:solidFill>
            <a:srgbClr val="F12C3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177142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877090" y="1216550"/>
            <a:ext cx="5351720" cy="3568176"/>
          </a:xfrm>
          <a:prstGeom prst="rect">
            <a:avLst/>
          </a:prstGeom>
        </p:spPr>
      </p:pic>
      <p:sp>
        <p:nvSpPr>
          <p:cNvPr id="15" name="Rectangle 14"/>
          <p:cNvSpPr/>
          <p:nvPr/>
        </p:nvSpPr>
        <p:spPr>
          <a:xfrm>
            <a:off x="0" y="1"/>
            <a:ext cx="9144000" cy="447674"/>
          </a:xfrm>
          <a:prstGeom prst="rect">
            <a:avLst/>
          </a:prstGeom>
          <a:solidFill>
            <a:srgbClr val="00335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7" name="Title 8"/>
          <p:cNvSpPr txBox="1">
            <a:spLocks/>
          </p:cNvSpPr>
          <p:nvPr/>
        </p:nvSpPr>
        <p:spPr>
          <a:xfrm>
            <a:off x="355600" y="104775"/>
            <a:ext cx="5168900" cy="246221"/>
          </a:xfrm>
          <a:prstGeom prst="rect">
            <a:avLst/>
          </a:prstGeom>
        </p:spPr>
        <p:txBody>
          <a:bodyPr vert="horz" wrap="square" lIns="0" tIns="0" rIns="0" bIns="0">
            <a:spAutoFit/>
          </a:bodyPr>
          <a:lstStyle>
            <a:lvl1pPr algn="l" defTabSz="457200" rtl="0" eaLnBrk="1" latinLnBrk="0" hangingPunct="1">
              <a:spcBef>
                <a:spcPct val="0"/>
              </a:spcBef>
              <a:buNone/>
              <a:defRPr sz="1600" b="1" i="0" kern="1200">
                <a:solidFill>
                  <a:srgbClr val="FFFFFF"/>
                </a:solidFill>
                <a:latin typeface="Arial"/>
                <a:ea typeface="+mj-ea"/>
                <a:cs typeface="Arial"/>
              </a:defRPr>
            </a:lvl1pPr>
          </a:lstStyle>
          <a:p>
            <a:r>
              <a:rPr lang="en-US" dirty="0">
                <a:latin typeface="Arial" pitchFamily="34" charset="0"/>
                <a:cs typeface="Arial" pitchFamily="34" charset="0"/>
              </a:rPr>
              <a:t>Part 4.0: Communication</a:t>
            </a:r>
            <a:endParaRPr lang="en-US" sz="1400" dirty="0">
              <a:latin typeface="Arial" pitchFamily="34" charset="0"/>
              <a:cs typeface="Arial" pitchFamily="34" charset="0"/>
            </a:endParaRPr>
          </a:p>
        </p:txBody>
      </p:sp>
      <p:sp>
        <p:nvSpPr>
          <p:cNvPr id="8" name="Text Placeholder 16"/>
          <p:cNvSpPr txBox="1">
            <a:spLocks/>
          </p:cNvSpPr>
          <p:nvPr/>
        </p:nvSpPr>
        <p:spPr>
          <a:xfrm>
            <a:off x="5549900" y="95250"/>
            <a:ext cx="3238500" cy="260350"/>
          </a:xfrm>
          <a:prstGeom prst="rect">
            <a:avLst/>
          </a:prstGeom>
        </p:spPr>
        <p:txBody>
          <a:bodyPr vert="horz" lIns="0" tIns="0" rIns="0" bIns="0">
            <a:normAutofit/>
          </a:bodyPr>
          <a:lstStyle>
            <a:lvl1pPr marL="0" indent="0" algn="r" defTabSz="457200" rtl="0" eaLnBrk="1" latinLnBrk="0" hangingPunct="1">
              <a:spcBef>
                <a:spcPct val="20000"/>
              </a:spcBef>
              <a:buFont typeface="Arial"/>
              <a:buNone/>
              <a:defRPr sz="1600" b="0" i="0" kern="1200">
                <a:solidFill>
                  <a:schemeClr val="bg1"/>
                </a:solidFill>
                <a:latin typeface="Arial"/>
                <a:ea typeface="+mn-ea"/>
                <a:cs typeface="Arial"/>
              </a:defRPr>
            </a:lvl1pPr>
            <a:lvl2pPr marL="457200" indent="0" algn="l" defTabSz="457200" rtl="0" eaLnBrk="1" latinLnBrk="0" hangingPunct="1">
              <a:spcBef>
                <a:spcPct val="20000"/>
              </a:spcBef>
              <a:buFont typeface="Arial"/>
              <a:buNone/>
              <a:defRPr sz="1600" b="0" i="0" kern="1200">
                <a:solidFill>
                  <a:srgbClr val="F12C3E"/>
                </a:solidFill>
                <a:latin typeface="Arial"/>
                <a:ea typeface="+mn-ea"/>
                <a:cs typeface="Arial"/>
              </a:defRPr>
            </a:lvl2pPr>
            <a:lvl3pPr marL="914400" indent="0" algn="l" defTabSz="457200" rtl="0" eaLnBrk="1" latinLnBrk="0" hangingPunct="1">
              <a:spcBef>
                <a:spcPct val="20000"/>
              </a:spcBef>
              <a:buFont typeface="Arial"/>
              <a:buNone/>
              <a:defRPr sz="1600" b="0" i="0" kern="1200">
                <a:solidFill>
                  <a:srgbClr val="F12C3E"/>
                </a:solidFill>
                <a:latin typeface="Arial"/>
                <a:ea typeface="+mn-ea"/>
                <a:cs typeface="Arial"/>
              </a:defRPr>
            </a:lvl3pPr>
            <a:lvl4pPr marL="1371600" indent="0" algn="l" defTabSz="457200" rtl="0" eaLnBrk="1" latinLnBrk="0" hangingPunct="1">
              <a:spcBef>
                <a:spcPct val="20000"/>
              </a:spcBef>
              <a:buFont typeface="Arial"/>
              <a:buNone/>
              <a:defRPr sz="1600" b="0" i="0" kern="1200">
                <a:solidFill>
                  <a:srgbClr val="F12C3E"/>
                </a:solidFill>
                <a:latin typeface="Arial"/>
                <a:ea typeface="+mn-ea"/>
                <a:cs typeface="Arial"/>
              </a:defRPr>
            </a:lvl4pPr>
            <a:lvl5pPr marL="1828800" indent="0" algn="l" defTabSz="457200" rtl="0" eaLnBrk="1" latinLnBrk="0" hangingPunct="1">
              <a:spcBef>
                <a:spcPct val="20000"/>
              </a:spcBef>
              <a:buFont typeface="Arial"/>
              <a:buNone/>
              <a:defRPr sz="1600" b="0" i="0" kern="1200">
                <a:solidFill>
                  <a:srgbClr val="F12C3E"/>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latin typeface="Arial" pitchFamily="34" charset="0"/>
                <a:cs typeface="Arial" pitchFamily="34" charset="0"/>
              </a:rPr>
              <a:t>Activity 4.1: Context Creation</a:t>
            </a:r>
            <a:endParaRPr lang="en-GB" sz="1400" dirty="0">
              <a:latin typeface="Arial" pitchFamily="34" charset="0"/>
              <a:cs typeface="Arial" pitchFamily="34" charset="0"/>
            </a:endParaRPr>
          </a:p>
        </p:txBody>
      </p:sp>
      <p:grpSp>
        <p:nvGrpSpPr>
          <p:cNvPr id="10" name="Group 9"/>
          <p:cNvGrpSpPr/>
          <p:nvPr/>
        </p:nvGrpSpPr>
        <p:grpSpPr>
          <a:xfrm flipH="1">
            <a:off x="441045" y="3153936"/>
            <a:ext cx="4285950" cy="1144209"/>
            <a:chOff x="2336258" y="3841801"/>
            <a:chExt cx="4285950" cy="788403"/>
          </a:xfrm>
        </p:grpSpPr>
        <p:sp>
          <p:nvSpPr>
            <p:cNvPr id="13" name="TextBox 12"/>
            <p:cNvSpPr txBox="1"/>
            <p:nvPr/>
          </p:nvSpPr>
          <p:spPr>
            <a:xfrm flipH="1">
              <a:off x="2336258" y="3990225"/>
              <a:ext cx="4285950" cy="639979"/>
            </a:xfrm>
            <a:prstGeom prst="rect">
              <a:avLst/>
            </a:prstGeom>
            <a:solidFill>
              <a:srgbClr val="F9B1BA"/>
            </a:solidFill>
            <a:ln w="161925" cap="rnd">
              <a:solidFill>
                <a:srgbClr val="F9B1BA"/>
              </a:solidFill>
            </a:ln>
            <a:effectLst/>
          </p:spPr>
          <p:txBody>
            <a:bodyPr wrap="square" lIns="0" tIns="0" rIns="0" bIns="0" rtlCol="0" anchor="ctr" anchorCtr="1">
              <a:noAutofit/>
            </a:bodyPr>
            <a:lstStyle/>
            <a:p>
              <a:pPr algn="ctr"/>
              <a:r>
                <a:rPr lang="en-US" sz="1600" dirty="0">
                  <a:solidFill>
                    <a:srgbClr val="003359"/>
                  </a:solidFill>
                  <a:latin typeface="Arial" pitchFamily="34" charset="0"/>
                  <a:cs typeface="Arial" pitchFamily="34" charset="0"/>
                </a:rPr>
                <a:t>Imagine you want to have a friend come to your home for lunch, but you aren’t a very good cook. What are some easy things to make?</a:t>
              </a:r>
            </a:p>
          </p:txBody>
        </p:sp>
        <p:sp>
          <p:nvSpPr>
            <p:cNvPr id="14" name="Right Triangle 13"/>
            <p:cNvSpPr/>
            <p:nvPr/>
          </p:nvSpPr>
          <p:spPr>
            <a:xfrm>
              <a:off x="3923178" y="3841801"/>
              <a:ext cx="146051" cy="101702"/>
            </a:xfrm>
            <a:prstGeom prst="rtTriangle">
              <a:avLst/>
            </a:prstGeom>
            <a:solidFill>
              <a:srgbClr val="F9B1B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grpSp>
      <p:grpSp>
        <p:nvGrpSpPr>
          <p:cNvPr id="23" name="Group 14"/>
          <p:cNvGrpSpPr/>
          <p:nvPr/>
        </p:nvGrpSpPr>
        <p:grpSpPr>
          <a:xfrm>
            <a:off x="6519798" y="2235760"/>
            <a:ext cx="2195051" cy="648000"/>
            <a:chOff x="2933700" y="3014663"/>
            <a:chExt cx="2195051" cy="648000"/>
          </a:xfrm>
          <a:solidFill>
            <a:srgbClr val="D0ECF3"/>
          </a:solidFill>
        </p:grpSpPr>
        <p:sp>
          <p:nvSpPr>
            <p:cNvPr id="24" name="TextBox 23"/>
            <p:cNvSpPr txBox="1"/>
            <p:nvPr/>
          </p:nvSpPr>
          <p:spPr>
            <a:xfrm flipH="1">
              <a:off x="3155951" y="3014663"/>
              <a:ext cx="1972800" cy="648000"/>
            </a:xfrm>
            <a:prstGeom prst="rect">
              <a:avLst/>
            </a:prstGeom>
            <a:solidFill>
              <a:srgbClr val="C7EDF6"/>
            </a:solidFill>
            <a:ln w="161925" cap="rnd">
              <a:solidFill>
                <a:srgbClr val="C7EDF6"/>
              </a:solidFill>
            </a:ln>
            <a:effectLst/>
          </p:spPr>
          <p:txBody>
            <a:bodyPr wrap="square" lIns="0" tIns="0" rIns="0" bIns="0" rtlCol="0" anchor="ctr" anchorCtr="1">
              <a:noAutofit/>
            </a:bodyPr>
            <a:lstStyle/>
            <a:p>
              <a:pPr algn="ctr"/>
              <a:r>
                <a:rPr lang="en-US" sz="1600" u="dotted" dirty="0">
                  <a:solidFill>
                    <a:srgbClr val="003359"/>
                  </a:solidFill>
                  <a:latin typeface="Arial" pitchFamily="34" charset="0"/>
                  <a:cs typeface="Arial" pitchFamily="34" charset="0"/>
                </a:rPr>
                <a:t>                  </a:t>
              </a:r>
              <a:r>
                <a:rPr lang="en-US" sz="1600" u="dotted" dirty="0" smtClean="0">
                  <a:solidFill>
                    <a:srgbClr val="003359"/>
                  </a:solidFill>
                  <a:latin typeface="Arial" pitchFamily="34" charset="0"/>
                  <a:cs typeface="Arial" pitchFamily="34" charset="0"/>
                </a:rPr>
                <a:t>    </a:t>
              </a:r>
              <a:r>
                <a:rPr lang="en-US" sz="1600" u="dotted" dirty="0">
                  <a:solidFill>
                    <a:srgbClr val="003359"/>
                  </a:solidFill>
                  <a:latin typeface="Arial" pitchFamily="34" charset="0"/>
                  <a:cs typeface="Arial" pitchFamily="34" charset="0"/>
                </a:rPr>
                <a:t> </a:t>
              </a:r>
              <a:r>
                <a:rPr lang="en-US" sz="1600" dirty="0">
                  <a:solidFill>
                    <a:srgbClr val="003359"/>
                  </a:solidFill>
                  <a:latin typeface="Arial" pitchFamily="34" charset="0"/>
                  <a:cs typeface="Arial" pitchFamily="34" charset="0"/>
                </a:rPr>
                <a:t>.</a:t>
              </a:r>
            </a:p>
          </p:txBody>
        </p:sp>
        <p:sp>
          <p:nvSpPr>
            <p:cNvPr id="25" name="Right Triangle 24"/>
            <p:cNvSpPr/>
            <p:nvPr/>
          </p:nvSpPr>
          <p:spPr>
            <a:xfrm rot="10800000">
              <a:off x="2933700" y="3040063"/>
              <a:ext cx="146051" cy="146051"/>
            </a:xfrm>
            <a:prstGeom prst="r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grpSp>
      <p:sp>
        <p:nvSpPr>
          <p:cNvPr id="16" name="Rectangle 15"/>
          <p:cNvSpPr/>
          <p:nvPr/>
        </p:nvSpPr>
        <p:spPr>
          <a:xfrm>
            <a:off x="0" y="446088"/>
            <a:ext cx="9144000" cy="72000"/>
          </a:xfrm>
          <a:prstGeom prst="rect">
            <a:avLst/>
          </a:prstGeom>
          <a:solidFill>
            <a:srgbClr val="F12C3E">
              <a:alpha val="75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p:nvSpPr>
        <p:spPr>
          <a:xfrm>
            <a:off x="1" y="446088"/>
            <a:ext cx="358774" cy="72000"/>
          </a:xfrm>
          <a:prstGeom prst="rect">
            <a:avLst/>
          </a:prstGeom>
          <a:solidFill>
            <a:srgbClr val="F12C3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174914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5"/>
          <p:cNvSpPr/>
          <p:nvPr/>
        </p:nvSpPr>
        <p:spPr>
          <a:xfrm>
            <a:off x="0" y="1"/>
            <a:ext cx="9144000" cy="447674"/>
          </a:xfrm>
          <a:prstGeom prst="rect">
            <a:avLst/>
          </a:prstGeom>
          <a:solidFill>
            <a:srgbClr val="00335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35" name="Title 8"/>
          <p:cNvSpPr txBox="1">
            <a:spLocks/>
          </p:cNvSpPr>
          <p:nvPr/>
        </p:nvSpPr>
        <p:spPr>
          <a:xfrm>
            <a:off x="355600" y="104775"/>
            <a:ext cx="5168900" cy="246221"/>
          </a:xfrm>
          <a:prstGeom prst="rect">
            <a:avLst/>
          </a:prstGeom>
        </p:spPr>
        <p:txBody>
          <a:bodyPr vert="horz" wrap="square" lIns="0" tIns="0" rIns="0" bIns="0">
            <a:spAutoFit/>
          </a:bodyPr>
          <a:lstStyle>
            <a:lvl1pPr algn="l" defTabSz="457200" rtl="0" eaLnBrk="1" latinLnBrk="0" hangingPunct="1">
              <a:spcBef>
                <a:spcPct val="0"/>
              </a:spcBef>
              <a:buNone/>
              <a:defRPr sz="1600" b="1" i="0" kern="1200">
                <a:solidFill>
                  <a:srgbClr val="FFFFFF"/>
                </a:solidFill>
                <a:latin typeface="Arial"/>
                <a:ea typeface="+mj-ea"/>
                <a:cs typeface="Arial"/>
              </a:defRPr>
            </a:lvl1pPr>
          </a:lstStyle>
          <a:p>
            <a:r>
              <a:rPr lang="en-US" dirty="0">
                <a:latin typeface="Arial" pitchFamily="34" charset="0"/>
                <a:cs typeface="Arial" pitchFamily="34" charset="0"/>
              </a:rPr>
              <a:t>Part 4.0: Communication</a:t>
            </a:r>
          </a:p>
        </p:txBody>
      </p:sp>
      <p:sp>
        <p:nvSpPr>
          <p:cNvPr id="36" name="Text Placeholder 16"/>
          <p:cNvSpPr txBox="1">
            <a:spLocks/>
          </p:cNvSpPr>
          <p:nvPr/>
        </p:nvSpPr>
        <p:spPr>
          <a:xfrm>
            <a:off x="5549900" y="95250"/>
            <a:ext cx="3238500" cy="260350"/>
          </a:xfrm>
          <a:prstGeom prst="rect">
            <a:avLst/>
          </a:prstGeom>
        </p:spPr>
        <p:txBody>
          <a:bodyPr vert="horz" lIns="0" tIns="0" rIns="0" bIns="0">
            <a:normAutofit/>
          </a:bodyPr>
          <a:lstStyle>
            <a:lvl1pPr marL="0" indent="0" algn="r" defTabSz="457200" rtl="0" eaLnBrk="1" latinLnBrk="0" hangingPunct="1">
              <a:spcBef>
                <a:spcPct val="20000"/>
              </a:spcBef>
              <a:buFont typeface="Arial"/>
              <a:buNone/>
              <a:defRPr sz="1600" b="0" i="0" kern="1200">
                <a:solidFill>
                  <a:schemeClr val="bg1"/>
                </a:solidFill>
                <a:latin typeface="Arial"/>
                <a:ea typeface="+mn-ea"/>
                <a:cs typeface="Arial"/>
              </a:defRPr>
            </a:lvl1pPr>
            <a:lvl2pPr marL="457200" indent="0" algn="l" defTabSz="457200" rtl="0" eaLnBrk="1" latinLnBrk="0" hangingPunct="1">
              <a:spcBef>
                <a:spcPct val="20000"/>
              </a:spcBef>
              <a:buFont typeface="Arial"/>
              <a:buNone/>
              <a:defRPr sz="1600" b="0" i="0" kern="1200">
                <a:solidFill>
                  <a:srgbClr val="F12C3E"/>
                </a:solidFill>
                <a:latin typeface="Arial"/>
                <a:ea typeface="+mn-ea"/>
                <a:cs typeface="Arial"/>
              </a:defRPr>
            </a:lvl2pPr>
            <a:lvl3pPr marL="914400" indent="0" algn="l" defTabSz="457200" rtl="0" eaLnBrk="1" latinLnBrk="0" hangingPunct="1">
              <a:spcBef>
                <a:spcPct val="20000"/>
              </a:spcBef>
              <a:buFont typeface="Arial"/>
              <a:buNone/>
              <a:defRPr sz="1600" b="0" i="0" kern="1200">
                <a:solidFill>
                  <a:srgbClr val="F12C3E"/>
                </a:solidFill>
                <a:latin typeface="Arial"/>
                <a:ea typeface="+mn-ea"/>
                <a:cs typeface="Arial"/>
              </a:defRPr>
            </a:lvl3pPr>
            <a:lvl4pPr marL="1371600" indent="0" algn="l" defTabSz="457200" rtl="0" eaLnBrk="1" latinLnBrk="0" hangingPunct="1">
              <a:spcBef>
                <a:spcPct val="20000"/>
              </a:spcBef>
              <a:buFont typeface="Arial"/>
              <a:buNone/>
              <a:defRPr sz="1600" b="0" i="0" kern="1200">
                <a:solidFill>
                  <a:srgbClr val="F12C3E"/>
                </a:solidFill>
                <a:latin typeface="Arial"/>
                <a:ea typeface="+mn-ea"/>
                <a:cs typeface="Arial"/>
              </a:defRPr>
            </a:lvl4pPr>
            <a:lvl5pPr marL="1828800" indent="0" algn="l" defTabSz="457200" rtl="0" eaLnBrk="1" latinLnBrk="0" hangingPunct="1">
              <a:spcBef>
                <a:spcPct val="20000"/>
              </a:spcBef>
              <a:buFont typeface="Arial"/>
              <a:buNone/>
              <a:defRPr sz="1600" b="0" i="0" kern="1200">
                <a:solidFill>
                  <a:srgbClr val="F12C3E"/>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latin typeface="Arial" pitchFamily="34" charset="0"/>
                <a:cs typeface="Arial" pitchFamily="34" charset="0"/>
              </a:rPr>
              <a:t>Activity </a:t>
            </a:r>
            <a:r>
              <a:rPr lang="en-US" dirty="0" smtClean="0">
                <a:latin typeface="Arial" pitchFamily="34" charset="0"/>
                <a:cs typeface="Arial" pitchFamily="34" charset="0"/>
              </a:rPr>
              <a:t>4.1: </a:t>
            </a:r>
            <a:r>
              <a:rPr lang="en-US" dirty="0">
                <a:latin typeface="Arial" pitchFamily="34" charset="0"/>
                <a:cs typeface="Arial" pitchFamily="34" charset="0"/>
              </a:rPr>
              <a:t>Practice</a:t>
            </a:r>
            <a:endParaRPr lang="en-GB" dirty="0">
              <a:latin typeface="Arial" pitchFamily="34" charset="0"/>
              <a:cs typeface="Arial" pitchFamily="34" charset="0"/>
            </a:endParaRPr>
          </a:p>
        </p:txBody>
      </p:sp>
      <p:grpSp>
        <p:nvGrpSpPr>
          <p:cNvPr id="28" name="Group 27"/>
          <p:cNvGrpSpPr/>
          <p:nvPr/>
        </p:nvGrpSpPr>
        <p:grpSpPr>
          <a:xfrm>
            <a:off x="360071" y="859956"/>
            <a:ext cx="4123766" cy="3876300"/>
            <a:chOff x="1995334" y="1052490"/>
            <a:chExt cx="3221691" cy="3489111"/>
          </a:xfrm>
        </p:grpSpPr>
        <p:grpSp>
          <p:nvGrpSpPr>
            <p:cNvPr id="21" name="Group 20"/>
            <p:cNvGrpSpPr/>
            <p:nvPr/>
          </p:nvGrpSpPr>
          <p:grpSpPr>
            <a:xfrm>
              <a:off x="1995334" y="1052490"/>
              <a:ext cx="3221691" cy="3489111"/>
              <a:chOff x="1995334" y="1052490"/>
              <a:chExt cx="3221691" cy="3489111"/>
            </a:xfrm>
          </p:grpSpPr>
          <p:sp>
            <p:nvSpPr>
              <p:cNvPr id="18" name="Rectangle 17"/>
              <p:cNvSpPr/>
              <p:nvPr/>
            </p:nvSpPr>
            <p:spPr>
              <a:xfrm>
                <a:off x="1995334" y="1052490"/>
                <a:ext cx="3221691" cy="304800"/>
              </a:xfrm>
              <a:prstGeom prst="rect">
                <a:avLst/>
              </a:prstGeom>
              <a:solidFill>
                <a:srgbClr val="E0F4F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13" name="TextBox 12"/>
              <p:cNvSpPr txBox="1"/>
              <p:nvPr/>
            </p:nvSpPr>
            <p:spPr>
              <a:xfrm>
                <a:off x="2236350" y="1123848"/>
                <a:ext cx="2726024" cy="152400"/>
              </a:xfrm>
              <a:prstGeom prst="rect">
                <a:avLst/>
              </a:prstGeom>
            </p:spPr>
            <p:txBody>
              <a:bodyPr wrap="square" lIns="0" tIns="0" rIns="0" bIns="0" rtlCol="0" anchor="ctr">
                <a:noAutofit/>
              </a:bodyPr>
              <a:lstStyle/>
              <a:p>
                <a:pPr algn="ctr"/>
                <a:r>
                  <a:rPr lang="nl-NL" sz="1600" b="1" dirty="0">
                    <a:solidFill>
                      <a:srgbClr val="003359"/>
                    </a:solidFill>
                    <a:latin typeface="Arial" pitchFamily="34" charset="0"/>
                    <a:cs typeface="Arial" pitchFamily="34" charset="0"/>
                  </a:rPr>
                  <a:t>Student </a:t>
                </a:r>
                <a:r>
                  <a:rPr lang="nl-NL" sz="1600" b="1" dirty="0" smtClean="0">
                    <a:solidFill>
                      <a:srgbClr val="003359"/>
                    </a:solidFill>
                    <a:latin typeface="Arial" pitchFamily="34" charset="0"/>
                    <a:cs typeface="Arial" pitchFamily="34" charset="0"/>
                  </a:rPr>
                  <a:t>A</a:t>
                </a:r>
                <a:endParaRPr lang="en-US" sz="1600" b="1" i="0" dirty="0">
                  <a:solidFill>
                    <a:srgbClr val="003359"/>
                  </a:solidFill>
                  <a:latin typeface="Arial" pitchFamily="34" charset="0"/>
                  <a:cs typeface="Arial" pitchFamily="34" charset="0"/>
                </a:endParaRPr>
              </a:p>
            </p:txBody>
          </p:sp>
          <p:sp>
            <p:nvSpPr>
              <p:cNvPr id="20" name="Rectangle 19"/>
              <p:cNvSpPr/>
              <p:nvPr/>
            </p:nvSpPr>
            <p:spPr>
              <a:xfrm>
                <a:off x="1996870" y="1052616"/>
                <a:ext cx="3212327" cy="3488985"/>
              </a:xfrm>
              <a:prstGeom prst="rect">
                <a:avLst/>
              </a:prstGeom>
              <a:noFill/>
              <a:ln w="25400">
                <a:solidFill>
                  <a:srgbClr val="E0F4F8"/>
                </a:solid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grpSp>
        <p:sp>
          <p:nvSpPr>
            <p:cNvPr id="27" name="TextBox 26"/>
            <p:cNvSpPr txBox="1"/>
            <p:nvPr/>
          </p:nvSpPr>
          <p:spPr>
            <a:xfrm>
              <a:off x="2041871" y="1365582"/>
              <a:ext cx="3143563" cy="877733"/>
            </a:xfrm>
            <a:prstGeom prst="rect">
              <a:avLst/>
            </a:prstGeom>
          </p:spPr>
          <p:txBody>
            <a:bodyPr wrap="square" lIns="0" tIns="0" rIns="0" bIns="0" rtlCol="0">
              <a:spAutoFit/>
            </a:bodyPr>
            <a:lstStyle/>
            <a:p>
              <a:r>
                <a:rPr lang="en-US" sz="1600" b="1" dirty="0">
                  <a:latin typeface="Arial" pitchFamily="34" charset="0"/>
                  <a:cs typeface="Arial" pitchFamily="34" charset="0"/>
                </a:rPr>
                <a:t>Ask your roommate if you have the items </a:t>
              </a:r>
              <a:r>
                <a:rPr lang="en-US" sz="1600" b="1" dirty="0" smtClean="0">
                  <a:latin typeface="Arial" pitchFamily="34" charset="0"/>
                  <a:cs typeface="Arial" pitchFamily="34" charset="0"/>
                </a:rPr>
                <a:t>you need </a:t>
              </a:r>
              <a:r>
                <a:rPr lang="en-US" sz="1600" b="1" dirty="0">
                  <a:latin typeface="Arial" pitchFamily="34" charset="0"/>
                  <a:cs typeface="Arial" pitchFamily="34" charset="0"/>
                </a:rPr>
                <a:t>in </a:t>
              </a:r>
              <a:r>
                <a:rPr lang="en-US" sz="1600" b="1" dirty="0" smtClean="0">
                  <a:latin typeface="Arial" pitchFamily="34" charset="0"/>
                  <a:cs typeface="Arial" pitchFamily="34" charset="0"/>
                </a:rPr>
                <a:t>the kitchen</a:t>
              </a:r>
              <a:r>
                <a:rPr lang="en-US" sz="1600" b="1" dirty="0">
                  <a:latin typeface="Arial" pitchFamily="34" charset="0"/>
                  <a:cs typeface="Arial" pitchFamily="34" charset="0"/>
                </a:rPr>
                <a:t>. S/He will tell you what </a:t>
              </a:r>
              <a:r>
                <a:rPr lang="en-US" sz="1600" b="1" dirty="0" smtClean="0">
                  <a:latin typeface="Arial" pitchFamily="34" charset="0"/>
                  <a:cs typeface="Arial" pitchFamily="34" charset="0"/>
                </a:rPr>
                <a:t>you have </a:t>
              </a:r>
              <a:r>
                <a:rPr lang="en-US" sz="1600" b="1" dirty="0">
                  <a:latin typeface="Arial" pitchFamily="34" charset="0"/>
                  <a:cs typeface="Arial" pitchFamily="34" charset="0"/>
                </a:rPr>
                <a:t>and if you can use it. </a:t>
              </a:r>
            </a:p>
            <a:p>
              <a:r>
                <a:rPr lang="en-US" sz="1600" b="1" dirty="0">
                  <a:latin typeface="Arial" pitchFamily="34" charset="0"/>
                  <a:cs typeface="Arial" pitchFamily="34" charset="0"/>
                </a:rPr>
                <a:t>Then make a list for the store</a:t>
              </a:r>
              <a:r>
                <a:rPr lang="en-US" sz="1600" b="1" dirty="0" smtClean="0">
                  <a:latin typeface="Arial" pitchFamily="34" charset="0"/>
                  <a:cs typeface="Arial" pitchFamily="34" charset="0"/>
                </a:rPr>
                <a:t>.</a:t>
              </a:r>
              <a:endParaRPr lang="en-US" sz="1600" dirty="0">
                <a:latin typeface="Arial" pitchFamily="34" charset="0"/>
                <a:cs typeface="Arial" pitchFamily="34" charset="0"/>
              </a:endParaRPr>
            </a:p>
          </p:txBody>
        </p:sp>
      </p:grpSp>
      <p:sp>
        <p:nvSpPr>
          <p:cNvPr id="48" name="TextBox 24"/>
          <p:cNvSpPr txBox="1"/>
          <p:nvPr/>
        </p:nvSpPr>
        <p:spPr>
          <a:xfrm>
            <a:off x="450850" y="2224622"/>
            <a:ext cx="1317990" cy="1323439"/>
          </a:xfrm>
          <a:prstGeom prst="rect">
            <a:avLst/>
          </a:prstGeom>
          <a:noFill/>
        </p:spPr>
        <p:txBody>
          <a:bodyPr wrap="none" rtlCol="0">
            <a:spAutoFit/>
          </a:bodyPr>
          <a:lstStyle/>
          <a:p>
            <a:pPr marL="285750" indent="-285750">
              <a:buFont typeface="Arial" pitchFamily="34" charset="0"/>
              <a:buChar char="•"/>
            </a:pPr>
            <a:r>
              <a:rPr lang="en-US" sz="1600" dirty="0" smtClean="0">
                <a:latin typeface="Arial" pitchFamily="34" charset="0"/>
                <a:cs typeface="Arial" pitchFamily="34" charset="0"/>
              </a:rPr>
              <a:t>bread</a:t>
            </a:r>
            <a:endParaRPr lang="en-US" sz="1600" dirty="0">
              <a:latin typeface="Arial" pitchFamily="34" charset="0"/>
              <a:cs typeface="Arial" pitchFamily="34" charset="0"/>
            </a:endParaRPr>
          </a:p>
          <a:p>
            <a:pPr marL="285750" indent="-285750">
              <a:buFont typeface="Arial" pitchFamily="34" charset="0"/>
              <a:buChar char="•"/>
            </a:pPr>
            <a:r>
              <a:rPr lang="en-US" sz="1600" dirty="0" smtClean="0">
                <a:latin typeface="Arial" pitchFamily="34" charset="0"/>
                <a:cs typeface="Arial" pitchFamily="34" charset="0"/>
              </a:rPr>
              <a:t>cola</a:t>
            </a:r>
            <a:endParaRPr lang="en-US" sz="1600" dirty="0">
              <a:latin typeface="Arial" pitchFamily="34" charset="0"/>
              <a:cs typeface="Arial" pitchFamily="34" charset="0"/>
            </a:endParaRPr>
          </a:p>
          <a:p>
            <a:pPr marL="285750" indent="-285750">
              <a:buFont typeface="Arial" pitchFamily="34" charset="0"/>
              <a:buChar char="•"/>
            </a:pPr>
            <a:r>
              <a:rPr lang="en-US" sz="1600" dirty="0" smtClean="0">
                <a:latin typeface="Arial" pitchFamily="34" charset="0"/>
                <a:cs typeface="Arial" pitchFamily="34" charset="0"/>
              </a:rPr>
              <a:t>lettuce</a:t>
            </a:r>
            <a:endParaRPr lang="en-US" sz="1600" dirty="0">
              <a:latin typeface="Arial" pitchFamily="34" charset="0"/>
              <a:cs typeface="Arial" pitchFamily="34" charset="0"/>
            </a:endParaRPr>
          </a:p>
          <a:p>
            <a:pPr marL="285750" indent="-285750">
              <a:buFont typeface="Arial" pitchFamily="34" charset="0"/>
              <a:buChar char="•"/>
            </a:pPr>
            <a:r>
              <a:rPr lang="en-US" sz="1600" dirty="0" smtClean="0">
                <a:latin typeface="Arial" pitchFamily="34" charset="0"/>
                <a:cs typeface="Arial" pitchFamily="34" charset="0"/>
              </a:rPr>
              <a:t>tomatoes</a:t>
            </a:r>
            <a:endParaRPr lang="en-US" sz="1600" dirty="0">
              <a:latin typeface="Arial" pitchFamily="34" charset="0"/>
              <a:cs typeface="Arial" pitchFamily="34" charset="0"/>
            </a:endParaRPr>
          </a:p>
          <a:p>
            <a:pPr marL="285750" indent="-285750">
              <a:buFont typeface="Arial" pitchFamily="34" charset="0"/>
              <a:buChar char="•"/>
            </a:pPr>
            <a:r>
              <a:rPr lang="en-US" sz="1600" dirty="0" smtClean="0">
                <a:latin typeface="Arial" pitchFamily="34" charset="0"/>
                <a:cs typeface="Arial" pitchFamily="34" charset="0"/>
              </a:rPr>
              <a:t>cheese</a:t>
            </a:r>
            <a:endParaRPr lang="en-US" sz="1600" dirty="0">
              <a:latin typeface="Arial" pitchFamily="34" charset="0"/>
              <a:cs typeface="Arial" pitchFamily="34" charset="0"/>
            </a:endParaRPr>
          </a:p>
        </p:txBody>
      </p:sp>
      <p:sp>
        <p:nvSpPr>
          <p:cNvPr id="31" name="TextBox 30"/>
          <p:cNvSpPr txBox="1"/>
          <p:nvPr/>
        </p:nvSpPr>
        <p:spPr>
          <a:xfrm>
            <a:off x="4704872" y="1201079"/>
            <a:ext cx="4023762" cy="2025170"/>
          </a:xfrm>
          <a:prstGeom prst="rect">
            <a:avLst/>
          </a:prstGeom>
        </p:spPr>
        <p:txBody>
          <a:bodyPr wrap="square" lIns="0" tIns="0" rIns="0" bIns="0" rtlCol="0">
            <a:spAutoFit/>
          </a:bodyPr>
          <a:lstStyle/>
          <a:p>
            <a:pPr>
              <a:spcAft>
                <a:spcPts val="600"/>
              </a:spcAft>
            </a:pPr>
            <a:r>
              <a:rPr lang="en-US" sz="1600" b="1" dirty="0">
                <a:latin typeface="Arial" pitchFamily="34" charset="0"/>
                <a:cs typeface="Arial" pitchFamily="34" charset="0"/>
              </a:rPr>
              <a:t>Tell your roommate what is in the kitchen </a:t>
            </a:r>
            <a:r>
              <a:rPr lang="en-US" sz="1600" b="1" dirty="0" smtClean="0">
                <a:latin typeface="Arial" pitchFamily="34" charset="0"/>
                <a:cs typeface="Arial" pitchFamily="34" charset="0"/>
              </a:rPr>
              <a:t>and whose </a:t>
            </a:r>
            <a:r>
              <a:rPr lang="en-US" sz="1600" b="1" dirty="0">
                <a:latin typeface="Arial" pitchFamily="34" charset="0"/>
                <a:cs typeface="Arial" pitchFamily="34" charset="0"/>
              </a:rPr>
              <a:t>it is. If it belongs to Alex or Pedro, </a:t>
            </a:r>
            <a:r>
              <a:rPr lang="en-US" sz="1600" b="1" dirty="0" smtClean="0">
                <a:latin typeface="Arial" pitchFamily="34" charset="0"/>
                <a:cs typeface="Arial" pitchFamily="34" charset="0"/>
              </a:rPr>
              <a:t>you cannot </a:t>
            </a:r>
            <a:r>
              <a:rPr lang="en-US" sz="1600" b="1" dirty="0">
                <a:latin typeface="Arial" pitchFamily="34" charset="0"/>
                <a:cs typeface="Arial" pitchFamily="34" charset="0"/>
              </a:rPr>
              <a:t>use </a:t>
            </a:r>
            <a:r>
              <a:rPr lang="en-US" sz="1600" b="1" dirty="0" smtClean="0">
                <a:latin typeface="Arial" pitchFamily="34" charset="0"/>
                <a:cs typeface="Arial" pitchFamily="34" charset="0"/>
              </a:rPr>
              <a:t>it.</a:t>
            </a:r>
          </a:p>
          <a:p>
            <a:pPr>
              <a:spcAft>
                <a:spcPts val="600"/>
              </a:spcAft>
            </a:pPr>
            <a:r>
              <a:rPr lang="en-US" sz="1600" b="1" dirty="0">
                <a:latin typeface="Arial" pitchFamily="34" charset="0"/>
                <a:cs typeface="Arial" pitchFamily="34" charset="0"/>
              </a:rPr>
              <a:t/>
            </a:r>
            <a:br>
              <a:rPr lang="en-US" sz="1600" b="1" dirty="0">
                <a:latin typeface="Arial" pitchFamily="34" charset="0"/>
                <a:cs typeface="Arial" pitchFamily="34" charset="0"/>
              </a:rPr>
            </a:br>
            <a:r>
              <a:rPr lang="en-US" sz="1600" dirty="0" smtClean="0">
                <a:latin typeface="Arial" pitchFamily="34" charset="0"/>
                <a:cs typeface="Arial" pitchFamily="34" charset="0"/>
              </a:rPr>
              <a:t>Alex </a:t>
            </a:r>
            <a:r>
              <a:rPr lang="en-US" sz="1600" dirty="0">
                <a:latin typeface="Arial" pitchFamily="34" charset="0"/>
                <a:cs typeface="Arial" pitchFamily="34" charset="0"/>
              </a:rPr>
              <a:t>has: salad dressing</a:t>
            </a:r>
          </a:p>
          <a:p>
            <a:pPr>
              <a:lnSpc>
                <a:spcPct val="130000"/>
              </a:lnSpc>
            </a:pPr>
            <a:r>
              <a:rPr lang="en-US" sz="1600" dirty="0">
                <a:latin typeface="Arial" pitchFamily="34" charset="0"/>
                <a:cs typeface="Arial" pitchFamily="34" charset="0"/>
              </a:rPr>
              <a:t>Pedro has: bread, cola</a:t>
            </a:r>
          </a:p>
          <a:p>
            <a:pPr>
              <a:lnSpc>
                <a:spcPct val="130000"/>
              </a:lnSpc>
            </a:pPr>
            <a:r>
              <a:rPr lang="en-US" sz="1600" dirty="0">
                <a:latin typeface="Arial" pitchFamily="34" charset="0"/>
                <a:cs typeface="Arial" pitchFamily="34" charset="0"/>
              </a:rPr>
              <a:t>You have: eggs, </a:t>
            </a:r>
            <a:r>
              <a:rPr lang="en-US" sz="1600" dirty="0" smtClean="0">
                <a:latin typeface="Arial" pitchFamily="34" charset="0"/>
                <a:cs typeface="Arial" pitchFamily="34" charset="0"/>
              </a:rPr>
              <a:t>tomatoes</a:t>
            </a:r>
            <a:endParaRPr lang="en-US" sz="1600" dirty="0">
              <a:latin typeface="Arial" pitchFamily="34" charset="0"/>
              <a:cs typeface="Arial" pitchFamily="34" charset="0"/>
            </a:endParaRPr>
          </a:p>
        </p:txBody>
      </p:sp>
      <p:pic>
        <p:nvPicPr>
          <p:cNvPr id="24" name="Picture 23"/>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899124" y="3304466"/>
            <a:ext cx="1964625" cy="1309750"/>
          </a:xfrm>
          <a:prstGeom prst="rect">
            <a:avLst/>
          </a:prstGeom>
        </p:spPr>
      </p:pic>
      <p:grpSp>
        <p:nvGrpSpPr>
          <p:cNvPr id="38" name="Group 37"/>
          <p:cNvGrpSpPr/>
          <p:nvPr/>
        </p:nvGrpSpPr>
        <p:grpSpPr>
          <a:xfrm>
            <a:off x="4654315" y="846607"/>
            <a:ext cx="4143610" cy="3890586"/>
            <a:chOff x="1995334" y="1039632"/>
            <a:chExt cx="3221691" cy="3501969"/>
          </a:xfrm>
        </p:grpSpPr>
        <p:sp>
          <p:nvSpPr>
            <p:cNvPr id="43" name="Rectangle 42"/>
            <p:cNvSpPr/>
            <p:nvPr/>
          </p:nvSpPr>
          <p:spPr>
            <a:xfrm>
              <a:off x="1995334" y="1039632"/>
              <a:ext cx="3221691" cy="304800"/>
            </a:xfrm>
            <a:prstGeom prst="rect">
              <a:avLst/>
            </a:prstGeom>
            <a:solidFill>
              <a:srgbClr val="E0F4F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44" name="TextBox 43"/>
            <p:cNvSpPr txBox="1"/>
            <p:nvPr/>
          </p:nvSpPr>
          <p:spPr>
            <a:xfrm>
              <a:off x="2236350" y="1116707"/>
              <a:ext cx="2726024" cy="152400"/>
            </a:xfrm>
            <a:prstGeom prst="rect">
              <a:avLst/>
            </a:prstGeom>
          </p:spPr>
          <p:txBody>
            <a:bodyPr wrap="square" lIns="0" tIns="0" rIns="0" bIns="0" rtlCol="0" anchor="ctr">
              <a:noAutofit/>
            </a:bodyPr>
            <a:lstStyle/>
            <a:p>
              <a:pPr algn="ctr"/>
              <a:r>
                <a:rPr lang="nl-NL" sz="1600" b="1" dirty="0">
                  <a:solidFill>
                    <a:srgbClr val="003359"/>
                  </a:solidFill>
                  <a:latin typeface="Arial" pitchFamily="34" charset="0"/>
                  <a:cs typeface="Arial" pitchFamily="34" charset="0"/>
                </a:rPr>
                <a:t>Student </a:t>
              </a:r>
              <a:r>
                <a:rPr lang="nl-NL" sz="1600" b="1" dirty="0" smtClean="0">
                  <a:solidFill>
                    <a:srgbClr val="003359"/>
                  </a:solidFill>
                  <a:latin typeface="Arial" pitchFamily="34" charset="0"/>
                  <a:cs typeface="Arial" pitchFamily="34" charset="0"/>
                </a:rPr>
                <a:t>B</a:t>
              </a:r>
              <a:endParaRPr lang="en-US" sz="1600" b="1" i="0" dirty="0">
                <a:solidFill>
                  <a:srgbClr val="003359"/>
                </a:solidFill>
                <a:latin typeface="Arial" pitchFamily="34" charset="0"/>
                <a:cs typeface="Arial" pitchFamily="34" charset="0"/>
              </a:endParaRPr>
            </a:p>
          </p:txBody>
        </p:sp>
        <p:sp>
          <p:nvSpPr>
            <p:cNvPr id="45" name="Rectangle 44"/>
            <p:cNvSpPr/>
            <p:nvPr/>
          </p:nvSpPr>
          <p:spPr>
            <a:xfrm>
              <a:off x="1996870" y="1052616"/>
              <a:ext cx="3212327" cy="3488985"/>
            </a:xfrm>
            <a:prstGeom prst="rect">
              <a:avLst/>
            </a:prstGeom>
            <a:noFill/>
            <a:ln w="25400">
              <a:solidFill>
                <a:srgbClr val="E0F4F8"/>
              </a:solid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grpSp>
      <p:sp>
        <p:nvSpPr>
          <p:cNvPr id="46" name="TextBox 26"/>
          <p:cNvSpPr txBox="1"/>
          <p:nvPr/>
        </p:nvSpPr>
        <p:spPr>
          <a:xfrm>
            <a:off x="432860" y="3496535"/>
            <a:ext cx="3291927" cy="1210588"/>
          </a:xfrm>
          <a:prstGeom prst="rect">
            <a:avLst/>
          </a:prstGeom>
          <a:noFill/>
        </p:spPr>
        <p:txBody>
          <a:bodyPr wrap="none" lIns="0" rtlCol="0">
            <a:spAutoFit/>
          </a:bodyPr>
          <a:lstStyle/>
          <a:p>
            <a:r>
              <a:rPr lang="en-US" sz="1600" dirty="0">
                <a:latin typeface="Arial" pitchFamily="34" charset="0"/>
                <a:cs typeface="Arial" pitchFamily="34" charset="0"/>
              </a:rPr>
              <a:t>You need to buy</a:t>
            </a:r>
            <a:r>
              <a:rPr lang="en-US" sz="1600" dirty="0" smtClean="0">
                <a:latin typeface="Arial" pitchFamily="34" charset="0"/>
                <a:cs typeface="Arial" pitchFamily="34" charset="0"/>
              </a:rPr>
              <a:t>:</a:t>
            </a:r>
          </a:p>
          <a:p>
            <a:pPr>
              <a:lnSpc>
                <a:spcPts val="1720"/>
              </a:lnSpc>
            </a:pPr>
            <a:r>
              <a:rPr lang="en-US" sz="1600" b="1" u="sng" dirty="0" smtClean="0">
                <a:solidFill>
                  <a:srgbClr val="003359"/>
                </a:solidFill>
              </a:rPr>
              <a:t>__________</a:t>
            </a:r>
            <a:r>
              <a:rPr lang="en-US" sz="1600" b="1" dirty="0" smtClean="0">
                <a:solidFill>
                  <a:srgbClr val="003359"/>
                </a:solidFill>
              </a:rPr>
              <a:t>    </a:t>
            </a:r>
            <a:r>
              <a:rPr lang="en-US" sz="1600" b="1" u="sng" dirty="0" smtClean="0">
                <a:solidFill>
                  <a:srgbClr val="003359"/>
                </a:solidFill>
              </a:rPr>
              <a:t>__________</a:t>
            </a:r>
            <a:endParaRPr lang="en-US" sz="1600" b="1" u="sng" dirty="0">
              <a:solidFill>
                <a:srgbClr val="003359"/>
              </a:solidFill>
            </a:endParaRPr>
          </a:p>
          <a:p>
            <a:pPr>
              <a:lnSpc>
                <a:spcPts val="1720"/>
              </a:lnSpc>
            </a:pPr>
            <a:r>
              <a:rPr lang="en-US" sz="1600" b="1" u="sng" dirty="0" smtClean="0">
                <a:solidFill>
                  <a:srgbClr val="003359"/>
                </a:solidFill>
              </a:rPr>
              <a:t>__________</a:t>
            </a:r>
            <a:r>
              <a:rPr lang="en-US" sz="1600" b="1" dirty="0">
                <a:solidFill>
                  <a:srgbClr val="003359"/>
                </a:solidFill>
              </a:rPr>
              <a:t> </a:t>
            </a:r>
            <a:r>
              <a:rPr lang="en-US" sz="1600" b="1" dirty="0" smtClean="0">
                <a:solidFill>
                  <a:srgbClr val="003359"/>
                </a:solidFill>
              </a:rPr>
              <a:t>   </a:t>
            </a:r>
            <a:r>
              <a:rPr lang="en-US" sz="1600" b="1" u="sng" dirty="0" smtClean="0">
                <a:solidFill>
                  <a:srgbClr val="003359"/>
                </a:solidFill>
              </a:rPr>
              <a:t>__________</a:t>
            </a:r>
          </a:p>
          <a:p>
            <a:pPr>
              <a:lnSpc>
                <a:spcPts val="1720"/>
              </a:lnSpc>
            </a:pPr>
            <a:r>
              <a:rPr lang="en-US" sz="1600" b="1" u="sng" dirty="0" smtClean="0">
                <a:solidFill>
                  <a:srgbClr val="003359"/>
                </a:solidFill>
              </a:rPr>
              <a:t>__________</a:t>
            </a:r>
            <a:r>
              <a:rPr lang="en-US" sz="1600" b="1" dirty="0" smtClean="0">
                <a:solidFill>
                  <a:srgbClr val="003359"/>
                </a:solidFill>
              </a:rPr>
              <a:t>    </a:t>
            </a:r>
            <a:r>
              <a:rPr lang="en-US" sz="1600" b="1" u="sng" dirty="0" smtClean="0">
                <a:solidFill>
                  <a:srgbClr val="003359"/>
                </a:solidFill>
              </a:rPr>
              <a:t>__________</a:t>
            </a:r>
          </a:p>
          <a:p>
            <a:pPr>
              <a:lnSpc>
                <a:spcPts val="1720"/>
              </a:lnSpc>
            </a:pPr>
            <a:r>
              <a:rPr lang="en-US" sz="1600" b="1" u="sng" dirty="0" smtClean="0">
                <a:solidFill>
                  <a:srgbClr val="003359"/>
                </a:solidFill>
              </a:rPr>
              <a:t>__________</a:t>
            </a:r>
            <a:r>
              <a:rPr lang="en-US" sz="1600" b="1" dirty="0" smtClean="0">
                <a:solidFill>
                  <a:srgbClr val="003359"/>
                </a:solidFill>
              </a:rPr>
              <a:t>    </a:t>
            </a:r>
            <a:r>
              <a:rPr lang="en-US" sz="1600" b="1" u="sng" dirty="0" smtClean="0">
                <a:solidFill>
                  <a:srgbClr val="003359"/>
                </a:solidFill>
              </a:rPr>
              <a:t>__________</a:t>
            </a:r>
          </a:p>
        </p:txBody>
      </p:sp>
      <p:sp>
        <p:nvSpPr>
          <p:cNvPr id="67" name="TextBox 66"/>
          <p:cNvSpPr txBox="1"/>
          <p:nvPr/>
        </p:nvSpPr>
        <p:spPr>
          <a:xfrm>
            <a:off x="2019800" y="2224622"/>
            <a:ext cx="1794081" cy="1323439"/>
          </a:xfrm>
          <a:prstGeom prst="rect">
            <a:avLst/>
          </a:prstGeom>
          <a:noFill/>
        </p:spPr>
        <p:txBody>
          <a:bodyPr wrap="none" rtlCol="0">
            <a:spAutoFit/>
          </a:bodyPr>
          <a:lstStyle/>
          <a:p>
            <a:pPr marL="285750" indent="-285750">
              <a:buFont typeface="Arial" pitchFamily="34" charset="0"/>
              <a:buChar char="•"/>
            </a:pPr>
            <a:r>
              <a:rPr lang="en-US" sz="1600" dirty="0" smtClean="0">
                <a:latin typeface="Arial" pitchFamily="34" charset="0"/>
                <a:cs typeface="Arial" pitchFamily="34" charset="0"/>
              </a:rPr>
              <a:t>onions</a:t>
            </a:r>
            <a:endParaRPr lang="en-US" sz="1600" dirty="0">
              <a:latin typeface="Arial" pitchFamily="34" charset="0"/>
              <a:cs typeface="Arial" pitchFamily="34" charset="0"/>
            </a:endParaRPr>
          </a:p>
          <a:p>
            <a:pPr marL="285750" indent="-285750">
              <a:buFont typeface="Arial" pitchFamily="34" charset="0"/>
              <a:buChar char="•"/>
            </a:pPr>
            <a:r>
              <a:rPr lang="en-US" sz="1600" dirty="0" smtClean="0">
                <a:latin typeface="Arial" pitchFamily="34" charset="0"/>
                <a:cs typeface="Arial" pitchFamily="34" charset="0"/>
              </a:rPr>
              <a:t>salad </a:t>
            </a:r>
            <a:r>
              <a:rPr lang="en-US" sz="1600" dirty="0">
                <a:latin typeface="Arial" pitchFamily="34" charset="0"/>
                <a:cs typeface="Arial" pitchFamily="34" charset="0"/>
              </a:rPr>
              <a:t>dressing</a:t>
            </a:r>
          </a:p>
          <a:p>
            <a:pPr marL="285750" indent="-285750">
              <a:buFont typeface="Arial" pitchFamily="34" charset="0"/>
              <a:buChar char="•"/>
            </a:pPr>
            <a:r>
              <a:rPr lang="en-US" sz="1600" dirty="0" smtClean="0">
                <a:latin typeface="Arial" pitchFamily="34" charset="0"/>
                <a:cs typeface="Arial" pitchFamily="34" charset="0"/>
              </a:rPr>
              <a:t>carrots</a:t>
            </a:r>
            <a:endParaRPr lang="en-US" sz="1600" dirty="0">
              <a:latin typeface="Arial" pitchFamily="34" charset="0"/>
              <a:cs typeface="Arial" pitchFamily="34" charset="0"/>
            </a:endParaRPr>
          </a:p>
          <a:p>
            <a:pPr marL="285750" indent="-285750">
              <a:buFont typeface="Arial" pitchFamily="34" charset="0"/>
              <a:buChar char="•"/>
            </a:pPr>
            <a:r>
              <a:rPr lang="en-US" sz="1600" dirty="0" smtClean="0">
                <a:latin typeface="Arial" pitchFamily="34" charset="0"/>
                <a:cs typeface="Arial" pitchFamily="34" charset="0"/>
              </a:rPr>
              <a:t>milk</a:t>
            </a:r>
            <a:endParaRPr lang="en-US" sz="1600" dirty="0">
              <a:latin typeface="Arial" pitchFamily="34" charset="0"/>
              <a:cs typeface="Arial" pitchFamily="34" charset="0"/>
            </a:endParaRPr>
          </a:p>
          <a:p>
            <a:pPr marL="285750" indent="-285750">
              <a:buFont typeface="Arial" pitchFamily="34" charset="0"/>
              <a:buChar char="•"/>
            </a:pPr>
            <a:r>
              <a:rPr lang="en-US" sz="1600" dirty="0" smtClean="0">
                <a:latin typeface="Arial" pitchFamily="34" charset="0"/>
                <a:cs typeface="Arial" pitchFamily="34" charset="0"/>
              </a:rPr>
              <a:t>eggs</a:t>
            </a:r>
            <a:endParaRPr lang="en-US" sz="1600" dirty="0">
              <a:latin typeface="Arial" pitchFamily="34" charset="0"/>
              <a:cs typeface="Arial" pitchFamily="34" charset="0"/>
            </a:endParaRPr>
          </a:p>
        </p:txBody>
      </p:sp>
      <p:sp>
        <p:nvSpPr>
          <p:cNvPr id="23" name="Rectangle 22"/>
          <p:cNvSpPr/>
          <p:nvPr/>
        </p:nvSpPr>
        <p:spPr>
          <a:xfrm>
            <a:off x="0" y="446088"/>
            <a:ext cx="9144000" cy="72000"/>
          </a:xfrm>
          <a:prstGeom prst="rect">
            <a:avLst/>
          </a:prstGeom>
          <a:solidFill>
            <a:srgbClr val="F12C3E">
              <a:alpha val="75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Rectangle 24"/>
          <p:cNvSpPr/>
          <p:nvPr/>
        </p:nvSpPr>
        <p:spPr>
          <a:xfrm>
            <a:off x="1" y="446088"/>
            <a:ext cx="358774" cy="72000"/>
          </a:xfrm>
          <a:prstGeom prst="rect">
            <a:avLst/>
          </a:prstGeom>
          <a:solidFill>
            <a:srgbClr val="F12C3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634230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7"/>
                                        </p:tgtEl>
                                        <p:attrNameLst>
                                          <p:attrName>style.visibility</p:attrName>
                                        </p:attrNameLst>
                                      </p:cBhvr>
                                      <p:to>
                                        <p:strVal val="visible"/>
                                      </p:to>
                                    </p:set>
                                  </p:childTnLst>
                                </p:cTn>
                              </p:par>
                              <p:par>
                                <p:cTn id="11" presetID="1" presetClass="exit" presetSubtype="0" fill="hold" grpId="1" nodeType="withEffect">
                                  <p:stCondLst>
                                    <p:cond delay="0"/>
                                  </p:stCondLst>
                                  <p:childTnLst>
                                    <p:set>
                                      <p:cBhvr>
                                        <p:cTn id="12" dur="1" fill="hold">
                                          <p:stCondLst>
                                            <p:cond delay="0"/>
                                          </p:stCondLst>
                                        </p:cTn>
                                        <p:tgtEl>
                                          <p:spTgt spid="4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p:bldP spid="48" grpId="1"/>
      <p:bldP spid="67"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5"/>
          <p:cNvSpPr/>
          <p:nvPr/>
        </p:nvSpPr>
        <p:spPr>
          <a:xfrm>
            <a:off x="0" y="1"/>
            <a:ext cx="9144000" cy="447674"/>
          </a:xfrm>
          <a:prstGeom prst="rect">
            <a:avLst/>
          </a:prstGeom>
          <a:solidFill>
            <a:srgbClr val="00335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35" name="Title 8"/>
          <p:cNvSpPr txBox="1">
            <a:spLocks/>
          </p:cNvSpPr>
          <p:nvPr/>
        </p:nvSpPr>
        <p:spPr>
          <a:xfrm>
            <a:off x="355600" y="104775"/>
            <a:ext cx="5168900" cy="246221"/>
          </a:xfrm>
          <a:prstGeom prst="rect">
            <a:avLst/>
          </a:prstGeom>
        </p:spPr>
        <p:txBody>
          <a:bodyPr vert="horz" wrap="square" lIns="0" tIns="0" rIns="0" bIns="0">
            <a:spAutoFit/>
          </a:bodyPr>
          <a:lstStyle>
            <a:lvl1pPr algn="l" defTabSz="457200" rtl="0" eaLnBrk="1" latinLnBrk="0" hangingPunct="1">
              <a:spcBef>
                <a:spcPct val="0"/>
              </a:spcBef>
              <a:buNone/>
              <a:defRPr sz="1600" b="1" i="0" kern="1200">
                <a:solidFill>
                  <a:srgbClr val="FFFFFF"/>
                </a:solidFill>
                <a:latin typeface="Arial"/>
                <a:ea typeface="+mj-ea"/>
                <a:cs typeface="Arial"/>
              </a:defRPr>
            </a:lvl1pPr>
          </a:lstStyle>
          <a:p>
            <a:r>
              <a:rPr lang="en-US" dirty="0">
                <a:latin typeface="Arial" pitchFamily="34" charset="0"/>
                <a:cs typeface="Arial" pitchFamily="34" charset="0"/>
              </a:rPr>
              <a:t>Part 4.0: Communication</a:t>
            </a:r>
          </a:p>
        </p:txBody>
      </p:sp>
      <p:sp>
        <p:nvSpPr>
          <p:cNvPr id="36" name="Text Placeholder 16"/>
          <p:cNvSpPr txBox="1">
            <a:spLocks/>
          </p:cNvSpPr>
          <p:nvPr/>
        </p:nvSpPr>
        <p:spPr>
          <a:xfrm>
            <a:off x="5549900" y="95250"/>
            <a:ext cx="3238500" cy="260350"/>
          </a:xfrm>
          <a:prstGeom prst="rect">
            <a:avLst/>
          </a:prstGeom>
        </p:spPr>
        <p:txBody>
          <a:bodyPr vert="horz" lIns="0" tIns="0" rIns="0" bIns="0">
            <a:normAutofit/>
          </a:bodyPr>
          <a:lstStyle>
            <a:lvl1pPr marL="0" indent="0" algn="r" defTabSz="457200" rtl="0" eaLnBrk="1" latinLnBrk="0" hangingPunct="1">
              <a:spcBef>
                <a:spcPct val="20000"/>
              </a:spcBef>
              <a:buFont typeface="Arial"/>
              <a:buNone/>
              <a:defRPr sz="1600" b="0" i="0" kern="1200">
                <a:solidFill>
                  <a:schemeClr val="bg1"/>
                </a:solidFill>
                <a:latin typeface="Arial"/>
                <a:ea typeface="+mn-ea"/>
                <a:cs typeface="Arial"/>
              </a:defRPr>
            </a:lvl1pPr>
            <a:lvl2pPr marL="457200" indent="0" algn="l" defTabSz="457200" rtl="0" eaLnBrk="1" latinLnBrk="0" hangingPunct="1">
              <a:spcBef>
                <a:spcPct val="20000"/>
              </a:spcBef>
              <a:buFont typeface="Arial"/>
              <a:buNone/>
              <a:defRPr sz="1600" b="0" i="0" kern="1200">
                <a:solidFill>
                  <a:srgbClr val="F12C3E"/>
                </a:solidFill>
                <a:latin typeface="Arial"/>
                <a:ea typeface="+mn-ea"/>
                <a:cs typeface="Arial"/>
              </a:defRPr>
            </a:lvl2pPr>
            <a:lvl3pPr marL="914400" indent="0" algn="l" defTabSz="457200" rtl="0" eaLnBrk="1" latinLnBrk="0" hangingPunct="1">
              <a:spcBef>
                <a:spcPct val="20000"/>
              </a:spcBef>
              <a:buFont typeface="Arial"/>
              <a:buNone/>
              <a:defRPr sz="1600" b="0" i="0" kern="1200">
                <a:solidFill>
                  <a:srgbClr val="F12C3E"/>
                </a:solidFill>
                <a:latin typeface="Arial"/>
                <a:ea typeface="+mn-ea"/>
                <a:cs typeface="Arial"/>
              </a:defRPr>
            </a:lvl3pPr>
            <a:lvl4pPr marL="1371600" indent="0" algn="l" defTabSz="457200" rtl="0" eaLnBrk="1" latinLnBrk="0" hangingPunct="1">
              <a:spcBef>
                <a:spcPct val="20000"/>
              </a:spcBef>
              <a:buFont typeface="Arial"/>
              <a:buNone/>
              <a:defRPr sz="1600" b="0" i="0" kern="1200">
                <a:solidFill>
                  <a:srgbClr val="F12C3E"/>
                </a:solidFill>
                <a:latin typeface="Arial"/>
                <a:ea typeface="+mn-ea"/>
                <a:cs typeface="Arial"/>
              </a:defRPr>
            </a:lvl4pPr>
            <a:lvl5pPr marL="1828800" indent="0" algn="l" defTabSz="457200" rtl="0" eaLnBrk="1" latinLnBrk="0" hangingPunct="1">
              <a:spcBef>
                <a:spcPct val="20000"/>
              </a:spcBef>
              <a:buFont typeface="Arial"/>
              <a:buNone/>
              <a:defRPr sz="1600" b="0" i="0" kern="1200">
                <a:solidFill>
                  <a:srgbClr val="F12C3E"/>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latin typeface="Arial" pitchFamily="34" charset="0"/>
                <a:cs typeface="Arial" pitchFamily="34" charset="0"/>
              </a:rPr>
              <a:t>Activity </a:t>
            </a:r>
            <a:r>
              <a:rPr lang="en-US" dirty="0" smtClean="0">
                <a:latin typeface="Arial" pitchFamily="34" charset="0"/>
                <a:cs typeface="Arial" pitchFamily="34" charset="0"/>
              </a:rPr>
              <a:t>4.1: </a:t>
            </a:r>
            <a:r>
              <a:rPr lang="en-US" dirty="0">
                <a:latin typeface="Arial" pitchFamily="34" charset="0"/>
                <a:cs typeface="Arial" pitchFamily="34" charset="0"/>
              </a:rPr>
              <a:t>Practice</a:t>
            </a:r>
            <a:endParaRPr lang="en-GB" dirty="0">
              <a:latin typeface="Arial" pitchFamily="34" charset="0"/>
              <a:cs typeface="Arial" pitchFamily="34" charset="0"/>
            </a:endParaRPr>
          </a:p>
        </p:txBody>
      </p:sp>
      <p:grpSp>
        <p:nvGrpSpPr>
          <p:cNvPr id="32" name="Group 31"/>
          <p:cNvGrpSpPr/>
          <p:nvPr/>
        </p:nvGrpSpPr>
        <p:grpSpPr>
          <a:xfrm>
            <a:off x="360071" y="859956"/>
            <a:ext cx="4123766" cy="3876300"/>
            <a:chOff x="1995334" y="1052490"/>
            <a:chExt cx="3221691" cy="3489111"/>
          </a:xfrm>
        </p:grpSpPr>
        <p:grpSp>
          <p:nvGrpSpPr>
            <p:cNvPr id="33" name="Group 32"/>
            <p:cNvGrpSpPr/>
            <p:nvPr/>
          </p:nvGrpSpPr>
          <p:grpSpPr>
            <a:xfrm>
              <a:off x="1995334" y="1052490"/>
              <a:ext cx="3221691" cy="3489111"/>
              <a:chOff x="1995334" y="1052490"/>
              <a:chExt cx="3221691" cy="3489111"/>
            </a:xfrm>
          </p:grpSpPr>
          <p:sp>
            <p:nvSpPr>
              <p:cNvPr id="37" name="Rectangle 36"/>
              <p:cNvSpPr/>
              <p:nvPr/>
            </p:nvSpPr>
            <p:spPr>
              <a:xfrm>
                <a:off x="1995334" y="1052490"/>
                <a:ext cx="3221691" cy="304800"/>
              </a:xfrm>
              <a:prstGeom prst="rect">
                <a:avLst/>
              </a:prstGeom>
              <a:solidFill>
                <a:srgbClr val="E0F4F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39" name="TextBox 38"/>
              <p:cNvSpPr txBox="1"/>
              <p:nvPr/>
            </p:nvSpPr>
            <p:spPr>
              <a:xfrm>
                <a:off x="2236350" y="1123848"/>
                <a:ext cx="2726024" cy="152400"/>
              </a:xfrm>
              <a:prstGeom prst="rect">
                <a:avLst/>
              </a:prstGeom>
            </p:spPr>
            <p:txBody>
              <a:bodyPr wrap="square" lIns="0" tIns="0" rIns="0" bIns="0" rtlCol="0" anchor="ctr">
                <a:noAutofit/>
              </a:bodyPr>
              <a:lstStyle/>
              <a:p>
                <a:pPr algn="ctr"/>
                <a:r>
                  <a:rPr lang="nl-NL" sz="1600" b="1" dirty="0">
                    <a:solidFill>
                      <a:srgbClr val="003359"/>
                    </a:solidFill>
                    <a:latin typeface="Arial" pitchFamily="34" charset="0"/>
                    <a:cs typeface="Arial" pitchFamily="34" charset="0"/>
                  </a:rPr>
                  <a:t>Student </a:t>
                </a:r>
                <a:r>
                  <a:rPr lang="nl-NL" sz="1600" b="1" dirty="0" smtClean="0">
                    <a:solidFill>
                      <a:srgbClr val="003359"/>
                    </a:solidFill>
                    <a:latin typeface="Arial" pitchFamily="34" charset="0"/>
                    <a:cs typeface="Arial" pitchFamily="34" charset="0"/>
                  </a:rPr>
                  <a:t>C</a:t>
                </a:r>
                <a:endParaRPr lang="en-US" sz="1600" b="1" i="0" dirty="0">
                  <a:solidFill>
                    <a:srgbClr val="003359"/>
                  </a:solidFill>
                  <a:latin typeface="Arial" pitchFamily="34" charset="0"/>
                  <a:cs typeface="Arial" pitchFamily="34" charset="0"/>
                </a:endParaRPr>
              </a:p>
            </p:txBody>
          </p:sp>
          <p:sp>
            <p:nvSpPr>
              <p:cNvPr id="54" name="Rectangle 53"/>
              <p:cNvSpPr/>
              <p:nvPr/>
            </p:nvSpPr>
            <p:spPr>
              <a:xfrm>
                <a:off x="1996870" y="1052616"/>
                <a:ext cx="3212327" cy="3488985"/>
              </a:xfrm>
              <a:prstGeom prst="rect">
                <a:avLst/>
              </a:prstGeom>
              <a:noFill/>
              <a:ln w="25400">
                <a:solidFill>
                  <a:srgbClr val="E0F4F8"/>
                </a:solid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grpSp>
        <p:sp>
          <p:nvSpPr>
            <p:cNvPr id="34" name="TextBox 33"/>
            <p:cNvSpPr txBox="1"/>
            <p:nvPr/>
          </p:nvSpPr>
          <p:spPr>
            <a:xfrm>
              <a:off x="2041871" y="1365582"/>
              <a:ext cx="3143563" cy="886509"/>
            </a:xfrm>
            <a:prstGeom prst="rect">
              <a:avLst/>
            </a:prstGeom>
          </p:spPr>
          <p:txBody>
            <a:bodyPr wrap="square" lIns="0" tIns="0" rIns="0" bIns="0" rtlCol="0">
              <a:spAutoFit/>
            </a:bodyPr>
            <a:lstStyle/>
            <a:p>
              <a:r>
                <a:rPr lang="en-US" sz="1600" b="1" dirty="0">
                  <a:latin typeface="Arial" pitchFamily="34" charset="0"/>
                  <a:cs typeface="Arial" pitchFamily="34" charset="0"/>
                </a:rPr>
                <a:t>Ask your roommate if you have the items </a:t>
              </a:r>
              <a:r>
                <a:rPr lang="en-US" sz="1600" b="1" dirty="0" smtClean="0">
                  <a:latin typeface="Arial" pitchFamily="34" charset="0"/>
                  <a:cs typeface="Arial" pitchFamily="34" charset="0"/>
                </a:rPr>
                <a:t>you need </a:t>
              </a:r>
              <a:r>
                <a:rPr lang="en-US" sz="1600" b="1" dirty="0">
                  <a:latin typeface="Arial" pitchFamily="34" charset="0"/>
                  <a:cs typeface="Arial" pitchFamily="34" charset="0"/>
                </a:rPr>
                <a:t>in </a:t>
              </a:r>
              <a:r>
                <a:rPr lang="en-US" sz="1600" b="1" dirty="0" smtClean="0">
                  <a:latin typeface="Arial" pitchFamily="34" charset="0"/>
                  <a:cs typeface="Arial" pitchFamily="34" charset="0"/>
                </a:rPr>
                <a:t>the kitchen</a:t>
              </a:r>
              <a:r>
                <a:rPr lang="en-US" sz="1600" b="1" dirty="0">
                  <a:latin typeface="Arial" pitchFamily="34" charset="0"/>
                  <a:cs typeface="Arial" pitchFamily="34" charset="0"/>
                </a:rPr>
                <a:t>. S/He will tell you what </a:t>
              </a:r>
              <a:r>
                <a:rPr lang="en-US" sz="1600" b="1" dirty="0" smtClean="0">
                  <a:latin typeface="Arial" pitchFamily="34" charset="0"/>
                  <a:cs typeface="Arial" pitchFamily="34" charset="0"/>
                </a:rPr>
                <a:t>you have </a:t>
              </a:r>
              <a:r>
                <a:rPr lang="en-US" sz="1600" b="1" dirty="0">
                  <a:latin typeface="Arial" pitchFamily="34" charset="0"/>
                  <a:cs typeface="Arial" pitchFamily="34" charset="0"/>
                </a:rPr>
                <a:t>and if you can use it. </a:t>
              </a:r>
            </a:p>
            <a:p>
              <a:r>
                <a:rPr lang="en-US" sz="1600" b="1" dirty="0">
                  <a:latin typeface="Arial" pitchFamily="34" charset="0"/>
                  <a:cs typeface="Arial" pitchFamily="34" charset="0"/>
                </a:rPr>
                <a:t>Then make a list for the store</a:t>
              </a:r>
              <a:r>
                <a:rPr lang="en-US" sz="1600" b="1" dirty="0" smtClean="0">
                  <a:latin typeface="Arial" pitchFamily="34" charset="0"/>
                  <a:cs typeface="Arial" pitchFamily="34" charset="0"/>
                </a:rPr>
                <a:t>.</a:t>
              </a:r>
              <a:endParaRPr lang="en-US" sz="1600" dirty="0">
                <a:latin typeface="Arial" pitchFamily="34" charset="0"/>
                <a:cs typeface="Arial" pitchFamily="34" charset="0"/>
              </a:endParaRPr>
            </a:p>
          </p:txBody>
        </p:sp>
      </p:grpSp>
      <p:sp>
        <p:nvSpPr>
          <p:cNvPr id="55" name="TextBox 24"/>
          <p:cNvSpPr txBox="1"/>
          <p:nvPr/>
        </p:nvSpPr>
        <p:spPr>
          <a:xfrm>
            <a:off x="450850" y="2224622"/>
            <a:ext cx="1317990" cy="1323439"/>
          </a:xfrm>
          <a:prstGeom prst="rect">
            <a:avLst/>
          </a:prstGeom>
          <a:noFill/>
        </p:spPr>
        <p:txBody>
          <a:bodyPr wrap="none" rtlCol="0">
            <a:spAutoFit/>
          </a:bodyPr>
          <a:lstStyle/>
          <a:p>
            <a:pPr marL="285750" indent="-285750">
              <a:buFont typeface="Arial" pitchFamily="34" charset="0"/>
              <a:buChar char="•"/>
            </a:pPr>
            <a:r>
              <a:rPr lang="en-US" sz="1600" dirty="0" smtClean="0">
                <a:latin typeface="Arial" pitchFamily="34" charset="0"/>
                <a:cs typeface="Arial" pitchFamily="34" charset="0"/>
              </a:rPr>
              <a:t>bread</a:t>
            </a:r>
            <a:endParaRPr lang="en-US" sz="1600" dirty="0">
              <a:latin typeface="Arial" pitchFamily="34" charset="0"/>
              <a:cs typeface="Arial" pitchFamily="34" charset="0"/>
            </a:endParaRPr>
          </a:p>
          <a:p>
            <a:pPr marL="285750" indent="-285750">
              <a:buFont typeface="Arial" pitchFamily="34" charset="0"/>
              <a:buChar char="•"/>
            </a:pPr>
            <a:r>
              <a:rPr lang="en-US" sz="1600" dirty="0">
                <a:latin typeface="Arial" pitchFamily="34" charset="0"/>
                <a:cs typeface="Arial" pitchFamily="34" charset="0"/>
              </a:rPr>
              <a:t>tea</a:t>
            </a:r>
          </a:p>
          <a:p>
            <a:pPr marL="285750" indent="-285750">
              <a:buFont typeface="Arial" pitchFamily="34" charset="0"/>
              <a:buChar char="•"/>
            </a:pPr>
            <a:r>
              <a:rPr lang="en-US" sz="1600" dirty="0">
                <a:latin typeface="Arial" pitchFamily="34" charset="0"/>
                <a:cs typeface="Arial" pitchFamily="34" charset="0"/>
              </a:rPr>
              <a:t>carrots</a:t>
            </a:r>
          </a:p>
          <a:p>
            <a:pPr marL="285750" indent="-285750">
              <a:buFont typeface="Arial" pitchFamily="34" charset="0"/>
              <a:buChar char="•"/>
            </a:pPr>
            <a:r>
              <a:rPr lang="en-US" sz="1600" dirty="0" smtClean="0">
                <a:latin typeface="Arial" pitchFamily="34" charset="0"/>
                <a:cs typeface="Arial" pitchFamily="34" charset="0"/>
              </a:rPr>
              <a:t>tomatoes</a:t>
            </a:r>
            <a:endParaRPr lang="en-US" sz="1600" dirty="0">
              <a:latin typeface="Arial" pitchFamily="34" charset="0"/>
              <a:cs typeface="Arial" pitchFamily="34" charset="0"/>
            </a:endParaRPr>
          </a:p>
          <a:p>
            <a:pPr marL="285750" indent="-285750">
              <a:buFont typeface="Arial" pitchFamily="34" charset="0"/>
              <a:buChar char="•"/>
            </a:pPr>
            <a:r>
              <a:rPr lang="en-US" sz="1600" dirty="0" smtClean="0">
                <a:latin typeface="Arial" pitchFamily="34" charset="0"/>
                <a:cs typeface="Arial" pitchFamily="34" charset="0"/>
              </a:rPr>
              <a:t>cheese</a:t>
            </a:r>
            <a:endParaRPr lang="en-US" sz="1600" dirty="0">
              <a:latin typeface="Arial" pitchFamily="34" charset="0"/>
              <a:cs typeface="Arial" pitchFamily="34" charset="0"/>
            </a:endParaRPr>
          </a:p>
        </p:txBody>
      </p:sp>
      <p:sp>
        <p:nvSpPr>
          <p:cNvPr id="56" name="TextBox 55"/>
          <p:cNvSpPr txBox="1"/>
          <p:nvPr/>
        </p:nvSpPr>
        <p:spPr>
          <a:xfrm>
            <a:off x="4707309" y="1201079"/>
            <a:ext cx="4023762" cy="2025170"/>
          </a:xfrm>
          <a:prstGeom prst="rect">
            <a:avLst/>
          </a:prstGeom>
        </p:spPr>
        <p:txBody>
          <a:bodyPr wrap="square" lIns="0" tIns="0" rIns="0" bIns="0" rtlCol="0">
            <a:spAutoFit/>
          </a:bodyPr>
          <a:lstStyle/>
          <a:p>
            <a:pPr>
              <a:spcAft>
                <a:spcPts val="600"/>
              </a:spcAft>
            </a:pPr>
            <a:r>
              <a:rPr lang="en-US" sz="1600" b="1" dirty="0">
                <a:latin typeface="Arial" pitchFamily="34" charset="0"/>
                <a:cs typeface="Arial" pitchFamily="34" charset="0"/>
              </a:rPr>
              <a:t>Tell your roommate what is in the kitchen and whose it is. If it belongs to </a:t>
            </a:r>
            <a:r>
              <a:rPr lang="en-US" sz="1600" b="1" dirty="0" err="1">
                <a:latin typeface="Arial" pitchFamily="34" charset="0"/>
                <a:cs typeface="Arial" pitchFamily="34" charset="0"/>
              </a:rPr>
              <a:t>Isha</a:t>
            </a:r>
            <a:r>
              <a:rPr lang="en-US" sz="1600" b="1" dirty="0">
                <a:latin typeface="Arial" pitchFamily="34" charset="0"/>
                <a:cs typeface="Arial" pitchFamily="34" charset="0"/>
              </a:rPr>
              <a:t> or Carol, you cannot use </a:t>
            </a:r>
            <a:r>
              <a:rPr lang="en-US" sz="1600" b="1" dirty="0" smtClean="0">
                <a:latin typeface="Arial" pitchFamily="34" charset="0"/>
                <a:cs typeface="Arial" pitchFamily="34" charset="0"/>
              </a:rPr>
              <a:t>it.</a:t>
            </a:r>
            <a:br>
              <a:rPr lang="en-US" sz="1600" b="1" dirty="0" smtClean="0">
                <a:latin typeface="Arial" pitchFamily="34" charset="0"/>
                <a:cs typeface="Arial" pitchFamily="34" charset="0"/>
              </a:rPr>
            </a:br>
            <a:endParaRPr lang="en-US" sz="1600" b="1" dirty="0">
              <a:latin typeface="Arial" pitchFamily="34" charset="0"/>
              <a:cs typeface="Arial" pitchFamily="34" charset="0"/>
            </a:endParaRPr>
          </a:p>
          <a:p>
            <a:pPr>
              <a:spcAft>
                <a:spcPts val="600"/>
              </a:spcAft>
            </a:pPr>
            <a:r>
              <a:rPr lang="en-US" sz="1600" dirty="0" err="1" smtClean="0">
                <a:latin typeface="Arial" pitchFamily="34" charset="0"/>
                <a:cs typeface="Arial" pitchFamily="34" charset="0"/>
              </a:rPr>
              <a:t>Isha</a:t>
            </a:r>
            <a:r>
              <a:rPr lang="en-US" sz="1600" dirty="0" smtClean="0">
                <a:latin typeface="Arial" pitchFamily="34" charset="0"/>
                <a:cs typeface="Arial" pitchFamily="34" charset="0"/>
              </a:rPr>
              <a:t> </a:t>
            </a:r>
            <a:r>
              <a:rPr lang="en-US" sz="1600" dirty="0">
                <a:latin typeface="Arial" pitchFamily="34" charset="0"/>
                <a:cs typeface="Arial" pitchFamily="34" charset="0"/>
              </a:rPr>
              <a:t>has: eggs</a:t>
            </a:r>
          </a:p>
          <a:p>
            <a:pPr>
              <a:lnSpc>
                <a:spcPct val="130000"/>
              </a:lnSpc>
            </a:pPr>
            <a:r>
              <a:rPr lang="en-US" sz="1600" dirty="0">
                <a:latin typeface="Arial" pitchFamily="34" charset="0"/>
                <a:cs typeface="Arial" pitchFamily="34" charset="0"/>
              </a:rPr>
              <a:t>Carol has: tomatoes, tea</a:t>
            </a:r>
          </a:p>
          <a:p>
            <a:pPr>
              <a:lnSpc>
                <a:spcPct val="130000"/>
              </a:lnSpc>
            </a:pPr>
            <a:r>
              <a:rPr lang="en-US" sz="1600" dirty="0">
                <a:latin typeface="Arial" pitchFamily="34" charset="0"/>
                <a:cs typeface="Arial" pitchFamily="34" charset="0"/>
              </a:rPr>
              <a:t>You have: salad dressing</a:t>
            </a:r>
          </a:p>
        </p:txBody>
      </p:sp>
      <p:grpSp>
        <p:nvGrpSpPr>
          <p:cNvPr id="65" name="Group 64"/>
          <p:cNvGrpSpPr/>
          <p:nvPr/>
        </p:nvGrpSpPr>
        <p:grpSpPr>
          <a:xfrm>
            <a:off x="4654315" y="846607"/>
            <a:ext cx="4143610" cy="3890586"/>
            <a:chOff x="1995334" y="1039632"/>
            <a:chExt cx="3221691" cy="3501969"/>
          </a:xfrm>
        </p:grpSpPr>
        <p:sp>
          <p:nvSpPr>
            <p:cNvPr id="66" name="Rectangle 65"/>
            <p:cNvSpPr/>
            <p:nvPr/>
          </p:nvSpPr>
          <p:spPr>
            <a:xfrm>
              <a:off x="1995334" y="1039632"/>
              <a:ext cx="3221691" cy="304800"/>
            </a:xfrm>
            <a:prstGeom prst="rect">
              <a:avLst/>
            </a:prstGeom>
            <a:solidFill>
              <a:srgbClr val="E0F4F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67" name="TextBox 66"/>
            <p:cNvSpPr txBox="1"/>
            <p:nvPr/>
          </p:nvSpPr>
          <p:spPr>
            <a:xfrm>
              <a:off x="2236350" y="1116707"/>
              <a:ext cx="2726024" cy="152400"/>
            </a:xfrm>
            <a:prstGeom prst="rect">
              <a:avLst/>
            </a:prstGeom>
          </p:spPr>
          <p:txBody>
            <a:bodyPr wrap="square" lIns="0" tIns="0" rIns="0" bIns="0" rtlCol="0" anchor="ctr">
              <a:noAutofit/>
            </a:bodyPr>
            <a:lstStyle/>
            <a:p>
              <a:pPr algn="ctr"/>
              <a:r>
                <a:rPr lang="nl-NL" sz="1600" b="1" dirty="0">
                  <a:solidFill>
                    <a:srgbClr val="003359"/>
                  </a:solidFill>
                  <a:latin typeface="Arial" pitchFamily="34" charset="0"/>
                  <a:cs typeface="Arial" pitchFamily="34" charset="0"/>
                </a:rPr>
                <a:t>Student </a:t>
              </a:r>
              <a:r>
                <a:rPr lang="nl-NL" sz="1600" b="1" dirty="0" smtClean="0">
                  <a:solidFill>
                    <a:srgbClr val="003359"/>
                  </a:solidFill>
                  <a:latin typeface="Arial" pitchFamily="34" charset="0"/>
                  <a:cs typeface="Arial" pitchFamily="34" charset="0"/>
                </a:rPr>
                <a:t>D</a:t>
              </a:r>
              <a:endParaRPr lang="en-US" sz="1600" b="1" i="0" dirty="0">
                <a:solidFill>
                  <a:srgbClr val="003359"/>
                </a:solidFill>
                <a:latin typeface="Arial" pitchFamily="34" charset="0"/>
                <a:cs typeface="Arial" pitchFamily="34" charset="0"/>
              </a:endParaRPr>
            </a:p>
          </p:txBody>
        </p:sp>
        <p:sp>
          <p:nvSpPr>
            <p:cNvPr id="68" name="Rectangle 67"/>
            <p:cNvSpPr/>
            <p:nvPr/>
          </p:nvSpPr>
          <p:spPr>
            <a:xfrm>
              <a:off x="1996870" y="1052616"/>
              <a:ext cx="3212327" cy="3488985"/>
            </a:xfrm>
            <a:prstGeom prst="rect">
              <a:avLst/>
            </a:prstGeom>
            <a:noFill/>
            <a:ln w="25400">
              <a:solidFill>
                <a:srgbClr val="E0F4F8"/>
              </a:solid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grpSp>
      <p:sp>
        <p:nvSpPr>
          <p:cNvPr id="80" name="TextBox 79"/>
          <p:cNvSpPr txBox="1"/>
          <p:nvPr/>
        </p:nvSpPr>
        <p:spPr>
          <a:xfrm>
            <a:off x="2019800" y="2224622"/>
            <a:ext cx="1794081" cy="1323439"/>
          </a:xfrm>
          <a:prstGeom prst="rect">
            <a:avLst/>
          </a:prstGeom>
          <a:noFill/>
        </p:spPr>
        <p:txBody>
          <a:bodyPr wrap="none" rtlCol="0">
            <a:spAutoFit/>
          </a:bodyPr>
          <a:lstStyle/>
          <a:p>
            <a:pPr marL="285750" indent="-285750">
              <a:buFont typeface="Arial" pitchFamily="34" charset="0"/>
              <a:buChar char="•"/>
            </a:pPr>
            <a:r>
              <a:rPr lang="en-US" sz="1600" dirty="0">
                <a:latin typeface="Arial" pitchFamily="34" charset="0"/>
                <a:cs typeface="Arial" pitchFamily="34" charset="0"/>
              </a:rPr>
              <a:t>peppers</a:t>
            </a:r>
          </a:p>
          <a:p>
            <a:pPr marL="285750" indent="-285750">
              <a:buFont typeface="Arial" pitchFamily="34" charset="0"/>
              <a:buChar char="•"/>
            </a:pPr>
            <a:r>
              <a:rPr lang="en-US" sz="1600" dirty="0" smtClean="0">
                <a:latin typeface="Arial" pitchFamily="34" charset="0"/>
                <a:cs typeface="Arial" pitchFamily="34" charset="0"/>
              </a:rPr>
              <a:t>salad </a:t>
            </a:r>
            <a:r>
              <a:rPr lang="en-US" sz="1600" dirty="0">
                <a:latin typeface="Arial" pitchFamily="34" charset="0"/>
                <a:cs typeface="Arial" pitchFamily="34" charset="0"/>
              </a:rPr>
              <a:t>dressing</a:t>
            </a:r>
          </a:p>
          <a:p>
            <a:pPr marL="285750" indent="-285750">
              <a:buFont typeface="Arial" pitchFamily="34" charset="0"/>
              <a:buChar char="•"/>
            </a:pPr>
            <a:r>
              <a:rPr lang="en-US" sz="1600" dirty="0" smtClean="0">
                <a:latin typeface="Arial" pitchFamily="34" charset="0"/>
                <a:cs typeface="Arial" pitchFamily="34" charset="0"/>
              </a:rPr>
              <a:t>carrots</a:t>
            </a:r>
            <a:endParaRPr lang="en-US" sz="1600" dirty="0">
              <a:latin typeface="Arial" pitchFamily="34" charset="0"/>
              <a:cs typeface="Arial" pitchFamily="34" charset="0"/>
            </a:endParaRPr>
          </a:p>
          <a:p>
            <a:pPr marL="285750" indent="-285750">
              <a:buFont typeface="Arial" pitchFamily="34" charset="0"/>
              <a:buChar char="•"/>
            </a:pPr>
            <a:r>
              <a:rPr lang="en-US" sz="1600" dirty="0" smtClean="0">
                <a:latin typeface="Arial" pitchFamily="34" charset="0"/>
                <a:cs typeface="Arial" pitchFamily="34" charset="0"/>
              </a:rPr>
              <a:t>milk</a:t>
            </a:r>
            <a:endParaRPr lang="en-US" sz="1600" dirty="0">
              <a:latin typeface="Arial" pitchFamily="34" charset="0"/>
              <a:cs typeface="Arial" pitchFamily="34" charset="0"/>
            </a:endParaRPr>
          </a:p>
          <a:p>
            <a:pPr marL="285750" indent="-285750">
              <a:buFont typeface="Arial" pitchFamily="34" charset="0"/>
              <a:buChar char="•"/>
            </a:pPr>
            <a:r>
              <a:rPr lang="en-US" sz="1600" dirty="0" smtClean="0">
                <a:latin typeface="Arial" pitchFamily="34" charset="0"/>
                <a:cs typeface="Arial" pitchFamily="34" charset="0"/>
              </a:rPr>
              <a:t>eggs</a:t>
            </a:r>
            <a:endParaRPr lang="en-US" sz="1600" dirty="0">
              <a:latin typeface="Arial" pitchFamily="34" charset="0"/>
              <a:cs typeface="Arial" pitchFamily="34" charset="0"/>
            </a:endParaRPr>
          </a:p>
        </p:txBody>
      </p:sp>
      <p:sp>
        <p:nvSpPr>
          <p:cNvPr id="50" name="TextBox 26"/>
          <p:cNvSpPr txBox="1"/>
          <p:nvPr/>
        </p:nvSpPr>
        <p:spPr>
          <a:xfrm>
            <a:off x="432860" y="3496535"/>
            <a:ext cx="3291927" cy="1210588"/>
          </a:xfrm>
          <a:prstGeom prst="rect">
            <a:avLst/>
          </a:prstGeom>
          <a:noFill/>
        </p:spPr>
        <p:txBody>
          <a:bodyPr wrap="none" lIns="0" rtlCol="0">
            <a:spAutoFit/>
          </a:bodyPr>
          <a:lstStyle/>
          <a:p>
            <a:r>
              <a:rPr lang="en-US" sz="1600" dirty="0">
                <a:latin typeface="Arial" pitchFamily="34" charset="0"/>
                <a:cs typeface="Arial" pitchFamily="34" charset="0"/>
              </a:rPr>
              <a:t>You need to buy</a:t>
            </a:r>
            <a:r>
              <a:rPr lang="en-US" sz="1600" dirty="0" smtClean="0">
                <a:latin typeface="Arial" pitchFamily="34" charset="0"/>
                <a:cs typeface="Arial" pitchFamily="34" charset="0"/>
              </a:rPr>
              <a:t>:</a:t>
            </a:r>
          </a:p>
          <a:p>
            <a:pPr>
              <a:lnSpc>
                <a:spcPts val="1720"/>
              </a:lnSpc>
            </a:pPr>
            <a:r>
              <a:rPr lang="en-US" sz="1600" b="1" u="sng" dirty="0" smtClean="0">
                <a:solidFill>
                  <a:srgbClr val="003359"/>
                </a:solidFill>
              </a:rPr>
              <a:t>__________</a:t>
            </a:r>
            <a:r>
              <a:rPr lang="en-US" sz="1600" b="1" dirty="0" smtClean="0">
                <a:solidFill>
                  <a:srgbClr val="003359"/>
                </a:solidFill>
              </a:rPr>
              <a:t>    </a:t>
            </a:r>
            <a:r>
              <a:rPr lang="en-US" sz="1600" b="1" u="sng" dirty="0" smtClean="0">
                <a:solidFill>
                  <a:srgbClr val="003359"/>
                </a:solidFill>
              </a:rPr>
              <a:t>__________</a:t>
            </a:r>
            <a:endParaRPr lang="en-US" sz="1600" b="1" u="sng" dirty="0">
              <a:solidFill>
                <a:srgbClr val="003359"/>
              </a:solidFill>
            </a:endParaRPr>
          </a:p>
          <a:p>
            <a:pPr>
              <a:lnSpc>
                <a:spcPts val="1720"/>
              </a:lnSpc>
            </a:pPr>
            <a:r>
              <a:rPr lang="en-US" sz="1600" b="1" u="sng" dirty="0" smtClean="0">
                <a:solidFill>
                  <a:srgbClr val="003359"/>
                </a:solidFill>
              </a:rPr>
              <a:t>__________</a:t>
            </a:r>
            <a:r>
              <a:rPr lang="en-US" sz="1600" b="1" dirty="0">
                <a:solidFill>
                  <a:srgbClr val="003359"/>
                </a:solidFill>
              </a:rPr>
              <a:t> </a:t>
            </a:r>
            <a:r>
              <a:rPr lang="en-US" sz="1600" b="1" dirty="0" smtClean="0">
                <a:solidFill>
                  <a:srgbClr val="003359"/>
                </a:solidFill>
              </a:rPr>
              <a:t>   </a:t>
            </a:r>
            <a:r>
              <a:rPr lang="en-US" sz="1600" b="1" u="sng" dirty="0" smtClean="0">
                <a:solidFill>
                  <a:srgbClr val="003359"/>
                </a:solidFill>
              </a:rPr>
              <a:t>__________</a:t>
            </a:r>
          </a:p>
          <a:p>
            <a:pPr>
              <a:lnSpc>
                <a:spcPts val="1720"/>
              </a:lnSpc>
            </a:pPr>
            <a:r>
              <a:rPr lang="en-US" sz="1600" b="1" u="sng" dirty="0" smtClean="0">
                <a:solidFill>
                  <a:srgbClr val="003359"/>
                </a:solidFill>
              </a:rPr>
              <a:t>__________</a:t>
            </a:r>
            <a:r>
              <a:rPr lang="en-US" sz="1600" b="1" dirty="0" smtClean="0">
                <a:solidFill>
                  <a:srgbClr val="003359"/>
                </a:solidFill>
              </a:rPr>
              <a:t>    </a:t>
            </a:r>
            <a:r>
              <a:rPr lang="en-US" sz="1600" b="1" u="sng" dirty="0" smtClean="0">
                <a:solidFill>
                  <a:srgbClr val="003359"/>
                </a:solidFill>
              </a:rPr>
              <a:t>__________</a:t>
            </a:r>
          </a:p>
          <a:p>
            <a:pPr>
              <a:lnSpc>
                <a:spcPts val="1720"/>
              </a:lnSpc>
            </a:pPr>
            <a:r>
              <a:rPr lang="en-US" sz="1600" b="1" u="sng" dirty="0" smtClean="0">
                <a:solidFill>
                  <a:srgbClr val="003359"/>
                </a:solidFill>
              </a:rPr>
              <a:t>__________</a:t>
            </a:r>
            <a:r>
              <a:rPr lang="en-US" sz="1600" b="1" dirty="0" smtClean="0">
                <a:solidFill>
                  <a:srgbClr val="003359"/>
                </a:solidFill>
              </a:rPr>
              <a:t>    </a:t>
            </a:r>
            <a:r>
              <a:rPr lang="en-US" sz="1600" b="1" u="sng" dirty="0" smtClean="0">
                <a:solidFill>
                  <a:srgbClr val="003359"/>
                </a:solidFill>
              </a:rPr>
              <a:t>__________</a:t>
            </a:r>
          </a:p>
        </p:txBody>
      </p:sp>
      <p:pic>
        <p:nvPicPr>
          <p:cNvPr id="23" name="Picture 22"/>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895693" y="3319858"/>
            <a:ext cx="1965996" cy="1310664"/>
          </a:xfrm>
          <a:prstGeom prst="rect">
            <a:avLst/>
          </a:prstGeom>
          <a:solidFill>
            <a:srgbClr val="DBD7CB"/>
          </a:solidFill>
        </p:spPr>
      </p:pic>
      <p:sp>
        <p:nvSpPr>
          <p:cNvPr id="24" name="Rectangle 23"/>
          <p:cNvSpPr/>
          <p:nvPr/>
        </p:nvSpPr>
        <p:spPr>
          <a:xfrm>
            <a:off x="0" y="446088"/>
            <a:ext cx="9144000" cy="72000"/>
          </a:xfrm>
          <a:prstGeom prst="rect">
            <a:avLst/>
          </a:prstGeom>
          <a:solidFill>
            <a:srgbClr val="F12C3E">
              <a:alpha val="75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Rectangle 24"/>
          <p:cNvSpPr/>
          <p:nvPr/>
        </p:nvSpPr>
        <p:spPr>
          <a:xfrm>
            <a:off x="1" y="446088"/>
            <a:ext cx="358774" cy="72000"/>
          </a:xfrm>
          <a:prstGeom prst="rect">
            <a:avLst/>
          </a:prstGeom>
          <a:solidFill>
            <a:srgbClr val="F12C3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446417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0"/>
                                        </p:tgtEl>
                                        <p:attrNameLst>
                                          <p:attrName>style.visibility</p:attrName>
                                        </p:attrNameLst>
                                      </p:cBhvr>
                                      <p:to>
                                        <p:strVal val="visible"/>
                                      </p:to>
                                    </p:set>
                                  </p:childTnLst>
                                </p:cTn>
                              </p:par>
                              <p:par>
                                <p:cTn id="7" presetID="1" presetClass="exit" presetSubtype="0" fill="hold" grpId="1" nodeType="withEffect">
                                  <p:stCondLst>
                                    <p:cond delay="0"/>
                                  </p:stCondLst>
                                  <p:childTnLst>
                                    <p:set>
                                      <p:cBhvr>
                                        <p:cTn id="8" dur="1" fill="hold">
                                          <p:stCondLst>
                                            <p:cond delay="0"/>
                                          </p:stCondLst>
                                        </p:cTn>
                                        <p:tgtEl>
                                          <p:spTgt spid="5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1"/>
      <p:bldP spid="80"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1"/>
            <a:ext cx="9144000" cy="447674"/>
          </a:xfrm>
          <a:prstGeom prst="rect">
            <a:avLst/>
          </a:prstGeom>
          <a:solidFill>
            <a:srgbClr val="00335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7" name="Title 8"/>
          <p:cNvSpPr txBox="1">
            <a:spLocks/>
          </p:cNvSpPr>
          <p:nvPr/>
        </p:nvSpPr>
        <p:spPr>
          <a:xfrm>
            <a:off x="355600" y="104775"/>
            <a:ext cx="5168900" cy="246221"/>
          </a:xfrm>
          <a:prstGeom prst="rect">
            <a:avLst/>
          </a:prstGeom>
        </p:spPr>
        <p:txBody>
          <a:bodyPr vert="horz" wrap="square" lIns="0" tIns="0" rIns="0" bIns="0">
            <a:spAutoFit/>
          </a:bodyPr>
          <a:lstStyle>
            <a:lvl1pPr algn="l" defTabSz="457200" rtl="0" eaLnBrk="1" latinLnBrk="0" hangingPunct="1">
              <a:spcBef>
                <a:spcPct val="0"/>
              </a:spcBef>
              <a:buNone/>
              <a:defRPr sz="1600" b="1" i="0" kern="1200">
                <a:solidFill>
                  <a:srgbClr val="FFFFFF"/>
                </a:solidFill>
                <a:latin typeface="Arial"/>
                <a:ea typeface="+mj-ea"/>
                <a:cs typeface="Arial"/>
              </a:defRPr>
            </a:lvl1pPr>
          </a:lstStyle>
          <a:p>
            <a:r>
              <a:rPr lang="en-US" kern="0" dirty="0">
                <a:latin typeface="Arial" pitchFamily="34" charset="0"/>
                <a:cs typeface="Arial" pitchFamily="34" charset="0"/>
              </a:rPr>
              <a:t>Part 4.0: Communication</a:t>
            </a:r>
            <a:endParaRPr lang="en-US" dirty="0">
              <a:latin typeface="Arial" pitchFamily="34" charset="0"/>
              <a:cs typeface="Arial" pitchFamily="34" charset="0"/>
            </a:endParaRPr>
          </a:p>
        </p:txBody>
      </p:sp>
      <p:sp>
        <p:nvSpPr>
          <p:cNvPr id="8" name="Text Placeholder 16"/>
          <p:cNvSpPr txBox="1">
            <a:spLocks/>
          </p:cNvSpPr>
          <p:nvPr/>
        </p:nvSpPr>
        <p:spPr>
          <a:xfrm>
            <a:off x="5549900" y="95250"/>
            <a:ext cx="3238500" cy="260350"/>
          </a:xfrm>
          <a:prstGeom prst="rect">
            <a:avLst/>
          </a:prstGeom>
        </p:spPr>
        <p:txBody>
          <a:bodyPr vert="horz" lIns="0" tIns="0" rIns="0" bIns="0">
            <a:normAutofit/>
          </a:bodyPr>
          <a:lstStyle>
            <a:lvl1pPr marL="0" indent="0" algn="r" defTabSz="457200" rtl="0" eaLnBrk="1" latinLnBrk="0" hangingPunct="1">
              <a:spcBef>
                <a:spcPct val="20000"/>
              </a:spcBef>
              <a:buFont typeface="Arial"/>
              <a:buNone/>
              <a:defRPr sz="1600" b="0" i="0" kern="1200">
                <a:solidFill>
                  <a:schemeClr val="bg1"/>
                </a:solidFill>
                <a:latin typeface="Arial"/>
                <a:ea typeface="+mn-ea"/>
                <a:cs typeface="Arial"/>
              </a:defRPr>
            </a:lvl1pPr>
            <a:lvl2pPr marL="457200" indent="0" algn="l" defTabSz="457200" rtl="0" eaLnBrk="1" latinLnBrk="0" hangingPunct="1">
              <a:spcBef>
                <a:spcPct val="20000"/>
              </a:spcBef>
              <a:buFont typeface="Arial"/>
              <a:buNone/>
              <a:defRPr sz="1600" b="0" i="0" kern="1200">
                <a:solidFill>
                  <a:srgbClr val="F12C3E"/>
                </a:solidFill>
                <a:latin typeface="Arial"/>
                <a:ea typeface="+mn-ea"/>
                <a:cs typeface="Arial"/>
              </a:defRPr>
            </a:lvl2pPr>
            <a:lvl3pPr marL="914400" indent="0" algn="l" defTabSz="457200" rtl="0" eaLnBrk="1" latinLnBrk="0" hangingPunct="1">
              <a:spcBef>
                <a:spcPct val="20000"/>
              </a:spcBef>
              <a:buFont typeface="Arial"/>
              <a:buNone/>
              <a:defRPr sz="1600" b="0" i="0" kern="1200">
                <a:solidFill>
                  <a:srgbClr val="F12C3E"/>
                </a:solidFill>
                <a:latin typeface="Arial"/>
                <a:ea typeface="+mn-ea"/>
                <a:cs typeface="Arial"/>
              </a:defRPr>
            </a:lvl3pPr>
            <a:lvl4pPr marL="1371600" indent="0" algn="l" defTabSz="457200" rtl="0" eaLnBrk="1" latinLnBrk="0" hangingPunct="1">
              <a:spcBef>
                <a:spcPct val="20000"/>
              </a:spcBef>
              <a:buFont typeface="Arial"/>
              <a:buNone/>
              <a:defRPr sz="1600" b="0" i="0" kern="1200">
                <a:solidFill>
                  <a:srgbClr val="F12C3E"/>
                </a:solidFill>
                <a:latin typeface="Arial"/>
                <a:ea typeface="+mn-ea"/>
                <a:cs typeface="Arial"/>
              </a:defRPr>
            </a:lvl4pPr>
            <a:lvl5pPr marL="1828800" indent="0" algn="l" defTabSz="457200" rtl="0" eaLnBrk="1" latinLnBrk="0" hangingPunct="1">
              <a:spcBef>
                <a:spcPct val="20000"/>
              </a:spcBef>
              <a:buFont typeface="Arial"/>
              <a:buNone/>
              <a:defRPr sz="1600" b="0" i="0" kern="1200">
                <a:solidFill>
                  <a:srgbClr val="F12C3E"/>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kern="0" dirty="0">
                <a:latin typeface="Arial" pitchFamily="34" charset="0"/>
                <a:cs typeface="Arial" pitchFamily="34" charset="0"/>
              </a:rPr>
              <a:t>Activity </a:t>
            </a:r>
            <a:r>
              <a:rPr lang="en-US" kern="0" dirty="0" smtClean="0">
                <a:latin typeface="Arial" pitchFamily="34" charset="0"/>
                <a:cs typeface="Arial" pitchFamily="34" charset="0"/>
              </a:rPr>
              <a:t>4.1: </a:t>
            </a:r>
            <a:r>
              <a:rPr lang="en-US" kern="0" dirty="0">
                <a:latin typeface="Arial" pitchFamily="34" charset="0"/>
                <a:cs typeface="Arial" pitchFamily="34" charset="0"/>
              </a:rPr>
              <a:t>Feedback</a:t>
            </a:r>
            <a:endParaRPr lang="en-GB" dirty="0">
              <a:latin typeface="Arial" pitchFamily="34" charset="0"/>
              <a:cs typeface="Arial" pitchFamily="34" charset="0"/>
            </a:endParaRPr>
          </a:p>
        </p:txBody>
      </p:sp>
      <p:graphicFrame>
        <p:nvGraphicFramePr>
          <p:cNvPr id="9" name="Table 8"/>
          <p:cNvGraphicFramePr>
            <a:graphicFrameLocks noGrp="1"/>
          </p:cNvGraphicFramePr>
          <p:nvPr>
            <p:extLst>
              <p:ext uri="{D42A27DB-BD31-4B8C-83A1-F6EECF244321}">
                <p14:modId xmlns:p14="http://schemas.microsoft.com/office/powerpoint/2010/main" val="3344110407"/>
              </p:ext>
            </p:extLst>
          </p:nvPr>
        </p:nvGraphicFramePr>
        <p:xfrm>
          <a:off x="361950" y="698500"/>
          <a:ext cx="8420104" cy="4241794"/>
        </p:xfrm>
        <a:graphic>
          <a:graphicData uri="http://schemas.openxmlformats.org/drawingml/2006/table">
            <a:tbl>
              <a:tblPr firstRow="1" firstCol="1" bandRow="1">
                <a:tableStyleId>{5C22544A-7EE6-4342-B048-85BDC9FD1C3A}</a:tableStyleId>
              </a:tblPr>
              <a:tblGrid>
                <a:gridCol w="330200"/>
                <a:gridCol w="4102100"/>
                <a:gridCol w="996951"/>
                <a:gridCol w="996951"/>
                <a:gridCol w="996951"/>
                <a:gridCol w="996951"/>
              </a:tblGrid>
              <a:tr h="342898">
                <a:tc>
                  <a:txBody>
                    <a:bodyPr/>
                    <a:lstStyle/>
                    <a:p>
                      <a:pPr>
                        <a:lnSpc>
                          <a:spcPts val="1000"/>
                        </a:lnSpc>
                      </a:pPr>
                      <a:endParaRPr lang="en-US" sz="1000" b="0" i="0" dirty="0">
                        <a:latin typeface="Arial" pitchFamily="34" charset="0"/>
                        <a:cs typeface="Arial" pitchFamily="34" charset="0"/>
                      </a:endParaRPr>
                    </a:p>
                  </a:txBody>
                  <a:tcPr marT="0" marB="0" anchor="ctr">
                    <a:lnB w="38100" cmpd="sng">
                      <a:noFill/>
                    </a:lnB>
                    <a:noFill/>
                  </a:tcPr>
                </a:tc>
                <a:tc>
                  <a:txBody>
                    <a:bodyPr/>
                    <a:lstStyle/>
                    <a:p>
                      <a:pPr>
                        <a:lnSpc>
                          <a:spcPts val="1000"/>
                        </a:lnSpc>
                      </a:pPr>
                      <a:endParaRPr lang="en-US" sz="1000" b="0" i="0" dirty="0">
                        <a:latin typeface="Arial" pitchFamily="34" charset="0"/>
                        <a:cs typeface="Arial" pitchFamily="34" charset="0"/>
                      </a:endParaRPr>
                    </a:p>
                  </a:txBody>
                  <a:tcPr marT="0" marB="0" anchor="ctr">
                    <a:lnR w="12700" cmpd="sng">
                      <a:noFill/>
                    </a:lnR>
                    <a:lnB w="38100" cmpd="sng">
                      <a:noFill/>
                    </a:lnB>
                    <a:noFill/>
                  </a:tcPr>
                </a:tc>
                <a:tc>
                  <a:txBody>
                    <a:bodyPr/>
                    <a:lstStyle/>
                    <a:p>
                      <a:pPr algn="ctr">
                        <a:lnSpc>
                          <a:spcPts val="1000"/>
                        </a:lnSpc>
                      </a:pPr>
                      <a:r>
                        <a:rPr lang="en-US" sz="1000" b="1" i="0" dirty="0">
                          <a:solidFill>
                            <a:srgbClr val="003359"/>
                          </a:solidFill>
                          <a:latin typeface="Arial" pitchFamily="34" charset="0"/>
                          <a:cs typeface="Arial" pitchFamily="34" charset="0"/>
                        </a:rPr>
                        <a:t>Great job!</a:t>
                      </a:r>
                    </a:p>
                  </a:txBody>
                  <a:tcPr marT="0" marB="0" anchor="ctr">
                    <a:lnL w="12700" cmpd="sng">
                      <a:noFill/>
                    </a:lnL>
                    <a:lnR w="9525" cap="flat" cmpd="sng" algn="ctr">
                      <a:solidFill>
                        <a:prstClr val="white"/>
                      </a:solidFill>
                      <a:prstDash val="solid"/>
                      <a:round/>
                      <a:headEnd type="none" w="med" len="med"/>
                      <a:tailEnd type="none" w="med" len="med"/>
                    </a:lnR>
                    <a:lnT w="12700" cmpd="sng">
                      <a:noFill/>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95DCEE"/>
                    </a:solidFill>
                  </a:tcPr>
                </a:tc>
                <a:tc>
                  <a:txBody>
                    <a:bodyPr/>
                    <a:lstStyle/>
                    <a:p>
                      <a:pPr algn="ctr">
                        <a:lnSpc>
                          <a:spcPts val="1000"/>
                        </a:lnSpc>
                      </a:pPr>
                      <a:r>
                        <a:rPr lang="en-US" sz="1000" b="1" i="0">
                          <a:solidFill>
                            <a:srgbClr val="003359"/>
                          </a:solidFill>
                          <a:latin typeface="Arial" pitchFamily="34" charset="0"/>
                          <a:cs typeface="Arial" pitchFamily="34" charset="0"/>
                        </a:rPr>
                        <a:t>Well done</a:t>
                      </a: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12700" cmpd="sng">
                      <a:noFill/>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95DCEE"/>
                    </a:solidFill>
                  </a:tcPr>
                </a:tc>
                <a:tc>
                  <a:txBody>
                    <a:bodyPr/>
                    <a:lstStyle/>
                    <a:p>
                      <a:pPr algn="ctr">
                        <a:lnSpc>
                          <a:spcPts val="1000"/>
                        </a:lnSpc>
                      </a:pPr>
                      <a:r>
                        <a:rPr lang="en-US" sz="1000" b="1" i="0">
                          <a:solidFill>
                            <a:srgbClr val="003359"/>
                          </a:solidFill>
                          <a:latin typeface="Arial" pitchFamily="34" charset="0"/>
                          <a:cs typeface="Arial" pitchFamily="34" charset="0"/>
                        </a:rPr>
                        <a:t>Good try</a:t>
                      </a: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12700" cmpd="sng">
                      <a:noFill/>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95DCEE"/>
                    </a:solidFill>
                  </a:tcPr>
                </a:tc>
                <a:tc>
                  <a:txBody>
                    <a:bodyPr/>
                    <a:lstStyle/>
                    <a:p>
                      <a:pPr algn="ctr">
                        <a:lnSpc>
                          <a:spcPts val="1000"/>
                        </a:lnSpc>
                      </a:pPr>
                      <a:r>
                        <a:rPr lang="en-US" sz="1000" b="1" i="0" dirty="0">
                          <a:solidFill>
                            <a:srgbClr val="003359"/>
                          </a:solidFill>
                          <a:latin typeface="Arial" pitchFamily="34" charset="0"/>
                          <a:cs typeface="Arial" pitchFamily="34" charset="0"/>
                        </a:rPr>
                        <a:t>Need more practice</a:t>
                      </a:r>
                    </a:p>
                  </a:txBody>
                  <a:tcPr marT="0" marB="0" anchor="ctr">
                    <a:lnL w="9525" cap="flat" cmpd="sng" algn="ctr">
                      <a:solidFill>
                        <a:prstClr val="white"/>
                      </a:solidFill>
                      <a:prstDash val="solid"/>
                      <a:round/>
                      <a:headEnd type="none" w="med" len="med"/>
                      <a:tailEnd type="none" w="med" len="med"/>
                    </a:lnL>
                    <a:lnR w="12700" cmpd="sng">
                      <a:noFill/>
                    </a:lnR>
                    <a:lnT w="12700" cmpd="sng">
                      <a:noFill/>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95DCEE"/>
                    </a:solidFill>
                  </a:tcPr>
                </a:tc>
              </a:tr>
              <a:tr h="243681">
                <a:tc rowSpan="4">
                  <a:txBody>
                    <a:bodyPr/>
                    <a:lstStyle/>
                    <a:p>
                      <a:pPr algn="ctr">
                        <a:lnSpc>
                          <a:spcPts val="1000"/>
                        </a:lnSpc>
                      </a:pPr>
                      <a:r>
                        <a:rPr lang="en-US" sz="1000" b="0" i="0" kern="1500" spc="30" dirty="0">
                          <a:solidFill>
                            <a:schemeClr val="bg1"/>
                          </a:solidFill>
                          <a:latin typeface="Arial" pitchFamily="34" charset="0"/>
                          <a:cs typeface="Arial" pitchFamily="34" charset="0"/>
                        </a:rPr>
                        <a:t>Student 1</a:t>
                      </a:r>
                    </a:p>
                  </a:txBody>
                  <a:tcPr marT="0" marB="0" vert="vert270" anchor="ctr">
                    <a:lnL w="12700" cmpd="sng">
                      <a:noFill/>
                    </a:lnL>
                    <a:lnR w="9525" cap="flat" cmpd="sng" algn="ctr">
                      <a:noFill/>
                      <a:prstDash val="solid"/>
                      <a:round/>
                      <a:headEnd type="none" w="med" len="med"/>
                      <a:tailEnd type="none" w="med" len="med"/>
                    </a:lnR>
                    <a:lnT w="38100" cmpd="sng">
                      <a:noFill/>
                    </a:lnT>
                    <a:lnB w="9525" cap="flat" cmpd="sng" algn="ctr">
                      <a:solidFill>
                        <a:prstClr val="white"/>
                      </a:solidFill>
                      <a:prstDash val="solid"/>
                      <a:round/>
                      <a:headEnd type="none" w="med" len="med"/>
                      <a:tailEnd type="none" w="med" len="med"/>
                    </a:lnB>
                    <a:lnTlToBr w="12700" cmpd="sng">
                      <a:noFill/>
                      <a:prstDash val="solid"/>
                    </a:lnTlToBr>
                    <a:lnBlToTr w="12700" cmpd="sng">
                      <a:noFill/>
                      <a:prstDash val="solid"/>
                    </a:lnBlToTr>
                    <a:solidFill>
                      <a:srgbClr val="003359"/>
                    </a:solidFill>
                  </a:tcPr>
                </a:tc>
                <a:tc>
                  <a:txBody>
                    <a:bodyPr/>
                    <a:lstStyle/>
                    <a:p>
                      <a:pPr>
                        <a:lnSpc>
                          <a:spcPts val="1000"/>
                        </a:lnSpc>
                      </a:pPr>
                      <a:r>
                        <a:rPr lang="en-US" sz="1000" b="1" i="0" dirty="0">
                          <a:solidFill>
                            <a:srgbClr val="003359"/>
                          </a:solidFill>
                          <a:latin typeface="Arial" pitchFamily="34" charset="0"/>
                          <a:cs typeface="Arial" pitchFamily="34" charset="0"/>
                        </a:rPr>
                        <a:t>Range: </a:t>
                      </a:r>
                      <a:r>
                        <a:rPr lang="en-US" sz="1000" b="0" i="0" dirty="0">
                          <a:solidFill>
                            <a:srgbClr val="003359"/>
                          </a:solidFill>
                          <a:latin typeface="Arial" pitchFamily="34" charset="0"/>
                          <a:cs typeface="Arial" pitchFamily="34" charset="0"/>
                        </a:rPr>
                        <a:t>How well you produce a range of language</a:t>
                      </a:r>
                    </a:p>
                  </a:txBody>
                  <a:tcPr marT="0" marB="0" anchor="ctr">
                    <a:lnL w="9525" cap="flat" cmpd="sng" algn="ctr">
                      <a:noFill/>
                      <a:prstDash val="solid"/>
                      <a:round/>
                      <a:headEnd type="none" w="med" len="med"/>
                      <a:tailEnd type="none" w="med" len="med"/>
                    </a:lnL>
                    <a:lnR w="9525" cap="flat" cmpd="sng" algn="ctr">
                      <a:solidFill>
                        <a:prstClr val="white"/>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solidFill>
                      <a:srgbClr val="C7EDF6"/>
                    </a:solidFill>
                  </a:tcPr>
                </a:tc>
                <a:tc>
                  <a:txBody>
                    <a:bodyPr/>
                    <a:lstStyle/>
                    <a:p>
                      <a:pPr>
                        <a:lnSpc>
                          <a:spcPts val="1000"/>
                        </a:lnSpc>
                      </a:pPr>
                      <a:endParaRPr lang="en-US" sz="1000" b="0" i="0" dirty="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C7EDF6"/>
                    </a:solidFill>
                  </a:tcPr>
                </a:tc>
                <a:tc>
                  <a:txBody>
                    <a:bodyPr/>
                    <a:lstStyle/>
                    <a:p>
                      <a:pPr>
                        <a:lnSpc>
                          <a:spcPts val="1000"/>
                        </a:lnSpc>
                      </a:pPr>
                      <a:endParaRPr lang="en-US" sz="1000" b="0" i="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C7EDF6"/>
                    </a:solidFill>
                  </a:tcPr>
                </a:tc>
                <a:tc>
                  <a:txBody>
                    <a:bodyPr/>
                    <a:lstStyle/>
                    <a:p>
                      <a:pPr>
                        <a:lnSpc>
                          <a:spcPts val="1000"/>
                        </a:lnSpc>
                      </a:pPr>
                      <a:endParaRPr lang="en-US" sz="1000" b="0" i="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C7EDF6"/>
                    </a:solidFill>
                  </a:tcPr>
                </a:tc>
                <a:tc>
                  <a:txBody>
                    <a:bodyPr/>
                    <a:lstStyle/>
                    <a:p>
                      <a:pPr>
                        <a:lnSpc>
                          <a:spcPts val="1000"/>
                        </a:lnSpc>
                      </a:pPr>
                      <a:endParaRPr lang="en-US" sz="1000" b="0" i="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12700" cmpd="sng">
                      <a:noFill/>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C7EDF6"/>
                    </a:solidFill>
                  </a:tcPr>
                </a:tc>
              </a:tr>
              <a:tr h="243681">
                <a:tc vMerge="1">
                  <a:txBody>
                    <a:bodyPr/>
                    <a:lstStyle/>
                    <a:p>
                      <a:pPr>
                        <a:lnSpc>
                          <a:spcPts val="1000"/>
                        </a:lnSpc>
                      </a:pPr>
                      <a:endParaRPr lang="en-US" sz="1000" b="0" i="0">
                        <a:latin typeface="Arial"/>
                        <a:cs typeface="Arial"/>
                      </a:endParaRPr>
                    </a:p>
                  </a:txBody>
                  <a:tcPr anchor="ctr"/>
                </a:tc>
                <a:tc>
                  <a:txBody>
                    <a:bodyPr/>
                    <a:lstStyle/>
                    <a:p>
                      <a:pPr marL="0" marR="0" indent="0" algn="l" defTabSz="457200" rtl="0" eaLnBrk="1" fontAlgn="auto" latinLnBrk="0" hangingPunct="1">
                        <a:lnSpc>
                          <a:spcPts val="1000"/>
                        </a:lnSpc>
                        <a:spcBef>
                          <a:spcPts val="0"/>
                        </a:spcBef>
                        <a:spcAft>
                          <a:spcPts val="0"/>
                        </a:spcAft>
                        <a:buClrTx/>
                        <a:buSzTx/>
                        <a:buFontTx/>
                        <a:buNone/>
                        <a:tabLst/>
                        <a:defRPr/>
                      </a:pPr>
                      <a:r>
                        <a:rPr lang="en-US" sz="1000" b="1" i="0">
                          <a:solidFill>
                            <a:srgbClr val="003359"/>
                          </a:solidFill>
                          <a:latin typeface="Arial" pitchFamily="34" charset="0"/>
                          <a:cs typeface="Arial" pitchFamily="34" charset="0"/>
                        </a:rPr>
                        <a:t>Accuracy:</a:t>
                      </a:r>
                      <a:r>
                        <a:rPr lang="en-US" sz="1000" b="0" i="0">
                          <a:solidFill>
                            <a:srgbClr val="003359"/>
                          </a:solidFill>
                          <a:latin typeface="Arial" pitchFamily="34" charset="0"/>
                          <a:cs typeface="Arial" pitchFamily="34" charset="0"/>
                        </a:rPr>
                        <a:t> How often you make mistakes</a:t>
                      </a:r>
                    </a:p>
                  </a:txBody>
                  <a:tcPr marT="0" marB="0" anchor="ctr">
                    <a:lnL w="9525" cap="flat" cmpd="sng" algn="ctr">
                      <a:noFill/>
                      <a:prstDash val="solid"/>
                      <a:round/>
                      <a:headEnd type="none" w="med" len="med"/>
                      <a:tailEnd type="none" w="med" len="med"/>
                    </a:lnL>
                    <a:lnR w="9525" cap="flat" cmpd="sng" algn="ctr">
                      <a:solidFill>
                        <a:prstClr val="white"/>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E0F4F8"/>
                    </a:solidFill>
                  </a:tcPr>
                </a:tc>
                <a:tc>
                  <a:txBody>
                    <a:bodyPr/>
                    <a:lstStyle/>
                    <a:p>
                      <a:pPr>
                        <a:lnSpc>
                          <a:spcPts val="1000"/>
                        </a:lnSpc>
                      </a:pPr>
                      <a:endParaRPr lang="en-US" sz="1000" b="0" i="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E0F4F8"/>
                    </a:solidFill>
                  </a:tcPr>
                </a:tc>
                <a:tc>
                  <a:txBody>
                    <a:bodyPr/>
                    <a:lstStyle/>
                    <a:p>
                      <a:pPr>
                        <a:lnSpc>
                          <a:spcPts val="1000"/>
                        </a:lnSpc>
                      </a:pPr>
                      <a:endParaRPr lang="en-US" sz="1000" b="0" i="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E0F4F8"/>
                    </a:solidFill>
                  </a:tcPr>
                </a:tc>
                <a:tc>
                  <a:txBody>
                    <a:bodyPr/>
                    <a:lstStyle/>
                    <a:p>
                      <a:pPr>
                        <a:lnSpc>
                          <a:spcPts val="1000"/>
                        </a:lnSpc>
                      </a:pPr>
                      <a:endParaRPr lang="en-US" sz="1000" b="0" i="0" dirty="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E0F4F8"/>
                    </a:solidFill>
                  </a:tcPr>
                </a:tc>
                <a:tc>
                  <a:txBody>
                    <a:bodyPr/>
                    <a:lstStyle/>
                    <a:p>
                      <a:pPr>
                        <a:lnSpc>
                          <a:spcPts val="1000"/>
                        </a:lnSpc>
                      </a:pPr>
                      <a:endParaRPr lang="en-US" sz="1000" b="0" i="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12700" cmpd="sng">
                      <a:noFill/>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E0F4F8"/>
                    </a:solidFill>
                  </a:tcPr>
                </a:tc>
              </a:tr>
              <a:tr h="243681">
                <a:tc vMerge="1">
                  <a:txBody>
                    <a:bodyPr/>
                    <a:lstStyle/>
                    <a:p>
                      <a:pPr>
                        <a:lnSpc>
                          <a:spcPts val="1000"/>
                        </a:lnSpc>
                      </a:pPr>
                      <a:endParaRPr lang="en-US" sz="1000" b="0" i="0">
                        <a:latin typeface="Arial"/>
                        <a:cs typeface="Arial"/>
                      </a:endParaRPr>
                    </a:p>
                  </a:txBody>
                  <a:tcPr anchor="ctr"/>
                </a:tc>
                <a:tc>
                  <a:txBody>
                    <a:bodyPr/>
                    <a:lstStyle/>
                    <a:p>
                      <a:pPr marL="0" marR="0" indent="0" algn="l" defTabSz="457200" rtl="0" eaLnBrk="1" fontAlgn="auto" latinLnBrk="0" hangingPunct="1">
                        <a:lnSpc>
                          <a:spcPts val="1000"/>
                        </a:lnSpc>
                        <a:spcBef>
                          <a:spcPts val="0"/>
                        </a:spcBef>
                        <a:spcAft>
                          <a:spcPts val="0"/>
                        </a:spcAft>
                        <a:buClrTx/>
                        <a:buSzTx/>
                        <a:buFontTx/>
                        <a:buNone/>
                        <a:tabLst/>
                        <a:defRPr/>
                      </a:pPr>
                      <a:r>
                        <a:rPr lang="en-US" sz="1000" b="1" i="0" dirty="0">
                          <a:solidFill>
                            <a:srgbClr val="003359"/>
                          </a:solidFill>
                          <a:latin typeface="Arial" pitchFamily="34" charset="0"/>
                          <a:cs typeface="Arial" pitchFamily="34" charset="0"/>
                        </a:rPr>
                        <a:t>Quality of interaction: </a:t>
                      </a:r>
                      <a:r>
                        <a:rPr lang="en-US" sz="1000" b="0" i="0" dirty="0">
                          <a:solidFill>
                            <a:srgbClr val="003359"/>
                          </a:solidFill>
                          <a:latin typeface="Arial" pitchFamily="34" charset="0"/>
                          <a:cs typeface="Arial" pitchFamily="34" charset="0"/>
                        </a:rPr>
                        <a:t>How well you ask and answer questions</a:t>
                      </a:r>
                    </a:p>
                  </a:txBody>
                  <a:tcPr marT="0" marB="0" anchor="ctr">
                    <a:lnL w="9525" cap="flat" cmpd="sng" algn="ctr">
                      <a:noFill/>
                      <a:prstDash val="solid"/>
                      <a:round/>
                      <a:headEnd type="none" w="med" len="med"/>
                      <a:tailEnd type="none" w="med" len="med"/>
                    </a:lnL>
                    <a:lnR w="9525" cap="flat" cmpd="sng" algn="ctr">
                      <a:solidFill>
                        <a:prstClr val="white"/>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C7EDF6"/>
                    </a:solidFill>
                  </a:tcPr>
                </a:tc>
                <a:tc>
                  <a:txBody>
                    <a:bodyPr/>
                    <a:lstStyle/>
                    <a:p>
                      <a:pPr>
                        <a:lnSpc>
                          <a:spcPts val="1000"/>
                        </a:lnSpc>
                      </a:pPr>
                      <a:endParaRPr lang="en-US" sz="1000" b="0" i="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C7EDF6"/>
                    </a:solidFill>
                  </a:tcPr>
                </a:tc>
                <a:tc>
                  <a:txBody>
                    <a:bodyPr/>
                    <a:lstStyle/>
                    <a:p>
                      <a:pPr>
                        <a:lnSpc>
                          <a:spcPts val="1000"/>
                        </a:lnSpc>
                      </a:pPr>
                      <a:endParaRPr lang="en-US" sz="1000" b="0" i="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C7EDF6"/>
                    </a:solidFill>
                  </a:tcPr>
                </a:tc>
                <a:tc>
                  <a:txBody>
                    <a:bodyPr/>
                    <a:lstStyle/>
                    <a:p>
                      <a:pPr>
                        <a:lnSpc>
                          <a:spcPts val="1000"/>
                        </a:lnSpc>
                      </a:pPr>
                      <a:endParaRPr lang="en-US" sz="1000" b="0" i="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C7EDF6"/>
                    </a:solidFill>
                  </a:tcPr>
                </a:tc>
                <a:tc>
                  <a:txBody>
                    <a:bodyPr/>
                    <a:lstStyle/>
                    <a:p>
                      <a:pPr>
                        <a:lnSpc>
                          <a:spcPts val="1000"/>
                        </a:lnSpc>
                      </a:pPr>
                      <a:endParaRPr lang="en-US" sz="1000" b="0" i="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12700" cmpd="sng">
                      <a:noFill/>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C7EDF6"/>
                    </a:solidFill>
                  </a:tcPr>
                </a:tc>
              </a:tr>
              <a:tr h="243681">
                <a:tc vMerge="1">
                  <a:txBody>
                    <a:bodyPr/>
                    <a:lstStyle/>
                    <a:p>
                      <a:pPr>
                        <a:lnSpc>
                          <a:spcPts val="1000"/>
                        </a:lnSpc>
                      </a:pPr>
                      <a:endParaRPr lang="en-US" sz="1000" b="0" i="0">
                        <a:latin typeface="Arial"/>
                        <a:cs typeface="Arial"/>
                      </a:endParaRPr>
                    </a:p>
                  </a:txBody>
                  <a:tcPr anchor="ctr"/>
                </a:tc>
                <a:tc>
                  <a:txBody>
                    <a:bodyPr/>
                    <a:lstStyle/>
                    <a:p>
                      <a:pPr>
                        <a:lnSpc>
                          <a:spcPts val="1000"/>
                        </a:lnSpc>
                      </a:pPr>
                      <a:r>
                        <a:rPr lang="en-US" sz="1000" b="1" i="0" dirty="0">
                          <a:solidFill>
                            <a:srgbClr val="003359"/>
                          </a:solidFill>
                          <a:latin typeface="Arial" pitchFamily="34" charset="0"/>
                          <a:cs typeface="Arial" pitchFamily="34" charset="0"/>
                        </a:rPr>
                        <a:t>Fluency and Spoken Production: </a:t>
                      </a:r>
                      <a:r>
                        <a:rPr lang="en-US" sz="1000" b="0" i="0" dirty="0">
                          <a:solidFill>
                            <a:srgbClr val="003359"/>
                          </a:solidFill>
                          <a:latin typeface="Arial" pitchFamily="34" charset="0"/>
                          <a:cs typeface="Arial" pitchFamily="34" charset="0"/>
                        </a:rPr>
                        <a:t>How clearly you present ideas</a:t>
                      </a:r>
                      <a:endParaRPr lang="en-US" sz="1000" b="0" i="0" dirty="0">
                        <a:latin typeface="Arial" pitchFamily="34" charset="0"/>
                        <a:cs typeface="Arial" pitchFamily="34" charset="0"/>
                      </a:endParaRPr>
                    </a:p>
                  </a:txBody>
                  <a:tcPr marT="0" marB="0" anchor="ctr">
                    <a:lnL w="9525" cap="flat" cmpd="sng" algn="ctr">
                      <a:noFill/>
                      <a:prstDash val="solid"/>
                      <a:round/>
                      <a:headEnd type="none" w="med" len="med"/>
                      <a:tailEnd type="none" w="med" len="med"/>
                    </a:lnL>
                    <a:lnR w="9525" cap="flat" cmpd="sng" algn="ctr">
                      <a:solidFill>
                        <a:prstClr val="white"/>
                      </a:solidFill>
                      <a:prstDash val="solid"/>
                      <a:round/>
                      <a:headEnd type="none" w="med" len="med"/>
                      <a:tailEnd type="none" w="med" len="med"/>
                    </a:lnR>
                    <a:lnT w="12700" cmpd="sng">
                      <a:noFill/>
                    </a:lnT>
                    <a:lnB w="9525" cap="flat" cmpd="sng" algn="ctr">
                      <a:solidFill>
                        <a:srgbClr val="1F497D"/>
                      </a:solidFill>
                      <a:prstDash val="solid"/>
                      <a:round/>
                      <a:headEnd type="none" w="med" len="med"/>
                      <a:tailEnd type="none" w="med" len="med"/>
                    </a:lnB>
                    <a:lnTlToBr w="12700" cmpd="sng">
                      <a:noFill/>
                      <a:prstDash val="solid"/>
                    </a:lnTlToBr>
                    <a:lnBlToTr w="12700" cmpd="sng">
                      <a:noFill/>
                      <a:prstDash val="solid"/>
                    </a:lnBlToTr>
                    <a:solidFill>
                      <a:srgbClr val="E0F4F8"/>
                    </a:solidFill>
                  </a:tcPr>
                </a:tc>
                <a:tc>
                  <a:txBody>
                    <a:bodyPr/>
                    <a:lstStyle/>
                    <a:p>
                      <a:pPr>
                        <a:lnSpc>
                          <a:spcPts val="1000"/>
                        </a:lnSpc>
                      </a:pPr>
                      <a:endParaRPr lang="en-US" sz="1000" b="0" i="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solidFill>
                        <a:srgbClr val="1F497D"/>
                      </a:solidFill>
                      <a:prstDash val="solid"/>
                      <a:round/>
                      <a:headEnd type="none" w="med" len="med"/>
                      <a:tailEnd type="none" w="med" len="med"/>
                    </a:lnB>
                    <a:lnTlToBr w="12700" cmpd="sng">
                      <a:noFill/>
                      <a:prstDash val="solid"/>
                    </a:lnTlToBr>
                    <a:lnBlToTr w="12700" cmpd="sng">
                      <a:noFill/>
                      <a:prstDash val="solid"/>
                    </a:lnBlToTr>
                    <a:solidFill>
                      <a:srgbClr val="E0F4F8"/>
                    </a:solidFill>
                  </a:tcPr>
                </a:tc>
                <a:tc>
                  <a:txBody>
                    <a:bodyPr/>
                    <a:lstStyle/>
                    <a:p>
                      <a:pPr>
                        <a:lnSpc>
                          <a:spcPts val="1000"/>
                        </a:lnSpc>
                      </a:pPr>
                      <a:endParaRPr lang="en-US" sz="1000" b="0" i="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solidFill>
                        <a:srgbClr val="1F497D"/>
                      </a:solidFill>
                      <a:prstDash val="solid"/>
                      <a:round/>
                      <a:headEnd type="none" w="med" len="med"/>
                      <a:tailEnd type="none" w="med" len="med"/>
                    </a:lnB>
                    <a:lnTlToBr w="12700" cmpd="sng">
                      <a:noFill/>
                      <a:prstDash val="solid"/>
                    </a:lnTlToBr>
                    <a:lnBlToTr w="12700" cmpd="sng">
                      <a:noFill/>
                      <a:prstDash val="solid"/>
                    </a:lnBlToTr>
                    <a:solidFill>
                      <a:srgbClr val="E0F4F8"/>
                    </a:solidFill>
                  </a:tcPr>
                </a:tc>
                <a:tc>
                  <a:txBody>
                    <a:bodyPr/>
                    <a:lstStyle/>
                    <a:p>
                      <a:pPr>
                        <a:lnSpc>
                          <a:spcPts val="1000"/>
                        </a:lnSpc>
                      </a:pPr>
                      <a:endParaRPr lang="en-US" sz="1000" b="0" i="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solidFill>
                        <a:srgbClr val="1F497D"/>
                      </a:solidFill>
                      <a:prstDash val="solid"/>
                      <a:round/>
                      <a:headEnd type="none" w="med" len="med"/>
                      <a:tailEnd type="none" w="med" len="med"/>
                    </a:lnB>
                    <a:lnTlToBr w="12700" cmpd="sng">
                      <a:noFill/>
                      <a:prstDash val="solid"/>
                    </a:lnTlToBr>
                    <a:lnBlToTr w="12700" cmpd="sng">
                      <a:noFill/>
                      <a:prstDash val="solid"/>
                    </a:lnBlToTr>
                    <a:solidFill>
                      <a:srgbClr val="E0F4F8"/>
                    </a:solidFill>
                  </a:tcPr>
                </a:tc>
                <a:tc>
                  <a:txBody>
                    <a:bodyPr/>
                    <a:lstStyle/>
                    <a:p>
                      <a:pPr>
                        <a:lnSpc>
                          <a:spcPts val="1000"/>
                        </a:lnSpc>
                      </a:pPr>
                      <a:endParaRPr lang="en-US" sz="1000" b="0" i="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12700" cmpd="sng">
                      <a:noFill/>
                    </a:lnR>
                    <a:lnT w="9525" cap="flat" cmpd="sng" algn="ctr">
                      <a:noFill/>
                      <a:prstDash val="solid"/>
                      <a:round/>
                      <a:headEnd type="none" w="med" len="med"/>
                      <a:tailEnd type="none" w="med" len="med"/>
                    </a:lnT>
                    <a:lnB w="9525" cap="flat" cmpd="sng" algn="ctr">
                      <a:solidFill>
                        <a:srgbClr val="1F497D"/>
                      </a:solidFill>
                      <a:prstDash val="solid"/>
                      <a:round/>
                      <a:headEnd type="none" w="med" len="med"/>
                      <a:tailEnd type="none" w="med" len="med"/>
                    </a:lnB>
                    <a:lnTlToBr w="12700" cmpd="sng">
                      <a:noFill/>
                      <a:prstDash val="solid"/>
                    </a:lnTlToBr>
                    <a:lnBlToTr w="12700" cmpd="sng">
                      <a:noFill/>
                      <a:prstDash val="solid"/>
                    </a:lnBlToTr>
                    <a:solidFill>
                      <a:srgbClr val="E0F4F8"/>
                    </a:solidFill>
                  </a:tcPr>
                </a:tc>
              </a:tr>
              <a:tr h="243681">
                <a:tc rowSpan="4">
                  <a:txBody>
                    <a:bodyPr/>
                    <a:lstStyle/>
                    <a:p>
                      <a:pPr marL="0" marR="0" indent="0" algn="ctr" defTabSz="457200" rtl="0" eaLnBrk="1" fontAlgn="auto" latinLnBrk="0" hangingPunct="1">
                        <a:lnSpc>
                          <a:spcPts val="1000"/>
                        </a:lnSpc>
                        <a:spcBef>
                          <a:spcPts val="0"/>
                        </a:spcBef>
                        <a:spcAft>
                          <a:spcPts val="0"/>
                        </a:spcAft>
                        <a:buClrTx/>
                        <a:buSzTx/>
                        <a:buFontTx/>
                        <a:buNone/>
                        <a:tabLst/>
                        <a:defRPr/>
                      </a:pPr>
                      <a:r>
                        <a:rPr lang="en-US" sz="1000" b="0" i="0" kern="1500" spc="30" dirty="0">
                          <a:solidFill>
                            <a:schemeClr val="bg1"/>
                          </a:solidFill>
                          <a:latin typeface="Arial" pitchFamily="34" charset="0"/>
                          <a:cs typeface="Arial" pitchFamily="34" charset="0"/>
                        </a:rPr>
                        <a:t>Student 2</a:t>
                      </a:r>
                    </a:p>
                  </a:txBody>
                  <a:tcPr marT="0" marB="0" vert="vert270" anchor="ctr">
                    <a:lnL w="12700" cmpd="sng">
                      <a:noFill/>
                    </a:lnL>
                    <a:lnR w="9525" cap="flat" cmpd="sng" algn="ctr">
                      <a:noFill/>
                      <a:prstDash val="solid"/>
                      <a:round/>
                      <a:headEnd type="none" w="med" len="med"/>
                      <a:tailEnd type="none" w="med" len="med"/>
                    </a:lnR>
                    <a:lnT w="9525" cap="flat" cmpd="sng" algn="ctr">
                      <a:solidFill>
                        <a:prstClr val="white"/>
                      </a:solidFill>
                      <a:prstDash val="solid"/>
                      <a:round/>
                      <a:headEnd type="none" w="med" len="med"/>
                      <a:tailEnd type="none" w="med" len="med"/>
                    </a:lnT>
                    <a:lnB w="9525" cap="flat" cmpd="sng" algn="ctr">
                      <a:solidFill>
                        <a:prstClr val="white"/>
                      </a:solidFill>
                      <a:prstDash val="solid"/>
                      <a:round/>
                      <a:headEnd type="none" w="med" len="med"/>
                      <a:tailEnd type="none" w="med" len="med"/>
                    </a:lnB>
                    <a:lnTlToBr w="12700" cmpd="sng">
                      <a:noFill/>
                      <a:prstDash val="solid"/>
                    </a:lnTlToBr>
                    <a:lnBlToTr w="12700" cmpd="sng">
                      <a:noFill/>
                      <a:prstDash val="solid"/>
                    </a:lnBlToTr>
                    <a:solidFill>
                      <a:srgbClr val="003359"/>
                    </a:solidFill>
                  </a:tcPr>
                </a:tc>
                <a:tc>
                  <a:txBody>
                    <a:bodyPr/>
                    <a:lstStyle/>
                    <a:p>
                      <a:pPr marL="0" marR="0" indent="0" algn="l" defTabSz="457200" rtl="0" eaLnBrk="1" fontAlgn="auto" latinLnBrk="0" hangingPunct="1">
                        <a:lnSpc>
                          <a:spcPts val="1000"/>
                        </a:lnSpc>
                        <a:spcBef>
                          <a:spcPts val="0"/>
                        </a:spcBef>
                        <a:spcAft>
                          <a:spcPts val="0"/>
                        </a:spcAft>
                        <a:buClrTx/>
                        <a:buSzTx/>
                        <a:buFontTx/>
                        <a:buNone/>
                        <a:tabLst/>
                        <a:defRPr/>
                      </a:pPr>
                      <a:r>
                        <a:rPr lang="en-US" sz="1000" b="1" i="0" dirty="0">
                          <a:solidFill>
                            <a:srgbClr val="003359"/>
                          </a:solidFill>
                          <a:latin typeface="Arial" pitchFamily="34" charset="0"/>
                          <a:cs typeface="Arial" pitchFamily="34" charset="0"/>
                        </a:rPr>
                        <a:t>Range: </a:t>
                      </a:r>
                      <a:r>
                        <a:rPr lang="en-US" sz="1000" b="0" i="0" dirty="0">
                          <a:solidFill>
                            <a:srgbClr val="003359"/>
                          </a:solidFill>
                          <a:latin typeface="Arial" pitchFamily="34" charset="0"/>
                          <a:cs typeface="Arial" pitchFamily="34" charset="0"/>
                        </a:rPr>
                        <a:t>How well you produce a range of language</a:t>
                      </a:r>
                    </a:p>
                  </a:txBody>
                  <a:tcPr marT="0" marB="0" anchor="ctr">
                    <a:lnL w="9525" cap="flat" cmpd="sng" algn="ctr">
                      <a:no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solidFill>
                        <a:srgbClr val="1F497D"/>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C7EDF6"/>
                    </a:solidFill>
                  </a:tcPr>
                </a:tc>
                <a:tc>
                  <a:txBody>
                    <a:bodyPr/>
                    <a:lstStyle/>
                    <a:p>
                      <a:pPr>
                        <a:lnSpc>
                          <a:spcPts val="1000"/>
                        </a:lnSpc>
                      </a:pPr>
                      <a:endParaRPr lang="en-US" sz="1000" b="0" i="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solidFill>
                        <a:srgbClr val="1F497D"/>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C7EDF6"/>
                    </a:solidFill>
                  </a:tcPr>
                </a:tc>
                <a:tc>
                  <a:txBody>
                    <a:bodyPr/>
                    <a:lstStyle/>
                    <a:p>
                      <a:pPr>
                        <a:lnSpc>
                          <a:spcPts val="1000"/>
                        </a:lnSpc>
                      </a:pPr>
                      <a:endParaRPr lang="en-US" sz="1000" b="0" i="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solidFill>
                        <a:srgbClr val="1F497D"/>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C7EDF6"/>
                    </a:solidFill>
                  </a:tcPr>
                </a:tc>
                <a:tc>
                  <a:txBody>
                    <a:bodyPr/>
                    <a:lstStyle/>
                    <a:p>
                      <a:pPr>
                        <a:lnSpc>
                          <a:spcPts val="1000"/>
                        </a:lnSpc>
                      </a:pPr>
                      <a:endParaRPr lang="en-US" sz="1000" b="0" i="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solidFill>
                        <a:srgbClr val="1F497D"/>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C7EDF6"/>
                    </a:solidFill>
                  </a:tcPr>
                </a:tc>
                <a:tc>
                  <a:txBody>
                    <a:bodyPr/>
                    <a:lstStyle/>
                    <a:p>
                      <a:pPr>
                        <a:lnSpc>
                          <a:spcPts val="1000"/>
                        </a:lnSpc>
                      </a:pPr>
                      <a:endParaRPr lang="en-US" sz="1000" b="0" i="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12700" cmpd="sng">
                      <a:noFill/>
                    </a:lnR>
                    <a:lnT w="9525" cap="flat" cmpd="sng" algn="ctr">
                      <a:solidFill>
                        <a:srgbClr val="1F497D"/>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C7EDF6"/>
                    </a:solidFill>
                  </a:tcPr>
                </a:tc>
              </a:tr>
              <a:tr h="243681">
                <a:tc vMerge="1">
                  <a:txBody>
                    <a:bodyPr/>
                    <a:lstStyle/>
                    <a:p>
                      <a:pPr>
                        <a:lnSpc>
                          <a:spcPts val="1000"/>
                        </a:lnSpc>
                      </a:pPr>
                      <a:endParaRPr lang="en-US" sz="1000" b="0" i="0">
                        <a:latin typeface="Arial"/>
                        <a:cs typeface="Arial"/>
                      </a:endParaRPr>
                    </a:p>
                  </a:txBody>
                  <a:tcPr anchor="ctr"/>
                </a:tc>
                <a:tc>
                  <a:txBody>
                    <a:bodyPr/>
                    <a:lstStyle/>
                    <a:p>
                      <a:pPr marL="0" marR="0" indent="0" algn="l" defTabSz="457200" rtl="0" eaLnBrk="1" fontAlgn="auto" latinLnBrk="0" hangingPunct="1">
                        <a:lnSpc>
                          <a:spcPts val="1000"/>
                        </a:lnSpc>
                        <a:spcBef>
                          <a:spcPts val="0"/>
                        </a:spcBef>
                        <a:spcAft>
                          <a:spcPts val="0"/>
                        </a:spcAft>
                        <a:buClrTx/>
                        <a:buSzTx/>
                        <a:buFontTx/>
                        <a:buNone/>
                        <a:tabLst/>
                        <a:defRPr/>
                      </a:pPr>
                      <a:r>
                        <a:rPr lang="en-US" sz="1000" b="1" i="0">
                          <a:solidFill>
                            <a:srgbClr val="003359"/>
                          </a:solidFill>
                          <a:latin typeface="Arial" pitchFamily="34" charset="0"/>
                          <a:cs typeface="Arial" pitchFamily="34" charset="0"/>
                        </a:rPr>
                        <a:t>Accuracy:</a:t>
                      </a:r>
                      <a:r>
                        <a:rPr lang="en-US" sz="1000" b="0" i="0">
                          <a:solidFill>
                            <a:srgbClr val="003359"/>
                          </a:solidFill>
                          <a:latin typeface="Arial" pitchFamily="34" charset="0"/>
                          <a:cs typeface="Arial" pitchFamily="34" charset="0"/>
                        </a:rPr>
                        <a:t> How often you make mistakes</a:t>
                      </a:r>
                    </a:p>
                  </a:txBody>
                  <a:tcPr marT="0" marB="0" anchor="ctr">
                    <a:lnL w="9525" cap="flat" cmpd="sng" algn="ctr">
                      <a:noFill/>
                      <a:prstDash val="solid"/>
                      <a:round/>
                      <a:headEnd type="none" w="med" len="med"/>
                      <a:tailEnd type="none" w="med" len="med"/>
                    </a:lnL>
                    <a:lnR w="9525" cap="flat" cmpd="sng" algn="ctr">
                      <a:solidFill>
                        <a:prstClr val="white"/>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E0F4F8"/>
                    </a:solidFill>
                  </a:tcPr>
                </a:tc>
                <a:tc>
                  <a:txBody>
                    <a:bodyPr/>
                    <a:lstStyle/>
                    <a:p>
                      <a:pPr>
                        <a:lnSpc>
                          <a:spcPts val="1000"/>
                        </a:lnSpc>
                      </a:pPr>
                      <a:endParaRPr lang="en-US" sz="1000" b="0" i="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E0F4F8"/>
                    </a:solidFill>
                  </a:tcPr>
                </a:tc>
                <a:tc>
                  <a:txBody>
                    <a:bodyPr/>
                    <a:lstStyle/>
                    <a:p>
                      <a:pPr>
                        <a:lnSpc>
                          <a:spcPts val="1000"/>
                        </a:lnSpc>
                      </a:pPr>
                      <a:endParaRPr lang="en-US" sz="1000" b="0" i="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E0F4F8"/>
                    </a:solidFill>
                  </a:tcPr>
                </a:tc>
                <a:tc>
                  <a:txBody>
                    <a:bodyPr/>
                    <a:lstStyle/>
                    <a:p>
                      <a:pPr>
                        <a:lnSpc>
                          <a:spcPts val="1000"/>
                        </a:lnSpc>
                      </a:pPr>
                      <a:endParaRPr lang="en-US" sz="1000" b="0" i="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E0F4F8"/>
                    </a:solidFill>
                  </a:tcPr>
                </a:tc>
                <a:tc>
                  <a:txBody>
                    <a:bodyPr/>
                    <a:lstStyle/>
                    <a:p>
                      <a:pPr>
                        <a:lnSpc>
                          <a:spcPts val="1000"/>
                        </a:lnSpc>
                      </a:pPr>
                      <a:endParaRPr lang="en-US" sz="1000" b="0" i="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12700" cmpd="sng">
                      <a:noFill/>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E0F4F8"/>
                    </a:solidFill>
                  </a:tcPr>
                </a:tc>
              </a:tr>
              <a:tr h="243681">
                <a:tc vMerge="1">
                  <a:txBody>
                    <a:bodyPr/>
                    <a:lstStyle/>
                    <a:p>
                      <a:pPr>
                        <a:lnSpc>
                          <a:spcPts val="1000"/>
                        </a:lnSpc>
                      </a:pPr>
                      <a:endParaRPr lang="en-US" sz="1000" b="0" i="0">
                        <a:latin typeface="Arial"/>
                        <a:cs typeface="Arial"/>
                      </a:endParaRPr>
                    </a:p>
                  </a:txBody>
                  <a:tcPr anchor="ctr"/>
                </a:tc>
                <a:tc>
                  <a:txBody>
                    <a:bodyPr/>
                    <a:lstStyle/>
                    <a:p>
                      <a:pPr marL="0" marR="0" indent="0" algn="l" defTabSz="457200" rtl="0" eaLnBrk="1" fontAlgn="auto" latinLnBrk="0" hangingPunct="1">
                        <a:lnSpc>
                          <a:spcPts val="1000"/>
                        </a:lnSpc>
                        <a:spcBef>
                          <a:spcPts val="0"/>
                        </a:spcBef>
                        <a:spcAft>
                          <a:spcPts val="0"/>
                        </a:spcAft>
                        <a:buClrTx/>
                        <a:buSzTx/>
                        <a:buFontTx/>
                        <a:buNone/>
                        <a:tabLst/>
                        <a:defRPr/>
                      </a:pPr>
                      <a:r>
                        <a:rPr lang="en-US" sz="1000" b="1" i="0" dirty="0">
                          <a:solidFill>
                            <a:srgbClr val="003359"/>
                          </a:solidFill>
                          <a:latin typeface="Arial" pitchFamily="34" charset="0"/>
                          <a:cs typeface="Arial" pitchFamily="34" charset="0"/>
                        </a:rPr>
                        <a:t>Quality of interaction: </a:t>
                      </a:r>
                      <a:r>
                        <a:rPr lang="en-US" sz="1000" b="0" i="0" dirty="0">
                          <a:solidFill>
                            <a:srgbClr val="003359"/>
                          </a:solidFill>
                          <a:latin typeface="Arial" pitchFamily="34" charset="0"/>
                          <a:cs typeface="Arial" pitchFamily="34" charset="0"/>
                        </a:rPr>
                        <a:t>How well you ask and answer questions</a:t>
                      </a:r>
                    </a:p>
                  </a:txBody>
                  <a:tcPr marT="0" marB="0" anchor="ctr">
                    <a:lnL w="9525" cap="flat" cmpd="sng" algn="ctr">
                      <a:noFill/>
                      <a:prstDash val="solid"/>
                      <a:round/>
                      <a:headEnd type="none" w="med" len="med"/>
                      <a:tailEnd type="none" w="med" len="med"/>
                    </a:lnL>
                    <a:lnR w="9525" cap="flat" cmpd="sng" algn="ctr">
                      <a:solidFill>
                        <a:prstClr val="white"/>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C7EDF6"/>
                    </a:solidFill>
                  </a:tcPr>
                </a:tc>
                <a:tc>
                  <a:txBody>
                    <a:bodyPr/>
                    <a:lstStyle/>
                    <a:p>
                      <a:pPr>
                        <a:lnSpc>
                          <a:spcPts val="1000"/>
                        </a:lnSpc>
                      </a:pPr>
                      <a:endParaRPr lang="en-US" sz="1000" b="0" i="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C7EDF6"/>
                    </a:solidFill>
                  </a:tcPr>
                </a:tc>
                <a:tc>
                  <a:txBody>
                    <a:bodyPr/>
                    <a:lstStyle/>
                    <a:p>
                      <a:pPr>
                        <a:lnSpc>
                          <a:spcPts val="1000"/>
                        </a:lnSpc>
                      </a:pPr>
                      <a:endParaRPr lang="en-US" sz="1000" b="0" i="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C7EDF6"/>
                    </a:solidFill>
                  </a:tcPr>
                </a:tc>
                <a:tc>
                  <a:txBody>
                    <a:bodyPr/>
                    <a:lstStyle/>
                    <a:p>
                      <a:pPr>
                        <a:lnSpc>
                          <a:spcPts val="1000"/>
                        </a:lnSpc>
                      </a:pPr>
                      <a:endParaRPr lang="en-US" sz="1000" b="0" i="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C7EDF6"/>
                    </a:solidFill>
                  </a:tcPr>
                </a:tc>
                <a:tc>
                  <a:txBody>
                    <a:bodyPr/>
                    <a:lstStyle/>
                    <a:p>
                      <a:pPr>
                        <a:lnSpc>
                          <a:spcPts val="1000"/>
                        </a:lnSpc>
                      </a:pPr>
                      <a:endParaRPr lang="en-US" sz="1000" b="0" i="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12700" cmpd="sng">
                      <a:noFill/>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C7EDF6"/>
                    </a:solidFill>
                  </a:tcPr>
                </a:tc>
              </a:tr>
              <a:tr h="243681">
                <a:tc vMerge="1">
                  <a:txBody>
                    <a:bodyPr/>
                    <a:lstStyle/>
                    <a:p>
                      <a:pPr>
                        <a:lnSpc>
                          <a:spcPts val="1000"/>
                        </a:lnSpc>
                      </a:pPr>
                      <a:endParaRPr lang="en-US" sz="1000" b="0" i="0">
                        <a:latin typeface="Arial"/>
                        <a:cs typeface="Arial"/>
                      </a:endParaRPr>
                    </a:p>
                  </a:txBody>
                  <a:tcPr anchor="ctr"/>
                </a:tc>
                <a:tc>
                  <a:txBody>
                    <a:bodyPr/>
                    <a:lstStyle/>
                    <a:p>
                      <a:pPr marL="0" marR="0" indent="0" algn="l" defTabSz="457200" rtl="0" eaLnBrk="1" fontAlgn="auto" latinLnBrk="0" hangingPunct="1">
                        <a:lnSpc>
                          <a:spcPts val="1000"/>
                        </a:lnSpc>
                        <a:spcBef>
                          <a:spcPts val="0"/>
                        </a:spcBef>
                        <a:spcAft>
                          <a:spcPts val="0"/>
                        </a:spcAft>
                        <a:buClrTx/>
                        <a:buSzTx/>
                        <a:buFontTx/>
                        <a:buNone/>
                        <a:tabLst/>
                        <a:defRPr/>
                      </a:pPr>
                      <a:r>
                        <a:rPr lang="en-US" sz="1000" b="1" i="0" dirty="0">
                          <a:solidFill>
                            <a:srgbClr val="003359"/>
                          </a:solidFill>
                          <a:latin typeface="Arial" pitchFamily="34" charset="0"/>
                          <a:cs typeface="Arial" pitchFamily="34" charset="0"/>
                        </a:rPr>
                        <a:t>Fluency and Spoken Production: </a:t>
                      </a:r>
                      <a:r>
                        <a:rPr lang="en-US" sz="1000" b="0" i="0" dirty="0">
                          <a:solidFill>
                            <a:srgbClr val="003359"/>
                          </a:solidFill>
                          <a:latin typeface="Arial" pitchFamily="34" charset="0"/>
                          <a:cs typeface="Arial" pitchFamily="34" charset="0"/>
                        </a:rPr>
                        <a:t>How clearly you present ideas</a:t>
                      </a:r>
                      <a:endParaRPr lang="en-US" sz="1000" b="0" i="0" dirty="0">
                        <a:latin typeface="Arial" pitchFamily="34" charset="0"/>
                        <a:cs typeface="Arial" pitchFamily="34" charset="0"/>
                      </a:endParaRPr>
                    </a:p>
                  </a:txBody>
                  <a:tcPr marT="0" marB="0" anchor="ctr">
                    <a:lnL w="9525" cap="flat" cmpd="sng" algn="ctr">
                      <a:noFill/>
                      <a:prstDash val="solid"/>
                      <a:round/>
                      <a:headEnd type="none" w="med" len="med"/>
                      <a:tailEnd type="none" w="med" len="med"/>
                    </a:lnL>
                    <a:lnR w="9525" cap="flat" cmpd="sng" algn="ctr">
                      <a:solidFill>
                        <a:prstClr val="white"/>
                      </a:solidFill>
                      <a:prstDash val="solid"/>
                      <a:round/>
                      <a:headEnd type="none" w="med" len="med"/>
                      <a:tailEnd type="none" w="med" len="med"/>
                    </a:lnR>
                    <a:lnT w="12700" cmpd="sng">
                      <a:noFill/>
                    </a:lnT>
                    <a:lnB w="9525" cap="flat" cmpd="sng" algn="ctr">
                      <a:solidFill>
                        <a:srgbClr val="1F497D"/>
                      </a:solidFill>
                      <a:prstDash val="solid"/>
                      <a:round/>
                      <a:headEnd type="none" w="med" len="med"/>
                      <a:tailEnd type="none" w="med" len="med"/>
                    </a:lnB>
                    <a:lnTlToBr w="12700" cmpd="sng">
                      <a:noFill/>
                      <a:prstDash val="solid"/>
                    </a:lnTlToBr>
                    <a:lnBlToTr w="12700" cmpd="sng">
                      <a:noFill/>
                      <a:prstDash val="solid"/>
                    </a:lnBlToTr>
                    <a:solidFill>
                      <a:srgbClr val="E0F4F8"/>
                    </a:solidFill>
                  </a:tcPr>
                </a:tc>
                <a:tc>
                  <a:txBody>
                    <a:bodyPr/>
                    <a:lstStyle/>
                    <a:p>
                      <a:pPr>
                        <a:lnSpc>
                          <a:spcPts val="1000"/>
                        </a:lnSpc>
                      </a:pPr>
                      <a:endParaRPr lang="en-US" sz="1000" b="0" i="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solidFill>
                        <a:srgbClr val="1F497D"/>
                      </a:solidFill>
                      <a:prstDash val="solid"/>
                      <a:round/>
                      <a:headEnd type="none" w="med" len="med"/>
                      <a:tailEnd type="none" w="med" len="med"/>
                    </a:lnB>
                    <a:lnTlToBr w="12700" cmpd="sng">
                      <a:noFill/>
                      <a:prstDash val="solid"/>
                    </a:lnTlToBr>
                    <a:lnBlToTr w="12700" cmpd="sng">
                      <a:noFill/>
                      <a:prstDash val="solid"/>
                    </a:lnBlToTr>
                    <a:solidFill>
                      <a:srgbClr val="E0F4F8"/>
                    </a:solidFill>
                  </a:tcPr>
                </a:tc>
                <a:tc>
                  <a:txBody>
                    <a:bodyPr/>
                    <a:lstStyle/>
                    <a:p>
                      <a:pPr>
                        <a:lnSpc>
                          <a:spcPts val="1000"/>
                        </a:lnSpc>
                      </a:pPr>
                      <a:endParaRPr lang="en-US" sz="1000" b="0" i="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solidFill>
                        <a:srgbClr val="1F497D"/>
                      </a:solidFill>
                      <a:prstDash val="solid"/>
                      <a:round/>
                      <a:headEnd type="none" w="med" len="med"/>
                      <a:tailEnd type="none" w="med" len="med"/>
                    </a:lnB>
                    <a:lnTlToBr w="12700" cmpd="sng">
                      <a:noFill/>
                      <a:prstDash val="solid"/>
                    </a:lnTlToBr>
                    <a:lnBlToTr w="12700" cmpd="sng">
                      <a:noFill/>
                      <a:prstDash val="solid"/>
                    </a:lnBlToTr>
                    <a:solidFill>
                      <a:srgbClr val="E0F4F8"/>
                    </a:solidFill>
                  </a:tcPr>
                </a:tc>
                <a:tc>
                  <a:txBody>
                    <a:bodyPr/>
                    <a:lstStyle/>
                    <a:p>
                      <a:pPr>
                        <a:lnSpc>
                          <a:spcPts val="1000"/>
                        </a:lnSpc>
                      </a:pPr>
                      <a:endParaRPr lang="en-US" sz="1000" b="0" i="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solidFill>
                        <a:srgbClr val="1F497D"/>
                      </a:solidFill>
                      <a:prstDash val="solid"/>
                      <a:round/>
                      <a:headEnd type="none" w="med" len="med"/>
                      <a:tailEnd type="none" w="med" len="med"/>
                    </a:lnB>
                    <a:lnTlToBr w="12700" cmpd="sng">
                      <a:noFill/>
                      <a:prstDash val="solid"/>
                    </a:lnTlToBr>
                    <a:lnBlToTr w="12700" cmpd="sng">
                      <a:noFill/>
                      <a:prstDash val="solid"/>
                    </a:lnBlToTr>
                    <a:solidFill>
                      <a:srgbClr val="E0F4F8"/>
                    </a:solidFill>
                  </a:tcPr>
                </a:tc>
                <a:tc>
                  <a:txBody>
                    <a:bodyPr/>
                    <a:lstStyle/>
                    <a:p>
                      <a:pPr>
                        <a:lnSpc>
                          <a:spcPts val="1000"/>
                        </a:lnSpc>
                      </a:pPr>
                      <a:endParaRPr lang="en-US" sz="1000" b="0" i="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12700" cmpd="sng">
                      <a:noFill/>
                    </a:lnR>
                    <a:lnT w="9525" cap="flat" cmpd="sng" algn="ctr">
                      <a:noFill/>
                      <a:prstDash val="solid"/>
                      <a:round/>
                      <a:headEnd type="none" w="med" len="med"/>
                      <a:tailEnd type="none" w="med" len="med"/>
                    </a:lnT>
                    <a:lnB w="9525" cap="flat" cmpd="sng" algn="ctr">
                      <a:solidFill>
                        <a:srgbClr val="1F497D"/>
                      </a:solidFill>
                      <a:prstDash val="solid"/>
                      <a:round/>
                      <a:headEnd type="none" w="med" len="med"/>
                      <a:tailEnd type="none" w="med" len="med"/>
                    </a:lnB>
                    <a:lnTlToBr w="12700" cmpd="sng">
                      <a:noFill/>
                      <a:prstDash val="solid"/>
                    </a:lnTlToBr>
                    <a:lnBlToTr w="12700" cmpd="sng">
                      <a:noFill/>
                      <a:prstDash val="solid"/>
                    </a:lnBlToTr>
                    <a:solidFill>
                      <a:srgbClr val="E0F4F8"/>
                    </a:solidFill>
                  </a:tcPr>
                </a:tc>
              </a:tr>
              <a:tr h="243681">
                <a:tc rowSpan="4">
                  <a:txBody>
                    <a:bodyPr/>
                    <a:lstStyle/>
                    <a:p>
                      <a:pPr marL="0" marR="0" indent="0" algn="ctr" defTabSz="457200" rtl="0" eaLnBrk="1" fontAlgn="auto" latinLnBrk="0" hangingPunct="1">
                        <a:lnSpc>
                          <a:spcPts val="1000"/>
                        </a:lnSpc>
                        <a:spcBef>
                          <a:spcPts val="0"/>
                        </a:spcBef>
                        <a:spcAft>
                          <a:spcPts val="0"/>
                        </a:spcAft>
                        <a:buClrTx/>
                        <a:buSzTx/>
                        <a:buFontTx/>
                        <a:buNone/>
                        <a:tabLst/>
                        <a:defRPr/>
                      </a:pPr>
                      <a:r>
                        <a:rPr lang="en-US" sz="1000" b="0" i="0" kern="1500" spc="30" dirty="0">
                          <a:solidFill>
                            <a:schemeClr val="bg1"/>
                          </a:solidFill>
                          <a:latin typeface="Arial" pitchFamily="34" charset="0"/>
                          <a:cs typeface="Arial" pitchFamily="34" charset="0"/>
                        </a:rPr>
                        <a:t>Student 3</a:t>
                      </a:r>
                    </a:p>
                  </a:txBody>
                  <a:tcPr marT="0" marB="0" vert="vert270" anchor="ctr">
                    <a:lnL w="12700" cmpd="sng">
                      <a:noFill/>
                    </a:lnL>
                    <a:lnR w="9525" cap="flat" cmpd="sng" algn="ctr">
                      <a:noFill/>
                      <a:prstDash val="solid"/>
                      <a:round/>
                      <a:headEnd type="none" w="med" len="med"/>
                      <a:tailEnd type="none" w="med" len="med"/>
                    </a:lnR>
                    <a:lnT w="9525" cap="flat" cmpd="sng" algn="ctr">
                      <a:solidFill>
                        <a:prstClr val="white"/>
                      </a:solidFill>
                      <a:prstDash val="solid"/>
                      <a:round/>
                      <a:headEnd type="none" w="med" len="med"/>
                      <a:tailEnd type="none" w="med" len="med"/>
                    </a:lnT>
                    <a:lnB w="9525" cap="flat" cmpd="sng" algn="ctr">
                      <a:solidFill>
                        <a:prstClr val="white"/>
                      </a:solidFill>
                      <a:prstDash val="solid"/>
                      <a:round/>
                      <a:headEnd type="none" w="med" len="med"/>
                      <a:tailEnd type="none" w="med" len="med"/>
                    </a:lnB>
                    <a:lnTlToBr w="12700" cmpd="sng">
                      <a:noFill/>
                      <a:prstDash val="solid"/>
                    </a:lnTlToBr>
                    <a:lnBlToTr w="12700" cmpd="sng">
                      <a:noFill/>
                      <a:prstDash val="solid"/>
                    </a:lnBlToTr>
                    <a:solidFill>
                      <a:srgbClr val="003359"/>
                    </a:solidFill>
                  </a:tcPr>
                </a:tc>
                <a:tc>
                  <a:txBody>
                    <a:bodyPr/>
                    <a:lstStyle/>
                    <a:p>
                      <a:pPr marL="0" marR="0" indent="0" algn="l" defTabSz="457200" rtl="0" eaLnBrk="1" fontAlgn="auto" latinLnBrk="0" hangingPunct="1">
                        <a:lnSpc>
                          <a:spcPts val="1000"/>
                        </a:lnSpc>
                        <a:spcBef>
                          <a:spcPts val="0"/>
                        </a:spcBef>
                        <a:spcAft>
                          <a:spcPts val="0"/>
                        </a:spcAft>
                        <a:buClrTx/>
                        <a:buSzTx/>
                        <a:buFontTx/>
                        <a:buNone/>
                        <a:tabLst/>
                        <a:defRPr/>
                      </a:pPr>
                      <a:r>
                        <a:rPr lang="en-US" sz="1000" b="1" i="0">
                          <a:solidFill>
                            <a:srgbClr val="003359"/>
                          </a:solidFill>
                          <a:latin typeface="Arial" pitchFamily="34" charset="0"/>
                          <a:cs typeface="Arial" pitchFamily="34" charset="0"/>
                        </a:rPr>
                        <a:t>Range: </a:t>
                      </a:r>
                      <a:r>
                        <a:rPr lang="en-US" sz="1000" b="0" i="0">
                          <a:solidFill>
                            <a:srgbClr val="003359"/>
                          </a:solidFill>
                          <a:latin typeface="Arial" pitchFamily="34" charset="0"/>
                          <a:cs typeface="Arial" pitchFamily="34" charset="0"/>
                        </a:rPr>
                        <a:t>How well you produce a range of language</a:t>
                      </a:r>
                    </a:p>
                  </a:txBody>
                  <a:tcPr marT="0" marB="0" anchor="ctr">
                    <a:lnL w="9525" cap="flat" cmpd="sng" algn="ctr">
                      <a:no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solidFill>
                        <a:srgbClr val="1F497D"/>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C7EDF6"/>
                    </a:solidFill>
                  </a:tcPr>
                </a:tc>
                <a:tc>
                  <a:txBody>
                    <a:bodyPr/>
                    <a:lstStyle/>
                    <a:p>
                      <a:pPr>
                        <a:lnSpc>
                          <a:spcPts val="1000"/>
                        </a:lnSpc>
                      </a:pPr>
                      <a:endParaRPr lang="en-US" sz="1000" b="0" i="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solidFill>
                        <a:srgbClr val="1F497D"/>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C7EDF6"/>
                    </a:solidFill>
                  </a:tcPr>
                </a:tc>
                <a:tc>
                  <a:txBody>
                    <a:bodyPr/>
                    <a:lstStyle/>
                    <a:p>
                      <a:pPr>
                        <a:lnSpc>
                          <a:spcPts val="1000"/>
                        </a:lnSpc>
                      </a:pPr>
                      <a:endParaRPr lang="en-US" sz="1000" b="0" i="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solidFill>
                        <a:srgbClr val="1F497D"/>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C7EDF6"/>
                    </a:solidFill>
                  </a:tcPr>
                </a:tc>
                <a:tc>
                  <a:txBody>
                    <a:bodyPr/>
                    <a:lstStyle/>
                    <a:p>
                      <a:pPr>
                        <a:lnSpc>
                          <a:spcPts val="1000"/>
                        </a:lnSpc>
                      </a:pPr>
                      <a:endParaRPr lang="en-US" sz="1000" b="0" i="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solidFill>
                        <a:srgbClr val="1F497D"/>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C7EDF6"/>
                    </a:solidFill>
                  </a:tcPr>
                </a:tc>
                <a:tc>
                  <a:txBody>
                    <a:bodyPr/>
                    <a:lstStyle/>
                    <a:p>
                      <a:pPr>
                        <a:lnSpc>
                          <a:spcPts val="1000"/>
                        </a:lnSpc>
                      </a:pPr>
                      <a:endParaRPr lang="en-US" sz="1000" b="0" i="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12700" cmpd="sng">
                      <a:noFill/>
                    </a:lnR>
                    <a:lnT w="9525" cap="flat" cmpd="sng" algn="ctr">
                      <a:solidFill>
                        <a:srgbClr val="1F497D"/>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C7EDF6"/>
                    </a:solidFill>
                  </a:tcPr>
                </a:tc>
              </a:tr>
              <a:tr h="243681">
                <a:tc vMerge="1">
                  <a:txBody>
                    <a:bodyPr/>
                    <a:lstStyle/>
                    <a:p>
                      <a:endParaRPr lang="en-US"/>
                    </a:p>
                  </a:txBody>
                  <a:tcPr/>
                </a:tc>
                <a:tc>
                  <a:txBody>
                    <a:bodyPr/>
                    <a:lstStyle/>
                    <a:p>
                      <a:pPr marL="0" marR="0" indent="0" algn="l" defTabSz="457200" rtl="0" eaLnBrk="1" fontAlgn="auto" latinLnBrk="0" hangingPunct="1">
                        <a:lnSpc>
                          <a:spcPts val="1000"/>
                        </a:lnSpc>
                        <a:spcBef>
                          <a:spcPts val="0"/>
                        </a:spcBef>
                        <a:spcAft>
                          <a:spcPts val="0"/>
                        </a:spcAft>
                        <a:buClrTx/>
                        <a:buSzTx/>
                        <a:buFontTx/>
                        <a:buNone/>
                        <a:tabLst/>
                        <a:defRPr/>
                      </a:pPr>
                      <a:r>
                        <a:rPr lang="en-US" sz="1000" b="1" i="0">
                          <a:solidFill>
                            <a:srgbClr val="003359"/>
                          </a:solidFill>
                          <a:latin typeface="Arial" pitchFamily="34" charset="0"/>
                          <a:cs typeface="Arial" pitchFamily="34" charset="0"/>
                        </a:rPr>
                        <a:t>Accuracy:</a:t>
                      </a:r>
                      <a:r>
                        <a:rPr lang="en-US" sz="1000" b="0" i="0">
                          <a:solidFill>
                            <a:srgbClr val="003359"/>
                          </a:solidFill>
                          <a:latin typeface="Arial" pitchFamily="34" charset="0"/>
                          <a:cs typeface="Arial" pitchFamily="34" charset="0"/>
                        </a:rPr>
                        <a:t> How often you make mistakes</a:t>
                      </a:r>
                    </a:p>
                  </a:txBody>
                  <a:tcPr marT="0" marB="0" anchor="ctr">
                    <a:lnL w="9525" cap="flat" cmpd="sng" algn="ctr">
                      <a:noFill/>
                      <a:prstDash val="solid"/>
                      <a:round/>
                      <a:headEnd type="none" w="med" len="med"/>
                      <a:tailEnd type="none" w="med" len="med"/>
                    </a:lnL>
                    <a:lnR w="9525" cap="flat" cmpd="sng" algn="ctr">
                      <a:solidFill>
                        <a:prstClr val="white"/>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E0F4F8"/>
                    </a:solidFill>
                  </a:tcPr>
                </a:tc>
                <a:tc>
                  <a:txBody>
                    <a:bodyPr/>
                    <a:lstStyle/>
                    <a:p>
                      <a:pPr>
                        <a:lnSpc>
                          <a:spcPts val="1000"/>
                        </a:lnSpc>
                      </a:pPr>
                      <a:endParaRPr lang="en-US" sz="1000" b="0" i="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E0F4F8"/>
                    </a:solidFill>
                  </a:tcPr>
                </a:tc>
                <a:tc>
                  <a:txBody>
                    <a:bodyPr/>
                    <a:lstStyle/>
                    <a:p>
                      <a:pPr>
                        <a:lnSpc>
                          <a:spcPts val="1000"/>
                        </a:lnSpc>
                      </a:pPr>
                      <a:endParaRPr lang="en-US" sz="1000" b="0" i="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E0F4F8"/>
                    </a:solidFill>
                  </a:tcPr>
                </a:tc>
                <a:tc>
                  <a:txBody>
                    <a:bodyPr/>
                    <a:lstStyle/>
                    <a:p>
                      <a:pPr>
                        <a:lnSpc>
                          <a:spcPts val="1000"/>
                        </a:lnSpc>
                      </a:pPr>
                      <a:endParaRPr lang="en-US" sz="1000" b="0" i="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E0F4F8"/>
                    </a:solidFill>
                  </a:tcPr>
                </a:tc>
                <a:tc>
                  <a:txBody>
                    <a:bodyPr/>
                    <a:lstStyle/>
                    <a:p>
                      <a:pPr>
                        <a:lnSpc>
                          <a:spcPts val="1000"/>
                        </a:lnSpc>
                      </a:pPr>
                      <a:endParaRPr lang="en-US" sz="1000" b="0" i="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12700" cmpd="sng">
                      <a:noFill/>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E0F4F8"/>
                    </a:solidFill>
                  </a:tcPr>
                </a:tc>
              </a:tr>
              <a:tr h="243681">
                <a:tc vMerge="1">
                  <a:txBody>
                    <a:bodyPr/>
                    <a:lstStyle/>
                    <a:p>
                      <a:pPr>
                        <a:lnSpc>
                          <a:spcPts val="1000"/>
                        </a:lnSpc>
                      </a:pPr>
                      <a:endParaRPr lang="en-US" sz="1000" b="0" i="0">
                        <a:latin typeface="Arial"/>
                        <a:cs typeface="Arial"/>
                      </a:endParaRPr>
                    </a:p>
                  </a:txBody>
                  <a:tcPr anchor="ctr"/>
                </a:tc>
                <a:tc>
                  <a:txBody>
                    <a:bodyPr/>
                    <a:lstStyle/>
                    <a:p>
                      <a:pPr marL="0" marR="0" indent="0" algn="l" defTabSz="457200" rtl="0" eaLnBrk="1" fontAlgn="auto" latinLnBrk="0" hangingPunct="1">
                        <a:lnSpc>
                          <a:spcPts val="1000"/>
                        </a:lnSpc>
                        <a:spcBef>
                          <a:spcPts val="0"/>
                        </a:spcBef>
                        <a:spcAft>
                          <a:spcPts val="0"/>
                        </a:spcAft>
                        <a:buClrTx/>
                        <a:buSzTx/>
                        <a:buFontTx/>
                        <a:buNone/>
                        <a:tabLst/>
                        <a:defRPr/>
                      </a:pPr>
                      <a:r>
                        <a:rPr lang="en-US" sz="1000" b="1" i="0">
                          <a:solidFill>
                            <a:srgbClr val="003359"/>
                          </a:solidFill>
                          <a:latin typeface="Arial" pitchFamily="34" charset="0"/>
                          <a:cs typeface="Arial" pitchFamily="34" charset="0"/>
                        </a:rPr>
                        <a:t>Quality of interaction: </a:t>
                      </a:r>
                      <a:r>
                        <a:rPr lang="en-US" sz="1000" b="0" i="0">
                          <a:solidFill>
                            <a:srgbClr val="003359"/>
                          </a:solidFill>
                          <a:latin typeface="Arial" pitchFamily="34" charset="0"/>
                          <a:cs typeface="Arial" pitchFamily="34" charset="0"/>
                        </a:rPr>
                        <a:t>How well you ask and answer questions</a:t>
                      </a:r>
                    </a:p>
                  </a:txBody>
                  <a:tcPr marT="0" marB="0" anchor="ctr">
                    <a:lnL w="9525" cap="flat" cmpd="sng" algn="ctr">
                      <a:noFill/>
                      <a:prstDash val="solid"/>
                      <a:round/>
                      <a:headEnd type="none" w="med" len="med"/>
                      <a:tailEnd type="none" w="med" len="med"/>
                    </a:lnL>
                    <a:lnR w="9525" cap="flat" cmpd="sng" algn="ctr">
                      <a:solidFill>
                        <a:prstClr val="white"/>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C7EDF6"/>
                    </a:solidFill>
                  </a:tcPr>
                </a:tc>
                <a:tc>
                  <a:txBody>
                    <a:bodyPr/>
                    <a:lstStyle/>
                    <a:p>
                      <a:pPr>
                        <a:lnSpc>
                          <a:spcPts val="1000"/>
                        </a:lnSpc>
                      </a:pPr>
                      <a:endParaRPr lang="en-US" sz="1000" b="0" i="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C7EDF6"/>
                    </a:solidFill>
                  </a:tcPr>
                </a:tc>
                <a:tc>
                  <a:txBody>
                    <a:bodyPr/>
                    <a:lstStyle/>
                    <a:p>
                      <a:pPr>
                        <a:lnSpc>
                          <a:spcPts val="1000"/>
                        </a:lnSpc>
                      </a:pPr>
                      <a:endParaRPr lang="en-US" sz="1000" b="0" i="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C7EDF6"/>
                    </a:solidFill>
                  </a:tcPr>
                </a:tc>
                <a:tc>
                  <a:txBody>
                    <a:bodyPr/>
                    <a:lstStyle/>
                    <a:p>
                      <a:pPr>
                        <a:lnSpc>
                          <a:spcPts val="1000"/>
                        </a:lnSpc>
                      </a:pPr>
                      <a:endParaRPr lang="en-US" sz="1000" b="0" i="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C7EDF6"/>
                    </a:solidFill>
                  </a:tcPr>
                </a:tc>
                <a:tc>
                  <a:txBody>
                    <a:bodyPr/>
                    <a:lstStyle/>
                    <a:p>
                      <a:pPr>
                        <a:lnSpc>
                          <a:spcPts val="1000"/>
                        </a:lnSpc>
                      </a:pPr>
                      <a:endParaRPr lang="en-US" sz="1000" b="0" i="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12700" cmpd="sng">
                      <a:noFill/>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C7EDF6"/>
                    </a:solidFill>
                  </a:tcPr>
                </a:tc>
              </a:tr>
              <a:tr h="243681">
                <a:tc vMerge="1">
                  <a:txBody>
                    <a:bodyPr/>
                    <a:lstStyle/>
                    <a:p>
                      <a:endParaRPr lang="en-US"/>
                    </a:p>
                  </a:txBody>
                  <a:tcPr/>
                </a:tc>
                <a:tc>
                  <a:txBody>
                    <a:bodyPr/>
                    <a:lstStyle/>
                    <a:p>
                      <a:pPr marL="0" marR="0" indent="0" algn="l" defTabSz="457200" rtl="0" eaLnBrk="1" fontAlgn="auto" latinLnBrk="0" hangingPunct="1">
                        <a:lnSpc>
                          <a:spcPts val="1000"/>
                        </a:lnSpc>
                        <a:spcBef>
                          <a:spcPts val="0"/>
                        </a:spcBef>
                        <a:spcAft>
                          <a:spcPts val="0"/>
                        </a:spcAft>
                        <a:buClrTx/>
                        <a:buSzTx/>
                        <a:buFontTx/>
                        <a:buNone/>
                        <a:tabLst/>
                        <a:defRPr/>
                      </a:pPr>
                      <a:r>
                        <a:rPr lang="en-US" sz="1000" b="1" i="0">
                          <a:solidFill>
                            <a:srgbClr val="003359"/>
                          </a:solidFill>
                          <a:latin typeface="Arial" pitchFamily="34" charset="0"/>
                          <a:cs typeface="Arial" pitchFamily="34" charset="0"/>
                        </a:rPr>
                        <a:t>Fluency and Spoken Production: </a:t>
                      </a:r>
                      <a:r>
                        <a:rPr lang="en-US" sz="1000" b="0" i="0">
                          <a:solidFill>
                            <a:srgbClr val="003359"/>
                          </a:solidFill>
                          <a:latin typeface="Arial" pitchFamily="34" charset="0"/>
                          <a:cs typeface="Arial" pitchFamily="34" charset="0"/>
                        </a:rPr>
                        <a:t>How clearly you present ideas</a:t>
                      </a:r>
                      <a:endParaRPr lang="en-US" sz="1000" b="0" i="0">
                        <a:latin typeface="Arial" pitchFamily="34" charset="0"/>
                        <a:cs typeface="Arial" pitchFamily="34" charset="0"/>
                      </a:endParaRPr>
                    </a:p>
                  </a:txBody>
                  <a:tcPr marT="0" marB="0" anchor="ctr">
                    <a:lnL w="9525" cap="flat" cmpd="sng" algn="ctr">
                      <a:noFill/>
                      <a:prstDash val="solid"/>
                      <a:round/>
                      <a:headEnd type="none" w="med" len="med"/>
                      <a:tailEnd type="none" w="med" len="med"/>
                    </a:lnL>
                    <a:lnR w="9525" cap="flat" cmpd="sng" algn="ctr">
                      <a:solidFill>
                        <a:prstClr val="white"/>
                      </a:solidFill>
                      <a:prstDash val="solid"/>
                      <a:round/>
                      <a:headEnd type="none" w="med" len="med"/>
                      <a:tailEnd type="none" w="med" len="med"/>
                    </a:lnR>
                    <a:lnT w="12700" cmpd="sng">
                      <a:noFill/>
                    </a:lnT>
                    <a:lnB w="9525" cap="flat" cmpd="sng" algn="ctr">
                      <a:solidFill>
                        <a:srgbClr val="1F497D"/>
                      </a:solidFill>
                      <a:prstDash val="solid"/>
                      <a:round/>
                      <a:headEnd type="none" w="med" len="med"/>
                      <a:tailEnd type="none" w="med" len="med"/>
                    </a:lnB>
                    <a:lnTlToBr w="12700" cmpd="sng">
                      <a:noFill/>
                      <a:prstDash val="solid"/>
                    </a:lnTlToBr>
                    <a:lnBlToTr w="12700" cmpd="sng">
                      <a:noFill/>
                      <a:prstDash val="solid"/>
                    </a:lnBlToTr>
                    <a:solidFill>
                      <a:srgbClr val="E0F4F8"/>
                    </a:solidFill>
                  </a:tcPr>
                </a:tc>
                <a:tc>
                  <a:txBody>
                    <a:bodyPr/>
                    <a:lstStyle/>
                    <a:p>
                      <a:pPr>
                        <a:lnSpc>
                          <a:spcPts val="1000"/>
                        </a:lnSpc>
                      </a:pPr>
                      <a:endParaRPr lang="en-US" sz="1000" b="0" i="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solidFill>
                        <a:srgbClr val="1F497D"/>
                      </a:solidFill>
                      <a:prstDash val="solid"/>
                      <a:round/>
                      <a:headEnd type="none" w="med" len="med"/>
                      <a:tailEnd type="none" w="med" len="med"/>
                    </a:lnB>
                    <a:lnTlToBr w="12700" cmpd="sng">
                      <a:noFill/>
                      <a:prstDash val="solid"/>
                    </a:lnTlToBr>
                    <a:lnBlToTr w="12700" cmpd="sng">
                      <a:noFill/>
                      <a:prstDash val="solid"/>
                    </a:lnBlToTr>
                    <a:solidFill>
                      <a:srgbClr val="E0F4F8"/>
                    </a:solidFill>
                  </a:tcPr>
                </a:tc>
                <a:tc>
                  <a:txBody>
                    <a:bodyPr/>
                    <a:lstStyle/>
                    <a:p>
                      <a:pPr>
                        <a:lnSpc>
                          <a:spcPts val="1000"/>
                        </a:lnSpc>
                      </a:pPr>
                      <a:endParaRPr lang="en-US" sz="1000" b="0" i="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solidFill>
                        <a:srgbClr val="1F497D"/>
                      </a:solidFill>
                      <a:prstDash val="solid"/>
                      <a:round/>
                      <a:headEnd type="none" w="med" len="med"/>
                      <a:tailEnd type="none" w="med" len="med"/>
                    </a:lnB>
                    <a:lnTlToBr w="12700" cmpd="sng">
                      <a:noFill/>
                      <a:prstDash val="solid"/>
                    </a:lnTlToBr>
                    <a:lnBlToTr w="12700" cmpd="sng">
                      <a:noFill/>
                      <a:prstDash val="solid"/>
                    </a:lnBlToTr>
                    <a:solidFill>
                      <a:srgbClr val="E0F4F8"/>
                    </a:solidFill>
                  </a:tcPr>
                </a:tc>
                <a:tc>
                  <a:txBody>
                    <a:bodyPr/>
                    <a:lstStyle/>
                    <a:p>
                      <a:pPr>
                        <a:lnSpc>
                          <a:spcPts val="1000"/>
                        </a:lnSpc>
                      </a:pPr>
                      <a:endParaRPr lang="en-US" sz="1000" b="0" i="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solidFill>
                        <a:srgbClr val="1F497D"/>
                      </a:solidFill>
                      <a:prstDash val="solid"/>
                      <a:round/>
                      <a:headEnd type="none" w="med" len="med"/>
                      <a:tailEnd type="none" w="med" len="med"/>
                    </a:lnB>
                    <a:lnTlToBr w="12700" cmpd="sng">
                      <a:noFill/>
                      <a:prstDash val="solid"/>
                    </a:lnTlToBr>
                    <a:lnBlToTr w="12700" cmpd="sng">
                      <a:noFill/>
                      <a:prstDash val="solid"/>
                    </a:lnBlToTr>
                    <a:solidFill>
                      <a:srgbClr val="E0F4F8"/>
                    </a:solidFill>
                  </a:tcPr>
                </a:tc>
                <a:tc>
                  <a:txBody>
                    <a:bodyPr/>
                    <a:lstStyle/>
                    <a:p>
                      <a:pPr>
                        <a:lnSpc>
                          <a:spcPts val="1000"/>
                        </a:lnSpc>
                      </a:pPr>
                      <a:endParaRPr lang="en-US" sz="1000" b="0" i="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12700" cmpd="sng">
                      <a:noFill/>
                    </a:lnR>
                    <a:lnT w="9525" cap="flat" cmpd="sng" algn="ctr">
                      <a:noFill/>
                      <a:prstDash val="solid"/>
                      <a:round/>
                      <a:headEnd type="none" w="med" len="med"/>
                      <a:tailEnd type="none" w="med" len="med"/>
                    </a:lnT>
                    <a:lnB w="9525" cap="flat" cmpd="sng" algn="ctr">
                      <a:solidFill>
                        <a:srgbClr val="1F497D"/>
                      </a:solidFill>
                      <a:prstDash val="solid"/>
                      <a:round/>
                      <a:headEnd type="none" w="med" len="med"/>
                      <a:tailEnd type="none" w="med" len="med"/>
                    </a:lnB>
                    <a:lnTlToBr w="12700" cmpd="sng">
                      <a:noFill/>
                      <a:prstDash val="solid"/>
                    </a:lnTlToBr>
                    <a:lnBlToTr w="12700" cmpd="sng">
                      <a:noFill/>
                      <a:prstDash val="solid"/>
                    </a:lnBlToTr>
                    <a:solidFill>
                      <a:srgbClr val="E0F4F8"/>
                    </a:solidFill>
                  </a:tcPr>
                </a:tc>
              </a:tr>
              <a:tr h="243681">
                <a:tc rowSpan="4">
                  <a:txBody>
                    <a:bodyPr/>
                    <a:lstStyle/>
                    <a:p>
                      <a:pPr marL="0" marR="0" indent="0" algn="ctr" defTabSz="457200" rtl="0" eaLnBrk="1" fontAlgn="auto" latinLnBrk="0" hangingPunct="1">
                        <a:lnSpc>
                          <a:spcPts val="1000"/>
                        </a:lnSpc>
                        <a:spcBef>
                          <a:spcPts val="0"/>
                        </a:spcBef>
                        <a:spcAft>
                          <a:spcPts val="0"/>
                        </a:spcAft>
                        <a:buClrTx/>
                        <a:buSzTx/>
                        <a:buFontTx/>
                        <a:buNone/>
                        <a:tabLst/>
                        <a:defRPr/>
                      </a:pPr>
                      <a:r>
                        <a:rPr lang="en-US" sz="1000" b="0" i="0" kern="1500" spc="30" dirty="0">
                          <a:solidFill>
                            <a:schemeClr val="bg1"/>
                          </a:solidFill>
                          <a:latin typeface="Arial" pitchFamily="34" charset="0"/>
                          <a:cs typeface="Arial" pitchFamily="34" charset="0"/>
                        </a:rPr>
                        <a:t>Student 4</a:t>
                      </a:r>
                    </a:p>
                  </a:txBody>
                  <a:tcPr marT="0" marB="0" vert="vert270" anchor="ctr">
                    <a:lnL w="12700" cmpd="sng">
                      <a:noFill/>
                    </a:lnL>
                    <a:lnR w="9525" cap="flat" cmpd="sng" algn="ctr">
                      <a:noFill/>
                      <a:prstDash val="solid"/>
                      <a:round/>
                      <a:headEnd type="none" w="med" len="med"/>
                      <a:tailEnd type="none" w="med" len="med"/>
                    </a:lnR>
                    <a:lnT w="9525" cap="flat" cmpd="sng" algn="ctr">
                      <a:solidFill>
                        <a:prstClr val="white"/>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003359"/>
                    </a:solidFill>
                  </a:tcPr>
                </a:tc>
                <a:tc>
                  <a:txBody>
                    <a:bodyPr/>
                    <a:lstStyle/>
                    <a:p>
                      <a:pPr marL="0" marR="0" indent="0" algn="l" defTabSz="457200" rtl="0" eaLnBrk="1" fontAlgn="auto" latinLnBrk="0" hangingPunct="1">
                        <a:lnSpc>
                          <a:spcPts val="1000"/>
                        </a:lnSpc>
                        <a:spcBef>
                          <a:spcPts val="0"/>
                        </a:spcBef>
                        <a:spcAft>
                          <a:spcPts val="0"/>
                        </a:spcAft>
                        <a:buClrTx/>
                        <a:buSzTx/>
                        <a:buFontTx/>
                        <a:buNone/>
                        <a:tabLst/>
                        <a:defRPr/>
                      </a:pPr>
                      <a:r>
                        <a:rPr lang="en-US" sz="1000" b="1" i="0" dirty="0">
                          <a:solidFill>
                            <a:srgbClr val="003359"/>
                          </a:solidFill>
                          <a:latin typeface="Arial" pitchFamily="34" charset="0"/>
                          <a:cs typeface="Arial" pitchFamily="34" charset="0"/>
                        </a:rPr>
                        <a:t>Range: </a:t>
                      </a:r>
                      <a:r>
                        <a:rPr lang="en-US" sz="1000" b="0" i="0" dirty="0">
                          <a:solidFill>
                            <a:srgbClr val="003359"/>
                          </a:solidFill>
                          <a:latin typeface="Arial" pitchFamily="34" charset="0"/>
                          <a:cs typeface="Arial" pitchFamily="34" charset="0"/>
                        </a:rPr>
                        <a:t>How well you produce a range of language</a:t>
                      </a:r>
                    </a:p>
                  </a:txBody>
                  <a:tcPr marT="0" marB="0" anchor="ctr">
                    <a:lnL w="9525" cap="flat" cmpd="sng" algn="ctr">
                      <a:no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solidFill>
                        <a:srgbClr val="1F497D"/>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C7EDF6"/>
                    </a:solidFill>
                  </a:tcPr>
                </a:tc>
                <a:tc>
                  <a:txBody>
                    <a:bodyPr/>
                    <a:lstStyle/>
                    <a:p>
                      <a:pPr>
                        <a:lnSpc>
                          <a:spcPts val="1000"/>
                        </a:lnSpc>
                      </a:pPr>
                      <a:endParaRPr lang="en-US" sz="1000" b="0" i="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solidFill>
                        <a:srgbClr val="1F497D"/>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C7EDF6"/>
                    </a:solidFill>
                  </a:tcPr>
                </a:tc>
                <a:tc>
                  <a:txBody>
                    <a:bodyPr/>
                    <a:lstStyle/>
                    <a:p>
                      <a:pPr>
                        <a:lnSpc>
                          <a:spcPts val="1000"/>
                        </a:lnSpc>
                      </a:pPr>
                      <a:endParaRPr lang="en-US" sz="1000" b="0" i="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solidFill>
                        <a:srgbClr val="1F497D"/>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C7EDF6"/>
                    </a:solidFill>
                  </a:tcPr>
                </a:tc>
                <a:tc>
                  <a:txBody>
                    <a:bodyPr/>
                    <a:lstStyle/>
                    <a:p>
                      <a:pPr>
                        <a:lnSpc>
                          <a:spcPts val="1000"/>
                        </a:lnSpc>
                      </a:pPr>
                      <a:endParaRPr lang="en-US" sz="1000" b="0" i="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solidFill>
                        <a:srgbClr val="1F497D"/>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C7EDF6"/>
                    </a:solidFill>
                  </a:tcPr>
                </a:tc>
                <a:tc>
                  <a:txBody>
                    <a:bodyPr/>
                    <a:lstStyle/>
                    <a:p>
                      <a:pPr>
                        <a:lnSpc>
                          <a:spcPts val="1000"/>
                        </a:lnSpc>
                      </a:pPr>
                      <a:endParaRPr lang="en-US" sz="1000" b="0" i="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12700" cmpd="sng">
                      <a:noFill/>
                    </a:lnR>
                    <a:lnT w="9525" cap="flat" cmpd="sng" algn="ctr">
                      <a:solidFill>
                        <a:srgbClr val="1F497D"/>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C7EDF6"/>
                    </a:solidFill>
                  </a:tcPr>
                </a:tc>
              </a:tr>
              <a:tr h="243681">
                <a:tc vMerge="1">
                  <a:txBody>
                    <a:bodyPr/>
                    <a:lstStyle/>
                    <a:p>
                      <a:endParaRPr lang="en-US"/>
                    </a:p>
                  </a:txBody>
                  <a:tcPr/>
                </a:tc>
                <a:tc>
                  <a:txBody>
                    <a:bodyPr/>
                    <a:lstStyle/>
                    <a:p>
                      <a:pPr marL="0" marR="0" indent="0" algn="l" defTabSz="457200" rtl="0" eaLnBrk="1" fontAlgn="auto" latinLnBrk="0" hangingPunct="1">
                        <a:lnSpc>
                          <a:spcPts val="1000"/>
                        </a:lnSpc>
                        <a:spcBef>
                          <a:spcPts val="0"/>
                        </a:spcBef>
                        <a:spcAft>
                          <a:spcPts val="0"/>
                        </a:spcAft>
                        <a:buClrTx/>
                        <a:buSzTx/>
                        <a:buFontTx/>
                        <a:buNone/>
                        <a:tabLst/>
                        <a:defRPr/>
                      </a:pPr>
                      <a:r>
                        <a:rPr lang="en-US" sz="1000" b="1" i="0">
                          <a:solidFill>
                            <a:srgbClr val="003359"/>
                          </a:solidFill>
                          <a:latin typeface="Arial" pitchFamily="34" charset="0"/>
                          <a:cs typeface="Arial" pitchFamily="34" charset="0"/>
                        </a:rPr>
                        <a:t>Accuracy:</a:t>
                      </a:r>
                      <a:r>
                        <a:rPr lang="en-US" sz="1000" b="0" i="0">
                          <a:solidFill>
                            <a:srgbClr val="003359"/>
                          </a:solidFill>
                          <a:latin typeface="Arial" pitchFamily="34" charset="0"/>
                          <a:cs typeface="Arial" pitchFamily="34" charset="0"/>
                        </a:rPr>
                        <a:t> How often you make mistakes</a:t>
                      </a:r>
                    </a:p>
                  </a:txBody>
                  <a:tcPr marT="0" marB="0" anchor="ctr">
                    <a:lnL w="9525" cap="flat" cmpd="sng" algn="ctr">
                      <a:noFill/>
                      <a:prstDash val="solid"/>
                      <a:round/>
                      <a:headEnd type="none" w="med" len="med"/>
                      <a:tailEnd type="none" w="med" len="med"/>
                    </a:lnL>
                    <a:lnR w="9525" cap="flat" cmpd="sng" algn="ctr">
                      <a:solidFill>
                        <a:prstClr val="white"/>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E0F4F8"/>
                    </a:solidFill>
                  </a:tcPr>
                </a:tc>
                <a:tc>
                  <a:txBody>
                    <a:bodyPr/>
                    <a:lstStyle/>
                    <a:p>
                      <a:pPr>
                        <a:lnSpc>
                          <a:spcPts val="1000"/>
                        </a:lnSpc>
                      </a:pPr>
                      <a:endParaRPr lang="en-US" sz="1000" b="0" i="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E0F4F8"/>
                    </a:solidFill>
                  </a:tcPr>
                </a:tc>
                <a:tc>
                  <a:txBody>
                    <a:bodyPr/>
                    <a:lstStyle/>
                    <a:p>
                      <a:pPr>
                        <a:lnSpc>
                          <a:spcPts val="1000"/>
                        </a:lnSpc>
                      </a:pPr>
                      <a:endParaRPr lang="en-US" sz="1000" b="0" i="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E0F4F8"/>
                    </a:solidFill>
                  </a:tcPr>
                </a:tc>
                <a:tc>
                  <a:txBody>
                    <a:bodyPr/>
                    <a:lstStyle/>
                    <a:p>
                      <a:pPr>
                        <a:lnSpc>
                          <a:spcPts val="1000"/>
                        </a:lnSpc>
                      </a:pPr>
                      <a:endParaRPr lang="en-US" sz="1000" b="0" i="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E0F4F8"/>
                    </a:solidFill>
                  </a:tcPr>
                </a:tc>
                <a:tc>
                  <a:txBody>
                    <a:bodyPr/>
                    <a:lstStyle/>
                    <a:p>
                      <a:pPr>
                        <a:lnSpc>
                          <a:spcPts val="1000"/>
                        </a:lnSpc>
                      </a:pPr>
                      <a:endParaRPr lang="en-US" sz="1000" b="0" i="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12700" cmpd="sng">
                      <a:noFill/>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E0F4F8"/>
                    </a:solidFill>
                  </a:tcPr>
                </a:tc>
              </a:tr>
              <a:tr h="243681">
                <a:tc vMerge="1">
                  <a:txBody>
                    <a:bodyPr/>
                    <a:lstStyle/>
                    <a:p>
                      <a:pPr>
                        <a:lnSpc>
                          <a:spcPts val="1000"/>
                        </a:lnSpc>
                      </a:pPr>
                      <a:endParaRPr lang="en-US" sz="1000" b="0" i="0">
                        <a:latin typeface="Arial"/>
                        <a:cs typeface="Arial"/>
                      </a:endParaRPr>
                    </a:p>
                  </a:txBody>
                  <a:tcPr anchor="ctr"/>
                </a:tc>
                <a:tc>
                  <a:txBody>
                    <a:bodyPr/>
                    <a:lstStyle/>
                    <a:p>
                      <a:pPr marL="0" marR="0" indent="0" algn="l" defTabSz="457200" rtl="0" eaLnBrk="1" fontAlgn="auto" latinLnBrk="0" hangingPunct="1">
                        <a:lnSpc>
                          <a:spcPts val="1000"/>
                        </a:lnSpc>
                        <a:spcBef>
                          <a:spcPts val="0"/>
                        </a:spcBef>
                        <a:spcAft>
                          <a:spcPts val="0"/>
                        </a:spcAft>
                        <a:buClrTx/>
                        <a:buSzTx/>
                        <a:buFontTx/>
                        <a:buNone/>
                        <a:tabLst/>
                        <a:defRPr/>
                      </a:pPr>
                      <a:r>
                        <a:rPr lang="en-US" sz="1000" b="1" i="0" dirty="0">
                          <a:solidFill>
                            <a:srgbClr val="003359"/>
                          </a:solidFill>
                          <a:latin typeface="Arial" pitchFamily="34" charset="0"/>
                          <a:cs typeface="Arial" pitchFamily="34" charset="0"/>
                        </a:rPr>
                        <a:t>Quality of interaction: </a:t>
                      </a:r>
                      <a:r>
                        <a:rPr lang="en-US" sz="1000" b="0" i="0" dirty="0">
                          <a:solidFill>
                            <a:srgbClr val="003359"/>
                          </a:solidFill>
                          <a:latin typeface="Arial" pitchFamily="34" charset="0"/>
                          <a:cs typeface="Arial" pitchFamily="34" charset="0"/>
                        </a:rPr>
                        <a:t>How well you ask and answer questions</a:t>
                      </a:r>
                    </a:p>
                  </a:txBody>
                  <a:tcPr marT="0" marB="0" anchor="ctr">
                    <a:lnL w="9525" cap="flat" cmpd="sng" algn="ctr">
                      <a:noFill/>
                      <a:prstDash val="solid"/>
                      <a:round/>
                      <a:headEnd type="none" w="med" len="med"/>
                      <a:tailEnd type="none" w="med" len="med"/>
                    </a:lnL>
                    <a:lnR w="9525" cap="flat" cmpd="sng" algn="ctr">
                      <a:solidFill>
                        <a:prstClr val="white"/>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C7EDF6"/>
                    </a:solidFill>
                  </a:tcPr>
                </a:tc>
                <a:tc>
                  <a:txBody>
                    <a:bodyPr/>
                    <a:lstStyle/>
                    <a:p>
                      <a:pPr>
                        <a:lnSpc>
                          <a:spcPts val="1000"/>
                        </a:lnSpc>
                      </a:pPr>
                      <a:endParaRPr lang="en-US" sz="1000" b="0" i="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C7EDF6"/>
                    </a:solidFill>
                  </a:tcPr>
                </a:tc>
                <a:tc>
                  <a:txBody>
                    <a:bodyPr/>
                    <a:lstStyle/>
                    <a:p>
                      <a:pPr>
                        <a:lnSpc>
                          <a:spcPts val="1000"/>
                        </a:lnSpc>
                      </a:pPr>
                      <a:endParaRPr lang="en-US" sz="1000" b="0" i="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C7EDF6"/>
                    </a:solidFill>
                  </a:tcPr>
                </a:tc>
                <a:tc>
                  <a:txBody>
                    <a:bodyPr/>
                    <a:lstStyle/>
                    <a:p>
                      <a:pPr>
                        <a:lnSpc>
                          <a:spcPts val="1000"/>
                        </a:lnSpc>
                      </a:pPr>
                      <a:endParaRPr lang="en-US" sz="1000" b="0" i="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C7EDF6"/>
                    </a:solidFill>
                  </a:tcPr>
                </a:tc>
                <a:tc>
                  <a:txBody>
                    <a:bodyPr/>
                    <a:lstStyle/>
                    <a:p>
                      <a:pPr>
                        <a:lnSpc>
                          <a:spcPts val="1000"/>
                        </a:lnSpc>
                      </a:pPr>
                      <a:endParaRPr lang="en-US" sz="1000" b="0" i="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12700" cmpd="sng">
                      <a:noFill/>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C7EDF6"/>
                    </a:solidFill>
                  </a:tcPr>
                </a:tc>
              </a:tr>
              <a:tr h="243681">
                <a:tc vMerge="1">
                  <a:txBody>
                    <a:bodyPr/>
                    <a:lstStyle/>
                    <a:p>
                      <a:endParaRPr lang="en-US"/>
                    </a:p>
                  </a:txBody>
                  <a:tcPr/>
                </a:tc>
                <a:tc>
                  <a:txBody>
                    <a:bodyPr/>
                    <a:lstStyle/>
                    <a:p>
                      <a:pPr marL="0" marR="0" indent="0" algn="l" defTabSz="457200" rtl="0" eaLnBrk="1" fontAlgn="auto" latinLnBrk="0" hangingPunct="1">
                        <a:lnSpc>
                          <a:spcPts val="1000"/>
                        </a:lnSpc>
                        <a:spcBef>
                          <a:spcPts val="0"/>
                        </a:spcBef>
                        <a:spcAft>
                          <a:spcPts val="0"/>
                        </a:spcAft>
                        <a:buClrTx/>
                        <a:buSzTx/>
                        <a:buFontTx/>
                        <a:buNone/>
                        <a:tabLst/>
                        <a:defRPr/>
                      </a:pPr>
                      <a:r>
                        <a:rPr lang="en-US" sz="1000" b="1" i="0" dirty="0">
                          <a:solidFill>
                            <a:srgbClr val="003359"/>
                          </a:solidFill>
                          <a:latin typeface="Arial" pitchFamily="34" charset="0"/>
                          <a:cs typeface="Arial" pitchFamily="34" charset="0"/>
                        </a:rPr>
                        <a:t>Fluency and Spoken Production: </a:t>
                      </a:r>
                      <a:r>
                        <a:rPr lang="en-US" sz="1000" b="0" i="0" dirty="0">
                          <a:solidFill>
                            <a:srgbClr val="003359"/>
                          </a:solidFill>
                          <a:latin typeface="Arial" pitchFamily="34" charset="0"/>
                          <a:cs typeface="Arial" pitchFamily="34" charset="0"/>
                        </a:rPr>
                        <a:t>How clearly you present ideas</a:t>
                      </a:r>
                      <a:endParaRPr lang="en-US" sz="1000" b="0" i="0" dirty="0">
                        <a:latin typeface="Arial" pitchFamily="34" charset="0"/>
                        <a:cs typeface="Arial" pitchFamily="34" charset="0"/>
                      </a:endParaRPr>
                    </a:p>
                  </a:txBody>
                  <a:tcPr marT="0" marB="0" anchor="ctr">
                    <a:lnL w="9525" cap="flat" cmpd="sng" algn="ctr">
                      <a:noFill/>
                      <a:prstDash val="solid"/>
                      <a:round/>
                      <a:headEnd type="none" w="med" len="med"/>
                      <a:tailEnd type="none" w="med" len="med"/>
                    </a:lnL>
                    <a:lnR w="9525" cap="flat" cmpd="sng" algn="ctr">
                      <a:solidFill>
                        <a:prstClr val="white"/>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E0F4F8"/>
                    </a:solidFill>
                  </a:tcPr>
                </a:tc>
                <a:tc>
                  <a:txBody>
                    <a:bodyPr/>
                    <a:lstStyle/>
                    <a:p>
                      <a:pPr>
                        <a:lnSpc>
                          <a:spcPts val="1000"/>
                        </a:lnSpc>
                      </a:pPr>
                      <a:endParaRPr lang="en-US" sz="1000" b="0" i="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rgbClr val="E0F4F8"/>
                    </a:solidFill>
                  </a:tcPr>
                </a:tc>
                <a:tc>
                  <a:txBody>
                    <a:bodyPr/>
                    <a:lstStyle/>
                    <a:p>
                      <a:pPr>
                        <a:lnSpc>
                          <a:spcPts val="1000"/>
                        </a:lnSpc>
                      </a:pPr>
                      <a:endParaRPr lang="en-US" sz="1000" b="0" i="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rgbClr val="E0F4F8"/>
                    </a:solidFill>
                  </a:tcPr>
                </a:tc>
                <a:tc>
                  <a:txBody>
                    <a:bodyPr/>
                    <a:lstStyle/>
                    <a:p>
                      <a:pPr>
                        <a:lnSpc>
                          <a:spcPts val="1000"/>
                        </a:lnSpc>
                      </a:pPr>
                      <a:endParaRPr lang="en-US" sz="1000" b="0" i="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rgbClr val="E0F4F8"/>
                    </a:solidFill>
                  </a:tcPr>
                </a:tc>
                <a:tc>
                  <a:txBody>
                    <a:bodyPr/>
                    <a:lstStyle/>
                    <a:p>
                      <a:pPr>
                        <a:lnSpc>
                          <a:spcPts val="1000"/>
                        </a:lnSpc>
                      </a:pPr>
                      <a:endParaRPr lang="en-US" sz="1000" b="0" i="0" dirty="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12700" cmpd="sng">
                      <a:noFill/>
                    </a:lnR>
                    <a:lnT w="9525"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rgbClr val="E0F4F8"/>
                    </a:solidFill>
                  </a:tcPr>
                </a:tc>
              </a:tr>
            </a:tbl>
          </a:graphicData>
        </a:graphic>
      </p:graphicFrame>
      <p:sp>
        <p:nvSpPr>
          <p:cNvPr id="10" name="Rectangle 9"/>
          <p:cNvSpPr/>
          <p:nvPr/>
        </p:nvSpPr>
        <p:spPr>
          <a:xfrm>
            <a:off x="0" y="446088"/>
            <a:ext cx="9144000" cy="72000"/>
          </a:xfrm>
          <a:prstGeom prst="rect">
            <a:avLst/>
          </a:prstGeom>
          <a:solidFill>
            <a:srgbClr val="F12C3E">
              <a:alpha val="75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p:nvSpPr>
        <p:spPr>
          <a:xfrm>
            <a:off x="1" y="446088"/>
            <a:ext cx="358774" cy="72000"/>
          </a:xfrm>
          <a:prstGeom prst="rect">
            <a:avLst/>
          </a:prstGeom>
          <a:solidFill>
            <a:srgbClr val="F12C3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3772888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896140" y="1041621"/>
            <a:ext cx="5351720" cy="3568176"/>
          </a:xfrm>
          <a:prstGeom prst="rect">
            <a:avLst/>
          </a:prstGeom>
        </p:spPr>
      </p:pic>
      <p:sp>
        <p:nvSpPr>
          <p:cNvPr id="15" name="Rectangle 14"/>
          <p:cNvSpPr/>
          <p:nvPr/>
        </p:nvSpPr>
        <p:spPr>
          <a:xfrm>
            <a:off x="0" y="1"/>
            <a:ext cx="9144000" cy="447674"/>
          </a:xfrm>
          <a:prstGeom prst="rect">
            <a:avLst/>
          </a:prstGeom>
          <a:solidFill>
            <a:srgbClr val="00335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7" name="Title 8"/>
          <p:cNvSpPr txBox="1">
            <a:spLocks/>
          </p:cNvSpPr>
          <p:nvPr/>
        </p:nvSpPr>
        <p:spPr>
          <a:xfrm>
            <a:off x="355600" y="104775"/>
            <a:ext cx="5168900" cy="246221"/>
          </a:xfrm>
          <a:prstGeom prst="rect">
            <a:avLst/>
          </a:prstGeom>
        </p:spPr>
        <p:txBody>
          <a:bodyPr vert="horz" wrap="square" lIns="0" tIns="0" rIns="0" bIns="0">
            <a:spAutoFit/>
          </a:bodyPr>
          <a:lstStyle>
            <a:lvl1pPr algn="l" defTabSz="457200" rtl="0" eaLnBrk="1" latinLnBrk="0" hangingPunct="1">
              <a:spcBef>
                <a:spcPct val="0"/>
              </a:spcBef>
              <a:buNone/>
              <a:defRPr sz="1600" b="1" i="0" kern="1200">
                <a:solidFill>
                  <a:srgbClr val="FFFFFF"/>
                </a:solidFill>
                <a:latin typeface="Arial"/>
                <a:ea typeface="+mj-ea"/>
                <a:cs typeface="Arial"/>
              </a:defRPr>
            </a:lvl1pPr>
          </a:lstStyle>
          <a:p>
            <a:r>
              <a:rPr lang="en-US" dirty="0">
                <a:latin typeface="Arial" pitchFamily="34" charset="0"/>
                <a:cs typeface="Arial" pitchFamily="34" charset="0"/>
              </a:rPr>
              <a:t>Part 4.0: Communication</a:t>
            </a:r>
            <a:endParaRPr lang="en-US" sz="1400" dirty="0">
              <a:latin typeface="Arial" pitchFamily="34" charset="0"/>
              <a:cs typeface="Arial" pitchFamily="34" charset="0"/>
            </a:endParaRPr>
          </a:p>
        </p:txBody>
      </p:sp>
      <p:sp>
        <p:nvSpPr>
          <p:cNvPr id="8" name="Text Placeholder 16"/>
          <p:cNvSpPr txBox="1">
            <a:spLocks/>
          </p:cNvSpPr>
          <p:nvPr/>
        </p:nvSpPr>
        <p:spPr>
          <a:xfrm>
            <a:off x="5549900" y="95250"/>
            <a:ext cx="3238500" cy="260350"/>
          </a:xfrm>
          <a:prstGeom prst="rect">
            <a:avLst/>
          </a:prstGeom>
        </p:spPr>
        <p:txBody>
          <a:bodyPr vert="horz" lIns="0" tIns="0" rIns="0" bIns="0">
            <a:normAutofit/>
          </a:bodyPr>
          <a:lstStyle>
            <a:lvl1pPr marL="0" indent="0" algn="r" defTabSz="457200" rtl="0" eaLnBrk="1" latinLnBrk="0" hangingPunct="1">
              <a:spcBef>
                <a:spcPct val="20000"/>
              </a:spcBef>
              <a:buFont typeface="Arial"/>
              <a:buNone/>
              <a:defRPr sz="1600" b="0" i="0" kern="1200">
                <a:solidFill>
                  <a:schemeClr val="bg1"/>
                </a:solidFill>
                <a:latin typeface="Arial"/>
                <a:ea typeface="+mn-ea"/>
                <a:cs typeface="Arial"/>
              </a:defRPr>
            </a:lvl1pPr>
            <a:lvl2pPr marL="457200" indent="0" algn="l" defTabSz="457200" rtl="0" eaLnBrk="1" latinLnBrk="0" hangingPunct="1">
              <a:spcBef>
                <a:spcPct val="20000"/>
              </a:spcBef>
              <a:buFont typeface="Arial"/>
              <a:buNone/>
              <a:defRPr sz="1600" b="0" i="0" kern="1200">
                <a:solidFill>
                  <a:srgbClr val="F12C3E"/>
                </a:solidFill>
                <a:latin typeface="Arial"/>
                <a:ea typeface="+mn-ea"/>
                <a:cs typeface="Arial"/>
              </a:defRPr>
            </a:lvl2pPr>
            <a:lvl3pPr marL="914400" indent="0" algn="l" defTabSz="457200" rtl="0" eaLnBrk="1" latinLnBrk="0" hangingPunct="1">
              <a:spcBef>
                <a:spcPct val="20000"/>
              </a:spcBef>
              <a:buFont typeface="Arial"/>
              <a:buNone/>
              <a:defRPr sz="1600" b="0" i="0" kern="1200">
                <a:solidFill>
                  <a:srgbClr val="F12C3E"/>
                </a:solidFill>
                <a:latin typeface="Arial"/>
                <a:ea typeface="+mn-ea"/>
                <a:cs typeface="Arial"/>
              </a:defRPr>
            </a:lvl3pPr>
            <a:lvl4pPr marL="1371600" indent="0" algn="l" defTabSz="457200" rtl="0" eaLnBrk="1" latinLnBrk="0" hangingPunct="1">
              <a:spcBef>
                <a:spcPct val="20000"/>
              </a:spcBef>
              <a:buFont typeface="Arial"/>
              <a:buNone/>
              <a:defRPr sz="1600" b="0" i="0" kern="1200">
                <a:solidFill>
                  <a:srgbClr val="F12C3E"/>
                </a:solidFill>
                <a:latin typeface="Arial"/>
                <a:ea typeface="+mn-ea"/>
                <a:cs typeface="Arial"/>
              </a:defRPr>
            </a:lvl4pPr>
            <a:lvl5pPr marL="1828800" indent="0" algn="l" defTabSz="457200" rtl="0" eaLnBrk="1" latinLnBrk="0" hangingPunct="1">
              <a:spcBef>
                <a:spcPct val="20000"/>
              </a:spcBef>
              <a:buFont typeface="Arial"/>
              <a:buNone/>
              <a:defRPr sz="1600" b="0" i="0" kern="1200">
                <a:solidFill>
                  <a:srgbClr val="F12C3E"/>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latin typeface="Arial" pitchFamily="34" charset="0"/>
                <a:cs typeface="Arial" pitchFamily="34" charset="0"/>
              </a:rPr>
              <a:t>Activity 4.2: Context Creation</a:t>
            </a:r>
            <a:endParaRPr lang="en-GB" sz="1400" dirty="0">
              <a:latin typeface="Arial" pitchFamily="34" charset="0"/>
              <a:cs typeface="Arial" pitchFamily="34" charset="0"/>
            </a:endParaRPr>
          </a:p>
        </p:txBody>
      </p:sp>
      <p:grpSp>
        <p:nvGrpSpPr>
          <p:cNvPr id="17" name="Group 16"/>
          <p:cNvGrpSpPr/>
          <p:nvPr/>
        </p:nvGrpSpPr>
        <p:grpSpPr>
          <a:xfrm>
            <a:off x="440017" y="3252780"/>
            <a:ext cx="3132000" cy="874695"/>
            <a:chOff x="1393824" y="2070100"/>
            <a:chExt cx="3132000" cy="874695"/>
          </a:xfrm>
        </p:grpSpPr>
        <p:sp>
          <p:nvSpPr>
            <p:cNvPr id="18" name="TextBox 17"/>
            <p:cNvSpPr txBox="1"/>
            <p:nvPr/>
          </p:nvSpPr>
          <p:spPr>
            <a:xfrm>
              <a:off x="1393824" y="2296795"/>
              <a:ext cx="3132000" cy="648000"/>
            </a:xfrm>
            <a:prstGeom prst="rect">
              <a:avLst/>
            </a:prstGeom>
            <a:solidFill>
              <a:srgbClr val="F9B1BA"/>
            </a:solidFill>
            <a:ln w="161925" cap="rnd">
              <a:solidFill>
                <a:srgbClr val="F9B1BA"/>
              </a:solidFill>
            </a:ln>
            <a:effectLst/>
          </p:spPr>
          <p:txBody>
            <a:bodyPr wrap="square" lIns="0" tIns="0" rIns="0" bIns="0" rtlCol="0" anchor="ctr" anchorCtr="1">
              <a:noAutofit/>
            </a:bodyPr>
            <a:lstStyle/>
            <a:p>
              <a:pPr algn="ctr"/>
              <a:r>
                <a:rPr lang="en-GB" sz="1600" dirty="0">
                  <a:solidFill>
                    <a:srgbClr val="003359"/>
                  </a:solidFill>
                  <a:latin typeface="Arial" pitchFamily="34" charset="0"/>
                  <a:cs typeface="Arial" pitchFamily="34" charset="0"/>
                </a:rPr>
                <a:t>Where do you go to buy food?</a:t>
              </a:r>
              <a:r>
                <a:rPr lang="en-US" sz="1600" dirty="0">
                  <a:solidFill>
                    <a:srgbClr val="003359"/>
                  </a:solidFill>
                  <a:latin typeface="Arial" pitchFamily="34" charset="0"/>
                  <a:cs typeface="Arial" pitchFamily="34" charset="0"/>
                </a:rPr>
                <a:t> </a:t>
              </a:r>
            </a:p>
          </p:txBody>
        </p:sp>
        <p:sp>
          <p:nvSpPr>
            <p:cNvPr id="19" name="Right Triangle 18"/>
            <p:cNvSpPr/>
            <p:nvPr/>
          </p:nvSpPr>
          <p:spPr>
            <a:xfrm flipH="1">
              <a:off x="3862106" y="2070100"/>
              <a:ext cx="146051" cy="146051"/>
            </a:xfrm>
            <a:prstGeom prst="rtTriangle">
              <a:avLst/>
            </a:prstGeom>
            <a:solidFill>
              <a:srgbClr val="F9B1BA"/>
            </a:solidFill>
            <a:ln>
              <a:solidFill>
                <a:srgbClr val="F9B1BA"/>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grpSp>
      <p:grpSp>
        <p:nvGrpSpPr>
          <p:cNvPr id="10" name="Group 19"/>
          <p:cNvGrpSpPr/>
          <p:nvPr/>
        </p:nvGrpSpPr>
        <p:grpSpPr>
          <a:xfrm flipH="1">
            <a:off x="6040089" y="930538"/>
            <a:ext cx="2674800" cy="870743"/>
            <a:chOff x="1672109" y="1816100"/>
            <a:chExt cx="2674800" cy="870743"/>
          </a:xfrm>
          <a:solidFill>
            <a:srgbClr val="D0ECF3"/>
          </a:solidFill>
        </p:grpSpPr>
        <p:sp>
          <p:nvSpPr>
            <p:cNvPr id="13" name="TextBox 12"/>
            <p:cNvSpPr txBox="1"/>
            <p:nvPr/>
          </p:nvSpPr>
          <p:spPr>
            <a:xfrm>
              <a:off x="1672109" y="1816100"/>
              <a:ext cx="2674800" cy="648000"/>
            </a:xfrm>
            <a:prstGeom prst="rect">
              <a:avLst/>
            </a:prstGeom>
            <a:solidFill>
              <a:srgbClr val="C7EDF6"/>
            </a:solidFill>
            <a:ln w="161925" cap="rnd">
              <a:solidFill>
                <a:srgbClr val="C7EDF6"/>
              </a:solidFill>
            </a:ln>
            <a:effectLst/>
          </p:spPr>
          <p:txBody>
            <a:bodyPr wrap="square" lIns="0" tIns="0" rIns="0" bIns="0" rtlCol="0" anchor="ctr" anchorCtr="1">
              <a:noAutofit/>
            </a:bodyPr>
            <a:lstStyle/>
            <a:p>
              <a:pPr algn="ctr"/>
              <a:r>
                <a:rPr lang="en-US" sz="1600" u="dotted" dirty="0">
                  <a:solidFill>
                    <a:srgbClr val="003359"/>
                  </a:solidFill>
                  <a:latin typeface="Arial" pitchFamily="34" charset="0"/>
                  <a:cs typeface="Arial" pitchFamily="34" charset="0"/>
                </a:rPr>
                <a:t>          </a:t>
              </a:r>
              <a:r>
                <a:rPr lang="en-US" sz="1600" u="dotted" dirty="0" smtClean="0">
                  <a:solidFill>
                    <a:srgbClr val="003359"/>
                  </a:solidFill>
                  <a:latin typeface="Arial" pitchFamily="34" charset="0"/>
                  <a:cs typeface="Arial" pitchFamily="34" charset="0"/>
                </a:rPr>
                <a:t>                           </a:t>
              </a:r>
              <a:r>
                <a:rPr lang="en-US" sz="1600" u="dotted" dirty="0">
                  <a:solidFill>
                    <a:srgbClr val="003359"/>
                  </a:solidFill>
                  <a:latin typeface="Arial" pitchFamily="34" charset="0"/>
                  <a:cs typeface="Arial" pitchFamily="34" charset="0"/>
                </a:rPr>
                <a:t> </a:t>
              </a:r>
            </a:p>
            <a:p>
              <a:pPr algn="ctr"/>
              <a:r>
                <a:rPr lang="en-US" sz="1600" dirty="0" smtClean="0">
                  <a:solidFill>
                    <a:srgbClr val="003359"/>
                  </a:solidFill>
                  <a:latin typeface="Arial" pitchFamily="34" charset="0"/>
                  <a:cs typeface="Arial" pitchFamily="34" charset="0"/>
                </a:rPr>
                <a:t> </a:t>
              </a:r>
              <a:r>
                <a:rPr lang="en-US" sz="1600" u="dotted" dirty="0" smtClean="0">
                  <a:solidFill>
                    <a:srgbClr val="003359"/>
                  </a:solidFill>
                  <a:latin typeface="Arial" pitchFamily="34" charset="0"/>
                  <a:cs typeface="Arial" pitchFamily="34" charset="0"/>
                </a:rPr>
                <a:t>                        </a:t>
              </a:r>
              <a:r>
                <a:rPr lang="en-US" sz="1600" dirty="0" smtClean="0">
                  <a:solidFill>
                    <a:srgbClr val="003359"/>
                  </a:solidFill>
                  <a:latin typeface="Arial" pitchFamily="34" charset="0"/>
                  <a:cs typeface="Arial" pitchFamily="34" charset="0"/>
                </a:rPr>
                <a:t>.</a:t>
              </a:r>
              <a:endParaRPr lang="en-US" sz="1600" dirty="0">
                <a:solidFill>
                  <a:srgbClr val="003359"/>
                </a:solidFill>
                <a:latin typeface="Arial" pitchFamily="34" charset="0"/>
                <a:cs typeface="Arial" pitchFamily="34" charset="0"/>
              </a:endParaRPr>
            </a:p>
          </p:txBody>
        </p:sp>
        <p:sp>
          <p:nvSpPr>
            <p:cNvPr id="14" name="Right Triangle 13"/>
            <p:cNvSpPr/>
            <p:nvPr/>
          </p:nvSpPr>
          <p:spPr>
            <a:xfrm flipH="1" flipV="1">
              <a:off x="3938572" y="2540792"/>
              <a:ext cx="146051" cy="146051"/>
            </a:xfrm>
            <a:prstGeom prst="r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grpSp>
      <p:sp>
        <p:nvSpPr>
          <p:cNvPr id="20" name="TextBox 19"/>
          <p:cNvSpPr txBox="1"/>
          <p:nvPr/>
        </p:nvSpPr>
        <p:spPr>
          <a:xfrm>
            <a:off x="6203610" y="969348"/>
            <a:ext cx="2333401" cy="584775"/>
          </a:xfrm>
          <a:prstGeom prst="rect">
            <a:avLst/>
          </a:prstGeom>
          <a:noFill/>
        </p:spPr>
        <p:txBody>
          <a:bodyPr wrap="none" rtlCol="0" anchor="ctr">
            <a:spAutoFit/>
          </a:bodyPr>
          <a:lstStyle/>
          <a:p>
            <a:pPr algn="ctr"/>
            <a:r>
              <a:rPr lang="en-GB" sz="1600" dirty="0" smtClean="0">
                <a:solidFill>
                  <a:srgbClr val="003359"/>
                </a:solidFill>
                <a:latin typeface="Arial" pitchFamily="34" charset="0"/>
                <a:cs typeface="Arial" pitchFamily="34" charset="0"/>
              </a:rPr>
              <a:t>I go to the grocery store</a:t>
            </a:r>
            <a:br>
              <a:rPr lang="en-GB" sz="1600" dirty="0" smtClean="0">
                <a:solidFill>
                  <a:srgbClr val="003359"/>
                </a:solidFill>
                <a:latin typeface="Arial" pitchFamily="34" charset="0"/>
                <a:cs typeface="Arial" pitchFamily="34" charset="0"/>
              </a:rPr>
            </a:br>
            <a:r>
              <a:rPr lang="en-GB" sz="1600" dirty="0" smtClean="0">
                <a:solidFill>
                  <a:srgbClr val="003359"/>
                </a:solidFill>
                <a:latin typeface="Arial" pitchFamily="34" charset="0"/>
                <a:cs typeface="Arial" pitchFamily="34" charset="0"/>
              </a:rPr>
              <a:t>and the market</a:t>
            </a:r>
            <a:endParaRPr lang="en-US" sz="1600" dirty="0">
              <a:solidFill>
                <a:srgbClr val="003359"/>
              </a:solidFill>
              <a:latin typeface="Arial" pitchFamily="34" charset="0"/>
              <a:cs typeface="Arial" pitchFamily="34" charset="0"/>
            </a:endParaRPr>
          </a:p>
        </p:txBody>
      </p:sp>
      <p:sp>
        <p:nvSpPr>
          <p:cNvPr id="24" name="Rectangle 23"/>
          <p:cNvSpPr/>
          <p:nvPr/>
        </p:nvSpPr>
        <p:spPr>
          <a:xfrm>
            <a:off x="0" y="446088"/>
            <a:ext cx="9144000" cy="72000"/>
          </a:xfrm>
          <a:prstGeom prst="rect">
            <a:avLst/>
          </a:prstGeom>
          <a:solidFill>
            <a:srgbClr val="F12C3E">
              <a:alpha val="75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Rectangle 24"/>
          <p:cNvSpPr/>
          <p:nvPr/>
        </p:nvSpPr>
        <p:spPr>
          <a:xfrm>
            <a:off x="1" y="446088"/>
            <a:ext cx="358774" cy="72000"/>
          </a:xfrm>
          <a:prstGeom prst="rect">
            <a:avLst/>
          </a:prstGeom>
          <a:solidFill>
            <a:srgbClr val="F12C3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89632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 name="Picture 31"/>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896140" y="1041621"/>
            <a:ext cx="5351720" cy="3568176"/>
          </a:xfrm>
          <a:prstGeom prst="rect">
            <a:avLst/>
          </a:prstGeom>
        </p:spPr>
      </p:pic>
      <p:sp>
        <p:nvSpPr>
          <p:cNvPr id="15" name="Rectangle 14"/>
          <p:cNvSpPr/>
          <p:nvPr/>
        </p:nvSpPr>
        <p:spPr>
          <a:xfrm>
            <a:off x="0" y="1"/>
            <a:ext cx="9144000" cy="447674"/>
          </a:xfrm>
          <a:prstGeom prst="rect">
            <a:avLst/>
          </a:prstGeom>
          <a:solidFill>
            <a:srgbClr val="00335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7" name="Title 8"/>
          <p:cNvSpPr txBox="1">
            <a:spLocks/>
          </p:cNvSpPr>
          <p:nvPr/>
        </p:nvSpPr>
        <p:spPr>
          <a:xfrm>
            <a:off x="355600" y="104775"/>
            <a:ext cx="5168900" cy="246221"/>
          </a:xfrm>
          <a:prstGeom prst="rect">
            <a:avLst/>
          </a:prstGeom>
        </p:spPr>
        <p:txBody>
          <a:bodyPr vert="horz" wrap="square" lIns="0" tIns="0" rIns="0" bIns="0">
            <a:spAutoFit/>
          </a:bodyPr>
          <a:lstStyle>
            <a:lvl1pPr algn="l" defTabSz="457200" rtl="0" eaLnBrk="1" latinLnBrk="0" hangingPunct="1">
              <a:spcBef>
                <a:spcPct val="0"/>
              </a:spcBef>
              <a:buNone/>
              <a:defRPr sz="1600" b="1" i="0" kern="1200">
                <a:solidFill>
                  <a:srgbClr val="FFFFFF"/>
                </a:solidFill>
                <a:latin typeface="Arial"/>
                <a:ea typeface="+mj-ea"/>
                <a:cs typeface="Arial"/>
              </a:defRPr>
            </a:lvl1pPr>
          </a:lstStyle>
          <a:p>
            <a:r>
              <a:rPr lang="en-US" dirty="0">
                <a:latin typeface="Arial" pitchFamily="34" charset="0"/>
                <a:cs typeface="Arial" pitchFamily="34" charset="0"/>
              </a:rPr>
              <a:t>Part 4.0: Communication</a:t>
            </a:r>
            <a:endParaRPr lang="en-US" sz="1400" dirty="0">
              <a:latin typeface="Arial" pitchFamily="34" charset="0"/>
              <a:cs typeface="Arial" pitchFamily="34" charset="0"/>
            </a:endParaRPr>
          </a:p>
        </p:txBody>
      </p:sp>
      <p:sp>
        <p:nvSpPr>
          <p:cNvPr id="8" name="Text Placeholder 16"/>
          <p:cNvSpPr txBox="1">
            <a:spLocks/>
          </p:cNvSpPr>
          <p:nvPr/>
        </p:nvSpPr>
        <p:spPr>
          <a:xfrm>
            <a:off x="5549900" y="95250"/>
            <a:ext cx="3238500" cy="260350"/>
          </a:xfrm>
          <a:prstGeom prst="rect">
            <a:avLst/>
          </a:prstGeom>
        </p:spPr>
        <p:txBody>
          <a:bodyPr vert="horz" lIns="0" tIns="0" rIns="0" bIns="0">
            <a:normAutofit/>
          </a:bodyPr>
          <a:lstStyle>
            <a:lvl1pPr marL="0" indent="0" algn="r" defTabSz="457200" rtl="0" eaLnBrk="1" latinLnBrk="0" hangingPunct="1">
              <a:spcBef>
                <a:spcPct val="20000"/>
              </a:spcBef>
              <a:buFont typeface="Arial"/>
              <a:buNone/>
              <a:defRPr sz="1600" b="0" i="0" kern="1200">
                <a:solidFill>
                  <a:schemeClr val="bg1"/>
                </a:solidFill>
                <a:latin typeface="Arial"/>
                <a:ea typeface="+mn-ea"/>
                <a:cs typeface="Arial"/>
              </a:defRPr>
            </a:lvl1pPr>
            <a:lvl2pPr marL="457200" indent="0" algn="l" defTabSz="457200" rtl="0" eaLnBrk="1" latinLnBrk="0" hangingPunct="1">
              <a:spcBef>
                <a:spcPct val="20000"/>
              </a:spcBef>
              <a:buFont typeface="Arial"/>
              <a:buNone/>
              <a:defRPr sz="1600" b="0" i="0" kern="1200">
                <a:solidFill>
                  <a:srgbClr val="F12C3E"/>
                </a:solidFill>
                <a:latin typeface="Arial"/>
                <a:ea typeface="+mn-ea"/>
                <a:cs typeface="Arial"/>
              </a:defRPr>
            </a:lvl2pPr>
            <a:lvl3pPr marL="914400" indent="0" algn="l" defTabSz="457200" rtl="0" eaLnBrk="1" latinLnBrk="0" hangingPunct="1">
              <a:spcBef>
                <a:spcPct val="20000"/>
              </a:spcBef>
              <a:buFont typeface="Arial"/>
              <a:buNone/>
              <a:defRPr sz="1600" b="0" i="0" kern="1200">
                <a:solidFill>
                  <a:srgbClr val="F12C3E"/>
                </a:solidFill>
                <a:latin typeface="Arial"/>
                <a:ea typeface="+mn-ea"/>
                <a:cs typeface="Arial"/>
              </a:defRPr>
            </a:lvl3pPr>
            <a:lvl4pPr marL="1371600" indent="0" algn="l" defTabSz="457200" rtl="0" eaLnBrk="1" latinLnBrk="0" hangingPunct="1">
              <a:spcBef>
                <a:spcPct val="20000"/>
              </a:spcBef>
              <a:buFont typeface="Arial"/>
              <a:buNone/>
              <a:defRPr sz="1600" b="0" i="0" kern="1200">
                <a:solidFill>
                  <a:srgbClr val="F12C3E"/>
                </a:solidFill>
                <a:latin typeface="Arial"/>
                <a:ea typeface="+mn-ea"/>
                <a:cs typeface="Arial"/>
              </a:defRPr>
            </a:lvl4pPr>
            <a:lvl5pPr marL="1828800" indent="0" algn="l" defTabSz="457200" rtl="0" eaLnBrk="1" latinLnBrk="0" hangingPunct="1">
              <a:spcBef>
                <a:spcPct val="20000"/>
              </a:spcBef>
              <a:buFont typeface="Arial"/>
              <a:buNone/>
              <a:defRPr sz="1600" b="0" i="0" kern="1200">
                <a:solidFill>
                  <a:srgbClr val="F12C3E"/>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latin typeface="Arial" pitchFamily="34" charset="0"/>
                <a:cs typeface="Arial" pitchFamily="34" charset="0"/>
              </a:rPr>
              <a:t>Activity 4.2: Context Creation</a:t>
            </a:r>
            <a:endParaRPr lang="en-GB" sz="1400" dirty="0">
              <a:latin typeface="Arial" pitchFamily="34" charset="0"/>
              <a:cs typeface="Arial" pitchFamily="34" charset="0"/>
            </a:endParaRPr>
          </a:p>
        </p:txBody>
      </p:sp>
      <p:grpSp>
        <p:nvGrpSpPr>
          <p:cNvPr id="17" name="Group 16"/>
          <p:cNvGrpSpPr/>
          <p:nvPr/>
        </p:nvGrpSpPr>
        <p:grpSpPr>
          <a:xfrm flipH="1">
            <a:off x="6746244" y="931537"/>
            <a:ext cx="1972800" cy="868840"/>
            <a:chOff x="2354726" y="1427480"/>
            <a:chExt cx="1972800" cy="868840"/>
          </a:xfrm>
          <a:solidFill>
            <a:srgbClr val="D0ECF3"/>
          </a:solidFill>
        </p:grpSpPr>
        <p:sp>
          <p:nvSpPr>
            <p:cNvPr id="18" name="TextBox 17"/>
            <p:cNvSpPr txBox="1"/>
            <p:nvPr/>
          </p:nvSpPr>
          <p:spPr>
            <a:xfrm>
              <a:off x="2354726" y="1427480"/>
              <a:ext cx="1972800" cy="648000"/>
            </a:xfrm>
            <a:prstGeom prst="rect">
              <a:avLst/>
            </a:prstGeom>
            <a:solidFill>
              <a:srgbClr val="C7EDF6"/>
            </a:solidFill>
            <a:ln w="161925" cap="rnd">
              <a:solidFill>
                <a:srgbClr val="C7EDF6"/>
              </a:solidFill>
            </a:ln>
            <a:effectLst/>
          </p:spPr>
          <p:txBody>
            <a:bodyPr wrap="square" lIns="0" tIns="0" rIns="0" bIns="0" rtlCol="0" anchor="ctr" anchorCtr="1">
              <a:noAutofit/>
            </a:bodyPr>
            <a:lstStyle/>
            <a:p>
              <a:pPr algn="ctr"/>
              <a:r>
                <a:rPr lang="en-US" sz="1600" u="dotted" dirty="0" smtClean="0">
                  <a:solidFill>
                    <a:srgbClr val="003359"/>
                  </a:solidFill>
                  <a:latin typeface="Arial" pitchFamily="34" charset="0"/>
                  <a:cs typeface="Arial" pitchFamily="34" charset="0"/>
                </a:rPr>
                <a:t>                              </a:t>
              </a:r>
              <a:r>
                <a:rPr lang="en-US" sz="1600" dirty="0" smtClean="0">
                  <a:solidFill>
                    <a:srgbClr val="003359"/>
                  </a:solidFill>
                  <a:latin typeface="Arial" pitchFamily="34" charset="0"/>
                  <a:cs typeface="Arial" pitchFamily="34" charset="0"/>
                </a:rPr>
                <a:t>?</a:t>
              </a:r>
              <a:endParaRPr lang="en-US" sz="1600" dirty="0">
                <a:solidFill>
                  <a:srgbClr val="003359"/>
                </a:solidFill>
                <a:latin typeface="Arial" pitchFamily="34" charset="0"/>
                <a:cs typeface="Arial" pitchFamily="34" charset="0"/>
              </a:endParaRPr>
            </a:p>
          </p:txBody>
        </p:sp>
        <p:sp>
          <p:nvSpPr>
            <p:cNvPr id="19" name="Right Triangle 18"/>
            <p:cNvSpPr/>
            <p:nvPr/>
          </p:nvSpPr>
          <p:spPr>
            <a:xfrm flipH="1" flipV="1">
              <a:off x="4086224" y="2150269"/>
              <a:ext cx="146051" cy="146051"/>
            </a:xfrm>
            <a:prstGeom prst="r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grpSp>
      <p:sp>
        <p:nvSpPr>
          <p:cNvPr id="26" name="TextBox 16"/>
          <p:cNvSpPr txBox="1"/>
          <p:nvPr/>
        </p:nvSpPr>
        <p:spPr>
          <a:xfrm>
            <a:off x="6725864" y="1087192"/>
            <a:ext cx="1890731" cy="338554"/>
          </a:xfrm>
          <a:prstGeom prst="rect">
            <a:avLst/>
          </a:prstGeom>
          <a:noFill/>
        </p:spPr>
        <p:txBody>
          <a:bodyPr wrap="none" rtlCol="0" anchor="ctr">
            <a:spAutoFit/>
          </a:bodyPr>
          <a:lstStyle/>
          <a:p>
            <a:pPr algn="ctr"/>
            <a:r>
              <a:rPr lang="en-GB" sz="1600" dirty="0" smtClean="0">
                <a:solidFill>
                  <a:srgbClr val="003359"/>
                </a:solidFill>
                <a:latin typeface="Arial" pitchFamily="34" charset="0"/>
                <a:cs typeface="Arial" pitchFamily="34" charset="0"/>
              </a:rPr>
              <a:t>Do you have any…</a:t>
            </a:r>
            <a:endParaRPr lang="en-US" sz="1600" dirty="0">
              <a:solidFill>
                <a:srgbClr val="003359"/>
              </a:solidFill>
              <a:latin typeface="Arial" pitchFamily="34" charset="0"/>
              <a:cs typeface="Arial" pitchFamily="34" charset="0"/>
            </a:endParaRPr>
          </a:p>
        </p:txBody>
      </p:sp>
      <p:grpSp>
        <p:nvGrpSpPr>
          <p:cNvPr id="20" name="Group 19"/>
          <p:cNvGrpSpPr/>
          <p:nvPr/>
        </p:nvGrpSpPr>
        <p:grpSpPr>
          <a:xfrm>
            <a:off x="6202494" y="2323910"/>
            <a:ext cx="2516550" cy="648000"/>
            <a:chOff x="2928745" y="3014663"/>
            <a:chExt cx="2516550" cy="648000"/>
          </a:xfrm>
          <a:solidFill>
            <a:srgbClr val="D0ECF3"/>
          </a:solidFill>
        </p:grpSpPr>
        <p:sp>
          <p:nvSpPr>
            <p:cNvPr id="21" name="TextBox 20"/>
            <p:cNvSpPr txBox="1"/>
            <p:nvPr/>
          </p:nvSpPr>
          <p:spPr>
            <a:xfrm flipH="1">
              <a:off x="3141356" y="3014663"/>
              <a:ext cx="2303939" cy="648000"/>
            </a:xfrm>
            <a:prstGeom prst="rect">
              <a:avLst/>
            </a:prstGeom>
            <a:solidFill>
              <a:srgbClr val="C7EDF6"/>
            </a:solidFill>
            <a:ln w="161925" cap="rnd">
              <a:solidFill>
                <a:srgbClr val="C7EDF6"/>
              </a:solidFill>
            </a:ln>
            <a:effectLst/>
          </p:spPr>
          <p:txBody>
            <a:bodyPr wrap="square" lIns="0" tIns="0" rIns="0" bIns="0" rtlCol="0" anchor="ctr" anchorCtr="1">
              <a:noAutofit/>
            </a:bodyPr>
            <a:lstStyle/>
            <a:p>
              <a:pPr algn="ctr"/>
              <a:r>
                <a:rPr lang="en-US" sz="1600" u="dotted" dirty="0">
                  <a:solidFill>
                    <a:srgbClr val="003359"/>
                  </a:solidFill>
                  <a:latin typeface="Arial" pitchFamily="34" charset="0"/>
                  <a:cs typeface="Arial" pitchFamily="34" charset="0"/>
                </a:rPr>
                <a:t>            </a:t>
              </a:r>
              <a:r>
                <a:rPr lang="en-US" sz="1600" u="dotted" dirty="0" smtClean="0">
                  <a:solidFill>
                    <a:srgbClr val="003359"/>
                  </a:solidFill>
                  <a:latin typeface="Arial" pitchFamily="34" charset="0"/>
                  <a:cs typeface="Arial" pitchFamily="34" charset="0"/>
                </a:rPr>
                <a:t>                        </a:t>
              </a:r>
              <a:r>
                <a:rPr lang="en-US" sz="1600" dirty="0">
                  <a:solidFill>
                    <a:srgbClr val="003359"/>
                  </a:solidFill>
                  <a:latin typeface="Arial" pitchFamily="34" charset="0"/>
                  <a:cs typeface="Arial" pitchFamily="34" charset="0"/>
                </a:rPr>
                <a:t>?</a:t>
              </a:r>
            </a:p>
          </p:txBody>
        </p:sp>
        <p:sp>
          <p:nvSpPr>
            <p:cNvPr id="22" name="Right Triangle 21"/>
            <p:cNvSpPr/>
            <p:nvPr/>
          </p:nvSpPr>
          <p:spPr>
            <a:xfrm rot="10800000">
              <a:off x="2928745" y="3075789"/>
              <a:ext cx="146051" cy="146051"/>
            </a:xfrm>
            <a:prstGeom prst="r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grpSp>
      <p:sp>
        <p:nvSpPr>
          <p:cNvPr id="27" name="TextBox 19"/>
          <p:cNvSpPr txBox="1"/>
          <p:nvPr/>
        </p:nvSpPr>
        <p:spPr>
          <a:xfrm>
            <a:off x="6368390" y="2483532"/>
            <a:ext cx="2249334" cy="338554"/>
          </a:xfrm>
          <a:prstGeom prst="rect">
            <a:avLst/>
          </a:prstGeom>
          <a:noFill/>
        </p:spPr>
        <p:txBody>
          <a:bodyPr wrap="none" rtlCol="0" anchor="ctr">
            <a:spAutoFit/>
          </a:bodyPr>
          <a:lstStyle/>
          <a:p>
            <a:pPr algn="ctr"/>
            <a:r>
              <a:rPr lang="en-GB" sz="1600" dirty="0" smtClean="0">
                <a:solidFill>
                  <a:srgbClr val="003359"/>
                </a:solidFill>
                <a:latin typeface="Arial" pitchFamily="34" charset="0"/>
                <a:cs typeface="Arial" pitchFamily="34" charset="0"/>
              </a:rPr>
              <a:t>How much does it cost</a:t>
            </a:r>
            <a:endParaRPr lang="en-US" sz="1600" dirty="0">
              <a:solidFill>
                <a:srgbClr val="003359"/>
              </a:solidFill>
              <a:latin typeface="Arial" pitchFamily="34" charset="0"/>
              <a:cs typeface="Arial" pitchFamily="34" charset="0"/>
            </a:endParaRPr>
          </a:p>
        </p:txBody>
      </p:sp>
      <p:grpSp>
        <p:nvGrpSpPr>
          <p:cNvPr id="23" name="Group 22"/>
          <p:cNvGrpSpPr/>
          <p:nvPr/>
        </p:nvGrpSpPr>
        <p:grpSpPr>
          <a:xfrm>
            <a:off x="6709302" y="3456965"/>
            <a:ext cx="1972800" cy="868981"/>
            <a:chOff x="1196978" y="2071369"/>
            <a:chExt cx="1972800" cy="868981"/>
          </a:xfrm>
        </p:grpSpPr>
        <p:sp>
          <p:nvSpPr>
            <p:cNvPr id="24" name="TextBox 23"/>
            <p:cNvSpPr txBox="1"/>
            <p:nvPr/>
          </p:nvSpPr>
          <p:spPr>
            <a:xfrm>
              <a:off x="1196978" y="2292350"/>
              <a:ext cx="1972800" cy="648000"/>
            </a:xfrm>
            <a:prstGeom prst="rect">
              <a:avLst/>
            </a:prstGeom>
            <a:solidFill>
              <a:srgbClr val="C7EDF6"/>
            </a:solidFill>
            <a:ln w="161925" cap="rnd">
              <a:solidFill>
                <a:srgbClr val="C7EDF6"/>
              </a:solidFill>
            </a:ln>
            <a:effectLst/>
          </p:spPr>
          <p:txBody>
            <a:bodyPr wrap="square" lIns="0" tIns="0" rIns="0" bIns="0" rtlCol="0" anchor="ctr" anchorCtr="1">
              <a:noAutofit/>
            </a:bodyPr>
            <a:lstStyle/>
            <a:p>
              <a:pPr algn="ctr"/>
              <a:r>
                <a:rPr lang="en-US" sz="1600" u="dotted" dirty="0">
                  <a:solidFill>
                    <a:srgbClr val="003359"/>
                  </a:solidFill>
                  <a:latin typeface="Arial" pitchFamily="34" charset="0"/>
                  <a:cs typeface="Arial" pitchFamily="34" charset="0"/>
                </a:rPr>
                <a:t>    </a:t>
              </a:r>
              <a:r>
                <a:rPr lang="en-US" sz="1600" u="dotted" dirty="0" smtClean="0">
                  <a:solidFill>
                    <a:srgbClr val="003359"/>
                  </a:solidFill>
                  <a:latin typeface="Arial" pitchFamily="34" charset="0"/>
                  <a:cs typeface="Arial" pitchFamily="34" charset="0"/>
                </a:rPr>
                <a:t>                          </a:t>
              </a:r>
              <a:r>
                <a:rPr lang="en-US" sz="1600" dirty="0">
                  <a:solidFill>
                    <a:srgbClr val="003359"/>
                  </a:solidFill>
                  <a:latin typeface="Arial" pitchFamily="34" charset="0"/>
                  <a:cs typeface="Arial" pitchFamily="34" charset="0"/>
                </a:rPr>
                <a:t>?</a:t>
              </a:r>
            </a:p>
          </p:txBody>
        </p:sp>
        <p:sp>
          <p:nvSpPr>
            <p:cNvPr id="25" name="Right Triangle 24"/>
            <p:cNvSpPr/>
            <p:nvPr/>
          </p:nvSpPr>
          <p:spPr>
            <a:xfrm rot="10800000" flipH="1" flipV="1">
              <a:off x="1313815" y="2071369"/>
              <a:ext cx="146051" cy="146051"/>
            </a:xfrm>
            <a:prstGeom prst="rtTriangle">
              <a:avLst/>
            </a:prstGeom>
            <a:solidFill>
              <a:srgbClr val="C7EDF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grpSp>
      <p:sp>
        <p:nvSpPr>
          <p:cNvPr id="28" name="TextBox 22"/>
          <p:cNvSpPr txBox="1"/>
          <p:nvPr/>
        </p:nvSpPr>
        <p:spPr>
          <a:xfrm>
            <a:off x="6670539" y="3830768"/>
            <a:ext cx="1941557" cy="338554"/>
          </a:xfrm>
          <a:prstGeom prst="rect">
            <a:avLst/>
          </a:prstGeom>
          <a:noFill/>
        </p:spPr>
        <p:txBody>
          <a:bodyPr wrap="none" rtlCol="0" anchor="ctr">
            <a:spAutoFit/>
          </a:bodyPr>
          <a:lstStyle/>
          <a:p>
            <a:pPr algn="ctr"/>
            <a:r>
              <a:rPr lang="en-GB" sz="1600" dirty="0" smtClean="0">
                <a:solidFill>
                  <a:srgbClr val="003359"/>
                </a:solidFill>
                <a:latin typeface="Arial" pitchFamily="34" charset="0"/>
                <a:cs typeface="Arial" pitchFamily="34" charset="0"/>
              </a:rPr>
              <a:t>Can I have some…</a:t>
            </a:r>
            <a:endParaRPr lang="en-US" sz="1600" dirty="0">
              <a:solidFill>
                <a:srgbClr val="003359"/>
              </a:solidFill>
              <a:latin typeface="Arial" pitchFamily="34" charset="0"/>
              <a:cs typeface="Arial" pitchFamily="34" charset="0"/>
            </a:endParaRPr>
          </a:p>
        </p:txBody>
      </p:sp>
      <p:grpSp>
        <p:nvGrpSpPr>
          <p:cNvPr id="36" name="Group 35"/>
          <p:cNvGrpSpPr/>
          <p:nvPr/>
        </p:nvGrpSpPr>
        <p:grpSpPr>
          <a:xfrm>
            <a:off x="440017" y="3252780"/>
            <a:ext cx="3132000" cy="874695"/>
            <a:chOff x="1393824" y="2070100"/>
            <a:chExt cx="3132000" cy="874695"/>
          </a:xfrm>
        </p:grpSpPr>
        <p:sp>
          <p:nvSpPr>
            <p:cNvPr id="37" name="TextBox 36"/>
            <p:cNvSpPr txBox="1"/>
            <p:nvPr/>
          </p:nvSpPr>
          <p:spPr>
            <a:xfrm>
              <a:off x="1393824" y="2296795"/>
              <a:ext cx="3132000" cy="648000"/>
            </a:xfrm>
            <a:prstGeom prst="rect">
              <a:avLst/>
            </a:prstGeom>
            <a:solidFill>
              <a:srgbClr val="F9B1BA"/>
            </a:solidFill>
            <a:ln w="161925" cap="rnd">
              <a:solidFill>
                <a:srgbClr val="F9B1BA"/>
              </a:solidFill>
            </a:ln>
            <a:effectLst/>
          </p:spPr>
          <p:txBody>
            <a:bodyPr wrap="square" lIns="0" tIns="0" rIns="0" bIns="0" rtlCol="0" anchor="ctr" anchorCtr="1">
              <a:noAutofit/>
            </a:bodyPr>
            <a:lstStyle/>
            <a:p>
              <a:pPr algn="ctr"/>
              <a:r>
                <a:rPr lang="en-US" sz="1600" dirty="0">
                  <a:solidFill>
                    <a:srgbClr val="003359"/>
                  </a:solidFill>
                  <a:latin typeface="Arial" pitchFamily="34" charset="0"/>
                  <a:cs typeface="Arial" pitchFamily="34" charset="0"/>
                </a:rPr>
                <a:t>What can you ask someone at a market when you are buying food?</a:t>
              </a:r>
            </a:p>
          </p:txBody>
        </p:sp>
        <p:sp>
          <p:nvSpPr>
            <p:cNvPr id="38" name="Right Triangle 37"/>
            <p:cNvSpPr/>
            <p:nvPr/>
          </p:nvSpPr>
          <p:spPr>
            <a:xfrm flipH="1">
              <a:off x="3862106" y="2070100"/>
              <a:ext cx="146051" cy="146051"/>
            </a:xfrm>
            <a:prstGeom prst="rtTriangle">
              <a:avLst/>
            </a:prstGeom>
            <a:solidFill>
              <a:srgbClr val="F9B1BA"/>
            </a:solidFill>
            <a:ln>
              <a:solidFill>
                <a:srgbClr val="F9B1BA"/>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grpSp>
      <p:sp>
        <p:nvSpPr>
          <p:cNvPr id="33" name="Rectangle 32"/>
          <p:cNvSpPr/>
          <p:nvPr/>
        </p:nvSpPr>
        <p:spPr>
          <a:xfrm>
            <a:off x="0" y="446088"/>
            <a:ext cx="9144000" cy="72000"/>
          </a:xfrm>
          <a:prstGeom prst="rect">
            <a:avLst/>
          </a:prstGeom>
          <a:solidFill>
            <a:srgbClr val="F12C3E">
              <a:alpha val="75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Rectangle 33"/>
          <p:cNvSpPr/>
          <p:nvPr/>
        </p:nvSpPr>
        <p:spPr>
          <a:xfrm>
            <a:off x="1" y="446088"/>
            <a:ext cx="358774" cy="72000"/>
          </a:xfrm>
          <a:prstGeom prst="rect">
            <a:avLst/>
          </a:prstGeom>
          <a:solidFill>
            <a:srgbClr val="F12C3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008910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7" grpId="0"/>
      <p:bldP spid="2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 name="Picture 42"/>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357690" y="852321"/>
            <a:ext cx="2840590" cy="2540960"/>
          </a:xfrm>
          <a:prstGeom prst="rect">
            <a:avLst/>
          </a:prstGeom>
        </p:spPr>
      </p:pic>
      <p:sp>
        <p:nvSpPr>
          <p:cNvPr id="15" name="Rectangle 14"/>
          <p:cNvSpPr/>
          <p:nvPr/>
        </p:nvSpPr>
        <p:spPr>
          <a:xfrm>
            <a:off x="0" y="1"/>
            <a:ext cx="9144000" cy="447674"/>
          </a:xfrm>
          <a:prstGeom prst="rect">
            <a:avLst/>
          </a:prstGeom>
          <a:solidFill>
            <a:srgbClr val="00335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7" name="Title 8"/>
          <p:cNvSpPr txBox="1">
            <a:spLocks/>
          </p:cNvSpPr>
          <p:nvPr/>
        </p:nvSpPr>
        <p:spPr>
          <a:xfrm>
            <a:off x="355600" y="104775"/>
            <a:ext cx="5168900" cy="246221"/>
          </a:xfrm>
          <a:prstGeom prst="rect">
            <a:avLst/>
          </a:prstGeom>
        </p:spPr>
        <p:txBody>
          <a:bodyPr vert="horz" wrap="square" lIns="0" tIns="0" rIns="0" bIns="0">
            <a:spAutoFit/>
          </a:bodyPr>
          <a:lstStyle>
            <a:lvl1pPr algn="l" defTabSz="457200" rtl="0" eaLnBrk="1" latinLnBrk="0" hangingPunct="1">
              <a:spcBef>
                <a:spcPct val="0"/>
              </a:spcBef>
              <a:buNone/>
              <a:defRPr sz="1600" b="1" i="0" kern="1200">
                <a:solidFill>
                  <a:srgbClr val="FFFFFF"/>
                </a:solidFill>
                <a:latin typeface="Arial"/>
                <a:ea typeface="+mj-ea"/>
                <a:cs typeface="Arial"/>
              </a:defRPr>
            </a:lvl1pPr>
          </a:lstStyle>
          <a:p>
            <a:r>
              <a:rPr lang="en-US" dirty="0">
                <a:latin typeface="Arial" pitchFamily="34" charset="0"/>
                <a:cs typeface="Arial" pitchFamily="34" charset="0"/>
              </a:rPr>
              <a:t>Part 2.0: Target Language</a:t>
            </a:r>
            <a:endParaRPr lang="en-US" sz="1400" dirty="0">
              <a:latin typeface="Arial" pitchFamily="34" charset="0"/>
              <a:cs typeface="Arial" pitchFamily="34" charset="0"/>
            </a:endParaRPr>
          </a:p>
        </p:txBody>
      </p:sp>
      <p:sp>
        <p:nvSpPr>
          <p:cNvPr id="8" name="Text Placeholder 16"/>
          <p:cNvSpPr txBox="1">
            <a:spLocks/>
          </p:cNvSpPr>
          <p:nvPr/>
        </p:nvSpPr>
        <p:spPr>
          <a:xfrm>
            <a:off x="5549900" y="95250"/>
            <a:ext cx="3238500" cy="260350"/>
          </a:xfrm>
          <a:prstGeom prst="rect">
            <a:avLst/>
          </a:prstGeom>
        </p:spPr>
        <p:txBody>
          <a:bodyPr vert="horz" lIns="0" tIns="0" rIns="0" bIns="0">
            <a:normAutofit/>
          </a:bodyPr>
          <a:lstStyle>
            <a:lvl1pPr marL="0" indent="0" algn="r" defTabSz="457200" rtl="0" eaLnBrk="1" latinLnBrk="0" hangingPunct="1">
              <a:spcBef>
                <a:spcPct val="20000"/>
              </a:spcBef>
              <a:buFont typeface="Arial"/>
              <a:buNone/>
              <a:defRPr sz="1600" b="0" i="0" kern="1200">
                <a:solidFill>
                  <a:schemeClr val="bg1"/>
                </a:solidFill>
                <a:latin typeface="Arial"/>
                <a:ea typeface="+mn-ea"/>
                <a:cs typeface="Arial"/>
              </a:defRPr>
            </a:lvl1pPr>
            <a:lvl2pPr marL="457200" indent="0" algn="l" defTabSz="457200" rtl="0" eaLnBrk="1" latinLnBrk="0" hangingPunct="1">
              <a:spcBef>
                <a:spcPct val="20000"/>
              </a:spcBef>
              <a:buFont typeface="Arial"/>
              <a:buNone/>
              <a:defRPr sz="1600" b="0" i="0" kern="1200">
                <a:solidFill>
                  <a:srgbClr val="F12C3E"/>
                </a:solidFill>
                <a:latin typeface="Arial"/>
                <a:ea typeface="+mn-ea"/>
                <a:cs typeface="Arial"/>
              </a:defRPr>
            </a:lvl2pPr>
            <a:lvl3pPr marL="914400" indent="0" algn="l" defTabSz="457200" rtl="0" eaLnBrk="1" latinLnBrk="0" hangingPunct="1">
              <a:spcBef>
                <a:spcPct val="20000"/>
              </a:spcBef>
              <a:buFont typeface="Arial"/>
              <a:buNone/>
              <a:defRPr sz="1600" b="0" i="0" kern="1200">
                <a:solidFill>
                  <a:srgbClr val="F12C3E"/>
                </a:solidFill>
                <a:latin typeface="Arial"/>
                <a:ea typeface="+mn-ea"/>
                <a:cs typeface="Arial"/>
              </a:defRPr>
            </a:lvl3pPr>
            <a:lvl4pPr marL="1371600" indent="0" algn="l" defTabSz="457200" rtl="0" eaLnBrk="1" latinLnBrk="0" hangingPunct="1">
              <a:spcBef>
                <a:spcPct val="20000"/>
              </a:spcBef>
              <a:buFont typeface="Arial"/>
              <a:buNone/>
              <a:defRPr sz="1600" b="0" i="0" kern="1200">
                <a:solidFill>
                  <a:srgbClr val="F12C3E"/>
                </a:solidFill>
                <a:latin typeface="Arial"/>
                <a:ea typeface="+mn-ea"/>
                <a:cs typeface="Arial"/>
              </a:defRPr>
            </a:lvl4pPr>
            <a:lvl5pPr marL="1828800" indent="0" algn="l" defTabSz="457200" rtl="0" eaLnBrk="1" latinLnBrk="0" hangingPunct="1">
              <a:spcBef>
                <a:spcPct val="20000"/>
              </a:spcBef>
              <a:buFont typeface="Arial"/>
              <a:buNone/>
              <a:defRPr sz="1600" b="0" i="0" kern="1200">
                <a:solidFill>
                  <a:srgbClr val="F12C3E"/>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latin typeface="Arial" pitchFamily="34" charset="0"/>
                <a:cs typeface="Arial" pitchFamily="34" charset="0"/>
              </a:rPr>
              <a:t>Activity 2.1: Context Creation</a:t>
            </a:r>
            <a:endParaRPr lang="en-GB" sz="1400" dirty="0">
              <a:latin typeface="Arial" pitchFamily="34" charset="0"/>
              <a:cs typeface="Arial" pitchFamily="34" charset="0"/>
            </a:endParaRPr>
          </a:p>
        </p:txBody>
      </p:sp>
      <p:pic>
        <p:nvPicPr>
          <p:cNvPr id="9" name="Picture 10"/>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bwMode="auto">
          <a:xfrm>
            <a:off x="5357089" y="1838413"/>
            <a:ext cx="1569600" cy="1883084"/>
          </a:xfrm>
          <a:prstGeom prst="rect">
            <a:avLst/>
          </a:prstGeom>
          <a:noFill/>
          <a:ln w="9525">
            <a:noFill/>
            <a:miter lim="800000"/>
            <a:headEnd/>
            <a:tailEnd/>
          </a:ln>
        </p:spPr>
      </p:pic>
      <p:grpSp>
        <p:nvGrpSpPr>
          <p:cNvPr id="2" name="Group 1"/>
          <p:cNvGrpSpPr/>
          <p:nvPr/>
        </p:nvGrpSpPr>
        <p:grpSpPr>
          <a:xfrm>
            <a:off x="3132140" y="925987"/>
            <a:ext cx="2858954" cy="870745"/>
            <a:chOff x="3132140" y="925987"/>
            <a:chExt cx="2858954" cy="870745"/>
          </a:xfrm>
        </p:grpSpPr>
        <p:sp>
          <p:nvSpPr>
            <p:cNvPr id="28" name="TextBox 27"/>
            <p:cNvSpPr txBox="1"/>
            <p:nvPr/>
          </p:nvSpPr>
          <p:spPr>
            <a:xfrm>
              <a:off x="3132140" y="925987"/>
              <a:ext cx="2858954" cy="648000"/>
            </a:xfrm>
            <a:prstGeom prst="rect">
              <a:avLst/>
            </a:prstGeom>
            <a:solidFill>
              <a:srgbClr val="F9B1BA"/>
            </a:solidFill>
            <a:ln w="161925" cap="rnd">
              <a:solidFill>
                <a:srgbClr val="F9B1BA"/>
              </a:solidFill>
            </a:ln>
            <a:effectLst/>
          </p:spPr>
          <p:txBody>
            <a:bodyPr wrap="square" lIns="0" tIns="0" rIns="0" bIns="0" rtlCol="0" anchor="ctr" anchorCtr="1">
              <a:noAutofit/>
            </a:bodyPr>
            <a:lstStyle/>
            <a:p>
              <a:pPr algn="ctr" fontAlgn="auto">
                <a:spcBef>
                  <a:spcPct val="50000"/>
                </a:spcBef>
                <a:spcAft>
                  <a:spcPts val="0"/>
                </a:spcAft>
                <a:defRPr/>
              </a:pPr>
              <a:r>
                <a:rPr lang="en-US" sz="1600" dirty="0">
                  <a:solidFill>
                    <a:srgbClr val="003359"/>
                  </a:solidFill>
                  <a:latin typeface="Arial" pitchFamily="34" charset="0"/>
                  <a:cs typeface="Arial" pitchFamily="34" charset="0"/>
                </a:rPr>
                <a:t>What does Diego get for </a:t>
              </a:r>
              <a:r>
                <a:rPr lang="en-US" sz="1600" dirty="0" err="1">
                  <a:solidFill>
                    <a:srgbClr val="003359"/>
                  </a:solidFill>
                  <a:latin typeface="Arial" pitchFamily="34" charset="0"/>
                  <a:cs typeface="Arial" pitchFamily="34" charset="0"/>
                </a:rPr>
                <a:t>Sofi</a:t>
              </a:r>
              <a:r>
                <a:rPr lang="en-US" sz="1600" dirty="0">
                  <a:solidFill>
                    <a:srgbClr val="003359"/>
                  </a:solidFill>
                  <a:latin typeface="Arial" pitchFamily="34" charset="0"/>
                  <a:cs typeface="Arial" pitchFamily="34" charset="0"/>
                </a:rPr>
                <a:t>?</a:t>
              </a:r>
            </a:p>
          </p:txBody>
        </p:sp>
        <p:sp>
          <p:nvSpPr>
            <p:cNvPr id="29" name="Right Triangle 28"/>
            <p:cNvSpPr/>
            <p:nvPr/>
          </p:nvSpPr>
          <p:spPr>
            <a:xfrm flipH="1" flipV="1">
              <a:off x="5446077" y="1650681"/>
              <a:ext cx="133318" cy="146051"/>
            </a:xfrm>
            <a:prstGeom prst="rtTriangle">
              <a:avLst/>
            </a:prstGeom>
            <a:solidFill>
              <a:srgbClr val="F9B1B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grpSp>
      <p:grpSp>
        <p:nvGrpSpPr>
          <p:cNvPr id="18" name="Group 12"/>
          <p:cNvGrpSpPr/>
          <p:nvPr/>
        </p:nvGrpSpPr>
        <p:grpSpPr>
          <a:xfrm flipH="1">
            <a:off x="6751171" y="928762"/>
            <a:ext cx="1972800" cy="870746"/>
            <a:chOff x="2354725" y="1851814"/>
            <a:chExt cx="1972800" cy="870746"/>
          </a:xfrm>
          <a:solidFill>
            <a:srgbClr val="D0ECF3"/>
          </a:solidFill>
        </p:grpSpPr>
        <p:sp>
          <p:nvSpPr>
            <p:cNvPr id="19" name="TextBox 18"/>
            <p:cNvSpPr txBox="1"/>
            <p:nvPr/>
          </p:nvSpPr>
          <p:spPr>
            <a:xfrm>
              <a:off x="2354725" y="1851814"/>
              <a:ext cx="1972800" cy="648000"/>
            </a:xfrm>
            <a:prstGeom prst="rect">
              <a:avLst/>
            </a:prstGeom>
            <a:solidFill>
              <a:srgbClr val="C7EDF6"/>
            </a:solidFill>
            <a:ln w="161925" cap="rnd">
              <a:solidFill>
                <a:srgbClr val="C7EDF6"/>
              </a:solidFill>
            </a:ln>
            <a:effectLst/>
          </p:spPr>
          <p:txBody>
            <a:bodyPr wrap="square" lIns="0" tIns="0" rIns="0" bIns="0" rtlCol="0" anchor="ctr" anchorCtr="1">
              <a:noAutofit/>
            </a:bodyPr>
            <a:lstStyle/>
            <a:p>
              <a:pPr algn="ctr"/>
              <a:r>
                <a:rPr lang="en-US" sz="1600" u="dotted" dirty="0">
                  <a:solidFill>
                    <a:srgbClr val="003359"/>
                  </a:solidFill>
                  <a:latin typeface="Arial" pitchFamily="34" charset="0"/>
                  <a:cs typeface="Arial" pitchFamily="34" charset="0"/>
                </a:rPr>
                <a:t>     </a:t>
              </a:r>
              <a:r>
                <a:rPr lang="en-US" sz="1600" u="dotted" dirty="0" smtClean="0">
                  <a:solidFill>
                    <a:srgbClr val="003359"/>
                  </a:solidFill>
                  <a:latin typeface="Arial" pitchFamily="34" charset="0"/>
                  <a:cs typeface="Arial" pitchFamily="34" charset="0"/>
                </a:rPr>
                <a:t>           </a:t>
              </a:r>
              <a:r>
                <a:rPr lang="en-US" sz="1600" u="dotted" dirty="0">
                  <a:solidFill>
                    <a:srgbClr val="003359"/>
                  </a:solidFill>
                  <a:latin typeface="Arial" pitchFamily="34" charset="0"/>
                  <a:cs typeface="Arial" pitchFamily="34" charset="0"/>
                </a:rPr>
                <a:t> </a:t>
              </a:r>
            </a:p>
          </p:txBody>
        </p:sp>
        <p:sp>
          <p:nvSpPr>
            <p:cNvPr id="20" name="Right Triangle 19"/>
            <p:cNvSpPr/>
            <p:nvPr/>
          </p:nvSpPr>
          <p:spPr>
            <a:xfrm flipH="1" flipV="1">
              <a:off x="4114799" y="2576509"/>
              <a:ext cx="146051" cy="146051"/>
            </a:xfrm>
            <a:prstGeom prst="r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grpSp>
      <p:sp>
        <p:nvSpPr>
          <p:cNvPr id="39" name="TextBox 12"/>
          <p:cNvSpPr txBox="1"/>
          <p:nvPr/>
        </p:nvSpPr>
        <p:spPr>
          <a:xfrm>
            <a:off x="7141550" y="1085710"/>
            <a:ext cx="1186543" cy="338554"/>
          </a:xfrm>
          <a:prstGeom prst="rect">
            <a:avLst/>
          </a:prstGeom>
          <a:noFill/>
        </p:spPr>
        <p:txBody>
          <a:bodyPr wrap="none" rtlCol="0" anchor="ctr">
            <a:spAutoFit/>
          </a:bodyPr>
          <a:lstStyle/>
          <a:p>
            <a:pPr algn="ctr"/>
            <a:r>
              <a:rPr lang="en-US" sz="1600" dirty="0" smtClean="0">
                <a:solidFill>
                  <a:srgbClr val="003359"/>
                </a:solidFill>
                <a:latin typeface="Arial" pitchFamily="34" charset="0"/>
                <a:cs typeface="Arial" pitchFamily="34" charset="0"/>
              </a:rPr>
              <a:t>ingredients</a:t>
            </a:r>
            <a:endParaRPr lang="en-US" sz="1600" kern="1200" dirty="0">
              <a:solidFill>
                <a:srgbClr val="003359"/>
              </a:solidFill>
              <a:latin typeface="Arial" pitchFamily="34" charset="0"/>
              <a:cs typeface="Arial" pitchFamily="34" charset="0"/>
            </a:endParaRPr>
          </a:p>
        </p:txBody>
      </p:sp>
      <p:grpSp>
        <p:nvGrpSpPr>
          <p:cNvPr id="24" name="Group 13"/>
          <p:cNvGrpSpPr/>
          <p:nvPr/>
        </p:nvGrpSpPr>
        <p:grpSpPr>
          <a:xfrm>
            <a:off x="4078981" y="3831738"/>
            <a:ext cx="1972800" cy="870251"/>
            <a:chOff x="2438400" y="2070099"/>
            <a:chExt cx="1972800" cy="870251"/>
          </a:xfrm>
        </p:grpSpPr>
        <p:sp>
          <p:nvSpPr>
            <p:cNvPr id="25" name="TextBox 24"/>
            <p:cNvSpPr txBox="1"/>
            <p:nvPr/>
          </p:nvSpPr>
          <p:spPr>
            <a:xfrm>
              <a:off x="2438400" y="2292350"/>
              <a:ext cx="1972800" cy="648000"/>
            </a:xfrm>
            <a:prstGeom prst="rect">
              <a:avLst/>
            </a:prstGeom>
            <a:solidFill>
              <a:srgbClr val="C7EDF6"/>
            </a:solidFill>
            <a:ln w="161925" cap="rnd">
              <a:solidFill>
                <a:srgbClr val="C7EDF6"/>
              </a:solidFill>
            </a:ln>
            <a:effectLst/>
          </p:spPr>
          <p:txBody>
            <a:bodyPr wrap="square" lIns="0" tIns="0" rIns="0" bIns="0" rtlCol="0" anchor="ctr" anchorCtr="1">
              <a:noAutofit/>
            </a:bodyPr>
            <a:lstStyle/>
            <a:p>
              <a:pPr algn="ctr"/>
              <a:r>
                <a:rPr lang="en-US" sz="1600" u="dotted" dirty="0">
                  <a:solidFill>
                    <a:srgbClr val="003359"/>
                  </a:solidFill>
                  <a:latin typeface="Arial" pitchFamily="34" charset="0"/>
                  <a:cs typeface="Arial" pitchFamily="34" charset="0"/>
                </a:rPr>
                <a:t>     </a:t>
              </a:r>
              <a:r>
                <a:rPr lang="en-US" sz="1600" u="dotted" dirty="0" smtClean="0">
                  <a:solidFill>
                    <a:srgbClr val="003359"/>
                  </a:solidFill>
                  <a:latin typeface="Arial" pitchFamily="34" charset="0"/>
                  <a:cs typeface="Arial" pitchFamily="34" charset="0"/>
                </a:rPr>
                <a:t>                      </a:t>
              </a:r>
              <a:r>
                <a:rPr lang="en-US" sz="1600" u="dotted" dirty="0">
                  <a:solidFill>
                    <a:srgbClr val="003359"/>
                  </a:solidFill>
                  <a:latin typeface="Arial" pitchFamily="34" charset="0"/>
                  <a:cs typeface="Arial" pitchFamily="34" charset="0"/>
                </a:rPr>
                <a:t> </a:t>
              </a:r>
            </a:p>
          </p:txBody>
        </p:sp>
        <p:sp>
          <p:nvSpPr>
            <p:cNvPr id="26" name="Right Triangle 25"/>
            <p:cNvSpPr/>
            <p:nvPr/>
          </p:nvSpPr>
          <p:spPr>
            <a:xfrm flipH="1">
              <a:off x="4181474" y="2070099"/>
              <a:ext cx="146051" cy="146051"/>
            </a:xfrm>
            <a:prstGeom prst="rtTriangle">
              <a:avLst/>
            </a:prstGeom>
            <a:solidFill>
              <a:srgbClr val="C7EDF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grpSp>
      <p:sp>
        <p:nvSpPr>
          <p:cNvPr id="36" name="TextBox 13"/>
          <p:cNvSpPr txBox="1"/>
          <p:nvPr/>
        </p:nvSpPr>
        <p:spPr>
          <a:xfrm>
            <a:off x="4152752" y="4215508"/>
            <a:ext cx="1816523" cy="338554"/>
          </a:xfrm>
          <a:prstGeom prst="rect">
            <a:avLst/>
          </a:prstGeom>
          <a:noFill/>
        </p:spPr>
        <p:txBody>
          <a:bodyPr wrap="none" rtlCol="0" anchor="ctr">
            <a:spAutoFit/>
          </a:bodyPr>
          <a:lstStyle/>
          <a:p>
            <a:pPr algn="ctr"/>
            <a:r>
              <a:rPr lang="en-US" sz="1600" dirty="0" smtClean="0">
                <a:solidFill>
                  <a:srgbClr val="003359"/>
                </a:solidFill>
                <a:latin typeface="Arial" pitchFamily="34" charset="0"/>
                <a:cs typeface="Arial" pitchFamily="34" charset="0"/>
              </a:rPr>
              <a:t>rice and tomatoes</a:t>
            </a:r>
            <a:endParaRPr lang="en-US" sz="1600" kern="1200" dirty="0">
              <a:solidFill>
                <a:srgbClr val="003359"/>
              </a:solidFill>
              <a:latin typeface="Arial" pitchFamily="34" charset="0"/>
              <a:cs typeface="Arial" pitchFamily="34" charset="0"/>
            </a:endParaRPr>
          </a:p>
        </p:txBody>
      </p:sp>
      <p:grpSp>
        <p:nvGrpSpPr>
          <p:cNvPr id="30" name="Group 14"/>
          <p:cNvGrpSpPr/>
          <p:nvPr/>
        </p:nvGrpSpPr>
        <p:grpSpPr>
          <a:xfrm>
            <a:off x="3132140" y="2079897"/>
            <a:ext cx="2196308" cy="648000"/>
            <a:chOff x="2136775" y="1976120"/>
            <a:chExt cx="2196308" cy="648000"/>
          </a:xfrm>
        </p:grpSpPr>
        <p:sp>
          <p:nvSpPr>
            <p:cNvPr id="31" name="TextBox 30"/>
            <p:cNvSpPr txBox="1"/>
            <p:nvPr/>
          </p:nvSpPr>
          <p:spPr>
            <a:xfrm>
              <a:off x="2136775" y="1976120"/>
              <a:ext cx="1972800" cy="648000"/>
            </a:xfrm>
            <a:prstGeom prst="rect">
              <a:avLst/>
            </a:prstGeom>
            <a:solidFill>
              <a:srgbClr val="F9B1BA"/>
            </a:solidFill>
            <a:ln w="161925" cap="rnd">
              <a:solidFill>
                <a:srgbClr val="F9B1BA"/>
              </a:solidFill>
            </a:ln>
            <a:effectLst/>
          </p:spPr>
          <p:txBody>
            <a:bodyPr wrap="square" lIns="0" tIns="0" rIns="0" bIns="0" rtlCol="0" anchor="ctr" anchorCtr="1">
              <a:noAutofit/>
            </a:bodyPr>
            <a:lstStyle/>
            <a:p>
              <a:pPr algn="ctr" fontAlgn="auto">
                <a:spcBef>
                  <a:spcPct val="50000"/>
                </a:spcBef>
                <a:spcAft>
                  <a:spcPts val="0"/>
                </a:spcAft>
                <a:defRPr/>
              </a:pPr>
              <a:r>
                <a:rPr lang="en-US" sz="1600" dirty="0">
                  <a:solidFill>
                    <a:srgbClr val="003359"/>
                  </a:solidFill>
                  <a:latin typeface="Arial" pitchFamily="34" charset="0"/>
                  <a:cs typeface="Arial" pitchFamily="34" charset="0"/>
                </a:rPr>
                <a:t>What is the rice in?</a:t>
              </a:r>
            </a:p>
          </p:txBody>
        </p:sp>
        <p:sp>
          <p:nvSpPr>
            <p:cNvPr id="32" name="Right Triangle 31"/>
            <p:cNvSpPr/>
            <p:nvPr/>
          </p:nvSpPr>
          <p:spPr>
            <a:xfrm rot="5400000" flipH="1">
              <a:off x="4187032" y="2432050"/>
              <a:ext cx="146051" cy="146051"/>
            </a:xfrm>
            <a:prstGeom prst="rtTriangle">
              <a:avLst/>
            </a:prstGeom>
            <a:solidFill>
              <a:srgbClr val="F9B1B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grpSp>
      <p:grpSp>
        <p:nvGrpSpPr>
          <p:cNvPr id="13" name="Group 15"/>
          <p:cNvGrpSpPr/>
          <p:nvPr/>
        </p:nvGrpSpPr>
        <p:grpSpPr>
          <a:xfrm>
            <a:off x="3538402" y="3014365"/>
            <a:ext cx="2196688" cy="648000"/>
            <a:chOff x="2282444" y="2625725"/>
            <a:chExt cx="2196688" cy="648000"/>
          </a:xfrm>
          <a:solidFill>
            <a:srgbClr val="D0ECF3"/>
          </a:solidFill>
        </p:grpSpPr>
        <p:sp>
          <p:nvSpPr>
            <p:cNvPr id="14" name="TextBox 13"/>
            <p:cNvSpPr txBox="1"/>
            <p:nvPr/>
          </p:nvSpPr>
          <p:spPr>
            <a:xfrm>
              <a:off x="2282444" y="2625725"/>
              <a:ext cx="1972800" cy="648000"/>
            </a:xfrm>
            <a:prstGeom prst="rect">
              <a:avLst/>
            </a:prstGeom>
            <a:solidFill>
              <a:srgbClr val="C7EDF6"/>
            </a:solidFill>
            <a:ln w="161925" cap="rnd">
              <a:solidFill>
                <a:srgbClr val="C7EDF6"/>
              </a:solidFill>
            </a:ln>
            <a:effectLst/>
          </p:spPr>
          <p:txBody>
            <a:bodyPr wrap="square" lIns="0" tIns="0" rIns="0" bIns="0" rtlCol="0" anchor="ctr" anchorCtr="1">
              <a:noAutofit/>
            </a:bodyPr>
            <a:lstStyle/>
            <a:p>
              <a:pPr algn="ctr"/>
              <a:r>
                <a:rPr lang="en-US" sz="1600" u="dotted" dirty="0" smtClean="0">
                  <a:solidFill>
                    <a:srgbClr val="003359"/>
                  </a:solidFill>
                  <a:latin typeface="Arial" pitchFamily="34" charset="0"/>
                  <a:cs typeface="Arial" pitchFamily="34" charset="0"/>
                </a:rPr>
                <a:t>         </a:t>
              </a:r>
              <a:endParaRPr lang="en-US" sz="1600" u="dotted" dirty="0">
                <a:solidFill>
                  <a:srgbClr val="003359"/>
                </a:solidFill>
                <a:latin typeface="Arial" pitchFamily="34" charset="0"/>
                <a:cs typeface="Arial" pitchFamily="34" charset="0"/>
              </a:endParaRPr>
            </a:p>
          </p:txBody>
        </p:sp>
        <p:sp>
          <p:nvSpPr>
            <p:cNvPr id="17" name="Right Triangle 16"/>
            <p:cNvSpPr/>
            <p:nvPr/>
          </p:nvSpPr>
          <p:spPr>
            <a:xfrm rot="5400000" flipH="1">
              <a:off x="4333081" y="3081655"/>
              <a:ext cx="146051" cy="146051"/>
            </a:xfrm>
            <a:prstGeom prst="r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grpSp>
      <p:sp>
        <p:nvSpPr>
          <p:cNvPr id="37" name="TextBox 15"/>
          <p:cNvSpPr txBox="1"/>
          <p:nvPr/>
        </p:nvSpPr>
        <p:spPr>
          <a:xfrm>
            <a:off x="4170472" y="3179480"/>
            <a:ext cx="698128" cy="318934"/>
          </a:xfrm>
          <a:prstGeom prst="rect">
            <a:avLst/>
          </a:prstGeom>
          <a:noFill/>
        </p:spPr>
        <p:txBody>
          <a:bodyPr wrap="none" rtlCol="0" anchor="ctr">
            <a:spAutoFit/>
          </a:bodyPr>
          <a:lstStyle/>
          <a:p>
            <a:pPr algn="ctr"/>
            <a:r>
              <a:rPr lang="en-US" sz="1600" dirty="0">
                <a:solidFill>
                  <a:srgbClr val="003359"/>
                </a:solidFill>
                <a:latin typeface="Arial" pitchFamily="34" charset="0"/>
                <a:cs typeface="Arial" pitchFamily="34" charset="0"/>
              </a:rPr>
              <a:t>a</a:t>
            </a:r>
            <a:r>
              <a:rPr lang="en-US" sz="1600" dirty="0" smtClean="0">
                <a:solidFill>
                  <a:srgbClr val="003359"/>
                </a:solidFill>
                <a:latin typeface="Arial" pitchFamily="34" charset="0"/>
                <a:cs typeface="Arial" pitchFamily="34" charset="0"/>
              </a:rPr>
              <a:t> bag</a:t>
            </a:r>
            <a:endParaRPr lang="en-US" sz="1600" kern="1200" dirty="0">
              <a:solidFill>
                <a:srgbClr val="003359"/>
              </a:solidFill>
              <a:latin typeface="Arial" pitchFamily="34" charset="0"/>
              <a:cs typeface="Arial" pitchFamily="34" charset="0"/>
            </a:endParaRPr>
          </a:p>
        </p:txBody>
      </p:sp>
      <p:grpSp>
        <p:nvGrpSpPr>
          <p:cNvPr id="33" name="Group 16"/>
          <p:cNvGrpSpPr/>
          <p:nvPr/>
        </p:nvGrpSpPr>
        <p:grpSpPr>
          <a:xfrm>
            <a:off x="6741638" y="2853501"/>
            <a:ext cx="1972800" cy="871202"/>
            <a:chOff x="3155950" y="2654301"/>
            <a:chExt cx="1972800" cy="871202"/>
          </a:xfrm>
        </p:grpSpPr>
        <p:sp>
          <p:nvSpPr>
            <p:cNvPr id="34" name="TextBox 33"/>
            <p:cNvSpPr txBox="1"/>
            <p:nvPr/>
          </p:nvSpPr>
          <p:spPr>
            <a:xfrm flipH="1">
              <a:off x="3155950" y="2877503"/>
              <a:ext cx="1972800" cy="648000"/>
            </a:xfrm>
            <a:prstGeom prst="rect">
              <a:avLst/>
            </a:prstGeom>
            <a:solidFill>
              <a:srgbClr val="F9B1BA"/>
            </a:solidFill>
            <a:ln w="161925" cap="rnd">
              <a:solidFill>
                <a:srgbClr val="F9B1BA"/>
              </a:solidFill>
            </a:ln>
            <a:effectLst/>
          </p:spPr>
          <p:txBody>
            <a:bodyPr wrap="square" lIns="0" tIns="0" rIns="0" bIns="0" rtlCol="0" anchor="ctr" anchorCtr="1">
              <a:noAutofit/>
            </a:bodyPr>
            <a:lstStyle/>
            <a:p>
              <a:pPr algn="ctr" fontAlgn="auto">
                <a:spcBef>
                  <a:spcPct val="50000"/>
                </a:spcBef>
                <a:spcAft>
                  <a:spcPts val="0"/>
                </a:spcAft>
                <a:defRPr/>
              </a:pPr>
              <a:r>
                <a:rPr lang="en-US" sz="1600" dirty="0">
                  <a:latin typeface="Arial" pitchFamily="34" charset="0"/>
                  <a:cs typeface="Arial" pitchFamily="34" charset="0"/>
                </a:rPr>
                <a:t>What are the tomatoes in?</a:t>
              </a:r>
            </a:p>
          </p:txBody>
        </p:sp>
        <p:sp>
          <p:nvSpPr>
            <p:cNvPr id="35" name="Right Triangle 34"/>
            <p:cNvSpPr/>
            <p:nvPr/>
          </p:nvSpPr>
          <p:spPr>
            <a:xfrm>
              <a:off x="3238500" y="2654301"/>
              <a:ext cx="146051" cy="146051"/>
            </a:xfrm>
            <a:prstGeom prst="rtTriangle">
              <a:avLst/>
            </a:prstGeom>
            <a:solidFill>
              <a:srgbClr val="F9B1B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grpSp>
      <p:grpSp>
        <p:nvGrpSpPr>
          <p:cNvPr id="21" name="Group 17"/>
          <p:cNvGrpSpPr/>
          <p:nvPr/>
        </p:nvGrpSpPr>
        <p:grpSpPr>
          <a:xfrm>
            <a:off x="6263485" y="3831423"/>
            <a:ext cx="1972800" cy="870249"/>
            <a:chOff x="3155951" y="2792414"/>
            <a:chExt cx="1972800" cy="870249"/>
          </a:xfrm>
          <a:solidFill>
            <a:srgbClr val="D0ECF3"/>
          </a:solidFill>
        </p:grpSpPr>
        <p:sp>
          <p:nvSpPr>
            <p:cNvPr id="22" name="TextBox 21"/>
            <p:cNvSpPr txBox="1"/>
            <p:nvPr/>
          </p:nvSpPr>
          <p:spPr>
            <a:xfrm flipH="1">
              <a:off x="3155951" y="3014663"/>
              <a:ext cx="1972800" cy="648000"/>
            </a:xfrm>
            <a:prstGeom prst="rect">
              <a:avLst/>
            </a:prstGeom>
            <a:solidFill>
              <a:srgbClr val="C7EDF6"/>
            </a:solidFill>
            <a:ln w="161925" cap="rnd">
              <a:solidFill>
                <a:srgbClr val="C7EDF6"/>
              </a:solidFill>
            </a:ln>
            <a:effectLst/>
          </p:spPr>
          <p:txBody>
            <a:bodyPr wrap="square" lIns="0" tIns="0" rIns="0" bIns="0" rtlCol="0" anchor="ctr" anchorCtr="1">
              <a:noAutofit/>
            </a:bodyPr>
            <a:lstStyle/>
            <a:p>
              <a:pPr algn="ctr"/>
              <a:r>
                <a:rPr lang="en-US" sz="1600" u="dotted" dirty="0">
                  <a:solidFill>
                    <a:srgbClr val="003359"/>
                  </a:solidFill>
                  <a:latin typeface="Arial" pitchFamily="34" charset="0"/>
                  <a:cs typeface="Arial" pitchFamily="34" charset="0"/>
                </a:rPr>
                <a:t>   </a:t>
              </a:r>
              <a:r>
                <a:rPr lang="en-US" sz="1600" u="dotted" dirty="0" smtClean="0">
                  <a:solidFill>
                    <a:srgbClr val="003359"/>
                  </a:solidFill>
                  <a:latin typeface="Arial" pitchFamily="34" charset="0"/>
                  <a:cs typeface="Arial" pitchFamily="34" charset="0"/>
                </a:rPr>
                <a:t>     </a:t>
              </a:r>
              <a:r>
                <a:rPr lang="en-US" sz="1600" u="dotted" dirty="0">
                  <a:solidFill>
                    <a:srgbClr val="003359"/>
                  </a:solidFill>
                  <a:latin typeface="Arial" pitchFamily="34" charset="0"/>
                  <a:cs typeface="Arial" pitchFamily="34" charset="0"/>
                </a:rPr>
                <a:t> </a:t>
              </a:r>
            </a:p>
          </p:txBody>
        </p:sp>
        <p:sp>
          <p:nvSpPr>
            <p:cNvPr id="23" name="Right Triangle 22"/>
            <p:cNvSpPr/>
            <p:nvPr/>
          </p:nvSpPr>
          <p:spPr>
            <a:xfrm>
              <a:off x="3238500" y="2792414"/>
              <a:ext cx="146051" cy="146051"/>
            </a:xfrm>
            <a:prstGeom prst="r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grpSp>
      <p:sp>
        <p:nvSpPr>
          <p:cNvPr id="38" name="TextBox 17"/>
          <p:cNvSpPr txBox="1"/>
          <p:nvPr/>
        </p:nvSpPr>
        <p:spPr>
          <a:xfrm>
            <a:off x="6910713" y="4216629"/>
            <a:ext cx="686406" cy="338554"/>
          </a:xfrm>
          <a:prstGeom prst="rect">
            <a:avLst/>
          </a:prstGeom>
          <a:noFill/>
        </p:spPr>
        <p:txBody>
          <a:bodyPr wrap="none" rtlCol="0" anchor="ctr">
            <a:spAutoFit/>
          </a:bodyPr>
          <a:lstStyle/>
          <a:p>
            <a:pPr algn="ctr"/>
            <a:r>
              <a:rPr lang="en-US" sz="1600" dirty="0" smtClean="0">
                <a:solidFill>
                  <a:srgbClr val="003359"/>
                </a:solidFill>
                <a:latin typeface="Arial" pitchFamily="34" charset="0"/>
                <a:cs typeface="Arial" pitchFamily="34" charset="0"/>
              </a:rPr>
              <a:t>a can</a:t>
            </a:r>
            <a:endParaRPr lang="en-US" sz="1600" kern="1200" dirty="0">
              <a:solidFill>
                <a:srgbClr val="003359"/>
              </a:solidFill>
              <a:latin typeface="Arial" pitchFamily="34" charset="0"/>
              <a:cs typeface="Arial" pitchFamily="34" charset="0"/>
            </a:endParaRPr>
          </a:p>
        </p:txBody>
      </p:sp>
      <p:sp>
        <p:nvSpPr>
          <p:cNvPr id="46" name="Rectangle 45"/>
          <p:cNvSpPr/>
          <p:nvPr/>
        </p:nvSpPr>
        <p:spPr>
          <a:xfrm>
            <a:off x="0" y="446088"/>
            <a:ext cx="9144000" cy="72000"/>
          </a:xfrm>
          <a:prstGeom prst="rect">
            <a:avLst/>
          </a:prstGeom>
          <a:solidFill>
            <a:srgbClr val="F12C3E">
              <a:alpha val="75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7" name="Rectangle 46"/>
          <p:cNvSpPr/>
          <p:nvPr/>
        </p:nvSpPr>
        <p:spPr>
          <a:xfrm>
            <a:off x="1" y="446088"/>
            <a:ext cx="358774" cy="72000"/>
          </a:xfrm>
          <a:prstGeom prst="rect">
            <a:avLst/>
          </a:prstGeom>
          <a:solidFill>
            <a:srgbClr val="F12C3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645831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P spid="36" grpId="0"/>
      <p:bldP spid="37" grpId="0"/>
      <p:bldP spid="38"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5"/>
          <p:cNvSpPr/>
          <p:nvPr/>
        </p:nvSpPr>
        <p:spPr>
          <a:xfrm>
            <a:off x="0" y="1"/>
            <a:ext cx="9144000" cy="447674"/>
          </a:xfrm>
          <a:prstGeom prst="rect">
            <a:avLst/>
          </a:prstGeom>
          <a:solidFill>
            <a:srgbClr val="00335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35" name="Title 8"/>
          <p:cNvSpPr txBox="1">
            <a:spLocks/>
          </p:cNvSpPr>
          <p:nvPr/>
        </p:nvSpPr>
        <p:spPr>
          <a:xfrm>
            <a:off x="355600" y="104775"/>
            <a:ext cx="5168900" cy="246221"/>
          </a:xfrm>
          <a:prstGeom prst="rect">
            <a:avLst/>
          </a:prstGeom>
        </p:spPr>
        <p:txBody>
          <a:bodyPr vert="horz" wrap="square" lIns="0" tIns="0" rIns="0" bIns="0">
            <a:spAutoFit/>
          </a:bodyPr>
          <a:lstStyle>
            <a:lvl1pPr algn="l" defTabSz="457200" rtl="0" eaLnBrk="1" latinLnBrk="0" hangingPunct="1">
              <a:spcBef>
                <a:spcPct val="0"/>
              </a:spcBef>
              <a:buNone/>
              <a:defRPr sz="1600" b="1" i="0" kern="1200">
                <a:solidFill>
                  <a:srgbClr val="FFFFFF"/>
                </a:solidFill>
                <a:latin typeface="Arial"/>
                <a:ea typeface="+mj-ea"/>
                <a:cs typeface="Arial"/>
              </a:defRPr>
            </a:lvl1pPr>
          </a:lstStyle>
          <a:p>
            <a:r>
              <a:rPr lang="en-US" dirty="0">
                <a:latin typeface="Arial" pitchFamily="34" charset="0"/>
                <a:cs typeface="Arial" pitchFamily="34" charset="0"/>
              </a:rPr>
              <a:t>Part 4.0: Communication</a:t>
            </a:r>
          </a:p>
        </p:txBody>
      </p:sp>
      <p:sp>
        <p:nvSpPr>
          <p:cNvPr id="36" name="Text Placeholder 16"/>
          <p:cNvSpPr txBox="1">
            <a:spLocks/>
          </p:cNvSpPr>
          <p:nvPr/>
        </p:nvSpPr>
        <p:spPr>
          <a:xfrm>
            <a:off x="5549900" y="95250"/>
            <a:ext cx="3238500" cy="260350"/>
          </a:xfrm>
          <a:prstGeom prst="rect">
            <a:avLst/>
          </a:prstGeom>
        </p:spPr>
        <p:txBody>
          <a:bodyPr vert="horz" lIns="0" tIns="0" rIns="0" bIns="0">
            <a:normAutofit/>
          </a:bodyPr>
          <a:lstStyle>
            <a:lvl1pPr marL="0" indent="0" algn="r" defTabSz="457200" rtl="0" eaLnBrk="1" latinLnBrk="0" hangingPunct="1">
              <a:spcBef>
                <a:spcPct val="20000"/>
              </a:spcBef>
              <a:buFont typeface="Arial"/>
              <a:buNone/>
              <a:defRPr sz="1600" b="0" i="0" kern="1200">
                <a:solidFill>
                  <a:schemeClr val="bg1"/>
                </a:solidFill>
                <a:latin typeface="Arial"/>
                <a:ea typeface="+mn-ea"/>
                <a:cs typeface="Arial"/>
              </a:defRPr>
            </a:lvl1pPr>
            <a:lvl2pPr marL="457200" indent="0" algn="l" defTabSz="457200" rtl="0" eaLnBrk="1" latinLnBrk="0" hangingPunct="1">
              <a:spcBef>
                <a:spcPct val="20000"/>
              </a:spcBef>
              <a:buFont typeface="Arial"/>
              <a:buNone/>
              <a:defRPr sz="1600" b="0" i="0" kern="1200">
                <a:solidFill>
                  <a:srgbClr val="F12C3E"/>
                </a:solidFill>
                <a:latin typeface="Arial"/>
                <a:ea typeface="+mn-ea"/>
                <a:cs typeface="Arial"/>
              </a:defRPr>
            </a:lvl2pPr>
            <a:lvl3pPr marL="914400" indent="0" algn="l" defTabSz="457200" rtl="0" eaLnBrk="1" latinLnBrk="0" hangingPunct="1">
              <a:spcBef>
                <a:spcPct val="20000"/>
              </a:spcBef>
              <a:buFont typeface="Arial"/>
              <a:buNone/>
              <a:defRPr sz="1600" b="0" i="0" kern="1200">
                <a:solidFill>
                  <a:srgbClr val="F12C3E"/>
                </a:solidFill>
                <a:latin typeface="Arial"/>
                <a:ea typeface="+mn-ea"/>
                <a:cs typeface="Arial"/>
              </a:defRPr>
            </a:lvl3pPr>
            <a:lvl4pPr marL="1371600" indent="0" algn="l" defTabSz="457200" rtl="0" eaLnBrk="1" latinLnBrk="0" hangingPunct="1">
              <a:spcBef>
                <a:spcPct val="20000"/>
              </a:spcBef>
              <a:buFont typeface="Arial"/>
              <a:buNone/>
              <a:defRPr sz="1600" b="0" i="0" kern="1200">
                <a:solidFill>
                  <a:srgbClr val="F12C3E"/>
                </a:solidFill>
                <a:latin typeface="Arial"/>
                <a:ea typeface="+mn-ea"/>
                <a:cs typeface="Arial"/>
              </a:defRPr>
            </a:lvl4pPr>
            <a:lvl5pPr marL="1828800" indent="0" algn="l" defTabSz="457200" rtl="0" eaLnBrk="1" latinLnBrk="0" hangingPunct="1">
              <a:spcBef>
                <a:spcPct val="20000"/>
              </a:spcBef>
              <a:buFont typeface="Arial"/>
              <a:buNone/>
              <a:defRPr sz="1600" b="0" i="0" kern="1200">
                <a:solidFill>
                  <a:srgbClr val="F12C3E"/>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latin typeface="Arial" pitchFamily="34" charset="0"/>
                <a:cs typeface="Arial" pitchFamily="34" charset="0"/>
              </a:rPr>
              <a:t>Activity </a:t>
            </a:r>
            <a:r>
              <a:rPr lang="en-US" dirty="0" smtClean="0">
                <a:latin typeface="Arial" pitchFamily="34" charset="0"/>
                <a:cs typeface="Arial" pitchFamily="34" charset="0"/>
              </a:rPr>
              <a:t>4.2: </a:t>
            </a:r>
            <a:r>
              <a:rPr lang="en-US" dirty="0">
                <a:latin typeface="Arial" pitchFamily="34" charset="0"/>
                <a:cs typeface="Arial" pitchFamily="34" charset="0"/>
              </a:rPr>
              <a:t>Practice</a:t>
            </a:r>
            <a:endParaRPr lang="en-GB" dirty="0">
              <a:latin typeface="Arial" pitchFamily="34" charset="0"/>
              <a:cs typeface="Arial" pitchFamily="34" charset="0"/>
            </a:endParaRPr>
          </a:p>
        </p:txBody>
      </p:sp>
      <p:sp>
        <p:nvSpPr>
          <p:cNvPr id="27" name="TextBox 26"/>
          <p:cNvSpPr txBox="1"/>
          <p:nvPr/>
        </p:nvSpPr>
        <p:spPr>
          <a:xfrm>
            <a:off x="405819" y="1208561"/>
            <a:ext cx="4023762" cy="984885"/>
          </a:xfrm>
          <a:prstGeom prst="rect">
            <a:avLst/>
          </a:prstGeom>
        </p:spPr>
        <p:txBody>
          <a:bodyPr wrap="square" lIns="0" tIns="0" rIns="0" bIns="0" rtlCol="0">
            <a:spAutoFit/>
          </a:bodyPr>
          <a:lstStyle/>
          <a:p>
            <a:r>
              <a:rPr lang="en-US" sz="1600" b="1" dirty="0">
                <a:latin typeface="Arial" pitchFamily="34" charset="0"/>
                <a:cs typeface="Arial" pitchFamily="34" charset="0"/>
              </a:rPr>
              <a:t>You need to buy things to make lunch. You only have $</a:t>
            </a:r>
            <a:r>
              <a:rPr lang="en-US" sz="1600" b="1" dirty="0" smtClean="0">
                <a:latin typeface="Arial" pitchFamily="34" charset="0"/>
                <a:cs typeface="Arial" pitchFamily="34" charset="0"/>
              </a:rPr>
              <a:t>20. You </a:t>
            </a:r>
            <a:r>
              <a:rPr lang="en-US" sz="1600" b="1" dirty="0">
                <a:latin typeface="Arial" pitchFamily="34" charset="0"/>
                <a:cs typeface="Arial" pitchFamily="34" charset="0"/>
              </a:rPr>
              <a:t>go to the market to buy these things. Talk to the salesman at the market, and see what you can buy</a:t>
            </a:r>
            <a:r>
              <a:rPr lang="en-US" sz="1600" b="1" dirty="0" smtClean="0">
                <a:latin typeface="Arial" pitchFamily="34" charset="0"/>
                <a:cs typeface="Arial" pitchFamily="34" charset="0"/>
              </a:rPr>
              <a:t>.</a:t>
            </a:r>
            <a:endParaRPr lang="en-US" sz="1600" dirty="0">
              <a:latin typeface="Arial" pitchFamily="34" charset="0"/>
              <a:cs typeface="Arial" pitchFamily="34" charset="0"/>
            </a:endParaRPr>
          </a:p>
        </p:txBody>
      </p:sp>
      <p:sp>
        <p:nvSpPr>
          <p:cNvPr id="31" name="TextBox 30"/>
          <p:cNvSpPr txBox="1"/>
          <p:nvPr/>
        </p:nvSpPr>
        <p:spPr>
          <a:xfrm>
            <a:off x="4709328" y="1210606"/>
            <a:ext cx="3905424" cy="492443"/>
          </a:xfrm>
          <a:prstGeom prst="rect">
            <a:avLst/>
          </a:prstGeom>
        </p:spPr>
        <p:txBody>
          <a:bodyPr wrap="square" lIns="0" tIns="0" rIns="0" bIns="0" rtlCol="0">
            <a:spAutoFit/>
          </a:bodyPr>
          <a:lstStyle/>
          <a:p>
            <a:r>
              <a:rPr lang="en-US" sz="1600" b="1" dirty="0">
                <a:latin typeface="Arial" pitchFamily="34" charset="0"/>
                <a:cs typeface="Arial" pitchFamily="34" charset="0"/>
              </a:rPr>
              <a:t>You work at a market. </a:t>
            </a:r>
          </a:p>
          <a:p>
            <a:r>
              <a:rPr lang="en-US" sz="1600" b="1" dirty="0">
                <a:latin typeface="Arial" pitchFamily="34" charset="0"/>
                <a:cs typeface="Arial" pitchFamily="34" charset="0"/>
              </a:rPr>
              <a:t>You can sell these things:</a:t>
            </a:r>
            <a:endParaRPr lang="en-US" sz="1600" dirty="0">
              <a:latin typeface="Arial" pitchFamily="34" charset="0"/>
              <a:cs typeface="Arial" pitchFamily="34" charset="0"/>
            </a:endParaRPr>
          </a:p>
        </p:txBody>
      </p:sp>
      <p:graphicFrame>
        <p:nvGraphicFramePr>
          <p:cNvPr id="47" name="Table 46"/>
          <p:cNvGraphicFramePr>
            <a:graphicFrameLocks noGrp="1"/>
          </p:cNvGraphicFramePr>
          <p:nvPr>
            <p:extLst>
              <p:ext uri="{D42A27DB-BD31-4B8C-83A1-F6EECF244321}">
                <p14:modId xmlns:p14="http://schemas.microsoft.com/office/powerpoint/2010/main" val="1226114367"/>
              </p:ext>
            </p:extLst>
          </p:nvPr>
        </p:nvGraphicFramePr>
        <p:xfrm>
          <a:off x="4709328" y="1770608"/>
          <a:ext cx="3680120" cy="2892682"/>
        </p:xfrm>
        <a:graphic>
          <a:graphicData uri="http://schemas.openxmlformats.org/drawingml/2006/table">
            <a:tbl>
              <a:tblPr firstRow="1" firstCol="1" bandRow="1">
                <a:tableStyleId>{5C22544A-7EE6-4342-B048-85BDC9FD1C3A}</a:tableStyleId>
              </a:tblPr>
              <a:tblGrid>
                <a:gridCol w="1847759"/>
                <a:gridCol w="1832361"/>
              </a:tblGrid>
              <a:tr h="394802">
                <a:tc>
                  <a:txBody>
                    <a:bodyPr/>
                    <a:lstStyle/>
                    <a:p>
                      <a:pPr algn="ctr">
                        <a:lnSpc>
                          <a:spcPts val="1000"/>
                        </a:lnSpc>
                      </a:pPr>
                      <a:r>
                        <a:rPr lang="en-US" sz="1800" b="1" dirty="0" smtClean="0">
                          <a:solidFill>
                            <a:srgbClr val="003359"/>
                          </a:solidFill>
                          <a:latin typeface="Arial" pitchFamily="34" charset="0"/>
                          <a:cs typeface="Arial" pitchFamily="34" charset="0"/>
                        </a:rPr>
                        <a:t>Item</a:t>
                      </a:r>
                      <a:endParaRPr lang="en-US" sz="1800" b="1" i="0" dirty="0">
                        <a:solidFill>
                          <a:srgbClr val="003359"/>
                        </a:solidFill>
                        <a:latin typeface="Arial" pitchFamily="34" charset="0"/>
                        <a:cs typeface="Arial" pitchFamily="34" charset="0"/>
                      </a:endParaRPr>
                    </a:p>
                  </a:txBody>
                  <a:tcPr marT="0" marB="0" anchor="ctr">
                    <a:lnR w="9525" cap="flat" cmpd="sng" algn="ctr">
                      <a:solidFill>
                        <a:prstClr val="white"/>
                      </a:solidFill>
                      <a:prstDash val="solid"/>
                      <a:round/>
                      <a:headEnd type="none" w="med" len="med"/>
                      <a:tailEnd type="none" w="med" len="med"/>
                    </a:lnR>
                    <a:lnT w="12700" cmpd="sng">
                      <a:noFill/>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95DCEE"/>
                    </a:solidFill>
                  </a:tcPr>
                </a:tc>
                <a:tc>
                  <a:txBody>
                    <a:bodyPr/>
                    <a:lstStyle/>
                    <a:p>
                      <a:pPr algn="ctr">
                        <a:lnSpc>
                          <a:spcPts val="1000"/>
                        </a:lnSpc>
                      </a:pPr>
                      <a:r>
                        <a:rPr lang="en-US" sz="1800" b="1" dirty="0" smtClean="0">
                          <a:solidFill>
                            <a:srgbClr val="003359"/>
                          </a:solidFill>
                          <a:latin typeface="Arial" pitchFamily="34" charset="0"/>
                          <a:cs typeface="Arial" pitchFamily="34" charset="0"/>
                        </a:rPr>
                        <a:t>Cost</a:t>
                      </a:r>
                      <a:endParaRPr lang="en-US" sz="1800" b="1" i="0" dirty="0">
                        <a:solidFill>
                          <a:srgbClr val="003359"/>
                        </a:solidFill>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12700" cmpd="sng">
                      <a:noFill/>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95DCEE"/>
                    </a:solidFill>
                  </a:tcPr>
                </a:tc>
              </a:tr>
              <a:tr h="356840">
                <a:tc>
                  <a:txBody>
                    <a:bodyPr/>
                    <a:lstStyle/>
                    <a:p>
                      <a:pPr marL="0" marR="0" indent="0" algn="ctr" defTabSz="457200" rtl="0" eaLnBrk="1" fontAlgn="auto" latinLnBrk="0" hangingPunct="1">
                        <a:lnSpc>
                          <a:spcPts val="1000"/>
                        </a:lnSpc>
                        <a:spcBef>
                          <a:spcPts val="0"/>
                        </a:spcBef>
                        <a:spcAft>
                          <a:spcPts val="0"/>
                        </a:spcAft>
                        <a:buClrTx/>
                        <a:buSzTx/>
                        <a:buFontTx/>
                        <a:buNone/>
                        <a:tabLst/>
                        <a:defRPr/>
                      </a:pPr>
                      <a:r>
                        <a:rPr lang="en-US" sz="1600" b="0" dirty="0" smtClean="0">
                          <a:solidFill>
                            <a:srgbClr val="003359"/>
                          </a:solidFill>
                          <a:latin typeface="Arial" pitchFamily="34" charset="0"/>
                          <a:cs typeface="Arial" pitchFamily="34" charset="0"/>
                        </a:rPr>
                        <a:t>Lettuce</a:t>
                      </a:r>
                      <a:endParaRPr lang="en-US" sz="1600" b="0" i="0" dirty="0">
                        <a:solidFill>
                          <a:srgbClr val="003359"/>
                        </a:solidFill>
                        <a:latin typeface="Arial" pitchFamily="34" charset="0"/>
                        <a:cs typeface="Arial" pitchFamily="34" charset="0"/>
                      </a:endParaRPr>
                    </a:p>
                  </a:txBody>
                  <a:tcPr marT="0" marB="0" anchor="ctr">
                    <a:lnL w="9525" cap="flat" cmpd="sng" algn="ctr">
                      <a:no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C7EDF6"/>
                    </a:solidFill>
                  </a:tcPr>
                </a:tc>
                <a:tc>
                  <a:txBody>
                    <a:bodyPr/>
                    <a:lstStyle/>
                    <a:p>
                      <a:pPr marL="0" marR="0" indent="0" algn="ctr" defTabSz="457200" rtl="0" eaLnBrk="1" fontAlgn="auto" latinLnBrk="0" hangingPunct="1">
                        <a:lnSpc>
                          <a:spcPts val="1000"/>
                        </a:lnSpc>
                        <a:spcBef>
                          <a:spcPts val="0"/>
                        </a:spcBef>
                        <a:spcAft>
                          <a:spcPts val="0"/>
                        </a:spcAft>
                        <a:buClrTx/>
                        <a:buSzTx/>
                        <a:buFontTx/>
                        <a:buNone/>
                        <a:tabLst/>
                        <a:defRPr/>
                      </a:pPr>
                      <a:r>
                        <a:rPr lang="en-US" sz="1600" b="0" dirty="0" smtClean="0">
                          <a:solidFill>
                            <a:srgbClr val="003359"/>
                          </a:solidFill>
                          <a:latin typeface="Arial" pitchFamily="34" charset="0"/>
                          <a:cs typeface="Arial" pitchFamily="34" charset="0"/>
                        </a:rPr>
                        <a:t>1 box = $3</a:t>
                      </a: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C7EDF6"/>
                    </a:solidFill>
                  </a:tcPr>
                </a:tc>
              </a:tr>
              <a:tr h="356840">
                <a:tc>
                  <a:txBody>
                    <a:bodyPr/>
                    <a:lstStyle/>
                    <a:p>
                      <a:pPr algn="ctr">
                        <a:lnSpc>
                          <a:spcPts val="1000"/>
                        </a:lnSpc>
                      </a:pPr>
                      <a:r>
                        <a:rPr lang="en-US" sz="1600" b="0" dirty="0" smtClean="0">
                          <a:solidFill>
                            <a:srgbClr val="003359"/>
                          </a:solidFill>
                          <a:latin typeface="Arial" pitchFamily="34" charset="0"/>
                          <a:cs typeface="Arial" pitchFamily="34" charset="0"/>
                        </a:rPr>
                        <a:t>Peppers</a:t>
                      </a:r>
                      <a:endParaRPr lang="en-US" sz="1600" b="0" i="0" dirty="0">
                        <a:solidFill>
                          <a:srgbClr val="003359"/>
                        </a:solidFill>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E0F4F8"/>
                    </a:solidFill>
                  </a:tcPr>
                </a:tc>
                <a:tc>
                  <a:txBody>
                    <a:bodyPr/>
                    <a:lstStyle/>
                    <a:p>
                      <a:pPr algn="ctr">
                        <a:lnSpc>
                          <a:spcPts val="1000"/>
                        </a:lnSpc>
                      </a:pPr>
                      <a:r>
                        <a:rPr lang="en-US" sz="1600" b="0" dirty="0" smtClean="0">
                          <a:solidFill>
                            <a:srgbClr val="003359"/>
                          </a:solidFill>
                          <a:latin typeface="Arial" pitchFamily="34" charset="0"/>
                          <a:cs typeface="Arial" pitchFamily="34" charset="0"/>
                        </a:rPr>
                        <a:t>1 jar = $4</a:t>
                      </a:r>
                      <a:endParaRPr lang="en-US" sz="1600" b="0" i="0" dirty="0">
                        <a:solidFill>
                          <a:srgbClr val="003359"/>
                        </a:solidFill>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E0F4F8"/>
                    </a:solidFill>
                  </a:tcPr>
                </a:tc>
              </a:tr>
              <a:tr h="356840">
                <a:tc>
                  <a:txBody>
                    <a:bodyPr/>
                    <a:lstStyle/>
                    <a:p>
                      <a:pPr algn="ctr">
                        <a:lnSpc>
                          <a:spcPts val="1000"/>
                        </a:lnSpc>
                      </a:pPr>
                      <a:r>
                        <a:rPr lang="en-US" sz="1600" b="0" dirty="0" smtClean="0">
                          <a:solidFill>
                            <a:srgbClr val="003359"/>
                          </a:solidFill>
                          <a:latin typeface="Arial" pitchFamily="34" charset="0"/>
                          <a:cs typeface="Arial" pitchFamily="34" charset="0"/>
                        </a:rPr>
                        <a:t>Apples</a:t>
                      </a:r>
                      <a:endParaRPr lang="en-US" sz="1600" b="0" i="0" dirty="0">
                        <a:solidFill>
                          <a:srgbClr val="003359"/>
                        </a:solidFill>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C7EDF6"/>
                    </a:solidFill>
                  </a:tcPr>
                </a:tc>
                <a:tc>
                  <a:txBody>
                    <a:bodyPr/>
                    <a:lstStyle/>
                    <a:p>
                      <a:pPr algn="ctr">
                        <a:lnSpc>
                          <a:spcPts val="1000"/>
                        </a:lnSpc>
                      </a:pPr>
                      <a:r>
                        <a:rPr lang="en-US" sz="1600" b="0" dirty="0" smtClean="0">
                          <a:solidFill>
                            <a:srgbClr val="003359"/>
                          </a:solidFill>
                          <a:latin typeface="Arial" pitchFamily="34" charset="0"/>
                          <a:cs typeface="Arial" pitchFamily="34" charset="0"/>
                        </a:rPr>
                        <a:t>1 bag = $5</a:t>
                      </a:r>
                      <a:endParaRPr lang="en-US" sz="1600" b="0" i="0" dirty="0">
                        <a:solidFill>
                          <a:srgbClr val="003359"/>
                        </a:solidFill>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C7EDF6"/>
                    </a:solidFill>
                  </a:tcPr>
                </a:tc>
              </a:tr>
              <a:tr h="356840">
                <a:tc>
                  <a:txBody>
                    <a:bodyPr/>
                    <a:lstStyle/>
                    <a:p>
                      <a:pPr algn="ctr">
                        <a:lnSpc>
                          <a:spcPts val="1000"/>
                        </a:lnSpc>
                      </a:pPr>
                      <a:r>
                        <a:rPr lang="en-US" sz="1600" b="0" dirty="0" smtClean="0">
                          <a:solidFill>
                            <a:srgbClr val="003359"/>
                          </a:solidFill>
                          <a:latin typeface="Arial" pitchFamily="34" charset="0"/>
                          <a:cs typeface="Arial" pitchFamily="34" charset="0"/>
                        </a:rPr>
                        <a:t>Chips</a:t>
                      </a:r>
                      <a:endParaRPr lang="en-US" sz="1600" b="0" i="0" dirty="0">
                        <a:solidFill>
                          <a:srgbClr val="003359"/>
                        </a:solidFill>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E0F4F8"/>
                    </a:solidFill>
                  </a:tcPr>
                </a:tc>
                <a:tc>
                  <a:txBody>
                    <a:bodyPr/>
                    <a:lstStyle/>
                    <a:p>
                      <a:pPr algn="ctr">
                        <a:lnSpc>
                          <a:spcPts val="1000"/>
                        </a:lnSpc>
                      </a:pPr>
                      <a:r>
                        <a:rPr lang="en-US" sz="1600" b="0" dirty="0" smtClean="0">
                          <a:solidFill>
                            <a:srgbClr val="003359"/>
                          </a:solidFill>
                          <a:latin typeface="Arial" pitchFamily="34" charset="0"/>
                          <a:cs typeface="Arial" pitchFamily="34" charset="0"/>
                        </a:rPr>
                        <a:t>1 bag = $1</a:t>
                      </a:r>
                      <a:endParaRPr lang="en-US" sz="1600" b="0" i="0" dirty="0">
                        <a:solidFill>
                          <a:srgbClr val="003359"/>
                        </a:solidFill>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E0F4F8"/>
                    </a:solidFill>
                  </a:tcPr>
                </a:tc>
              </a:tr>
              <a:tr h="356840">
                <a:tc>
                  <a:txBody>
                    <a:bodyPr/>
                    <a:lstStyle/>
                    <a:p>
                      <a:pPr algn="ctr">
                        <a:lnSpc>
                          <a:spcPts val="1000"/>
                        </a:lnSpc>
                      </a:pPr>
                      <a:r>
                        <a:rPr lang="en-US" sz="1600" b="0" dirty="0" smtClean="0">
                          <a:solidFill>
                            <a:srgbClr val="003359"/>
                          </a:solidFill>
                          <a:latin typeface="Arial" pitchFamily="34" charset="0"/>
                          <a:cs typeface="Arial" pitchFamily="34" charset="0"/>
                        </a:rPr>
                        <a:t>Tomatoes</a:t>
                      </a:r>
                      <a:endParaRPr lang="en-US" sz="1600" b="0" i="0" dirty="0">
                        <a:solidFill>
                          <a:srgbClr val="003359"/>
                        </a:solidFill>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C7EDF6"/>
                    </a:solidFill>
                  </a:tcPr>
                </a:tc>
                <a:tc>
                  <a:txBody>
                    <a:bodyPr/>
                    <a:lstStyle/>
                    <a:p>
                      <a:pPr algn="ctr">
                        <a:lnSpc>
                          <a:spcPts val="1000"/>
                        </a:lnSpc>
                      </a:pPr>
                      <a:r>
                        <a:rPr lang="en-US" sz="1600" b="0" dirty="0" smtClean="0">
                          <a:solidFill>
                            <a:srgbClr val="003359"/>
                          </a:solidFill>
                          <a:latin typeface="Arial" pitchFamily="34" charset="0"/>
                          <a:cs typeface="Arial" pitchFamily="34" charset="0"/>
                        </a:rPr>
                        <a:t>1 can</a:t>
                      </a:r>
                      <a:r>
                        <a:rPr lang="en-US" sz="1600" b="0" baseline="0" dirty="0" smtClean="0">
                          <a:solidFill>
                            <a:srgbClr val="003359"/>
                          </a:solidFill>
                          <a:latin typeface="Arial" pitchFamily="34" charset="0"/>
                          <a:cs typeface="Arial" pitchFamily="34" charset="0"/>
                        </a:rPr>
                        <a:t> = $2</a:t>
                      </a:r>
                      <a:endParaRPr lang="en-US" sz="1600" b="0" i="0" dirty="0">
                        <a:solidFill>
                          <a:srgbClr val="003359"/>
                        </a:solidFill>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C7EDF6"/>
                    </a:solidFill>
                  </a:tcPr>
                </a:tc>
              </a:tr>
              <a:tr h="356840">
                <a:tc>
                  <a:txBody>
                    <a:bodyPr/>
                    <a:lstStyle/>
                    <a:p>
                      <a:pPr algn="ctr">
                        <a:lnSpc>
                          <a:spcPts val="1000"/>
                        </a:lnSpc>
                      </a:pPr>
                      <a:r>
                        <a:rPr lang="en-US" sz="1600" b="0" dirty="0" smtClean="0">
                          <a:solidFill>
                            <a:srgbClr val="003359"/>
                          </a:solidFill>
                          <a:latin typeface="Arial" pitchFamily="34" charset="0"/>
                          <a:cs typeface="Arial" pitchFamily="34" charset="0"/>
                        </a:rPr>
                        <a:t>Rice</a:t>
                      </a:r>
                      <a:endParaRPr lang="en-US" sz="1600" b="0" i="0" dirty="0">
                        <a:solidFill>
                          <a:srgbClr val="003359"/>
                        </a:solidFill>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E0F4F8"/>
                    </a:solidFill>
                  </a:tcPr>
                </a:tc>
                <a:tc>
                  <a:txBody>
                    <a:bodyPr/>
                    <a:lstStyle/>
                    <a:p>
                      <a:pPr algn="ctr">
                        <a:lnSpc>
                          <a:spcPts val="1000"/>
                        </a:lnSpc>
                      </a:pPr>
                      <a:r>
                        <a:rPr lang="en-US" sz="1600" b="0" dirty="0" smtClean="0">
                          <a:solidFill>
                            <a:srgbClr val="003359"/>
                          </a:solidFill>
                          <a:latin typeface="Arial" pitchFamily="34" charset="0"/>
                          <a:cs typeface="Arial" pitchFamily="34" charset="0"/>
                        </a:rPr>
                        <a:t>1</a:t>
                      </a:r>
                      <a:r>
                        <a:rPr lang="en-US" sz="1600" b="0" baseline="0" dirty="0" smtClean="0">
                          <a:solidFill>
                            <a:srgbClr val="003359"/>
                          </a:solidFill>
                          <a:latin typeface="Arial" pitchFamily="34" charset="0"/>
                          <a:cs typeface="Arial" pitchFamily="34" charset="0"/>
                        </a:rPr>
                        <a:t> bag = $2</a:t>
                      </a:r>
                      <a:endParaRPr lang="en-US" sz="1600" b="0" i="0" dirty="0">
                        <a:solidFill>
                          <a:srgbClr val="003359"/>
                        </a:solidFill>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E0F4F8"/>
                    </a:solidFill>
                  </a:tcPr>
                </a:tc>
              </a:tr>
              <a:tr h="356840">
                <a:tc>
                  <a:txBody>
                    <a:bodyPr/>
                    <a:lstStyle/>
                    <a:p>
                      <a:pPr algn="ctr">
                        <a:lnSpc>
                          <a:spcPts val="1000"/>
                        </a:lnSpc>
                      </a:pPr>
                      <a:r>
                        <a:rPr lang="en-US" sz="1600" b="0" dirty="0" smtClean="0">
                          <a:solidFill>
                            <a:srgbClr val="003359"/>
                          </a:solidFill>
                          <a:latin typeface="Arial" pitchFamily="34" charset="0"/>
                          <a:cs typeface="Arial" pitchFamily="34" charset="0"/>
                        </a:rPr>
                        <a:t>Onions</a:t>
                      </a:r>
                      <a:endParaRPr lang="en-US" sz="1600" b="0" i="0" dirty="0">
                        <a:solidFill>
                          <a:srgbClr val="003359"/>
                        </a:solidFill>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D0ECF3"/>
                    </a:solidFill>
                  </a:tcPr>
                </a:tc>
                <a:tc>
                  <a:txBody>
                    <a:bodyPr/>
                    <a:lstStyle/>
                    <a:p>
                      <a:pPr algn="ctr">
                        <a:lnSpc>
                          <a:spcPts val="1000"/>
                        </a:lnSpc>
                      </a:pPr>
                      <a:r>
                        <a:rPr lang="en-US" sz="1600" b="0" dirty="0" smtClean="0">
                          <a:solidFill>
                            <a:srgbClr val="003359"/>
                          </a:solidFill>
                          <a:latin typeface="Arial" pitchFamily="34" charset="0"/>
                          <a:cs typeface="Arial" pitchFamily="34" charset="0"/>
                        </a:rPr>
                        <a:t>1 bag = $2</a:t>
                      </a:r>
                      <a:endParaRPr lang="en-US" sz="1600" b="0" i="0" dirty="0">
                        <a:solidFill>
                          <a:srgbClr val="003359"/>
                        </a:solidFill>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D0ECF3"/>
                    </a:solidFill>
                  </a:tcPr>
                </a:tc>
              </a:tr>
            </a:tbl>
          </a:graphicData>
        </a:graphic>
      </p:graphicFrame>
      <p:grpSp>
        <p:nvGrpSpPr>
          <p:cNvPr id="38" name="Group 37"/>
          <p:cNvGrpSpPr/>
          <p:nvPr/>
        </p:nvGrpSpPr>
        <p:grpSpPr>
          <a:xfrm>
            <a:off x="365310" y="847718"/>
            <a:ext cx="4123766" cy="3915063"/>
            <a:chOff x="1995334" y="1052490"/>
            <a:chExt cx="3221691" cy="3489111"/>
          </a:xfrm>
        </p:grpSpPr>
        <p:sp>
          <p:nvSpPr>
            <p:cNvPr id="51" name="Rectangle 50"/>
            <p:cNvSpPr/>
            <p:nvPr/>
          </p:nvSpPr>
          <p:spPr>
            <a:xfrm>
              <a:off x="1995334" y="1052490"/>
              <a:ext cx="3221691" cy="304800"/>
            </a:xfrm>
            <a:prstGeom prst="rect">
              <a:avLst/>
            </a:prstGeom>
            <a:solidFill>
              <a:srgbClr val="E0F4F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52" name="TextBox 51"/>
            <p:cNvSpPr txBox="1"/>
            <p:nvPr/>
          </p:nvSpPr>
          <p:spPr>
            <a:xfrm>
              <a:off x="2236350" y="1129565"/>
              <a:ext cx="2726024" cy="152400"/>
            </a:xfrm>
            <a:prstGeom prst="rect">
              <a:avLst/>
            </a:prstGeom>
          </p:spPr>
          <p:txBody>
            <a:bodyPr wrap="square" lIns="0" tIns="0" rIns="0" bIns="0" rtlCol="0" anchor="ctr">
              <a:noAutofit/>
            </a:bodyPr>
            <a:lstStyle/>
            <a:p>
              <a:pPr algn="ctr"/>
              <a:r>
                <a:rPr lang="nl-NL" sz="1600" b="1" dirty="0">
                  <a:solidFill>
                    <a:srgbClr val="003359"/>
                  </a:solidFill>
                  <a:latin typeface="Arial" pitchFamily="34" charset="0"/>
                  <a:cs typeface="Arial" pitchFamily="34" charset="0"/>
                </a:rPr>
                <a:t>Student </a:t>
              </a:r>
              <a:r>
                <a:rPr lang="nl-NL" sz="1600" b="1" dirty="0" smtClean="0">
                  <a:solidFill>
                    <a:srgbClr val="003359"/>
                  </a:solidFill>
                  <a:latin typeface="Arial" pitchFamily="34" charset="0"/>
                  <a:cs typeface="Arial" pitchFamily="34" charset="0"/>
                </a:rPr>
                <a:t>A</a:t>
              </a:r>
              <a:endParaRPr lang="en-US" sz="1600" b="1" i="0" dirty="0">
                <a:solidFill>
                  <a:srgbClr val="003359"/>
                </a:solidFill>
                <a:latin typeface="Arial" pitchFamily="34" charset="0"/>
                <a:cs typeface="Arial" pitchFamily="34" charset="0"/>
              </a:endParaRPr>
            </a:p>
          </p:txBody>
        </p:sp>
        <p:sp>
          <p:nvSpPr>
            <p:cNvPr id="53" name="Rectangle 52"/>
            <p:cNvSpPr/>
            <p:nvPr/>
          </p:nvSpPr>
          <p:spPr>
            <a:xfrm>
              <a:off x="1996870" y="1052616"/>
              <a:ext cx="3212327" cy="3488985"/>
            </a:xfrm>
            <a:prstGeom prst="rect">
              <a:avLst/>
            </a:prstGeom>
            <a:noFill/>
            <a:ln w="25400">
              <a:solidFill>
                <a:srgbClr val="E0F4F8"/>
              </a:solid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grpSp>
      <p:grpSp>
        <p:nvGrpSpPr>
          <p:cNvPr id="54" name="Group 53"/>
          <p:cNvGrpSpPr/>
          <p:nvPr/>
        </p:nvGrpSpPr>
        <p:grpSpPr>
          <a:xfrm>
            <a:off x="4651934" y="843893"/>
            <a:ext cx="4123766" cy="3915063"/>
            <a:chOff x="1995334" y="1052490"/>
            <a:chExt cx="3221691" cy="3489111"/>
          </a:xfrm>
        </p:grpSpPr>
        <p:sp>
          <p:nvSpPr>
            <p:cNvPr id="55" name="Rectangle 54"/>
            <p:cNvSpPr/>
            <p:nvPr/>
          </p:nvSpPr>
          <p:spPr>
            <a:xfrm>
              <a:off x="1995334" y="1052490"/>
              <a:ext cx="3221691" cy="304800"/>
            </a:xfrm>
            <a:prstGeom prst="rect">
              <a:avLst/>
            </a:prstGeom>
            <a:solidFill>
              <a:srgbClr val="E0F4F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56" name="TextBox 55"/>
            <p:cNvSpPr txBox="1"/>
            <p:nvPr/>
          </p:nvSpPr>
          <p:spPr>
            <a:xfrm>
              <a:off x="2236350" y="1129565"/>
              <a:ext cx="2726024" cy="152400"/>
            </a:xfrm>
            <a:prstGeom prst="rect">
              <a:avLst/>
            </a:prstGeom>
          </p:spPr>
          <p:txBody>
            <a:bodyPr wrap="square" lIns="0" tIns="0" rIns="0" bIns="0" rtlCol="0" anchor="ctr">
              <a:noAutofit/>
            </a:bodyPr>
            <a:lstStyle/>
            <a:p>
              <a:pPr algn="ctr"/>
              <a:r>
                <a:rPr lang="nl-NL" sz="1600" b="1" dirty="0">
                  <a:solidFill>
                    <a:srgbClr val="003359"/>
                  </a:solidFill>
                  <a:latin typeface="Arial" pitchFamily="34" charset="0"/>
                  <a:cs typeface="Arial" pitchFamily="34" charset="0"/>
                </a:rPr>
                <a:t>Student </a:t>
              </a:r>
              <a:r>
                <a:rPr lang="nl-NL" sz="1600" b="1" dirty="0" smtClean="0">
                  <a:solidFill>
                    <a:srgbClr val="003359"/>
                  </a:solidFill>
                  <a:latin typeface="Arial" pitchFamily="34" charset="0"/>
                  <a:cs typeface="Arial" pitchFamily="34" charset="0"/>
                </a:rPr>
                <a:t>B</a:t>
              </a:r>
              <a:endParaRPr lang="en-US" sz="1600" b="1" i="0" dirty="0">
                <a:solidFill>
                  <a:srgbClr val="003359"/>
                </a:solidFill>
                <a:latin typeface="Arial" pitchFamily="34" charset="0"/>
                <a:cs typeface="Arial" pitchFamily="34" charset="0"/>
              </a:endParaRPr>
            </a:p>
          </p:txBody>
        </p:sp>
        <p:sp>
          <p:nvSpPr>
            <p:cNvPr id="57" name="Rectangle 56"/>
            <p:cNvSpPr/>
            <p:nvPr/>
          </p:nvSpPr>
          <p:spPr>
            <a:xfrm>
              <a:off x="1996870" y="1052616"/>
              <a:ext cx="3212327" cy="3488985"/>
            </a:xfrm>
            <a:prstGeom prst="rect">
              <a:avLst/>
            </a:prstGeom>
            <a:noFill/>
            <a:ln w="25400">
              <a:solidFill>
                <a:srgbClr val="E0F4F8"/>
              </a:solid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grpSp>
      <p:pic>
        <p:nvPicPr>
          <p:cNvPr id="19" name="Picture 32"/>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2764752" y="2241666"/>
            <a:ext cx="1180960" cy="736694"/>
          </a:xfrm>
          <a:prstGeom prst="rect">
            <a:avLst/>
          </a:prstGeom>
        </p:spPr>
      </p:pic>
      <p:pic>
        <p:nvPicPr>
          <p:cNvPr id="20" name="Picture 35"/>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404112" y="3092644"/>
            <a:ext cx="1297150" cy="731449"/>
          </a:xfrm>
          <a:prstGeom prst="rect">
            <a:avLst/>
          </a:prstGeom>
        </p:spPr>
      </p:pic>
      <p:pic>
        <p:nvPicPr>
          <p:cNvPr id="21" name="Picture 30"/>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456984" y="2210918"/>
            <a:ext cx="1197285" cy="798190"/>
          </a:xfrm>
          <a:prstGeom prst="rect">
            <a:avLst/>
          </a:prstGeom>
        </p:spPr>
      </p:pic>
      <p:pic>
        <p:nvPicPr>
          <p:cNvPr id="22" name="Picture 31"/>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1835054" y="2210918"/>
            <a:ext cx="797669" cy="798535"/>
          </a:xfrm>
          <a:prstGeom prst="rect">
            <a:avLst/>
          </a:prstGeom>
        </p:spPr>
      </p:pic>
      <p:pic>
        <p:nvPicPr>
          <p:cNvPr id="23" name="Picture 33"/>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2014239" y="3092554"/>
            <a:ext cx="485998" cy="731630"/>
          </a:xfrm>
          <a:prstGeom prst="rect">
            <a:avLst/>
          </a:prstGeom>
        </p:spPr>
      </p:pic>
      <p:pic>
        <p:nvPicPr>
          <p:cNvPr id="24" name="Picture 34"/>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a:off x="2850457" y="3092553"/>
            <a:ext cx="997896" cy="731631"/>
          </a:xfrm>
          <a:prstGeom prst="rect">
            <a:avLst/>
          </a:prstGeom>
        </p:spPr>
      </p:pic>
      <p:pic>
        <p:nvPicPr>
          <p:cNvPr id="25" name="Picture 36"/>
          <p:cNvPicPr>
            <a:picLocks noChangeAspect="1"/>
          </p:cNvPicPr>
          <p:nvPr/>
        </p:nvPicPr>
        <p:blipFill>
          <a:blip r:embed="rId9" cstate="screen">
            <a:extLst>
              <a:ext uri="{28A0092B-C50C-407E-A947-70E740481C1C}">
                <a14:useLocalDpi xmlns:a14="http://schemas.microsoft.com/office/drawing/2010/main"/>
              </a:ext>
            </a:extLst>
          </a:blip>
          <a:stretch>
            <a:fillRect/>
          </a:stretch>
        </p:blipFill>
        <p:spPr>
          <a:xfrm>
            <a:off x="402347" y="3907183"/>
            <a:ext cx="1300677" cy="867118"/>
          </a:xfrm>
          <a:prstGeom prst="rect">
            <a:avLst/>
          </a:prstGeom>
        </p:spPr>
      </p:pic>
      <p:sp>
        <p:nvSpPr>
          <p:cNvPr id="28" name="Rectangle 27"/>
          <p:cNvSpPr/>
          <p:nvPr/>
        </p:nvSpPr>
        <p:spPr>
          <a:xfrm>
            <a:off x="0" y="446088"/>
            <a:ext cx="9144000" cy="72000"/>
          </a:xfrm>
          <a:prstGeom prst="rect">
            <a:avLst/>
          </a:prstGeom>
          <a:solidFill>
            <a:srgbClr val="F12C3E">
              <a:alpha val="75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Rectangle 28"/>
          <p:cNvSpPr/>
          <p:nvPr/>
        </p:nvSpPr>
        <p:spPr>
          <a:xfrm>
            <a:off x="1" y="446088"/>
            <a:ext cx="358774" cy="72000"/>
          </a:xfrm>
          <a:prstGeom prst="rect">
            <a:avLst/>
          </a:prstGeom>
          <a:solidFill>
            <a:srgbClr val="F12C3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2389086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5"/>
          <p:cNvSpPr/>
          <p:nvPr/>
        </p:nvSpPr>
        <p:spPr>
          <a:xfrm>
            <a:off x="0" y="1"/>
            <a:ext cx="9144000" cy="447674"/>
          </a:xfrm>
          <a:prstGeom prst="rect">
            <a:avLst/>
          </a:prstGeom>
          <a:solidFill>
            <a:srgbClr val="00335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35" name="Title 8"/>
          <p:cNvSpPr txBox="1">
            <a:spLocks/>
          </p:cNvSpPr>
          <p:nvPr/>
        </p:nvSpPr>
        <p:spPr>
          <a:xfrm>
            <a:off x="355600" y="104775"/>
            <a:ext cx="5168900" cy="246221"/>
          </a:xfrm>
          <a:prstGeom prst="rect">
            <a:avLst/>
          </a:prstGeom>
        </p:spPr>
        <p:txBody>
          <a:bodyPr vert="horz" wrap="square" lIns="0" tIns="0" rIns="0" bIns="0">
            <a:spAutoFit/>
          </a:bodyPr>
          <a:lstStyle>
            <a:lvl1pPr algn="l" defTabSz="457200" rtl="0" eaLnBrk="1" latinLnBrk="0" hangingPunct="1">
              <a:spcBef>
                <a:spcPct val="0"/>
              </a:spcBef>
              <a:buNone/>
              <a:defRPr sz="1600" b="1" i="0" kern="1200">
                <a:solidFill>
                  <a:srgbClr val="FFFFFF"/>
                </a:solidFill>
                <a:latin typeface="Arial"/>
                <a:ea typeface="+mj-ea"/>
                <a:cs typeface="Arial"/>
              </a:defRPr>
            </a:lvl1pPr>
          </a:lstStyle>
          <a:p>
            <a:r>
              <a:rPr lang="en-US" dirty="0">
                <a:latin typeface="Arial" pitchFamily="34" charset="0"/>
                <a:cs typeface="Arial" pitchFamily="34" charset="0"/>
              </a:rPr>
              <a:t>Part 4.0: Communication</a:t>
            </a:r>
          </a:p>
        </p:txBody>
      </p:sp>
      <p:sp>
        <p:nvSpPr>
          <p:cNvPr id="36" name="Text Placeholder 16"/>
          <p:cNvSpPr txBox="1">
            <a:spLocks/>
          </p:cNvSpPr>
          <p:nvPr/>
        </p:nvSpPr>
        <p:spPr>
          <a:xfrm>
            <a:off x="5549900" y="95250"/>
            <a:ext cx="3238500" cy="260350"/>
          </a:xfrm>
          <a:prstGeom prst="rect">
            <a:avLst/>
          </a:prstGeom>
        </p:spPr>
        <p:txBody>
          <a:bodyPr vert="horz" lIns="0" tIns="0" rIns="0" bIns="0">
            <a:normAutofit/>
          </a:bodyPr>
          <a:lstStyle>
            <a:lvl1pPr marL="0" indent="0" algn="r" defTabSz="457200" rtl="0" eaLnBrk="1" latinLnBrk="0" hangingPunct="1">
              <a:spcBef>
                <a:spcPct val="20000"/>
              </a:spcBef>
              <a:buFont typeface="Arial"/>
              <a:buNone/>
              <a:defRPr sz="1600" b="0" i="0" kern="1200">
                <a:solidFill>
                  <a:schemeClr val="bg1"/>
                </a:solidFill>
                <a:latin typeface="Arial"/>
                <a:ea typeface="+mn-ea"/>
                <a:cs typeface="Arial"/>
              </a:defRPr>
            </a:lvl1pPr>
            <a:lvl2pPr marL="457200" indent="0" algn="l" defTabSz="457200" rtl="0" eaLnBrk="1" latinLnBrk="0" hangingPunct="1">
              <a:spcBef>
                <a:spcPct val="20000"/>
              </a:spcBef>
              <a:buFont typeface="Arial"/>
              <a:buNone/>
              <a:defRPr sz="1600" b="0" i="0" kern="1200">
                <a:solidFill>
                  <a:srgbClr val="F12C3E"/>
                </a:solidFill>
                <a:latin typeface="Arial"/>
                <a:ea typeface="+mn-ea"/>
                <a:cs typeface="Arial"/>
              </a:defRPr>
            </a:lvl2pPr>
            <a:lvl3pPr marL="914400" indent="0" algn="l" defTabSz="457200" rtl="0" eaLnBrk="1" latinLnBrk="0" hangingPunct="1">
              <a:spcBef>
                <a:spcPct val="20000"/>
              </a:spcBef>
              <a:buFont typeface="Arial"/>
              <a:buNone/>
              <a:defRPr sz="1600" b="0" i="0" kern="1200">
                <a:solidFill>
                  <a:srgbClr val="F12C3E"/>
                </a:solidFill>
                <a:latin typeface="Arial"/>
                <a:ea typeface="+mn-ea"/>
                <a:cs typeface="Arial"/>
              </a:defRPr>
            </a:lvl3pPr>
            <a:lvl4pPr marL="1371600" indent="0" algn="l" defTabSz="457200" rtl="0" eaLnBrk="1" latinLnBrk="0" hangingPunct="1">
              <a:spcBef>
                <a:spcPct val="20000"/>
              </a:spcBef>
              <a:buFont typeface="Arial"/>
              <a:buNone/>
              <a:defRPr sz="1600" b="0" i="0" kern="1200">
                <a:solidFill>
                  <a:srgbClr val="F12C3E"/>
                </a:solidFill>
                <a:latin typeface="Arial"/>
                <a:ea typeface="+mn-ea"/>
                <a:cs typeface="Arial"/>
              </a:defRPr>
            </a:lvl4pPr>
            <a:lvl5pPr marL="1828800" indent="0" algn="l" defTabSz="457200" rtl="0" eaLnBrk="1" latinLnBrk="0" hangingPunct="1">
              <a:spcBef>
                <a:spcPct val="20000"/>
              </a:spcBef>
              <a:buFont typeface="Arial"/>
              <a:buNone/>
              <a:defRPr sz="1600" b="0" i="0" kern="1200">
                <a:solidFill>
                  <a:srgbClr val="F12C3E"/>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latin typeface="Arial" pitchFamily="34" charset="0"/>
                <a:cs typeface="Arial" pitchFamily="34" charset="0"/>
              </a:rPr>
              <a:t>Activity </a:t>
            </a:r>
            <a:r>
              <a:rPr lang="en-US" dirty="0" smtClean="0">
                <a:latin typeface="Arial" pitchFamily="34" charset="0"/>
                <a:cs typeface="Arial" pitchFamily="34" charset="0"/>
              </a:rPr>
              <a:t>4.2: </a:t>
            </a:r>
            <a:r>
              <a:rPr lang="en-US" dirty="0">
                <a:latin typeface="Arial" pitchFamily="34" charset="0"/>
                <a:cs typeface="Arial" pitchFamily="34" charset="0"/>
              </a:rPr>
              <a:t>Practice</a:t>
            </a:r>
            <a:endParaRPr lang="en-GB" dirty="0">
              <a:latin typeface="Arial" pitchFamily="34" charset="0"/>
              <a:cs typeface="Arial" pitchFamily="34" charset="0"/>
            </a:endParaRPr>
          </a:p>
        </p:txBody>
      </p:sp>
      <p:sp>
        <p:nvSpPr>
          <p:cNvPr id="27" name="TextBox 26"/>
          <p:cNvSpPr txBox="1"/>
          <p:nvPr/>
        </p:nvSpPr>
        <p:spPr>
          <a:xfrm>
            <a:off x="406689" y="1208561"/>
            <a:ext cx="3983923" cy="984885"/>
          </a:xfrm>
          <a:prstGeom prst="rect">
            <a:avLst/>
          </a:prstGeom>
        </p:spPr>
        <p:txBody>
          <a:bodyPr wrap="square" lIns="0" tIns="0" rIns="0" bIns="0" rtlCol="0">
            <a:spAutoFit/>
          </a:bodyPr>
          <a:lstStyle/>
          <a:p>
            <a:r>
              <a:rPr lang="en-US" sz="1600" b="1" dirty="0">
                <a:latin typeface="Arial" pitchFamily="34" charset="0"/>
                <a:cs typeface="Arial" pitchFamily="34" charset="0"/>
              </a:rPr>
              <a:t>You need to buy things to make lunch. You only have $</a:t>
            </a:r>
            <a:r>
              <a:rPr lang="en-US" sz="1600" b="1" dirty="0" smtClean="0">
                <a:latin typeface="Arial" pitchFamily="34" charset="0"/>
                <a:cs typeface="Arial" pitchFamily="34" charset="0"/>
              </a:rPr>
              <a:t>20. You </a:t>
            </a:r>
            <a:r>
              <a:rPr lang="en-US" sz="1600" b="1" dirty="0">
                <a:latin typeface="Arial" pitchFamily="34" charset="0"/>
                <a:cs typeface="Arial" pitchFamily="34" charset="0"/>
              </a:rPr>
              <a:t>go to the market to buy these things. Talk to the salesman at the market, and see what you can buy.</a:t>
            </a:r>
            <a:endParaRPr lang="en-US" sz="1600" dirty="0">
              <a:latin typeface="Arial" pitchFamily="34" charset="0"/>
              <a:cs typeface="Arial" pitchFamily="34" charset="0"/>
            </a:endParaRPr>
          </a:p>
        </p:txBody>
      </p:sp>
      <p:sp>
        <p:nvSpPr>
          <p:cNvPr id="31" name="TextBox 30"/>
          <p:cNvSpPr txBox="1"/>
          <p:nvPr/>
        </p:nvSpPr>
        <p:spPr>
          <a:xfrm>
            <a:off x="4708852" y="1210606"/>
            <a:ext cx="3715876" cy="492443"/>
          </a:xfrm>
          <a:prstGeom prst="rect">
            <a:avLst/>
          </a:prstGeom>
        </p:spPr>
        <p:txBody>
          <a:bodyPr wrap="square" lIns="0" tIns="0" rIns="0" bIns="0" rtlCol="0">
            <a:spAutoFit/>
          </a:bodyPr>
          <a:lstStyle/>
          <a:p>
            <a:r>
              <a:rPr lang="en-US" sz="1600" b="1" dirty="0">
                <a:latin typeface="Arial" pitchFamily="34" charset="0"/>
                <a:cs typeface="Arial" pitchFamily="34" charset="0"/>
              </a:rPr>
              <a:t>You work at a market. </a:t>
            </a:r>
          </a:p>
          <a:p>
            <a:r>
              <a:rPr lang="en-US" sz="1600" b="1" dirty="0">
                <a:latin typeface="Arial" pitchFamily="34" charset="0"/>
                <a:cs typeface="Arial" pitchFamily="34" charset="0"/>
              </a:rPr>
              <a:t>You can sell these things:</a:t>
            </a:r>
            <a:endParaRPr lang="en-US" sz="1600" dirty="0">
              <a:latin typeface="Arial" pitchFamily="34" charset="0"/>
              <a:cs typeface="Arial" pitchFamily="34" charset="0"/>
            </a:endParaRPr>
          </a:p>
        </p:txBody>
      </p:sp>
      <p:grpSp>
        <p:nvGrpSpPr>
          <p:cNvPr id="37" name="Group 36"/>
          <p:cNvGrpSpPr/>
          <p:nvPr/>
        </p:nvGrpSpPr>
        <p:grpSpPr>
          <a:xfrm>
            <a:off x="365310" y="847718"/>
            <a:ext cx="4123766" cy="3915063"/>
            <a:chOff x="1995334" y="1052490"/>
            <a:chExt cx="3221691" cy="3489111"/>
          </a:xfrm>
        </p:grpSpPr>
        <p:sp>
          <p:nvSpPr>
            <p:cNvPr id="38" name="Rectangle 37"/>
            <p:cNvSpPr/>
            <p:nvPr/>
          </p:nvSpPr>
          <p:spPr>
            <a:xfrm>
              <a:off x="1995334" y="1052490"/>
              <a:ext cx="3221691" cy="304800"/>
            </a:xfrm>
            <a:prstGeom prst="rect">
              <a:avLst/>
            </a:prstGeom>
            <a:solidFill>
              <a:srgbClr val="E0F4F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39" name="TextBox 38"/>
            <p:cNvSpPr txBox="1"/>
            <p:nvPr/>
          </p:nvSpPr>
          <p:spPr>
            <a:xfrm>
              <a:off x="2236350" y="1129565"/>
              <a:ext cx="2726024" cy="152400"/>
            </a:xfrm>
            <a:prstGeom prst="rect">
              <a:avLst/>
            </a:prstGeom>
          </p:spPr>
          <p:txBody>
            <a:bodyPr wrap="square" lIns="0" tIns="0" rIns="0" bIns="0" rtlCol="0" anchor="ctr">
              <a:noAutofit/>
            </a:bodyPr>
            <a:lstStyle/>
            <a:p>
              <a:pPr algn="ctr"/>
              <a:r>
                <a:rPr lang="nl-NL" sz="1600" b="1" dirty="0">
                  <a:solidFill>
                    <a:srgbClr val="003359"/>
                  </a:solidFill>
                  <a:latin typeface="Arial" pitchFamily="34" charset="0"/>
                  <a:cs typeface="Arial" pitchFamily="34" charset="0"/>
                </a:rPr>
                <a:t>Student </a:t>
              </a:r>
              <a:r>
                <a:rPr lang="nl-NL" sz="1600" b="1" dirty="0" smtClean="0">
                  <a:solidFill>
                    <a:srgbClr val="003359"/>
                  </a:solidFill>
                  <a:latin typeface="Arial" pitchFamily="34" charset="0"/>
                  <a:cs typeface="Arial" pitchFamily="34" charset="0"/>
                </a:rPr>
                <a:t>C</a:t>
              </a:r>
              <a:endParaRPr lang="en-US" sz="1600" b="1" i="0" dirty="0">
                <a:solidFill>
                  <a:srgbClr val="003359"/>
                </a:solidFill>
                <a:latin typeface="Arial" pitchFamily="34" charset="0"/>
                <a:cs typeface="Arial" pitchFamily="34" charset="0"/>
              </a:endParaRPr>
            </a:p>
          </p:txBody>
        </p:sp>
        <p:sp>
          <p:nvSpPr>
            <p:cNvPr id="43" name="Rectangle 42"/>
            <p:cNvSpPr/>
            <p:nvPr/>
          </p:nvSpPr>
          <p:spPr>
            <a:xfrm>
              <a:off x="1996870" y="1052616"/>
              <a:ext cx="3212327" cy="3488985"/>
            </a:xfrm>
            <a:prstGeom prst="rect">
              <a:avLst/>
            </a:prstGeom>
            <a:noFill/>
            <a:ln w="25400">
              <a:solidFill>
                <a:srgbClr val="E0F4F8"/>
              </a:solid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grpSp>
      <p:grpSp>
        <p:nvGrpSpPr>
          <p:cNvPr id="44" name="Group 43"/>
          <p:cNvGrpSpPr/>
          <p:nvPr/>
        </p:nvGrpSpPr>
        <p:grpSpPr>
          <a:xfrm>
            <a:off x="4651934" y="843893"/>
            <a:ext cx="4123766" cy="3915063"/>
            <a:chOff x="1995334" y="1052490"/>
            <a:chExt cx="3221691" cy="3489111"/>
          </a:xfrm>
        </p:grpSpPr>
        <p:sp>
          <p:nvSpPr>
            <p:cNvPr id="45" name="Rectangle 44"/>
            <p:cNvSpPr/>
            <p:nvPr/>
          </p:nvSpPr>
          <p:spPr>
            <a:xfrm>
              <a:off x="1995334" y="1052490"/>
              <a:ext cx="3221691" cy="304800"/>
            </a:xfrm>
            <a:prstGeom prst="rect">
              <a:avLst/>
            </a:prstGeom>
            <a:solidFill>
              <a:srgbClr val="E0F4F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46" name="TextBox 45"/>
            <p:cNvSpPr txBox="1"/>
            <p:nvPr/>
          </p:nvSpPr>
          <p:spPr>
            <a:xfrm>
              <a:off x="2236350" y="1129565"/>
              <a:ext cx="2726024" cy="152400"/>
            </a:xfrm>
            <a:prstGeom prst="rect">
              <a:avLst/>
            </a:prstGeom>
          </p:spPr>
          <p:txBody>
            <a:bodyPr wrap="square" lIns="0" tIns="0" rIns="0" bIns="0" rtlCol="0" anchor="ctr">
              <a:noAutofit/>
            </a:bodyPr>
            <a:lstStyle/>
            <a:p>
              <a:pPr algn="ctr"/>
              <a:r>
                <a:rPr lang="nl-NL" sz="1600" b="1" dirty="0">
                  <a:solidFill>
                    <a:srgbClr val="003359"/>
                  </a:solidFill>
                  <a:latin typeface="Arial" pitchFamily="34" charset="0"/>
                  <a:cs typeface="Arial" pitchFamily="34" charset="0"/>
                </a:rPr>
                <a:t>Student </a:t>
              </a:r>
              <a:r>
                <a:rPr lang="nl-NL" sz="1600" b="1" dirty="0" smtClean="0">
                  <a:solidFill>
                    <a:srgbClr val="003359"/>
                  </a:solidFill>
                  <a:latin typeface="Arial" pitchFamily="34" charset="0"/>
                  <a:cs typeface="Arial" pitchFamily="34" charset="0"/>
                </a:rPr>
                <a:t>D</a:t>
              </a:r>
              <a:endParaRPr lang="en-US" sz="1600" b="1" i="0" dirty="0">
                <a:solidFill>
                  <a:srgbClr val="003359"/>
                </a:solidFill>
                <a:latin typeface="Arial" pitchFamily="34" charset="0"/>
                <a:cs typeface="Arial" pitchFamily="34" charset="0"/>
              </a:endParaRPr>
            </a:p>
          </p:txBody>
        </p:sp>
        <p:sp>
          <p:nvSpPr>
            <p:cNvPr id="55" name="Rectangle 54"/>
            <p:cNvSpPr/>
            <p:nvPr/>
          </p:nvSpPr>
          <p:spPr>
            <a:xfrm>
              <a:off x="1996870" y="1052616"/>
              <a:ext cx="3212327" cy="3488985"/>
            </a:xfrm>
            <a:prstGeom prst="rect">
              <a:avLst/>
            </a:prstGeom>
            <a:noFill/>
            <a:ln w="25400">
              <a:solidFill>
                <a:srgbClr val="E0F4F8"/>
              </a:solid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grpSp>
      <p:graphicFrame>
        <p:nvGraphicFramePr>
          <p:cNvPr id="34" name="Table 33"/>
          <p:cNvGraphicFramePr>
            <a:graphicFrameLocks noGrp="1"/>
          </p:cNvGraphicFramePr>
          <p:nvPr>
            <p:extLst>
              <p:ext uri="{D42A27DB-BD31-4B8C-83A1-F6EECF244321}">
                <p14:modId xmlns:p14="http://schemas.microsoft.com/office/powerpoint/2010/main" val="3574742611"/>
              </p:ext>
            </p:extLst>
          </p:nvPr>
        </p:nvGraphicFramePr>
        <p:xfrm>
          <a:off x="4708230" y="1770608"/>
          <a:ext cx="3680120" cy="2892682"/>
        </p:xfrm>
        <a:graphic>
          <a:graphicData uri="http://schemas.openxmlformats.org/drawingml/2006/table">
            <a:tbl>
              <a:tblPr firstRow="1" firstCol="1" bandRow="1">
                <a:tableStyleId>{5C22544A-7EE6-4342-B048-85BDC9FD1C3A}</a:tableStyleId>
              </a:tblPr>
              <a:tblGrid>
                <a:gridCol w="1847759"/>
                <a:gridCol w="1832361"/>
              </a:tblGrid>
              <a:tr h="394802">
                <a:tc>
                  <a:txBody>
                    <a:bodyPr/>
                    <a:lstStyle/>
                    <a:p>
                      <a:pPr algn="ctr">
                        <a:lnSpc>
                          <a:spcPts val="1000"/>
                        </a:lnSpc>
                      </a:pPr>
                      <a:r>
                        <a:rPr lang="en-US" sz="1800" b="1" dirty="0" smtClean="0">
                          <a:solidFill>
                            <a:srgbClr val="003359"/>
                          </a:solidFill>
                          <a:latin typeface="Arial" pitchFamily="34" charset="0"/>
                          <a:cs typeface="Arial" pitchFamily="34" charset="0"/>
                        </a:rPr>
                        <a:t>Item</a:t>
                      </a:r>
                      <a:endParaRPr lang="en-US" sz="1800" b="1" i="0" dirty="0">
                        <a:solidFill>
                          <a:srgbClr val="003359"/>
                        </a:solidFill>
                        <a:latin typeface="Arial" pitchFamily="34" charset="0"/>
                        <a:cs typeface="Arial" pitchFamily="34" charset="0"/>
                      </a:endParaRPr>
                    </a:p>
                  </a:txBody>
                  <a:tcPr marT="0" marB="0" anchor="ctr">
                    <a:lnR w="9525" cap="flat" cmpd="sng" algn="ctr">
                      <a:solidFill>
                        <a:prstClr val="white"/>
                      </a:solidFill>
                      <a:prstDash val="solid"/>
                      <a:round/>
                      <a:headEnd type="none" w="med" len="med"/>
                      <a:tailEnd type="none" w="med" len="med"/>
                    </a:lnR>
                    <a:lnT w="12700" cmpd="sng">
                      <a:noFill/>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95DCEE"/>
                    </a:solidFill>
                  </a:tcPr>
                </a:tc>
                <a:tc>
                  <a:txBody>
                    <a:bodyPr/>
                    <a:lstStyle/>
                    <a:p>
                      <a:pPr algn="ctr">
                        <a:lnSpc>
                          <a:spcPts val="1000"/>
                        </a:lnSpc>
                      </a:pPr>
                      <a:r>
                        <a:rPr lang="en-US" sz="1800" b="1" dirty="0" smtClean="0">
                          <a:solidFill>
                            <a:srgbClr val="003359"/>
                          </a:solidFill>
                          <a:latin typeface="Arial" pitchFamily="34" charset="0"/>
                          <a:cs typeface="Arial" pitchFamily="34" charset="0"/>
                        </a:rPr>
                        <a:t>Cost</a:t>
                      </a:r>
                      <a:endParaRPr lang="en-US" sz="1800" b="1" i="0" dirty="0">
                        <a:solidFill>
                          <a:srgbClr val="003359"/>
                        </a:solidFill>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12700" cmpd="sng">
                      <a:noFill/>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95DCEE"/>
                    </a:solidFill>
                  </a:tcPr>
                </a:tc>
              </a:tr>
              <a:tr h="356840">
                <a:tc>
                  <a:txBody>
                    <a:bodyPr/>
                    <a:lstStyle/>
                    <a:p>
                      <a:pPr marL="0" marR="0" indent="0" algn="ctr" defTabSz="457200" rtl="0" eaLnBrk="1" fontAlgn="auto" latinLnBrk="0" hangingPunct="1">
                        <a:lnSpc>
                          <a:spcPts val="1000"/>
                        </a:lnSpc>
                        <a:spcBef>
                          <a:spcPts val="0"/>
                        </a:spcBef>
                        <a:spcAft>
                          <a:spcPts val="0"/>
                        </a:spcAft>
                        <a:buClrTx/>
                        <a:buSzTx/>
                        <a:buFontTx/>
                        <a:buNone/>
                        <a:tabLst/>
                        <a:defRPr/>
                      </a:pPr>
                      <a:r>
                        <a:rPr lang="en-US" sz="1600" b="0" dirty="0" smtClean="0">
                          <a:solidFill>
                            <a:srgbClr val="003359"/>
                          </a:solidFill>
                          <a:latin typeface="Arial" pitchFamily="34" charset="0"/>
                          <a:cs typeface="Arial" pitchFamily="34" charset="0"/>
                        </a:rPr>
                        <a:t>Lettuce</a:t>
                      </a:r>
                      <a:endParaRPr lang="en-US" sz="1600" b="0" i="0" dirty="0">
                        <a:solidFill>
                          <a:srgbClr val="003359"/>
                        </a:solidFill>
                        <a:latin typeface="Arial" pitchFamily="34" charset="0"/>
                        <a:cs typeface="Arial" pitchFamily="34" charset="0"/>
                      </a:endParaRPr>
                    </a:p>
                  </a:txBody>
                  <a:tcPr marT="0" marB="0" anchor="ctr">
                    <a:lnL w="9525" cap="flat" cmpd="sng" algn="ctr">
                      <a:no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C7EDF6"/>
                    </a:solidFill>
                  </a:tcPr>
                </a:tc>
                <a:tc>
                  <a:txBody>
                    <a:bodyPr/>
                    <a:lstStyle/>
                    <a:p>
                      <a:pPr marL="0" marR="0" indent="0" algn="ctr" defTabSz="457200" rtl="0" eaLnBrk="1" fontAlgn="auto" latinLnBrk="0" hangingPunct="1">
                        <a:lnSpc>
                          <a:spcPts val="1000"/>
                        </a:lnSpc>
                        <a:spcBef>
                          <a:spcPts val="0"/>
                        </a:spcBef>
                        <a:spcAft>
                          <a:spcPts val="0"/>
                        </a:spcAft>
                        <a:buClrTx/>
                        <a:buSzTx/>
                        <a:buFontTx/>
                        <a:buNone/>
                        <a:tabLst/>
                        <a:defRPr/>
                      </a:pPr>
                      <a:r>
                        <a:rPr lang="en-US" sz="1600" b="0" dirty="0" smtClean="0">
                          <a:solidFill>
                            <a:srgbClr val="003359"/>
                          </a:solidFill>
                          <a:latin typeface="Arial" pitchFamily="34" charset="0"/>
                          <a:cs typeface="Arial" pitchFamily="34" charset="0"/>
                        </a:rPr>
                        <a:t>1 box = $3</a:t>
                      </a: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C7EDF6"/>
                    </a:solidFill>
                  </a:tcPr>
                </a:tc>
              </a:tr>
              <a:tr h="356840">
                <a:tc>
                  <a:txBody>
                    <a:bodyPr/>
                    <a:lstStyle/>
                    <a:p>
                      <a:pPr algn="ctr">
                        <a:lnSpc>
                          <a:spcPts val="1000"/>
                        </a:lnSpc>
                      </a:pPr>
                      <a:r>
                        <a:rPr lang="en-US" sz="1600" b="0" dirty="0" smtClean="0">
                          <a:solidFill>
                            <a:srgbClr val="003359"/>
                          </a:solidFill>
                          <a:latin typeface="Arial" pitchFamily="34" charset="0"/>
                          <a:cs typeface="Arial" pitchFamily="34" charset="0"/>
                        </a:rPr>
                        <a:t>Peppers</a:t>
                      </a:r>
                      <a:endParaRPr lang="en-US" sz="1600" b="0" i="0" dirty="0">
                        <a:solidFill>
                          <a:srgbClr val="003359"/>
                        </a:solidFill>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E0F4F8"/>
                    </a:solidFill>
                  </a:tcPr>
                </a:tc>
                <a:tc>
                  <a:txBody>
                    <a:bodyPr/>
                    <a:lstStyle/>
                    <a:p>
                      <a:pPr algn="ctr">
                        <a:lnSpc>
                          <a:spcPts val="1000"/>
                        </a:lnSpc>
                      </a:pPr>
                      <a:r>
                        <a:rPr lang="en-US" sz="1600" b="0" dirty="0" smtClean="0">
                          <a:solidFill>
                            <a:srgbClr val="003359"/>
                          </a:solidFill>
                          <a:latin typeface="Arial" pitchFamily="34" charset="0"/>
                          <a:cs typeface="Arial" pitchFamily="34" charset="0"/>
                        </a:rPr>
                        <a:t>1 jar = $4</a:t>
                      </a:r>
                      <a:endParaRPr lang="en-US" sz="1600" b="0" i="0" dirty="0">
                        <a:solidFill>
                          <a:srgbClr val="003359"/>
                        </a:solidFill>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E0F4F8"/>
                    </a:solidFill>
                  </a:tcPr>
                </a:tc>
              </a:tr>
              <a:tr h="356840">
                <a:tc>
                  <a:txBody>
                    <a:bodyPr/>
                    <a:lstStyle/>
                    <a:p>
                      <a:pPr algn="ctr">
                        <a:lnSpc>
                          <a:spcPts val="1000"/>
                        </a:lnSpc>
                      </a:pPr>
                      <a:r>
                        <a:rPr lang="en-US" sz="1600" b="0" dirty="0" smtClean="0">
                          <a:solidFill>
                            <a:srgbClr val="003359"/>
                          </a:solidFill>
                          <a:latin typeface="Arial" pitchFamily="34" charset="0"/>
                          <a:cs typeface="Arial" pitchFamily="34" charset="0"/>
                        </a:rPr>
                        <a:t>Apples</a:t>
                      </a:r>
                      <a:endParaRPr lang="en-US" sz="1600" b="0" i="0" dirty="0">
                        <a:solidFill>
                          <a:srgbClr val="003359"/>
                        </a:solidFill>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C7EDF6"/>
                    </a:solidFill>
                  </a:tcPr>
                </a:tc>
                <a:tc>
                  <a:txBody>
                    <a:bodyPr/>
                    <a:lstStyle/>
                    <a:p>
                      <a:pPr algn="ctr">
                        <a:lnSpc>
                          <a:spcPts val="1000"/>
                        </a:lnSpc>
                      </a:pPr>
                      <a:r>
                        <a:rPr lang="en-US" sz="1600" b="0" dirty="0" smtClean="0">
                          <a:solidFill>
                            <a:srgbClr val="003359"/>
                          </a:solidFill>
                          <a:latin typeface="Arial" pitchFamily="34" charset="0"/>
                          <a:cs typeface="Arial" pitchFamily="34" charset="0"/>
                        </a:rPr>
                        <a:t>1 bag = $5</a:t>
                      </a:r>
                      <a:endParaRPr lang="en-US" sz="1600" b="0" i="0" dirty="0">
                        <a:solidFill>
                          <a:srgbClr val="003359"/>
                        </a:solidFill>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C7EDF6"/>
                    </a:solidFill>
                  </a:tcPr>
                </a:tc>
              </a:tr>
              <a:tr h="356840">
                <a:tc>
                  <a:txBody>
                    <a:bodyPr/>
                    <a:lstStyle/>
                    <a:p>
                      <a:pPr algn="ctr">
                        <a:lnSpc>
                          <a:spcPts val="1000"/>
                        </a:lnSpc>
                      </a:pPr>
                      <a:r>
                        <a:rPr lang="en-US" sz="1600" b="0" dirty="0" smtClean="0">
                          <a:solidFill>
                            <a:srgbClr val="003359"/>
                          </a:solidFill>
                          <a:latin typeface="Arial" pitchFamily="34" charset="0"/>
                          <a:cs typeface="Arial" pitchFamily="34" charset="0"/>
                        </a:rPr>
                        <a:t>Chips</a:t>
                      </a:r>
                      <a:endParaRPr lang="en-US" sz="1600" b="0" i="0" dirty="0">
                        <a:solidFill>
                          <a:srgbClr val="003359"/>
                        </a:solidFill>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E0F4F8"/>
                    </a:solidFill>
                  </a:tcPr>
                </a:tc>
                <a:tc>
                  <a:txBody>
                    <a:bodyPr/>
                    <a:lstStyle/>
                    <a:p>
                      <a:pPr algn="ctr">
                        <a:lnSpc>
                          <a:spcPts val="1000"/>
                        </a:lnSpc>
                      </a:pPr>
                      <a:r>
                        <a:rPr lang="en-US" sz="1600" b="0" dirty="0" smtClean="0">
                          <a:solidFill>
                            <a:srgbClr val="003359"/>
                          </a:solidFill>
                          <a:latin typeface="Arial" pitchFamily="34" charset="0"/>
                          <a:cs typeface="Arial" pitchFamily="34" charset="0"/>
                        </a:rPr>
                        <a:t>1 bag = $1</a:t>
                      </a:r>
                      <a:endParaRPr lang="en-US" sz="1600" b="0" i="0" dirty="0">
                        <a:solidFill>
                          <a:srgbClr val="003359"/>
                        </a:solidFill>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E0F4F8"/>
                    </a:solidFill>
                  </a:tcPr>
                </a:tc>
              </a:tr>
              <a:tr h="356840">
                <a:tc>
                  <a:txBody>
                    <a:bodyPr/>
                    <a:lstStyle/>
                    <a:p>
                      <a:pPr algn="ctr">
                        <a:lnSpc>
                          <a:spcPts val="1000"/>
                        </a:lnSpc>
                      </a:pPr>
                      <a:r>
                        <a:rPr lang="en-US" sz="1600" b="0" dirty="0" smtClean="0">
                          <a:solidFill>
                            <a:srgbClr val="003359"/>
                          </a:solidFill>
                          <a:latin typeface="Arial" pitchFamily="34" charset="0"/>
                          <a:cs typeface="Arial" pitchFamily="34" charset="0"/>
                        </a:rPr>
                        <a:t>Tomatoes</a:t>
                      </a:r>
                      <a:endParaRPr lang="en-US" sz="1600" b="0" i="0" dirty="0">
                        <a:solidFill>
                          <a:srgbClr val="003359"/>
                        </a:solidFill>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C7EDF6"/>
                    </a:solidFill>
                  </a:tcPr>
                </a:tc>
                <a:tc>
                  <a:txBody>
                    <a:bodyPr/>
                    <a:lstStyle/>
                    <a:p>
                      <a:pPr algn="ctr">
                        <a:lnSpc>
                          <a:spcPts val="1000"/>
                        </a:lnSpc>
                      </a:pPr>
                      <a:r>
                        <a:rPr lang="en-US" sz="1600" b="0" dirty="0" smtClean="0">
                          <a:solidFill>
                            <a:srgbClr val="003359"/>
                          </a:solidFill>
                          <a:latin typeface="Arial" pitchFamily="34" charset="0"/>
                          <a:cs typeface="Arial" pitchFamily="34" charset="0"/>
                        </a:rPr>
                        <a:t>1 can</a:t>
                      </a:r>
                      <a:r>
                        <a:rPr lang="en-US" sz="1600" b="0" baseline="0" dirty="0" smtClean="0">
                          <a:solidFill>
                            <a:srgbClr val="003359"/>
                          </a:solidFill>
                          <a:latin typeface="Arial" pitchFamily="34" charset="0"/>
                          <a:cs typeface="Arial" pitchFamily="34" charset="0"/>
                        </a:rPr>
                        <a:t> = $2</a:t>
                      </a:r>
                      <a:endParaRPr lang="en-US" sz="1600" b="0" i="0" dirty="0">
                        <a:solidFill>
                          <a:srgbClr val="003359"/>
                        </a:solidFill>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C7EDF6"/>
                    </a:solidFill>
                  </a:tcPr>
                </a:tc>
              </a:tr>
              <a:tr h="356840">
                <a:tc>
                  <a:txBody>
                    <a:bodyPr/>
                    <a:lstStyle/>
                    <a:p>
                      <a:pPr algn="ctr">
                        <a:lnSpc>
                          <a:spcPts val="1000"/>
                        </a:lnSpc>
                      </a:pPr>
                      <a:r>
                        <a:rPr lang="en-US" sz="1600" b="0" dirty="0" smtClean="0">
                          <a:solidFill>
                            <a:srgbClr val="003359"/>
                          </a:solidFill>
                          <a:latin typeface="Arial" pitchFamily="34" charset="0"/>
                          <a:cs typeface="Arial" pitchFamily="34" charset="0"/>
                        </a:rPr>
                        <a:t>Beans</a:t>
                      </a:r>
                      <a:endParaRPr lang="en-US" sz="1600" b="0" i="0" dirty="0">
                        <a:solidFill>
                          <a:srgbClr val="003359"/>
                        </a:solidFill>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E0F4F8"/>
                    </a:solidFill>
                  </a:tcPr>
                </a:tc>
                <a:tc>
                  <a:txBody>
                    <a:bodyPr/>
                    <a:lstStyle/>
                    <a:p>
                      <a:pPr algn="ctr">
                        <a:lnSpc>
                          <a:spcPts val="1000"/>
                        </a:lnSpc>
                      </a:pPr>
                      <a:r>
                        <a:rPr lang="en-US" sz="1600" b="0" dirty="0" smtClean="0">
                          <a:solidFill>
                            <a:srgbClr val="003359"/>
                          </a:solidFill>
                          <a:latin typeface="Arial" pitchFamily="34" charset="0"/>
                          <a:cs typeface="Arial" pitchFamily="34" charset="0"/>
                        </a:rPr>
                        <a:t>1</a:t>
                      </a:r>
                      <a:r>
                        <a:rPr lang="en-US" sz="1600" b="0" baseline="0" dirty="0" smtClean="0">
                          <a:solidFill>
                            <a:srgbClr val="003359"/>
                          </a:solidFill>
                          <a:latin typeface="Arial" pitchFamily="34" charset="0"/>
                          <a:cs typeface="Arial" pitchFamily="34" charset="0"/>
                        </a:rPr>
                        <a:t> can = $2</a:t>
                      </a:r>
                      <a:endParaRPr lang="en-US" sz="1600" b="0" i="0" dirty="0">
                        <a:solidFill>
                          <a:srgbClr val="003359"/>
                        </a:solidFill>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E0F4F8"/>
                    </a:solidFill>
                  </a:tcPr>
                </a:tc>
              </a:tr>
              <a:tr h="356840">
                <a:tc>
                  <a:txBody>
                    <a:bodyPr/>
                    <a:lstStyle/>
                    <a:p>
                      <a:pPr algn="ctr">
                        <a:lnSpc>
                          <a:spcPts val="1000"/>
                        </a:lnSpc>
                      </a:pPr>
                      <a:r>
                        <a:rPr lang="en-US" sz="1600" b="0" dirty="0" smtClean="0">
                          <a:solidFill>
                            <a:srgbClr val="003359"/>
                          </a:solidFill>
                          <a:latin typeface="Arial" pitchFamily="34" charset="0"/>
                          <a:cs typeface="Arial" pitchFamily="34" charset="0"/>
                        </a:rPr>
                        <a:t>Sugar</a:t>
                      </a:r>
                      <a:endParaRPr lang="en-US" sz="1600" b="0" i="0" dirty="0">
                        <a:solidFill>
                          <a:srgbClr val="003359"/>
                        </a:solidFill>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D0ECF3"/>
                    </a:solidFill>
                  </a:tcPr>
                </a:tc>
                <a:tc>
                  <a:txBody>
                    <a:bodyPr/>
                    <a:lstStyle/>
                    <a:p>
                      <a:pPr algn="ctr">
                        <a:lnSpc>
                          <a:spcPts val="1000"/>
                        </a:lnSpc>
                      </a:pPr>
                      <a:r>
                        <a:rPr lang="en-US" sz="1600" b="0" dirty="0" smtClean="0">
                          <a:solidFill>
                            <a:srgbClr val="003359"/>
                          </a:solidFill>
                          <a:latin typeface="Arial" pitchFamily="34" charset="0"/>
                          <a:cs typeface="Arial" pitchFamily="34" charset="0"/>
                        </a:rPr>
                        <a:t>1 packet = $1</a:t>
                      </a:r>
                      <a:endParaRPr lang="en-US" sz="1600" b="0" i="0" dirty="0">
                        <a:solidFill>
                          <a:srgbClr val="003359"/>
                        </a:solidFill>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D0ECF3"/>
                    </a:solidFill>
                  </a:tcPr>
                </a:tc>
              </a:tr>
            </a:tbl>
          </a:graphicData>
        </a:graphic>
      </p:graphicFrame>
      <p:pic>
        <p:nvPicPr>
          <p:cNvPr id="19" name="Picture 42"/>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2812724" y="2210917"/>
            <a:ext cx="1084856" cy="798535"/>
          </a:xfrm>
          <a:prstGeom prst="rect">
            <a:avLst/>
          </a:prstGeom>
        </p:spPr>
      </p:pic>
      <p:pic>
        <p:nvPicPr>
          <p:cNvPr id="20" name="Picture 45"/>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564394" y="3092553"/>
            <a:ext cx="975506" cy="731630"/>
          </a:xfrm>
          <a:prstGeom prst="rect">
            <a:avLst/>
          </a:prstGeom>
        </p:spPr>
      </p:pic>
      <p:pic>
        <p:nvPicPr>
          <p:cNvPr id="21" name="Picture 30"/>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456984" y="2210918"/>
            <a:ext cx="1197285" cy="798190"/>
          </a:xfrm>
          <a:prstGeom prst="rect">
            <a:avLst/>
          </a:prstGeom>
        </p:spPr>
      </p:pic>
      <p:pic>
        <p:nvPicPr>
          <p:cNvPr id="22" name="Picture 31"/>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1835054" y="2210918"/>
            <a:ext cx="797669" cy="798535"/>
          </a:xfrm>
          <a:prstGeom prst="rect">
            <a:avLst/>
          </a:prstGeom>
        </p:spPr>
      </p:pic>
      <p:pic>
        <p:nvPicPr>
          <p:cNvPr id="23" name="Picture 33"/>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2014239" y="3092554"/>
            <a:ext cx="485998" cy="731630"/>
          </a:xfrm>
          <a:prstGeom prst="rect">
            <a:avLst/>
          </a:prstGeom>
        </p:spPr>
      </p:pic>
      <p:pic>
        <p:nvPicPr>
          <p:cNvPr id="24" name="Picture 34"/>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a:off x="2850457" y="3092553"/>
            <a:ext cx="997896" cy="731631"/>
          </a:xfrm>
          <a:prstGeom prst="rect">
            <a:avLst/>
          </a:prstGeom>
        </p:spPr>
      </p:pic>
      <p:pic>
        <p:nvPicPr>
          <p:cNvPr id="25" name="Picture 36"/>
          <p:cNvPicPr>
            <a:picLocks noChangeAspect="1"/>
          </p:cNvPicPr>
          <p:nvPr/>
        </p:nvPicPr>
        <p:blipFill>
          <a:blip r:embed="rId9" cstate="screen">
            <a:extLst>
              <a:ext uri="{28A0092B-C50C-407E-A947-70E740481C1C}">
                <a14:useLocalDpi xmlns:a14="http://schemas.microsoft.com/office/drawing/2010/main"/>
              </a:ext>
            </a:extLst>
          </a:blip>
          <a:stretch>
            <a:fillRect/>
          </a:stretch>
        </p:blipFill>
        <p:spPr>
          <a:xfrm>
            <a:off x="402347" y="3907183"/>
            <a:ext cx="1300677" cy="867118"/>
          </a:xfrm>
          <a:prstGeom prst="rect">
            <a:avLst/>
          </a:prstGeom>
        </p:spPr>
      </p:pic>
      <p:sp>
        <p:nvSpPr>
          <p:cNvPr id="28" name="Rectangle 27"/>
          <p:cNvSpPr/>
          <p:nvPr/>
        </p:nvSpPr>
        <p:spPr>
          <a:xfrm>
            <a:off x="0" y="446088"/>
            <a:ext cx="9144000" cy="72000"/>
          </a:xfrm>
          <a:prstGeom prst="rect">
            <a:avLst/>
          </a:prstGeom>
          <a:solidFill>
            <a:srgbClr val="F12C3E">
              <a:alpha val="75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Rectangle 28"/>
          <p:cNvSpPr/>
          <p:nvPr/>
        </p:nvSpPr>
        <p:spPr>
          <a:xfrm>
            <a:off x="1" y="446088"/>
            <a:ext cx="358774" cy="72000"/>
          </a:xfrm>
          <a:prstGeom prst="rect">
            <a:avLst/>
          </a:prstGeom>
          <a:solidFill>
            <a:srgbClr val="F12C3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5195407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896140" y="1041621"/>
            <a:ext cx="5351720" cy="3568176"/>
          </a:xfrm>
          <a:prstGeom prst="rect">
            <a:avLst/>
          </a:prstGeom>
        </p:spPr>
      </p:pic>
      <p:sp>
        <p:nvSpPr>
          <p:cNvPr id="15" name="Rectangle 14"/>
          <p:cNvSpPr/>
          <p:nvPr/>
        </p:nvSpPr>
        <p:spPr>
          <a:xfrm>
            <a:off x="0" y="1"/>
            <a:ext cx="9144000" cy="447674"/>
          </a:xfrm>
          <a:prstGeom prst="rect">
            <a:avLst/>
          </a:prstGeom>
          <a:solidFill>
            <a:srgbClr val="00335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7" name="Title 8"/>
          <p:cNvSpPr txBox="1">
            <a:spLocks/>
          </p:cNvSpPr>
          <p:nvPr/>
        </p:nvSpPr>
        <p:spPr>
          <a:xfrm>
            <a:off x="355600" y="104775"/>
            <a:ext cx="5168900" cy="246221"/>
          </a:xfrm>
          <a:prstGeom prst="rect">
            <a:avLst/>
          </a:prstGeom>
        </p:spPr>
        <p:txBody>
          <a:bodyPr vert="horz" wrap="square" lIns="0" tIns="0" rIns="0" bIns="0">
            <a:spAutoFit/>
          </a:bodyPr>
          <a:lstStyle>
            <a:lvl1pPr algn="l" defTabSz="457200" rtl="0" eaLnBrk="1" latinLnBrk="0" hangingPunct="1">
              <a:spcBef>
                <a:spcPct val="0"/>
              </a:spcBef>
              <a:buNone/>
              <a:defRPr sz="1600" b="1" i="0" kern="1200">
                <a:solidFill>
                  <a:srgbClr val="FFFFFF"/>
                </a:solidFill>
                <a:latin typeface="Arial"/>
                <a:ea typeface="+mj-ea"/>
                <a:cs typeface="Arial"/>
              </a:defRPr>
            </a:lvl1pPr>
          </a:lstStyle>
          <a:p>
            <a:r>
              <a:rPr lang="en-US" dirty="0">
                <a:latin typeface="Arial" pitchFamily="34" charset="0"/>
                <a:cs typeface="Arial" pitchFamily="34" charset="0"/>
              </a:rPr>
              <a:t>Part 4.0: Communication</a:t>
            </a:r>
            <a:endParaRPr lang="en-US" sz="1400" dirty="0">
              <a:latin typeface="Arial" pitchFamily="34" charset="0"/>
              <a:cs typeface="Arial" pitchFamily="34" charset="0"/>
            </a:endParaRPr>
          </a:p>
        </p:txBody>
      </p:sp>
      <p:sp>
        <p:nvSpPr>
          <p:cNvPr id="8" name="Text Placeholder 16"/>
          <p:cNvSpPr txBox="1">
            <a:spLocks/>
          </p:cNvSpPr>
          <p:nvPr/>
        </p:nvSpPr>
        <p:spPr>
          <a:xfrm>
            <a:off x="5549900" y="95250"/>
            <a:ext cx="3238500" cy="260350"/>
          </a:xfrm>
          <a:prstGeom prst="rect">
            <a:avLst/>
          </a:prstGeom>
        </p:spPr>
        <p:txBody>
          <a:bodyPr vert="horz" lIns="0" tIns="0" rIns="0" bIns="0">
            <a:normAutofit/>
          </a:bodyPr>
          <a:lstStyle>
            <a:lvl1pPr marL="0" indent="0" algn="r" defTabSz="457200" rtl="0" eaLnBrk="1" latinLnBrk="0" hangingPunct="1">
              <a:spcBef>
                <a:spcPct val="20000"/>
              </a:spcBef>
              <a:buFont typeface="Arial"/>
              <a:buNone/>
              <a:defRPr sz="1600" b="0" i="0" kern="1200">
                <a:solidFill>
                  <a:schemeClr val="bg1"/>
                </a:solidFill>
                <a:latin typeface="Arial"/>
                <a:ea typeface="+mn-ea"/>
                <a:cs typeface="Arial"/>
              </a:defRPr>
            </a:lvl1pPr>
            <a:lvl2pPr marL="457200" indent="0" algn="l" defTabSz="457200" rtl="0" eaLnBrk="1" latinLnBrk="0" hangingPunct="1">
              <a:spcBef>
                <a:spcPct val="20000"/>
              </a:spcBef>
              <a:buFont typeface="Arial"/>
              <a:buNone/>
              <a:defRPr sz="1600" b="0" i="0" kern="1200">
                <a:solidFill>
                  <a:srgbClr val="F12C3E"/>
                </a:solidFill>
                <a:latin typeface="Arial"/>
                <a:ea typeface="+mn-ea"/>
                <a:cs typeface="Arial"/>
              </a:defRPr>
            </a:lvl2pPr>
            <a:lvl3pPr marL="914400" indent="0" algn="l" defTabSz="457200" rtl="0" eaLnBrk="1" latinLnBrk="0" hangingPunct="1">
              <a:spcBef>
                <a:spcPct val="20000"/>
              </a:spcBef>
              <a:buFont typeface="Arial"/>
              <a:buNone/>
              <a:defRPr sz="1600" b="0" i="0" kern="1200">
                <a:solidFill>
                  <a:srgbClr val="F12C3E"/>
                </a:solidFill>
                <a:latin typeface="Arial"/>
                <a:ea typeface="+mn-ea"/>
                <a:cs typeface="Arial"/>
              </a:defRPr>
            </a:lvl3pPr>
            <a:lvl4pPr marL="1371600" indent="0" algn="l" defTabSz="457200" rtl="0" eaLnBrk="1" latinLnBrk="0" hangingPunct="1">
              <a:spcBef>
                <a:spcPct val="20000"/>
              </a:spcBef>
              <a:buFont typeface="Arial"/>
              <a:buNone/>
              <a:defRPr sz="1600" b="0" i="0" kern="1200">
                <a:solidFill>
                  <a:srgbClr val="F12C3E"/>
                </a:solidFill>
                <a:latin typeface="Arial"/>
                <a:ea typeface="+mn-ea"/>
                <a:cs typeface="Arial"/>
              </a:defRPr>
            </a:lvl4pPr>
            <a:lvl5pPr marL="1828800" indent="0" algn="l" defTabSz="457200" rtl="0" eaLnBrk="1" latinLnBrk="0" hangingPunct="1">
              <a:spcBef>
                <a:spcPct val="20000"/>
              </a:spcBef>
              <a:buFont typeface="Arial"/>
              <a:buNone/>
              <a:defRPr sz="1600" b="0" i="0" kern="1200">
                <a:solidFill>
                  <a:srgbClr val="F12C3E"/>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latin typeface="Arial" pitchFamily="34" charset="0"/>
                <a:cs typeface="Arial" pitchFamily="34" charset="0"/>
              </a:rPr>
              <a:t>Activity 4.2: Extension</a:t>
            </a:r>
            <a:endParaRPr lang="en-GB" sz="1400" dirty="0">
              <a:latin typeface="Arial" pitchFamily="34" charset="0"/>
              <a:cs typeface="Arial" pitchFamily="34" charset="0"/>
            </a:endParaRPr>
          </a:p>
        </p:txBody>
      </p:sp>
      <p:grpSp>
        <p:nvGrpSpPr>
          <p:cNvPr id="9" name="Group 8"/>
          <p:cNvGrpSpPr/>
          <p:nvPr/>
        </p:nvGrpSpPr>
        <p:grpSpPr>
          <a:xfrm>
            <a:off x="5580380" y="3051016"/>
            <a:ext cx="3132000" cy="871362"/>
            <a:chOff x="1196978" y="2068988"/>
            <a:chExt cx="3132000" cy="871362"/>
          </a:xfrm>
        </p:grpSpPr>
        <p:sp>
          <p:nvSpPr>
            <p:cNvPr id="13" name="TextBox 12"/>
            <p:cNvSpPr txBox="1"/>
            <p:nvPr/>
          </p:nvSpPr>
          <p:spPr>
            <a:xfrm>
              <a:off x="1196978" y="2292350"/>
              <a:ext cx="3132000" cy="648000"/>
            </a:xfrm>
            <a:prstGeom prst="rect">
              <a:avLst/>
            </a:prstGeom>
            <a:solidFill>
              <a:srgbClr val="C7EDF6"/>
            </a:solidFill>
            <a:ln w="161925" cap="rnd">
              <a:solidFill>
                <a:srgbClr val="C7EDF6"/>
              </a:solidFill>
            </a:ln>
            <a:effectLst/>
          </p:spPr>
          <p:txBody>
            <a:bodyPr wrap="square" lIns="0" tIns="0" rIns="0" bIns="0" rtlCol="0" anchor="ctr" anchorCtr="1">
              <a:noAutofit/>
            </a:bodyPr>
            <a:lstStyle/>
            <a:p>
              <a:pPr algn="ctr"/>
              <a:r>
                <a:rPr lang="en-GB" sz="1600" dirty="0">
                  <a:solidFill>
                    <a:srgbClr val="003359"/>
                  </a:solidFill>
                  <a:latin typeface="Arial" pitchFamily="34" charset="0"/>
                  <a:cs typeface="Arial" pitchFamily="34" charset="0"/>
                </a:rPr>
                <a:t>Let’s plan a dinner to welcome our new Wall Street English Teacher!</a:t>
              </a:r>
              <a:endParaRPr lang="en-US" sz="1600" dirty="0">
                <a:solidFill>
                  <a:srgbClr val="003359"/>
                </a:solidFill>
                <a:latin typeface="Arial" pitchFamily="34" charset="0"/>
                <a:cs typeface="Arial" pitchFamily="34" charset="0"/>
              </a:endParaRPr>
            </a:p>
          </p:txBody>
        </p:sp>
        <p:sp>
          <p:nvSpPr>
            <p:cNvPr id="14" name="Right Triangle 13"/>
            <p:cNvSpPr/>
            <p:nvPr/>
          </p:nvSpPr>
          <p:spPr>
            <a:xfrm rot="10800000" flipH="1" flipV="1">
              <a:off x="1313815" y="2068988"/>
              <a:ext cx="146051" cy="146051"/>
            </a:xfrm>
            <a:prstGeom prst="rtTriangle">
              <a:avLst/>
            </a:prstGeom>
            <a:solidFill>
              <a:srgbClr val="C7EDF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grpSp>
      <p:sp>
        <p:nvSpPr>
          <p:cNvPr id="12" name="Rectangle 11"/>
          <p:cNvSpPr/>
          <p:nvPr/>
        </p:nvSpPr>
        <p:spPr>
          <a:xfrm>
            <a:off x="0" y="446088"/>
            <a:ext cx="9144000" cy="72000"/>
          </a:xfrm>
          <a:prstGeom prst="rect">
            <a:avLst/>
          </a:prstGeom>
          <a:solidFill>
            <a:srgbClr val="F12C3E">
              <a:alpha val="75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p:cNvSpPr/>
          <p:nvPr/>
        </p:nvSpPr>
        <p:spPr>
          <a:xfrm>
            <a:off x="1" y="446088"/>
            <a:ext cx="358774" cy="72000"/>
          </a:xfrm>
          <a:prstGeom prst="rect">
            <a:avLst/>
          </a:prstGeom>
          <a:solidFill>
            <a:srgbClr val="F12C3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436904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1"/>
            <a:ext cx="9144000" cy="447674"/>
          </a:xfrm>
          <a:prstGeom prst="rect">
            <a:avLst/>
          </a:prstGeom>
          <a:solidFill>
            <a:srgbClr val="00335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7" name="Title 8"/>
          <p:cNvSpPr txBox="1">
            <a:spLocks/>
          </p:cNvSpPr>
          <p:nvPr/>
        </p:nvSpPr>
        <p:spPr>
          <a:xfrm>
            <a:off x="355600" y="104775"/>
            <a:ext cx="5168900" cy="246221"/>
          </a:xfrm>
          <a:prstGeom prst="rect">
            <a:avLst/>
          </a:prstGeom>
        </p:spPr>
        <p:txBody>
          <a:bodyPr vert="horz" wrap="square" lIns="0" tIns="0" rIns="0" bIns="0">
            <a:spAutoFit/>
          </a:bodyPr>
          <a:lstStyle>
            <a:lvl1pPr algn="l" defTabSz="457200" rtl="0" eaLnBrk="1" latinLnBrk="0" hangingPunct="1">
              <a:spcBef>
                <a:spcPct val="0"/>
              </a:spcBef>
              <a:buNone/>
              <a:defRPr sz="1600" b="1" i="0" kern="1200">
                <a:solidFill>
                  <a:srgbClr val="FFFFFF"/>
                </a:solidFill>
                <a:latin typeface="Arial"/>
                <a:ea typeface="+mj-ea"/>
                <a:cs typeface="Arial"/>
              </a:defRPr>
            </a:lvl1pPr>
          </a:lstStyle>
          <a:p>
            <a:r>
              <a:rPr lang="en-US" kern="0" dirty="0">
                <a:latin typeface="Arial" pitchFamily="34" charset="0"/>
                <a:cs typeface="Arial" pitchFamily="34" charset="0"/>
              </a:rPr>
              <a:t>Part 4.0: Communication</a:t>
            </a:r>
            <a:endParaRPr lang="en-US" dirty="0">
              <a:latin typeface="Arial" pitchFamily="34" charset="0"/>
              <a:cs typeface="Arial" pitchFamily="34" charset="0"/>
            </a:endParaRPr>
          </a:p>
        </p:txBody>
      </p:sp>
      <p:sp>
        <p:nvSpPr>
          <p:cNvPr id="8" name="Text Placeholder 16"/>
          <p:cNvSpPr txBox="1">
            <a:spLocks/>
          </p:cNvSpPr>
          <p:nvPr/>
        </p:nvSpPr>
        <p:spPr>
          <a:xfrm>
            <a:off x="5549900" y="95250"/>
            <a:ext cx="3238500" cy="260350"/>
          </a:xfrm>
          <a:prstGeom prst="rect">
            <a:avLst/>
          </a:prstGeom>
        </p:spPr>
        <p:txBody>
          <a:bodyPr vert="horz" lIns="0" tIns="0" rIns="0" bIns="0">
            <a:normAutofit/>
          </a:bodyPr>
          <a:lstStyle>
            <a:lvl1pPr marL="0" indent="0" algn="r" defTabSz="457200" rtl="0" eaLnBrk="1" latinLnBrk="0" hangingPunct="1">
              <a:spcBef>
                <a:spcPct val="20000"/>
              </a:spcBef>
              <a:buFont typeface="Arial"/>
              <a:buNone/>
              <a:defRPr sz="1600" b="0" i="0" kern="1200">
                <a:solidFill>
                  <a:schemeClr val="bg1"/>
                </a:solidFill>
                <a:latin typeface="Arial"/>
                <a:ea typeface="+mn-ea"/>
                <a:cs typeface="Arial"/>
              </a:defRPr>
            </a:lvl1pPr>
            <a:lvl2pPr marL="457200" indent="0" algn="l" defTabSz="457200" rtl="0" eaLnBrk="1" latinLnBrk="0" hangingPunct="1">
              <a:spcBef>
                <a:spcPct val="20000"/>
              </a:spcBef>
              <a:buFont typeface="Arial"/>
              <a:buNone/>
              <a:defRPr sz="1600" b="0" i="0" kern="1200">
                <a:solidFill>
                  <a:srgbClr val="F12C3E"/>
                </a:solidFill>
                <a:latin typeface="Arial"/>
                <a:ea typeface="+mn-ea"/>
                <a:cs typeface="Arial"/>
              </a:defRPr>
            </a:lvl2pPr>
            <a:lvl3pPr marL="914400" indent="0" algn="l" defTabSz="457200" rtl="0" eaLnBrk="1" latinLnBrk="0" hangingPunct="1">
              <a:spcBef>
                <a:spcPct val="20000"/>
              </a:spcBef>
              <a:buFont typeface="Arial"/>
              <a:buNone/>
              <a:defRPr sz="1600" b="0" i="0" kern="1200">
                <a:solidFill>
                  <a:srgbClr val="F12C3E"/>
                </a:solidFill>
                <a:latin typeface="Arial"/>
                <a:ea typeface="+mn-ea"/>
                <a:cs typeface="Arial"/>
              </a:defRPr>
            </a:lvl3pPr>
            <a:lvl4pPr marL="1371600" indent="0" algn="l" defTabSz="457200" rtl="0" eaLnBrk="1" latinLnBrk="0" hangingPunct="1">
              <a:spcBef>
                <a:spcPct val="20000"/>
              </a:spcBef>
              <a:buFont typeface="Arial"/>
              <a:buNone/>
              <a:defRPr sz="1600" b="0" i="0" kern="1200">
                <a:solidFill>
                  <a:srgbClr val="F12C3E"/>
                </a:solidFill>
                <a:latin typeface="Arial"/>
                <a:ea typeface="+mn-ea"/>
                <a:cs typeface="Arial"/>
              </a:defRPr>
            </a:lvl4pPr>
            <a:lvl5pPr marL="1828800" indent="0" algn="l" defTabSz="457200" rtl="0" eaLnBrk="1" latinLnBrk="0" hangingPunct="1">
              <a:spcBef>
                <a:spcPct val="20000"/>
              </a:spcBef>
              <a:buFont typeface="Arial"/>
              <a:buNone/>
              <a:defRPr sz="1600" b="0" i="0" kern="1200">
                <a:solidFill>
                  <a:srgbClr val="F12C3E"/>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latin typeface="Arial" pitchFamily="34" charset="0"/>
                <a:cs typeface="Arial" pitchFamily="34" charset="0"/>
              </a:rPr>
              <a:t>Activity 4.2: Practice</a:t>
            </a:r>
            <a:endParaRPr lang="en-GB" dirty="0">
              <a:latin typeface="Arial" pitchFamily="34" charset="0"/>
              <a:cs typeface="Arial" pitchFamily="34" charset="0"/>
            </a:endParaRPr>
          </a:p>
        </p:txBody>
      </p:sp>
      <p:graphicFrame>
        <p:nvGraphicFramePr>
          <p:cNvPr id="9" name="Table 8"/>
          <p:cNvGraphicFramePr>
            <a:graphicFrameLocks noGrp="1"/>
          </p:cNvGraphicFramePr>
          <p:nvPr>
            <p:extLst>
              <p:ext uri="{D42A27DB-BD31-4B8C-83A1-F6EECF244321}">
                <p14:modId xmlns:p14="http://schemas.microsoft.com/office/powerpoint/2010/main" val="3912325195"/>
              </p:ext>
            </p:extLst>
          </p:nvPr>
        </p:nvGraphicFramePr>
        <p:xfrm>
          <a:off x="361950" y="698500"/>
          <a:ext cx="8420104" cy="4241794"/>
        </p:xfrm>
        <a:graphic>
          <a:graphicData uri="http://schemas.openxmlformats.org/drawingml/2006/table">
            <a:tbl>
              <a:tblPr firstRow="1" firstCol="1" bandRow="1">
                <a:tableStyleId>{5C22544A-7EE6-4342-B048-85BDC9FD1C3A}</a:tableStyleId>
              </a:tblPr>
              <a:tblGrid>
                <a:gridCol w="330200"/>
                <a:gridCol w="4102100"/>
                <a:gridCol w="996951"/>
                <a:gridCol w="996951"/>
                <a:gridCol w="996951"/>
                <a:gridCol w="996951"/>
              </a:tblGrid>
              <a:tr h="342898">
                <a:tc>
                  <a:txBody>
                    <a:bodyPr/>
                    <a:lstStyle/>
                    <a:p>
                      <a:pPr>
                        <a:lnSpc>
                          <a:spcPts val="1000"/>
                        </a:lnSpc>
                      </a:pPr>
                      <a:endParaRPr lang="en-US" sz="1000" b="0" i="0" dirty="0">
                        <a:latin typeface="Arial" pitchFamily="34" charset="0"/>
                        <a:cs typeface="Arial" pitchFamily="34" charset="0"/>
                      </a:endParaRPr>
                    </a:p>
                  </a:txBody>
                  <a:tcPr marT="0" marB="0" anchor="ctr">
                    <a:lnB w="38100" cmpd="sng">
                      <a:noFill/>
                    </a:lnB>
                    <a:noFill/>
                  </a:tcPr>
                </a:tc>
                <a:tc>
                  <a:txBody>
                    <a:bodyPr/>
                    <a:lstStyle/>
                    <a:p>
                      <a:pPr>
                        <a:lnSpc>
                          <a:spcPts val="1000"/>
                        </a:lnSpc>
                      </a:pPr>
                      <a:endParaRPr lang="en-US" sz="1000" b="0" i="0">
                        <a:latin typeface="Arial" pitchFamily="34" charset="0"/>
                        <a:cs typeface="Arial" pitchFamily="34" charset="0"/>
                      </a:endParaRPr>
                    </a:p>
                  </a:txBody>
                  <a:tcPr marT="0" marB="0" anchor="ctr">
                    <a:lnR w="12700" cmpd="sng">
                      <a:noFill/>
                    </a:lnR>
                    <a:lnB w="38100" cmpd="sng">
                      <a:noFill/>
                    </a:lnB>
                    <a:noFill/>
                  </a:tcPr>
                </a:tc>
                <a:tc>
                  <a:txBody>
                    <a:bodyPr/>
                    <a:lstStyle/>
                    <a:p>
                      <a:pPr algn="ctr">
                        <a:lnSpc>
                          <a:spcPts val="1000"/>
                        </a:lnSpc>
                      </a:pPr>
                      <a:r>
                        <a:rPr lang="en-US" sz="1000" b="1" i="0" dirty="0">
                          <a:solidFill>
                            <a:srgbClr val="003359"/>
                          </a:solidFill>
                          <a:latin typeface="Arial" pitchFamily="34" charset="0"/>
                          <a:cs typeface="Arial" pitchFamily="34" charset="0"/>
                        </a:rPr>
                        <a:t>Great job!</a:t>
                      </a:r>
                    </a:p>
                  </a:txBody>
                  <a:tcPr marT="0" marB="0" anchor="ctr">
                    <a:lnL w="12700" cmpd="sng">
                      <a:noFill/>
                    </a:lnL>
                    <a:lnR w="9525" cap="flat" cmpd="sng" algn="ctr">
                      <a:solidFill>
                        <a:prstClr val="white"/>
                      </a:solidFill>
                      <a:prstDash val="solid"/>
                      <a:round/>
                      <a:headEnd type="none" w="med" len="med"/>
                      <a:tailEnd type="none" w="med" len="med"/>
                    </a:lnR>
                    <a:lnT w="12700" cmpd="sng">
                      <a:noFill/>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95DCEE"/>
                    </a:solidFill>
                  </a:tcPr>
                </a:tc>
                <a:tc>
                  <a:txBody>
                    <a:bodyPr/>
                    <a:lstStyle/>
                    <a:p>
                      <a:pPr algn="ctr">
                        <a:lnSpc>
                          <a:spcPts val="1000"/>
                        </a:lnSpc>
                      </a:pPr>
                      <a:r>
                        <a:rPr lang="en-US" sz="1000" b="1" i="0">
                          <a:solidFill>
                            <a:srgbClr val="003359"/>
                          </a:solidFill>
                          <a:latin typeface="Arial" pitchFamily="34" charset="0"/>
                          <a:cs typeface="Arial" pitchFamily="34" charset="0"/>
                        </a:rPr>
                        <a:t>Well done</a:t>
                      </a: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12700" cmpd="sng">
                      <a:noFill/>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95DCEE"/>
                    </a:solidFill>
                  </a:tcPr>
                </a:tc>
                <a:tc>
                  <a:txBody>
                    <a:bodyPr/>
                    <a:lstStyle/>
                    <a:p>
                      <a:pPr algn="ctr">
                        <a:lnSpc>
                          <a:spcPts val="1000"/>
                        </a:lnSpc>
                      </a:pPr>
                      <a:r>
                        <a:rPr lang="en-US" sz="1000" b="1" i="0">
                          <a:solidFill>
                            <a:srgbClr val="003359"/>
                          </a:solidFill>
                          <a:latin typeface="Arial" pitchFamily="34" charset="0"/>
                          <a:cs typeface="Arial" pitchFamily="34" charset="0"/>
                        </a:rPr>
                        <a:t>Good try</a:t>
                      </a: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12700" cmpd="sng">
                      <a:noFill/>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95DCEE"/>
                    </a:solidFill>
                  </a:tcPr>
                </a:tc>
                <a:tc>
                  <a:txBody>
                    <a:bodyPr/>
                    <a:lstStyle/>
                    <a:p>
                      <a:pPr algn="ctr">
                        <a:lnSpc>
                          <a:spcPts val="1000"/>
                        </a:lnSpc>
                      </a:pPr>
                      <a:r>
                        <a:rPr lang="en-US" sz="1000" b="1" i="0" dirty="0">
                          <a:solidFill>
                            <a:srgbClr val="003359"/>
                          </a:solidFill>
                          <a:latin typeface="Arial" pitchFamily="34" charset="0"/>
                          <a:cs typeface="Arial" pitchFamily="34" charset="0"/>
                        </a:rPr>
                        <a:t>Need more practice</a:t>
                      </a:r>
                    </a:p>
                  </a:txBody>
                  <a:tcPr marT="0" marB="0" anchor="ctr">
                    <a:lnL w="9525" cap="flat" cmpd="sng" algn="ctr">
                      <a:solidFill>
                        <a:prstClr val="white"/>
                      </a:solidFill>
                      <a:prstDash val="solid"/>
                      <a:round/>
                      <a:headEnd type="none" w="med" len="med"/>
                      <a:tailEnd type="none" w="med" len="med"/>
                    </a:lnL>
                    <a:lnR w="12700" cmpd="sng">
                      <a:noFill/>
                    </a:lnR>
                    <a:lnT w="12700" cmpd="sng">
                      <a:noFill/>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95DCEE"/>
                    </a:solidFill>
                  </a:tcPr>
                </a:tc>
              </a:tr>
              <a:tr h="243681">
                <a:tc rowSpan="4">
                  <a:txBody>
                    <a:bodyPr/>
                    <a:lstStyle/>
                    <a:p>
                      <a:pPr algn="ctr">
                        <a:lnSpc>
                          <a:spcPts val="1000"/>
                        </a:lnSpc>
                      </a:pPr>
                      <a:r>
                        <a:rPr lang="en-US" sz="1000" b="0" i="0" kern="1500" spc="30">
                          <a:solidFill>
                            <a:schemeClr val="bg1"/>
                          </a:solidFill>
                          <a:latin typeface="Arial" pitchFamily="34" charset="0"/>
                          <a:cs typeface="Arial" pitchFamily="34" charset="0"/>
                        </a:rPr>
                        <a:t>Student 1</a:t>
                      </a:r>
                    </a:p>
                  </a:txBody>
                  <a:tcPr marT="0" marB="0" vert="vert270" anchor="ctr">
                    <a:lnL w="12700" cmpd="sng">
                      <a:noFill/>
                    </a:lnL>
                    <a:lnR w="9525" cap="flat" cmpd="sng" algn="ctr">
                      <a:noFill/>
                      <a:prstDash val="solid"/>
                      <a:round/>
                      <a:headEnd type="none" w="med" len="med"/>
                      <a:tailEnd type="none" w="med" len="med"/>
                    </a:lnR>
                    <a:lnT w="38100" cmpd="sng">
                      <a:noFill/>
                    </a:lnT>
                    <a:lnB w="9525" cap="flat" cmpd="sng" algn="ctr">
                      <a:solidFill>
                        <a:prstClr val="white"/>
                      </a:solidFill>
                      <a:prstDash val="solid"/>
                      <a:round/>
                      <a:headEnd type="none" w="med" len="med"/>
                      <a:tailEnd type="none" w="med" len="med"/>
                    </a:lnB>
                    <a:lnTlToBr w="12700" cmpd="sng">
                      <a:noFill/>
                      <a:prstDash val="solid"/>
                    </a:lnTlToBr>
                    <a:lnBlToTr w="12700" cmpd="sng">
                      <a:noFill/>
                      <a:prstDash val="solid"/>
                    </a:lnBlToTr>
                    <a:solidFill>
                      <a:srgbClr val="003359"/>
                    </a:solidFill>
                  </a:tcPr>
                </a:tc>
                <a:tc>
                  <a:txBody>
                    <a:bodyPr/>
                    <a:lstStyle/>
                    <a:p>
                      <a:pPr>
                        <a:lnSpc>
                          <a:spcPts val="1000"/>
                        </a:lnSpc>
                      </a:pPr>
                      <a:r>
                        <a:rPr lang="en-US" sz="1000" b="1" i="0" dirty="0">
                          <a:solidFill>
                            <a:srgbClr val="003359"/>
                          </a:solidFill>
                          <a:latin typeface="Arial" pitchFamily="34" charset="0"/>
                          <a:cs typeface="Arial" pitchFamily="34" charset="0"/>
                        </a:rPr>
                        <a:t>Range: </a:t>
                      </a:r>
                      <a:r>
                        <a:rPr lang="en-US" sz="1000" b="0" i="0" dirty="0">
                          <a:solidFill>
                            <a:srgbClr val="003359"/>
                          </a:solidFill>
                          <a:latin typeface="Arial" pitchFamily="34" charset="0"/>
                          <a:cs typeface="Arial" pitchFamily="34" charset="0"/>
                        </a:rPr>
                        <a:t>How well you produce a range of language</a:t>
                      </a:r>
                    </a:p>
                  </a:txBody>
                  <a:tcPr marT="0" marB="0" anchor="ctr">
                    <a:lnL w="9525" cap="flat" cmpd="sng" algn="ctr">
                      <a:noFill/>
                      <a:prstDash val="solid"/>
                      <a:round/>
                      <a:headEnd type="none" w="med" len="med"/>
                      <a:tailEnd type="none" w="med" len="med"/>
                    </a:lnL>
                    <a:lnR w="9525" cap="flat" cmpd="sng" algn="ctr">
                      <a:solidFill>
                        <a:prstClr val="white"/>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solidFill>
                      <a:srgbClr val="C7EDF6"/>
                    </a:solidFill>
                  </a:tcPr>
                </a:tc>
                <a:tc>
                  <a:txBody>
                    <a:bodyPr/>
                    <a:lstStyle/>
                    <a:p>
                      <a:pPr>
                        <a:lnSpc>
                          <a:spcPts val="1000"/>
                        </a:lnSpc>
                      </a:pPr>
                      <a:endParaRPr lang="en-US" sz="1000" b="0" i="0" dirty="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C7EDF6"/>
                    </a:solidFill>
                  </a:tcPr>
                </a:tc>
                <a:tc>
                  <a:txBody>
                    <a:bodyPr/>
                    <a:lstStyle/>
                    <a:p>
                      <a:pPr>
                        <a:lnSpc>
                          <a:spcPts val="1000"/>
                        </a:lnSpc>
                      </a:pPr>
                      <a:endParaRPr lang="en-US" sz="1000" b="0" i="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C7EDF6"/>
                    </a:solidFill>
                  </a:tcPr>
                </a:tc>
                <a:tc>
                  <a:txBody>
                    <a:bodyPr/>
                    <a:lstStyle/>
                    <a:p>
                      <a:pPr>
                        <a:lnSpc>
                          <a:spcPts val="1000"/>
                        </a:lnSpc>
                      </a:pPr>
                      <a:endParaRPr lang="en-US" sz="1000" b="0" i="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C7EDF6"/>
                    </a:solidFill>
                  </a:tcPr>
                </a:tc>
                <a:tc>
                  <a:txBody>
                    <a:bodyPr/>
                    <a:lstStyle/>
                    <a:p>
                      <a:pPr>
                        <a:lnSpc>
                          <a:spcPts val="1000"/>
                        </a:lnSpc>
                      </a:pPr>
                      <a:endParaRPr lang="en-US" sz="1000" b="0" i="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12700" cmpd="sng">
                      <a:noFill/>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C7EDF6"/>
                    </a:solidFill>
                  </a:tcPr>
                </a:tc>
              </a:tr>
              <a:tr h="243681">
                <a:tc vMerge="1">
                  <a:txBody>
                    <a:bodyPr/>
                    <a:lstStyle/>
                    <a:p>
                      <a:pPr>
                        <a:lnSpc>
                          <a:spcPts val="1000"/>
                        </a:lnSpc>
                      </a:pPr>
                      <a:endParaRPr lang="en-US" sz="1000" b="0" i="0">
                        <a:latin typeface="Arial"/>
                        <a:cs typeface="Arial"/>
                      </a:endParaRPr>
                    </a:p>
                  </a:txBody>
                  <a:tcPr anchor="ctr"/>
                </a:tc>
                <a:tc>
                  <a:txBody>
                    <a:bodyPr/>
                    <a:lstStyle/>
                    <a:p>
                      <a:pPr marL="0" marR="0" indent="0" algn="l" defTabSz="457200" rtl="0" eaLnBrk="1" fontAlgn="auto" latinLnBrk="0" hangingPunct="1">
                        <a:lnSpc>
                          <a:spcPts val="1000"/>
                        </a:lnSpc>
                        <a:spcBef>
                          <a:spcPts val="0"/>
                        </a:spcBef>
                        <a:spcAft>
                          <a:spcPts val="0"/>
                        </a:spcAft>
                        <a:buClrTx/>
                        <a:buSzTx/>
                        <a:buFontTx/>
                        <a:buNone/>
                        <a:tabLst/>
                        <a:defRPr/>
                      </a:pPr>
                      <a:r>
                        <a:rPr lang="en-US" sz="1000" b="1" i="0" dirty="0">
                          <a:solidFill>
                            <a:srgbClr val="003359"/>
                          </a:solidFill>
                          <a:latin typeface="Arial" pitchFamily="34" charset="0"/>
                          <a:cs typeface="Arial" pitchFamily="34" charset="0"/>
                        </a:rPr>
                        <a:t>Accuracy:</a:t>
                      </a:r>
                      <a:r>
                        <a:rPr lang="en-US" sz="1000" b="0" i="0" dirty="0">
                          <a:solidFill>
                            <a:srgbClr val="003359"/>
                          </a:solidFill>
                          <a:latin typeface="Arial" pitchFamily="34" charset="0"/>
                          <a:cs typeface="Arial" pitchFamily="34" charset="0"/>
                        </a:rPr>
                        <a:t> How often you make mistakes</a:t>
                      </a:r>
                    </a:p>
                  </a:txBody>
                  <a:tcPr marT="0" marB="0" anchor="ctr">
                    <a:lnL w="9525" cap="flat" cmpd="sng" algn="ctr">
                      <a:noFill/>
                      <a:prstDash val="solid"/>
                      <a:round/>
                      <a:headEnd type="none" w="med" len="med"/>
                      <a:tailEnd type="none" w="med" len="med"/>
                    </a:lnL>
                    <a:lnR w="9525" cap="flat" cmpd="sng" algn="ctr">
                      <a:solidFill>
                        <a:prstClr val="white"/>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E0F4F8"/>
                    </a:solidFill>
                  </a:tcPr>
                </a:tc>
                <a:tc>
                  <a:txBody>
                    <a:bodyPr/>
                    <a:lstStyle/>
                    <a:p>
                      <a:pPr>
                        <a:lnSpc>
                          <a:spcPts val="1000"/>
                        </a:lnSpc>
                      </a:pPr>
                      <a:endParaRPr lang="en-US" sz="1000" b="0" i="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E0F4F8"/>
                    </a:solidFill>
                  </a:tcPr>
                </a:tc>
                <a:tc>
                  <a:txBody>
                    <a:bodyPr/>
                    <a:lstStyle/>
                    <a:p>
                      <a:pPr>
                        <a:lnSpc>
                          <a:spcPts val="1000"/>
                        </a:lnSpc>
                      </a:pPr>
                      <a:endParaRPr lang="en-US" sz="1000" b="0" i="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E0F4F8"/>
                    </a:solidFill>
                  </a:tcPr>
                </a:tc>
                <a:tc>
                  <a:txBody>
                    <a:bodyPr/>
                    <a:lstStyle/>
                    <a:p>
                      <a:pPr>
                        <a:lnSpc>
                          <a:spcPts val="1000"/>
                        </a:lnSpc>
                      </a:pPr>
                      <a:endParaRPr lang="en-US" sz="1000" b="0" i="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E0F4F8"/>
                    </a:solidFill>
                  </a:tcPr>
                </a:tc>
                <a:tc>
                  <a:txBody>
                    <a:bodyPr/>
                    <a:lstStyle/>
                    <a:p>
                      <a:pPr>
                        <a:lnSpc>
                          <a:spcPts val="1000"/>
                        </a:lnSpc>
                      </a:pPr>
                      <a:endParaRPr lang="en-US" sz="1000" b="0" i="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12700" cmpd="sng">
                      <a:noFill/>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E0F4F8"/>
                    </a:solidFill>
                  </a:tcPr>
                </a:tc>
              </a:tr>
              <a:tr h="243681">
                <a:tc vMerge="1">
                  <a:txBody>
                    <a:bodyPr/>
                    <a:lstStyle/>
                    <a:p>
                      <a:pPr>
                        <a:lnSpc>
                          <a:spcPts val="1000"/>
                        </a:lnSpc>
                      </a:pPr>
                      <a:endParaRPr lang="en-US" sz="1000" b="0" i="0">
                        <a:latin typeface="Arial"/>
                        <a:cs typeface="Arial"/>
                      </a:endParaRPr>
                    </a:p>
                  </a:txBody>
                  <a:tcPr anchor="ctr"/>
                </a:tc>
                <a:tc>
                  <a:txBody>
                    <a:bodyPr/>
                    <a:lstStyle/>
                    <a:p>
                      <a:pPr marL="0" marR="0" indent="0" algn="l" defTabSz="457200" rtl="0" eaLnBrk="1" fontAlgn="auto" latinLnBrk="0" hangingPunct="1">
                        <a:lnSpc>
                          <a:spcPts val="1000"/>
                        </a:lnSpc>
                        <a:spcBef>
                          <a:spcPts val="0"/>
                        </a:spcBef>
                        <a:spcAft>
                          <a:spcPts val="0"/>
                        </a:spcAft>
                        <a:buClrTx/>
                        <a:buSzTx/>
                        <a:buFontTx/>
                        <a:buNone/>
                        <a:tabLst/>
                        <a:defRPr/>
                      </a:pPr>
                      <a:r>
                        <a:rPr lang="en-US" sz="1000" b="1" i="0" dirty="0">
                          <a:solidFill>
                            <a:srgbClr val="003359"/>
                          </a:solidFill>
                          <a:latin typeface="Arial" pitchFamily="34" charset="0"/>
                          <a:cs typeface="Arial" pitchFamily="34" charset="0"/>
                        </a:rPr>
                        <a:t>Quality of interaction: </a:t>
                      </a:r>
                      <a:r>
                        <a:rPr lang="en-US" sz="1000" b="0" i="0" dirty="0">
                          <a:solidFill>
                            <a:srgbClr val="003359"/>
                          </a:solidFill>
                          <a:latin typeface="Arial" pitchFamily="34" charset="0"/>
                          <a:cs typeface="Arial" pitchFamily="34" charset="0"/>
                        </a:rPr>
                        <a:t>How well you ask and answer questions</a:t>
                      </a:r>
                    </a:p>
                  </a:txBody>
                  <a:tcPr marT="0" marB="0" anchor="ctr">
                    <a:lnL w="9525" cap="flat" cmpd="sng" algn="ctr">
                      <a:noFill/>
                      <a:prstDash val="solid"/>
                      <a:round/>
                      <a:headEnd type="none" w="med" len="med"/>
                      <a:tailEnd type="none" w="med" len="med"/>
                    </a:lnL>
                    <a:lnR w="9525" cap="flat" cmpd="sng" algn="ctr">
                      <a:solidFill>
                        <a:prstClr val="white"/>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C7EDF6"/>
                    </a:solidFill>
                  </a:tcPr>
                </a:tc>
                <a:tc>
                  <a:txBody>
                    <a:bodyPr/>
                    <a:lstStyle/>
                    <a:p>
                      <a:pPr>
                        <a:lnSpc>
                          <a:spcPts val="1000"/>
                        </a:lnSpc>
                      </a:pPr>
                      <a:endParaRPr lang="en-US" sz="1000" b="0" i="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C7EDF6"/>
                    </a:solidFill>
                  </a:tcPr>
                </a:tc>
                <a:tc>
                  <a:txBody>
                    <a:bodyPr/>
                    <a:lstStyle/>
                    <a:p>
                      <a:pPr>
                        <a:lnSpc>
                          <a:spcPts val="1000"/>
                        </a:lnSpc>
                      </a:pPr>
                      <a:endParaRPr lang="en-US" sz="1000" b="0" i="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C7EDF6"/>
                    </a:solidFill>
                  </a:tcPr>
                </a:tc>
                <a:tc>
                  <a:txBody>
                    <a:bodyPr/>
                    <a:lstStyle/>
                    <a:p>
                      <a:pPr>
                        <a:lnSpc>
                          <a:spcPts val="1000"/>
                        </a:lnSpc>
                      </a:pPr>
                      <a:endParaRPr lang="en-US" sz="1000" b="0" i="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C7EDF6"/>
                    </a:solidFill>
                  </a:tcPr>
                </a:tc>
                <a:tc>
                  <a:txBody>
                    <a:bodyPr/>
                    <a:lstStyle/>
                    <a:p>
                      <a:pPr>
                        <a:lnSpc>
                          <a:spcPts val="1000"/>
                        </a:lnSpc>
                      </a:pPr>
                      <a:endParaRPr lang="en-US" sz="1000" b="0" i="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12700" cmpd="sng">
                      <a:noFill/>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C7EDF6"/>
                    </a:solidFill>
                  </a:tcPr>
                </a:tc>
              </a:tr>
              <a:tr h="243681">
                <a:tc vMerge="1">
                  <a:txBody>
                    <a:bodyPr/>
                    <a:lstStyle/>
                    <a:p>
                      <a:pPr>
                        <a:lnSpc>
                          <a:spcPts val="1000"/>
                        </a:lnSpc>
                      </a:pPr>
                      <a:endParaRPr lang="en-US" sz="1000" b="0" i="0">
                        <a:latin typeface="Arial"/>
                        <a:cs typeface="Arial"/>
                      </a:endParaRPr>
                    </a:p>
                  </a:txBody>
                  <a:tcPr anchor="ctr"/>
                </a:tc>
                <a:tc>
                  <a:txBody>
                    <a:bodyPr/>
                    <a:lstStyle/>
                    <a:p>
                      <a:pPr>
                        <a:lnSpc>
                          <a:spcPts val="1000"/>
                        </a:lnSpc>
                      </a:pPr>
                      <a:r>
                        <a:rPr lang="en-US" sz="1000" b="1" i="0" dirty="0">
                          <a:solidFill>
                            <a:srgbClr val="003359"/>
                          </a:solidFill>
                          <a:latin typeface="Arial" pitchFamily="34" charset="0"/>
                          <a:cs typeface="Arial" pitchFamily="34" charset="0"/>
                        </a:rPr>
                        <a:t>Fluency and Spoken Production: </a:t>
                      </a:r>
                      <a:r>
                        <a:rPr lang="en-US" sz="1000" b="0" i="0" dirty="0">
                          <a:solidFill>
                            <a:srgbClr val="003359"/>
                          </a:solidFill>
                          <a:latin typeface="Arial" pitchFamily="34" charset="0"/>
                          <a:cs typeface="Arial" pitchFamily="34" charset="0"/>
                        </a:rPr>
                        <a:t>How clearly you present ideas</a:t>
                      </a:r>
                      <a:endParaRPr lang="en-US" sz="1000" b="0" i="0" dirty="0">
                        <a:latin typeface="Arial" pitchFamily="34" charset="0"/>
                        <a:cs typeface="Arial" pitchFamily="34" charset="0"/>
                      </a:endParaRPr>
                    </a:p>
                  </a:txBody>
                  <a:tcPr marT="0" marB="0" anchor="ctr">
                    <a:lnL w="9525" cap="flat" cmpd="sng" algn="ctr">
                      <a:noFill/>
                      <a:prstDash val="solid"/>
                      <a:round/>
                      <a:headEnd type="none" w="med" len="med"/>
                      <a:tailEnd type="none" w="med" len="med"/>
                    </a:lnL>
                    <a:lnR w="9525" cap="flat" cmpd="sng" algn="ctr">
                      <a:solidFill>
                        <a:prstClr val="white"/>
                      </a:solidFill>
                      <a:prstDash val="solid"/>
                      <a:round/>
                      <a:headEnd type="none" w="med" len="med"/>
                      <a:tailEnd type="none" w="med" len="med"/>
                    </a:lnR>
                    <a:lnT w="12700" cmpd="sng">
                      <a:noFill/>
                    </a:lnT>
                    <a:lnB w="9525" cap="flat" cmpd="sng" algn="ctr">
                      <a:solidFill>
                        <a:srgbClr val="1F497D"/>
                      </a:solidFill>
                      <a:prstDash val="solid"/>
                      <a:round/>
                      <a:headEnd type="none" w="med" len="med"/>
                      <a:tailEnd type="none" w="med" len="med"/>
                    </a:lnB>
                    <a:lnTlToBr w="12700" cmpd="sng">
                      <a:noFill/>
                      <a:prstDash val="solid"/>
                    </a:lnTlToBr>
                    <a:lnBlToTr w="12700" cmpd="sng">
                      <a:noFill/>
                      <a:prstDash val="solid"/>
                    </a:lnBlToTr>
                    <a:solidFill>
                      <a:srgbClr val="E0F4F8"/>
                    </a:solidFill>
                  </a:tcPr>
                </a:tc>
                <a:tc>
                  <a:txBody>
                    <a:bodyPr/>
                    <a:lstStyle/>
                    <a:p>
                      <a:pPr>
                        <a:lnSpc>
                          <a:spcPts val="1000"/>
                        </a:lnSpc>
                      </a:pPr>
                      <a:endParaRPr lang="en-US" sz="1000" b="0" i="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solidFill>
                        <a:srgbClr val="1F497D"/>
                      </a:solidFill>
                      <a:prstDash val="solid"/>
                      <a:round/>
                      <a:headEnd type="none" w="med" len="med"/>
                      <a:tailEnd type="none" w="med" len="med"/>
                    </a:lnB>
                    <a:lnTlToBr w="12700" cmpd="sng">
                      <a:noFill/>
                      <a:prstDash val="solid"/>
                    </a:lnTlToBr>
                    <a:lnBlToTr w="12700" cmpd="sng">
                      <a:noFill/>
                      <a:prstDash val="solid"/>
                    </a:lnBlToTr>
                    <a:solidFill>
                      <a:srgbClr val="E0F4F8"/>
                    </a:solidFill>
                  </a:tcPr>
                </a:tc>
                <a:tc>
                  <a:txBody>
                    <a:bodyPr/>
                    <a:lstStyle/>
                    <a:p>
                      <a:pPr>
                        <a:lnSpc>
                          <a:spcPts val="1000"/>
                        </a:lnSpc>
                      </a:pPr>
                      <a:endParaRPr lang="en-US" sz="1000" b="0" i="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solidFill>
                        <a:srgbClr val="1F497D"/>
                      </a:solidFill>
                      <a:prstDash val="solid"/>
                      <a:round/>
                      <a:headEnd type="none" w="med" len="med"/>
                      <a:tailEnd type="none" w="med" len="med"/>
                    </a:lnB>
                    <a:lnTlToBr w="12700" cmpd="sng">
                      <a:noFill/>
                      <a:prstDash val="solid"/>
                    </a:lnTlToBr>
                    <a:lnBlToTr w="12700" cmpd="sng">
                      <a:noFill/>
                      <a:prstDash val="solid"/>
                    </a:lnBlToTr>
                    <a:solidFill>
                      <a:srgbClr val="E0F4F8"/>
                    </a:solidFill>
                  </a:tcPr>
                </a:tc>
                <a:tc>
                  <a:txBody>
                    <a:bodyPr/>
                    <a:lstStyle/>
                    <a:p>
                      <a:pPr>
                        <a:lnSpc>
                          <a:spcPts val="1000"/>
                        </a:lnSpc>
                      </a:pPr>
                      <a:endParaRPr lang="en-US" sz="1000" b="0" i="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solidFill>
                        <a:srgbClr val="1F497D"/>
                      </a:solidFill>
                      <a:prstDash val="solid"/>
                      <a:round/>
                      <a:headEnd type="none" w="med" len="med"/>
                      <a:tailEnd type="none" w="med" len="med"/>
                    </a:lnB>
                    <a:lnTlToBr w="12700" cmpd="sng">
                      <a:noFill/>
                      <a:prstDash val="solid"/>
                    </a:lnTlToBr>
                    <a:lnBlToTr w="12700" cmpd="sng">
                      <a:noFill/>
                      <a:prstDash val="solid"/>
                    </a:lnBlToTr>
                    <a:solidFill>
                      <a:srgbClr val="E0F4F8"/>
                    </a:solidFill>
                  </a:tcPr>
                </a:tc>
                <a:tc>
                  <a:txBody>
                    <a:bodyPr/>
                    <a:lstStyle/>
                    <a:p>
                      <a:pPr>
                        <a:lnSpc>
                          <a:spcPts val="1000"/>
                        </a:lnSpc>
                      </a:pPr>
                      <a:endParaRPr lang="en-US" sz="1000" b="0" i="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12700" cmpd="sng">
                      <a:noFill/>
                    </a:lnR>
                    <a:lnT w="9525" cap="flat" cmpd="sng" algn="ctr">
                      <a:noFill/>
                      <a:prstDash val="solid"/>
                      <a:round/>
                      <a:headEnd type="none" w="med" len="med"/>
                      <a:tailEnd type="none" w="med" len="med"/>
                    </a:lnT>
                    <a:lnB w="9525" cap="flat" cmpd="sng" algn="ctr">
                      <a:solidFill>
                        <a:srgbClr val="1F497D"/>
                      </a:solidFill>
                      <a:prstDash val="solid"/>
                      <a:round/>
                      <a:headEnd type="none" w="med" len="med"/>
                      <a:tailEnd type="none" w="med" len="med"/>
                    </a:lnB>
                    <a:lnTlToBr w="12700" cmpd="sng">
                      <a:noFill/>
                      <a:prstDash val="solid"/>
                    </a:lnTlToBr>
                    <a:lnBlToTr w="12700" cmpd="sng">
                      <a:noFill/>
                      <a:prstDash val="solid"/>
                    </a:lnBlToTr>
                    <a:solidFill>
                      <a:srgbClr val="E0F4F8"/>
                    </a:solidFill>
                  </a:tcPr>
                </a:tc>
              </a:tr>
              <a:tr h="243681">
                <a:tc rowSpan="4">
                  <a:txBody>
                    <a:bodyPr/>
                    <a:lstStyle/>
                    <a:p>
                      <a:pPr marL="0" marR="0" indent="0" algn="ctr" defTabSz="457200" rtl="0" eaLnBrk="1" fontAlgn="auto" latinLnBrk="0" hangingPunct="1">
                        <a:lnSpc>
                          <a:spcPts val="1000"/>
                        </a:lnSpc>
                        <a:spcBef>
                          <a:spcPts val="0"/>
                        </a:spcBef>
                        <a:spcAft>
                          <a:spcPts val="0"/>
                        </a:spcAft>
                        <a:buClrTx/>
                        <a:buSzTx/>
                        <a:buFontTx/>
                        <a:buNone/>
                        <a:tabLst/>
                        <a:defRPr/>
                      </a:pPr>
                      <a:r>
                        <a:rPr lang="en-US" sz="1000" b="0" i="0" kern="1500" spc="30" dirty="0">
                          <a:solidFill>
                            <a:schemeClr val="bg1"/>
                          </a:solidFill>
                          <a:latin typeface="Arial" pitchFamily="34" charset="0"/>
                          <a:cs typeface="Arial" pitchFamily="34" charset="0"/>
                        </a:rPr>
                        <a:t>Student 2</a:t>
                      </a:r>
                    </a:p>
                  </a:txBody>
                  <a:tcPr marT="0" marB="0" vert="vert270" anchor="ctr">
                    <a:lnL w="12700" cmpd="sng">
                      <a:noFill/>
                    </a:lnL>
                    <a:lnR w="9525" cap="flat" cmpd="sng" algn="ctr">
                      <a:noFill/>
                      <a:prstDash val="solid"/>
                      <a:round/>
                      <a:headEnd type="none" w="med" len="med"/>
                      <a:tailEnd type="none" w="med" len="med"/>
                    </a:lnR>
                    <a:lnT w="9525" cap="flat" cmpd="sng" algn="ctr">
                      <a:solidFill>
                        <a:prstClr val="white"/>
                      </a:solidFill>
                      <a:prstDash val="solid"/>
                      <a:round/>
                      <a:headEnd type="none" w="med" len="med"/>
                      <a:tailEnd type="none" w="med" len="med"/>
                    </a:lnT>
                    <a:lnB w="9525" cap="flat" cmpd="sng" algn="ctr">
                      <a:solidFill>
                        <a:prstClr val="white"/>
                      </a:solidFill>
                      <a:prstDash val="solid"/>
                      <a:round/>
                      <a:headEnd type="none" w="med" len="med"/>
                      <a:tailEnd type="none" w="med" len="med"/>
                    </a:lnB>
                    <a:lnTlToBr w="12700" cmpd="sng">
                      <a:noFill/>
                      <a:prstDash val="solid"/>
                    </a:lnTlToBr>
                    <a:lnBlToTr w="12700" cmpd="sng">
                      <a:noFill/>
                      <a:prstDash val="solid"/>
                    </a:lnBlToTr>
                    <a:solidFill>
                      <a:srgbClr val="003359"/>
                    </a:solidFill>
                  </a:tcPr>
                </a:tc>
                <a:tc>
                  <a:txBody>
                    <a:bodyPr/>
                    <a:lstStyle/>
                    <a:p>
                      <a:pPr marL="0" marR="0" indent="0" algn="l" defTabSz="457200" rtl="0" eaLnBrk="1" fontAlgn="auto" latinLnBrk="0" hangingPunct="1">
                        <a:lnSpc>
                          <a:spcPts val="1000"/>
                        </a:lnSpc>
                        <a:spcBef>
                          <a:spcPts val="0"/>
                        </a:spcBef>
                        <a:spcAft>
                          <a:spcPts val="0"/>
                        </a:spcAft>
                        <a:buClrTx/>
                        <a:buSzTx/>
                        <a:buFontTx/>
                        <a:buNone/>
                        <a:tabLst/>
                        <a:defRPr/>
                      </a:pPr>
                      <a:r>
                        <a:rPr lang="en-US" sz="1000" b="1" i="0" dirty="0">
                          <a:solidFill>
                            <a:srgbClr val="003359"/>
                          </a:solidFill>
                          <a:latin typeface="Arial" pitchFamily="34" charset="0"/>
                          <a:cs typeface="Arial" pitchFamily="34" charset="0"/>
                        </a:rPr>
                        <a:t>Range: </a:t>
                      </a:r>
                      <a:r>
                        <a:rPr lang="en-US" sz="1000" b="0" i="0" dirty="0">
                          <a:solidFill>
                            <a:srgbClr val="003359"/>
                          </a:solidFill>
                          <a:latin typeface="Arial" pitchFamily="34" charset="0"/>
                          <a:cs typeface="Arial" pitchFamily="34" charset="0"/>
                        </a:rPr>
                        <a:t>How well you produce a range of language</a:t>
                      </a:r>
                    </a:p>
                  </a:txBody>
                  <a:tcPr marT="0" marB="0" anchor="ctr">
                    <a:lnL w="9525" cap="flat" cmpd="sng" algn="ctr">
                      <a:no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solidFill>
                        <a:srgbClr val="1F497D"/>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C7EDF6"/>
                    </a:solidFill>
                  </a:tcPr>
                </a:tc>
                <a:tc>
                  <a:txBody>
                    <a:bodyPr/>
                    <a:lstStyle/>
                    <a:p>
                      <a:pPr>
                        <a:lnSpc>
                          <a:spcPts val="1000"/>
                        </a:lnSpc>
                      </a:pPr>
                      <a:endParaRPr lang="en-US" sz="1000" b="0" i="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solidFill>
                        <a:srgbClr val="1F497D"/>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C7EDF6"/>
                    </a:solidFill>
                  </a:tcPr>
                </a:tc>
                <a:tc>
                  <a:txBody>
                    <a:bodyPr/>
                    <a:lstStyle/>
                    <a:p>
                      <a:pPr>
                        <a:lnSpc>
                          <a:spcPts val="1000"/>
                        </a:lnSpc>
                      </a:pPr>
                      <a:endParaRPr lang="en-US" sz="1000" b="0" i="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solidFill>
                        <a:srgbClr val="1F497D"/>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C7EDF6"/>
                    </a:solidFill>
                  </a:tcPr>
                </a:tc>
                <a:tc>
                  <a:txBody>
                    <a:bodyPr/>
                    <a:lstStyle/>
                    <a:p>
                      <a:pPr>
                        <a:lnSpc>
                          <a:spcPts val="1000"/>
                        </a:lnSpc>
                      </a:pPr>
                      <a:endParaRPr lang="en-US" sz="1000" b="0" i="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solidFill>
                        <a:srgbClr val="1F497D"/>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C7EDF6"/>
                    </a:solidFill>
                  </a:tcPr>
                </a:tc>
                <a:tc>
                  <a:txBody>
                    <a:bodyPr/>
                    <a:lstStyle/>
                    <a:p>
                      <a:pPr>
                        <a:lnSpc>
                          <a:spcPts val="1000"/>
                        </a:lnSpc>
                      </a:pPr>
                      <a:endParaRPr lang="en-US" sz="1000" b="0" i="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12700" cmpd="sng">
                      <a:noFill/>
                    </a:lnR>
                    <a:lnT w="9525" cap="flat" cmpd="sng" algn="ctr">
                      <a:solidFill>
                        <a:srgbClr val="1F497D"/>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C7EDF6"/>
                    </a:solidFill>
                  </a:tcPr>
                </a:tc>
              </a:tr>
              <a:tr h="243681">
                <a:tc vMerge="1">
                  <a:txBody>
                    <a:bodyPr/>
                    <a:lstStyle/>
                    <a:p>
                      <a:pPr>
                        <a:lnSpc>
                          <a:spcPts val="1000"/>
                        </a:lnSpc>
                      </a:pPr>
                      <a:endParaRPr lang="en-US" sz="1000" b="0" i="0">
                        <a:latin typeface="Arial"/>
                        <a:cs typeface="Arial"/>
                      </a:endParaRPr>
                    </a:p>
                  </a:txBody>
                  <a:tcPr anchor="ctr"/>
                </a:tc>
                <a:tc>
                  <a:txBody>
                    <a:bodyPr/>
                    <a:lstStyle/>
                    <a:p>
                      <a:pPr marL="0" marR="0" indent="0" algn="l" defTabSz="457200" rtl="0" eaLnBrk="1" fontAlgn="auto" latinLnBrk="0" hangingPunct="1">
                        <a:lnSpc>
                          <a:spcPts val="1000"/>
                        </a:lnSpc>
                        <a:spcBef>
                          <a:spcPts val="0"/>
                        </a:spcBef>
                        <a:spcAft>
                          <a:spcPts val="0"/>
                        </a:spcAft>
                        <a:buClrTx/>
                        <a:buSzTx/>
                        <a:buFontTx/>
                        <a:buNone/>
                        <a:tabLst/>
                        <a:defRPr/>
                      </a:pPr>
                      <a:r>
                        <a:rPr lang="en-US" sz="1000" b="1" i="0" dirty="0">
                          <a:solidFill>
                            <a:srgbClr val="003359"/>
                          </a:solidFill>
                          <a:latin typeface="Arial" pitchFamily="34" charset="0"/>
                          <a:cs typeface="Arial" pitchFamily="34" charset="0"/>
                        </a:rPr>
                        <a:t>Accuracy:</a:t>
                      </a:r>
                      <a:r>
                        <a:rPr lang="en-US" sz="1000" b="0" i="0" dirty="0">
                          <a:solidFill>
                            <a:srgbClr val="003359"/>
                          </a:solidFill>
                          <a:latin typeface="Arial" pitchFamily="34" charset="0"/>
                          <a:cs typeface="Arial" pitchFamily="34" charset="0"/>
                        </a:rPr>
                        <a:t> How often you make mistakes</a:t>
                      </a:r>
                    </a:p>
                  </a:txBody>
                  <a:tcPr marT="0" marB="0" anchor="ctr">
                    <a:lnL w="9525" cap="flat" cmpd="sng" algn="ctr">
                      <a:noFill/>
                      <a:prstDash val="solid"/>
                      <a:round/>
                      <a:headEnd type="none" w="med" len="med"/>
                      <a:tailEnd type="none" w="med" len="med"/>
                    </a:lnL>
                    <a:lnR w="9525" cap="flat" cmpd="sng" algn="ctr">
                      <a:solidFill>
                        <a:prstClr val="white"/>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E0F4F8"/>
                    </a:solidFill>
                  </a:tcPr>
                </a:tc>
                <a:tc>
                  <a:txBody>
                    <a:bodyPr/>
                    <a:lstStyle/>
                    <a:p>
                      <a:pPr>
                        <a:lnSpc>
                          <a:spcPts val="1000"/>
                        </a:lnSpc>
                      </a:pPr>
                      <a:endParaRPr lang="en-US" sz="1000" b="0" i="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E0F4F8"/>
                    </a:solidFill>
                  </a:tcPr>
                </a:tc>
                <a:tc>
                  <a:txBody>
                    <a:bodyPr/>
                    <a:lstStyle/>
                    <a:p>
                      <a:pPr>
                        <a:lnSpc>
                          <a:spcPts val="1000"/>
                        </a:lnSpc>
                      </a:pPr>
                      <a:endParaRPr lang="en-US" sz="1000" b="0" i="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E0F4F8"/>
                    </a:solidFill>
                  </a:tcPr>
                </a:tc>
                <a:tc>
                  <a:txBody>
                    <a:bodyPr/>
                    <a:lstStyle/>
                    <a:p>
                      <a:pPr>
                        <a:lnSpc>
                          <a:spcPts val="1000"/>
                        </a:lnSpc>
                      </a:pPr>
                      <a:endParaRPr lang="en-US" sz="1000" b="0" i="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E0F4F8"/>
                    </a:solidFill>
                  </a:tcPr>
                </a:tc>
                <a:tc>
                  <a:txBody>
                    <a:bodyPr/>
                    <a:lstStyle/>
                    <a:p>
                      <a:pPr>
                        <a:lnSpc>
                          <a:spcPts val="1000"/>
                        </a:lnSpc>
                      </a:pPr>
                      <a:endParaRPr lang="en-US" sz="1000" b="0" i="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12700" cmpd="sng">
                      <a:noFill/>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E0F4F8"/>
                    </a:solidFill>
                  </a:tcPr>
                </a:tc>
              </a:tr>
              <a:tr h="243681">
                <a:tc vMerge="1">
                  <a:txBody>
                    <a:bodyPr/>
                    <a:lstStyle/>
                    <a:p>
                      <a:pPr>
                        <a:lnSpc>
                          <a:spcPts val="1000"/>
                        </a:lnSpc>
                      </a:pPr>
                      <a:endParaRPr lang="en-US" sz="1000" b="0" i="0">
                        <a:latin typeface="Arial"/>
                        <a:cs typeface="Arial"/>
                      </a:endParaRPr>
                    </a:p>
                  </a:txBody>
                  <a:tcPr anchor="ctr"/>
                </a:tc>
                <a:tc>
                  <a:txBody>
                    <a:bodyPr/>
                    <a:lstStyle/>
                    <a:p>
                      <a:pPr marL="0" marR="0" indent="0" algn="l" defTabSz="457200" rtl="0" eaLnBrk="1" fontAlgn="auto" latinLnBrk="0" hangingPunct="1">
                        <a:lnSpc>
                          <a:spcPts val="1000"/>
                        </a:lnSpc>
                        <a:spcBef>
                          <a:spcPts val="0"/>
                        </a:spcBef>
                        <a:spcAft>
                          <a:spcPts val="0"/>
                        </a:spcAft>
                        <a:buClrTx/>
                        <a:buSzTx/>
                        <a:buFontTx/>
                        <a:buNone/>
                        <a:tabLst/>
                        <a:defRPr/>
                      </a:pPr>
                      <a:r>
                        <a:rPr lang="en-US" sz="1000" b="1" i="0" dirty="0">
                          <a:solidFill>
                            <a:srgbClr val="003359"/>
                          </a:solidFill>
                          <a:latin typeface="Arial" pitchFamily="34" charset="0"/>
                          <a:cs typeface="Arial" pitchFamily="34" charset="0"/>
                        </a:rPr>
                        <a:t>Quality of interaction: </a:t>
                      </a:r>
                      <a:r>
                        <a:rPr lang="en-US" sz="1000" b="0" i="0" dirty="0">
                          <a:solidFill>
                            <a:srgbClr val="003359"/>
                          </a:solidFill>
                          <a:latin typeface="Arial" pitchFamily="34" charset="0"/>
                          <a:cs typeface="Arial" pitchFamily="34" charset="0"/>
                        </a:rPr>
                        <a:t>How well you ask and answer questions</a:t>
                      </a:r>
                    </a:p>
                  </a:txBody>
                  <a:tcPr marT="0" marB="0" anchor="ctr">
                    <a:lnL w="9525" cap="flat" cmpd="sng" algn="ctr">
                      <a:noFill/>
                      <a:prstDash val="solid"/>
                      <a:round/>
                      <a:headEnd type="none" w="med" len="med"/>
                      <a:tailEnd type="none" w="med" len="med"/>
                    </a:lnL>
                    <a:lnR w="9525" cap="flat" cmpd="sng" algn="ctr">
                      <a:solidFill>
                        <a:prstClr val="white"/>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C7EDF6"/>
                    </a:solidFill>
                  </a:tcPr>
                </a:tc>
                <a:tc>
                  <a:txBody>
                    <a:bodyPr/>
                    <a:lstStyle/>
                    <a:p>
                      <a:pPr>
                        <a:lnSpc>
                          <a:spcPts val="1000"/>
                        </a:lnSpc>
                      </a:pPr>
                      <a:endParaRPr lang="en-US" sz="1000" b="0" i="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C7EDF6"/>
                    </a:solidFill>
                  </a:tcPr>
                </a:tc>
                <a:tc>
                  <a:txBody>
                    <a:bodyPr/>
                    <a:lstStyle/>
                    <a:p>
                      <a:pPr>
                        <a:lnSpc>
                          <a:spcPts val="1000"/>
                        </a:lnSpc>
                      </a:pPr>
                      <a:endParaRPr lang="en-US" sz="1000" b="0" i="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C7EDF6"/>
                    </a:solidFill>
                  </a:tcPr>
                </a:tc>
                <a:tc>
                  <a:txBody>
                    <a:bodyPr/>
                    <a:lstStyle/>
                    <a:p>
                      <a:pPr>
                        <a:lnSpc>
                          <a:spcPts val="1000"/>
                        </a:lnSpc>
                      </a:pPr>
                      <a:endParaRPr lang="en-US" sz="1000" b="0" i="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C7EDF6"/>
                    </a:solidFill>
                  </a:tcPr>
                </a:tc>
                <a:tc>
                  <a:txBody>
                    <a:bodyPr/>
                    <a:lstStyle/>
                    <a:p>
                      <a:pPr>
                        <a:lnSpc>
                          <a:spcPts val="1000"/>
                        </a:lnSpc>
                      </a:pPr>
                      <a:endParaRPr lang="en-US" sz="1000" b="0" i="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12700" cmpd="sng">
                      <a:noFill/>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C7EDF6"/>
                    </a:solidFill>
                  </a:tcPr>
                </a:tc>
              </a:tr>
              <a:tr h="243681">
                <a:tc vMerge="1">
                  <a:txBody>
                    <a:bodyPr/>
                    <a:lstStyle/>
                    <a:p>
                      <a:pPr>
                        <a:lnSpc>
                          <a:spcPts val="1000"/>
                        </a:lnSpc>
                      </a:pPr>
                      <a:endParaRPr lang="en-US" sz="1000" b="0" i="0">
                        <a:latin typeface="Arial"/>
                        <a:cs typeface="Arial"/>
                      </a:endParaRPr>
                    </a:p>
                  </a:txBody>
                  <a:tcPr anchor="ctr"/>
                </a:tc>
                <a:tc>
                  <a:txBody>
                    <a:bodyPr/>
                    <a:lstStyle/>
                    <a:p>
                      <a:pPr marL="0" marR="0" indent="0" algn="l" defTabSz="457200" rtl="0" eaLnBrk="1" fontAlgn="auto" latinLnBrk="0" hangingPunct="1">
                        <a:lnSpc>
                          <a:spcPts val="1000"/>
                        </a:lnSpc>
                        <a:spcBef>
                          <a:spcPts val="0"/>
                        </a:spcBef>
                        <a:spcAft>
                          <a:spcPts val="0"/>
                        </a:spcAft>
                        <a:buClrTx/>
                        <a:buSzTx/>
                        <a:buFontTx/>
                        <a:buNone/>
                        <a:tabLst/>
                        <a:defRPr/>
                      </a:pPr>
                      <a:r>
                        <a:rPr lang="en-US" sz="1000" b="1" i="0">
                          <a:solidFill>
                            <a:srgbClr val="003359"/>
                          </a:solidFill>
                          <a:latin typeface="Arial" pitchFamily="34" charset="0"/>
                          <a:cs typeface="Arial" pitchFamily="34" charset="0"/>
                        </a:rPr>
                        <a:t>Fluency and Spoken Production: </a:t>
                      </a:r>
                      <a:r>
                        <a:rPr lang="en-US" sz="1000" b="0" i="0">
                          <a:solidFill>
                            <a:srgbClr val="003359"/>
                          </a:solidFill>
                          <a:latin typeface="Arial" pitchFamily="34" charset="0"/>
                          <a:cs typeface="Arial" pitchFamily="34" charset="0"/>
                        </a:rPr>
                        <a:t>How clearly you present ideas</a:t>
                      </a:r>
                      <a:endParaRPr lang="en-US" sz="1000" b="0" i="0">
                        <a:latin typeface="Arial" pitchFamily="34" charset="0"/>
                        <a:cs typeface="Arial" pitchFamily="34" charset="0"/>
                      </a:endParaRPr>
                    </a:p>
                  </a:txBody>
                  <a:tcPr marT="0" marB="0" anchor="ctr">
                    <a:lnL w="9525" cap="flat" cmpd="sng" algn="ctr">
                      <a:noFill/>
                      <a:prstDash val="solid"/>
                      <a:round/>
                      <a:headEnd type="none" w="med" len="med"/>
                      <a:tailEnd type="none" w="med" len="med"/>
                    </a:lnL>
                    <a:lnR w="9525" cap="flat" cmpd="sng" algn="ctr">
                      <a:solidFill>
                        <a:prstClr val="white"/>
                      </a:solidFill>
                      <a:prstDash val="solid"/>
                      <a:round/>
                      <a:headEnd type="none" w="med" len="med"/>
                      <a:tailEnd type="none" w="med" len="med"/>
                    </a:lnR>
                    <a:lnT w="12700" cmpd="sng">
                      <a:noFill/>
                    </a:lnT>
                    <a:lnB w="9525" cap="flat" cmpd="sng" algn="ctr">
                      <a:solidFill>
                        <a:srgbClr val="1F497D"/>
                      </a:solidFill>
                      <a:prstDash val="solid"/>
                      <a:round/>
                      <a:headEnd type="none" w="med" len="med"/>
                      <a:tailEnd type="none" w="med" len="med"/>
                    </a:lnB>
                    <a:lnTlToBr w="12700" cmpd="sng">
                      <a:noFill/>
                      <a:prstDash val="solid"/>
                    </a:lnTlToBr>
                    <a:lnBlToTr w="12700" cmpd="sng">
                      <a:noFill/>
                      <a:prstDash val="solid"/>
                    </a:lnBlToTr>
                    <a:solidFill>
                      <a:srgbClr val="E0F4F8"/>
                    </a:solidFill>
                  </a:tcPr>
                </a:tc>
                <a:tc>
                  <a:txBody>
                    <a:bodyPr/>
                    <a:lstStyle/>
                    <a:p>
                      <a:pPr>
                        <a:lnSpc>
                          <a:spcPts val="1000"/>
                        </a:lnSpc>
                      </a:pPr>
                      <a:endParaRPr lang="en-US" sz="1000" b="0" i="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solidFill>
                        <a:srgbClr val="1F497D"/>
                      </a:solidFill>
                      <a:prstDash val="solid"/>
                      <a:round/>
                      <a:headEnd type="none" w="med" len="med"/>
                      <a:tailEnd type="none" w="med" len="med"/>
                    </a:lnB>
                    <a:lnTlToBr w="12700" cmpd="sng">
                      <a:noFill/>
                      <a:prstDash val="solid"/>
                    </a:lnTlToBr>
                    <a:lnBlToTr w="12700" cmpd="sng">
                      <a:noFill/>
                      <a:prstDash val="solid"/>
                    </a:lnBlToTr>
                    <a:solidFill>
                      <a:srgbClr val="E0F4F8"/>
                    </a:solidFill>
                  </a:tcPr>
                </a:tc>
                <a:tc>
                  <a:txBody>
                    <a:bodyPr/>
                    <a:lstStyle/>
                    <a:p>
                      <a:pPr>
                        <a:lnSpc>
                          <a:spcPts val="1000"/>
                        </a:lnSpc>
                      </a:pPr>
                      <a:endParaRPr lang="en-US" sz="1000" b="0" i="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solidFill>
                        <a:srgbClr val="1F497D"/>
                      </a:solidFill>
                      <a:prstDash val="solid"/>
                      <a:round/>
                      <a:headEnd type="none" w="med" len="med"/>
                      <a:tailEnd type="none" w="med" len="med"/>
                    </a:lnB>
                    <a:lnTlToBr w="12700" cmpd="sng">
                      <a:noFill/>
                      <a:prstDash val="solid"/>
                    </a:lnTlToBr>
                    <a:lnBlToTr w="12700" cmpd="sng">
                      <a:noFill/>
                      <a:prstDash val="solid"/>
                    </a:lnBlToTr>
                    <a:solidFill>
                      <a:srgbClr val="E0F4F8"/>
                    </a:solidFill>
                  </a:tcPr>
                </a:tc>
                <a:tc>
                  <a:txBody>
                    <a:bodyPr/>
                    <a:lstStyle/>
                    <a:p>
                      <a:pPr>
                        <a:lnSpc>
                          <a:spcPts val="1000"/>
                        </a:lnSpc>
                      </a:pPr>
                      <a:endParaRPr lang="en-US" sz="1000" b="0" i="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solidFill>
                        <a:srgbClr val="1F497D"/>
                      </a:solidFill>
                      <a:prstDash val="solid"/>
                      <a:round/>
                      <a:headEnd type="none" w="med" len="med"/>
                      <a:tailEnd type="none" w="med" len="med"/>
                    </a:lnB>
                    <a:lnTlToBr w="12700" cmpd="sng">
                      <a:noFill/>
                      <a:prstDash val="solid"/>
                    </a:lnTlToBr>
                    <a:lnBlToTr w="12700" cmpd="sng">
                      <a:noFill/>
                      <a:prstDash val="solid"/>
                    </a:lnBlToTr>
                    <a:solidFill>
                      <a:srgbClr val="E0F4F8"/>
                    </a:solidFill>
                  </a:tcPr>
                </a:tc>
                <a:tc>
                  <a:txBody>
                    <a:bodyPr/>
                    <a:lstStyle/>
                    <a:p>
                      <a:pPr>
                        <a:lnSpc>
                          <a:spcPts val="1000"/>
                        </a:lnSpc>
                      </a:pPr>
                      <a:endParaRPr lang="en-US" sz="1000" b="0" i="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12700" cmpd="sng">
                      <a:noFill/>
                    </a:lnR>
                    <a:lnT w="9525" cap="flat" cmpd="sng" algn="ctr">
                      <a:noFill/>
                      <a:prstDash val="solid"/>
                      <a:round/>
                      <a:headEnd type="none" w="med" len="med"/>
                      <a:tailEnd type="none" w="med" len="med"/>
                    </a:lnT>
                    <a:lnB w="9525" cap="flat" cmpd="sng" algn="ctr">
                      <a:solidFill>
                        <a:srgbClr val="1F497D"/>
                      </a:solidFill>
                      <a:prstDash val="solid"/>
                      <a:round/>
                      <a:headEnd type="none" w="med" len="med"/>
                      <a:tailEnd type="none" w="med" len="med"/>
                    </a:lnB>
                    <a:lnTlToBr w="12700" cmpd="sng">
                      <a:noFill/>
                      <a:prstDash val="solid"/>
                    </a:lnTlToBr>
                    <a:lnBlToTr w="12700" cmpd="sng">
                      <a:noFill/>
                      <a:prstDash val="solid"/>
                    </a:lnBlToTr>
                    <a:solidFill>
                      <a:srgbClr val="E0F4F8"/>
                    </a:solidFill>
                  </a:tcPr>
                </a:tc>
              </a:tr>
              <a:tr h="243681">
                <a:tc rowSpan="4">
                  <a:txBody>
                    <a:bodyPr/>
                    <a:lstStyle/>
                    <a:p>
                      <a:pPr marL="0" marR="0" indent="0" algn="ctr" defTabSz="457200" rtl="0" eaLnBrk="1" fontAlgn="auto" latinLnBrk="0" hangingPunct="1">
                        <a:lnSpc>
                          <a:spcPts val="1000"/>
                        </a:lnSpc>
                        <a:spcBef>
                          <a:spcPts val="0"/>
                        </a:spcBef>
                        <a:spcAft>
                          <a:spcPts val="0"/>
                        </a:spcAft>
                        <a:buClrTx/>
                        <a:buSzTx/>
                        <a:buFontTx/>
                        <a:buNone/>
                        <a:tabLst/>
                        <a:defRPr/>
                      </a:pPr>
                      <a:r>
                        <a:rPr lang="en-US" sz="1000" b="0" i="0" kern="1500" spc="30">
                          <a:solidFill>
                            <a:schemeClr val="bg1"/>
                          </a:solidFill>
                          <a:latin typeface="Arial" pitchFamily="34" charset="0"/>
                          <a:cs typeface="Arial" pitchFamily="34" charset="0"/>
                        </a:rPr>
                        <a:t>Student 3</a:t>
                      </a:r>
                    </a:p>
                  </a:txBody>
                  <a:tcPr marT="0" marB="0" vert="vert270" anchor="ctr">
                    <a:lnL w="12700" cmpd="sng">
                      <a:noFill/>
                    </a:lnL>
                    <a:lnR w="9525" cap="flat" cmpd="sng" algn="ctr">
                      <a:noFill/>
                      <a:prstDash val="solid"/>
                      <a:round/>
                      <a:headEnd type="none" w="med" len="med"/>
                      <a:tailEnd type="none" w="med" len="med"/>
                    </a:lnR>
                    <a:lnT w="9525" cap="flat" cmpd="sng" algn="ctr">
                      <a:solidFill>
                        <a:prstClr val="white"/>
                      </a:solidFill>
                      <a:prstDash val="solid"/>
                      <a:round/>
                      <a:headEnd type="none" w="med" len="med"/>
                      <a:tailEnd type="none" w="med" len="med"/>
                    </a:lnT>
                    <a:lnB w="9525" cap="flat" cmpd="sng" algn="ctr">
                      <a:solidFill>
                        <a:prstClr val="white"/>
                      </a:solidFill>
                      <a:prstDash val="solid"/>
                      <a:round/>
                      <a:headEnd type="none" w="med" len="med"/>
                      <a:tailEnd type="none" w="med" len="med"/>
                    </a:lnB>
                    <a:lnTlToBr w="12700" cmpd="sng">
                      <a:noFill/>
                      <a:prstDash val="solid"/>
                    </a:lnTlToBr>
                    <a:lnBlToTr w="12700" cmpd="sng">
                      <a:noFill/>
                      <a:prstDash val="solid"/>
                    </a:lnBlToTr>
                    <a:solidFill>
                      <a:srgbClr val="003359"/>
                    </a:solidFill>
                  </a:tcPr>
                </a:tc>
                <a:tc>
                  <a:txBody>
                    <a:bodyPr/>
                    <a:lstStyle/>
                    <a:p>
                      <a:pPr marL="0" marR="0" indent="0" algn="l" defTabSz="457200" rtl="0" eaLnBrk="1" fontAlgn="auto" latinLnBrk="0" hangingPunct="1">
                        <a:lnSpc>
                          <a:spcPts val="1000"/>
                        </a:lnSpc>
                        <a:spcBef>
                          <a:spcPts val="0"/>
                        </a:spcBef>
                        <a:spcAft>
                          <a:spcPts val="0"/>
                        </a:spcAft>
                        <a:buClrTx/>
                        <a:buSzTx/>
                        <a:buFontTx/>
                        <a:buNone/>
                        <a:tabLst/>
                        <a:defRPr/>
                      </a:pPr>
                      <a:r>
                        <a:rPr lang="en-US" sz="1000" b="1" i="0">
                          <a:solidFill>
                            <a:srgbClr val="003359"/>
                          </a:solidFill>
                          <a:latin typeface="Arial" pitchFamily="34" charset="0"/>
                          <a:cs typeface="Arial" pitchFamily="34" charset="0"/>
                        </a:rPr>
                        <a:t>Range: </a:t>
                      </a:r>
                      <a:r>
                        <a:rPr lang="en-US" sz="1000" b="0" i="0">
                          <a:solidFill>
                            <a:srgbClr val="003359"/>
                          </a:solidFill>
                          <a:latin typeface="Arial" pitchFamily="34" charset="0"/>
                          <a:cs typeface="Arial" pitchFamily="34" charset="0"/>
                        </a:rPr>
                        <a:t>How well you produce a range of language</a:t>
                      </a:r>
                    </a:p>
                  </a:txBody>
                  <a:tcPr marT="0" marB="0" anchor="ctr">
                    <a:lnL w="9525" cap="flat" cmpd="sng" algn="ctr">
                      <a:no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solidFill>
                        <a:srgbClr val="1F497D"/>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C7EDF6"/>
                    </a:solidFill>
                  </a:tcPr>
                </a:tc>
                <a:tc>
                  <a:txBody>
                    <a:bodyPr/>
                    <a:lstStyle/>
                    <a:p>
                      <a:pPr>
                        <a:lnSpc>
                          <a:spcPts val="1000"/>
                        </a:lnSpc>
                      </a:pPr>
                      <a:endParaRPr lang="en-US" sz="1000" b="0" i="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solidFill>
                        <a:srgbClr val="1F497D"/>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C7EDF6"/>
                    </a:solidFill>
                  </a:tcPr>
                </a:tc>
                <a:tc>
                  <a:txBody>
                    <a:bodyPr/>
                    <a:lstStyle/>
                    <a:p>
                      <a:pPr>
                        <a:lnSpc>
                          <a:spcPts val="1000"/>
                        </a:lnSpc>
                      </a:pPr>
                      <a:endParaRPr lang="en-US" sz="1000" b="0" i="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solidFill>
                        <a:srgbClr val="1F497D"/>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C7EDF6"/>
                    </a:solidFill>
                  </a:tcPr>
                </a:tc>
                <a:tc>
                  <a:txBody>
                    <a:bodyPr/>
                    <a:lstStyle/>
                    <a:p>
                      <a:pPr>
                        <a:lnSpc>
                          <a:spcPts val="1000"/>
                        </a:lnSpc>
                      </a:pPr>
                      <a:endParaRPr lang="en-US" sz="1000" b="0" i="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solidFill>
                        <a:srgbClr val="1F497D"/>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C7EDF6"/>
                    </a:solidFill>
                  </a:tcPr>
                </a:tc>
                <a:tc>
                  <a:txBody>
                    <a:bodyPr/>
                    <a:lstStyle/>
                    <a:p>
                      <a:pPr>
                        <a:lnSpc>
                          <a:spcPts val="1000"/>
                        </a:lnSpc>
                      </a:pPr>
                      <a:endParaRPr lang="en-US" sz="1000" b="0" i="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12700" cmpd="sng">
                      <a:noFill/>
                    </a:lnR>
                    <a:lnT w="9525" cap="flat" cmpd="sng" algn="ctr">
                      <a:solidFill>
                        <a:srgbClr val="1F497D"/>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C7EDF6"/>
                    </a:solidFill>
                  </a:tcPr>
                </a:tc>
              </a:tr>
              <a:tr h="243681">
                <a:tc vMerge="1">
                  <a:txBody>
                    <a:bodyPr/>
                    <a:lstStyle/>
                    <a:p>
                      <a:endParaRPr lang="en-US"/>
                    </a:p>
                  </a:txBody>
                  <a:tcPr/>
                </a:tc>
                <a:tc>
                  <a:txBody>
                    <a:bodyPr/>
                    <a:lstStyle/>
                    <a:p>
                      <a:pPr marL="0" marR="0" indent="0" algn="l" defTabSz="457200" rtl="0" eaLnBrk="1" fontAlgn="auto" latinLnBrk="0" hangingPunct="1">
                        <a:lnSpc>
                          <a:spcPts val="1000"/>
                        </a:lnSpc>
                        <a:spcBef>
                          <a:spcPts val="0"/>
                        </a:spcBef>
                        <a:spcAft>
                          <a:spcPts val="0"/>
                        </a:spcAft>
                        <a:buClrTx/>
                        <a:buSzTx/>
                        <a:buFontTx/>
                        <a:buNone/>
                        <a:tabLst/>
                        <a:defRPr/>
                      </a:pPr>
                      <a:r>
                        <a:rPr lang="en-US" sz="1000" b="1" i="0">
                          <a:solidFill>
                            <a:srgbClr val="003359"/>
                          </a:solidFill>
                          <a:latin typeface="Arial" pitchFamily="34" charset="0"/>
                          <a:cs typeface="Arial" pitchFamily="34" charset="0"/>
                        </a:rPr>
                        <a:t>Accuracy:</a:t>
                      </a:r>
                      <a:r>
                        <a:rPr lang="en-US" sz="1000" b="0" i="0">
                          <a:solidFill>
                            <a:srgbClr val="003359"/>
                          </a:solidFill>
                          <a:latin typeface="Arial" pitchFamily="34" charset="0"/>
                          <a:cs typeface="Arial" pitchFamily="34" charset="0"/>
                        </a:rPr>
                        <a:t> How often you make mistakes</a:t>
                      </a:r>
                    </a:p>
                  </a:txBody>
                  <a:tcPr marT="0" marB="0" anchor="ctr">
                    <a:lnL w="9525" cap="flat" cmpd="sng" algn="ctr">
                      <a:noFill/>
                      <a:prstDash val="solid"/>
                      <a:round/>
                      <a:headEnd type="none" w="med" len="med"/>
                      <a:tailEnd type="none" w="med" len="med"/>
                    </a:lnL>
                    <a:lnR w="9525" cap="flat" cmpd="sng" algn="ctr">
                      <a:solidFill>
                        <a:prstClr val="white"/>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E0F4F8"/>
                    </a:solidFill>
                  </a:tcPr>
                </a:tc>
                <a:tc>
                  <a:txBody>
                    <a:bodyPr/>
                    <a:lstStyle/>
                    <a:p>
                      <a:pPr>
                        <a:lnSpc>
                          <a:spcPts val="1000"/>
                        </a:lnSpc>
                      </a:pPr>
                      <a:endParaRPr lang="en-US" sz="1000" b="0" i="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E0F4F8"/>
                    </a:solidFill>
                  </a:tcPr>
                </a:tc>
                <a:tc>
                  <a:txBody>
                    <a:bodyPr/>
                    <a:lstStyle/>
                    <a:p>
                      <a:pPr>
                        <a:lnSpc>
                          <a:spcPts val="1000"/>
                        </a:lnSpc>
                      </a:pPr>
                      <a:endParaRPr lang="en-US" sz="1000" b="0" i="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E0F4F8"/>
                    </a:solidFill>
                  </a:tcPr>
                </a:tc>
                <a:tc>
                  <a:txBody>
                    <a:bodyPr/>
                    <a:lstStyle/>
                    <a:p>
                      <a:pPr>
                        <a:lnSpc>
                          <a:spcPts val="1000"/>
                        </a:lnSpc>
                      </a:pPr>
                      <a:endParaRPr lang="en-US" sz="1000" b="0" i="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E0F4F8"/>
                    </a:solidFill>
                  </a:tcPr>
                </a:tc>
                <a:tc>
                  <a:txBody>
                    <a:bodyPr/>
                    <a:lstStyle/>
                    <a:p>
                      <a:pPr>
                        <a:lnSpc>
                          <a:spcPts val="1000"/>
                        </a:lnSpc>
                      </a:pPr>
                      <a:endParaRPr lang="en-US" sz="1000" b="0" i="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12700" cmpd="sng">
                      <a:noFill/>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E0F4F8"/>
                    </a:solidFill>
                  </a:tcPr>
                </a:tc>
              </a:tr>
              <a:tr h="243681">
                <a:tc vMerge="1">
                  <a:txBody>
                    <a:bodyPr/>
                    <a:lstStyle/>
                    <a:p>
                      <a:pPr>
                        <a:lnSpc>
                          <a:spcPts val="1000"/>
                        </a:lnSpc>
                      </a:pPr>
                      <a:endParaRPr lang="en-US" sz="1000" b="0" i="0">
                        <a:latin typeface="Arial"/>
                        <a:cs typeface="Arial"/>
                      </a:endParaRPr>
                    </a:p>
                  </a:txBody>
                  <a:tcPr anchor="ctr"/>
                </a:tc>
                <a:tc>
                  <a:txBody>
                    <a:bodyPr/>
                    <a:lstStyle/>
                    <a:p>
                      <a:pPr marL="0" marR="0" indent="0" algn="l" defTabSz="457200" rtl="0" eaLnBrk="1" fontAlgn="auto" latinLnBrk="0" hangingPunct="1">
                        <a:lnSpc>
                          <a:spcPts val="1000"/>
                        </a:lnSpc>
                        <a:spcBef>
                          <a:spcPts val="0"/>
                        </a:spcBef>
                        <a:spcAft>
                          <a:spcPts val="0"/>
                        </a:spcAft>
                        <a:buClrTx/>
                        <a:buSzTx/>
                        <a:buFontTx/>
                        <a:buNone/>
                        <a:tabLst/>
                        <a:defRPr/>
                      </a:pPr>
                      <a:r>
                        <a:rPr lang="en-US" sz="1000" b="1" i="0">
                          <a:solidFill>
                            <a:srgbClr val="003359"/>
                          </a:solidFill>
                          <a:latin typeface="Arial" pitchFamily="34" charset="0"/>
                          <a:cs typeface="Arial" pitchFamily="34" charset="0"/>
                        </a:rPr>
                        <a:t>Quality of interaction: </a:t>
                      </a:r>
                      <a:r>
                        <a:rPr lang="en-US" sz="1000" b="0" i="0">
                          <a:solidFill>
                            <a:srgbClr val="003359"/>
                          </a:solidFill>
                          <a:latin typeface="Arial" pitchFamily="34" charset="0"/>
                          <a:cs typeface="Arial" pitchFamily="34" charset="0"/>
                        </a:rPr>
                        <a:t>How well you ask and answer questions</a:t>
                      </a:r>
                    </a:p>
                  </a:txBody>
                  <a:tcPr marT="0" marB="0" anchor="ctr">
                    <a:lnL w="9525" cap="flat" cmpd="sng" algn="ctr">
                      <a:noFill/>
                      <a:prstDash val="solid"/>
                      <a:round/>
                      <a:headEnd type="none" w="med" len="med"/>
                      <a:tailEnd type="none" w="med" len="med"/>
                    </a:lnL>
                    <a:lnR w="9525" cap="flat" cmpd="sng" algn="ctr">
                      <a:solidFill>
                        <a:prstClr val="white"/>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C7EDF6"/>
                    </a:solidFill>
                  </a:tcPr>
                </a:tc>
                <a:tc>
                  <a:txBody>
                    <a:bodyPr/>
                    <a:lstStyle/>
                    <a:p>
                      <a:pPr>
                        <a:lnSpc>
                          <a:spcPts val="1000"/>
                        </a:lnSpc>
                      </a:pPr>
                      <a:endParaRPr lang="en-US" sz="1000" b="0" i="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C7EDF6"/>
                    </a:solidFill>
                  </a:tcPr>
                </a:tc>
                <a:tc>
                  <a:txBody>
                    <a:bodyPr/>
                    <a:lstStyle/>
                    <a:p>
                      <a:pPr>
                        <a:lnSpc>
                          <a:spcPts val="1000"/>
                        </a:lnSpc>
                      </a:pPr>
                      <a:endParaRPr lang="en-US" sz="1000" b="0" i="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C7EDF6"/>
                    </a:solidFill>
                  </a:tcPr>
                </a:tc>
                <a:tc>
                  <a:txBody>
                    <a:bodyPr/>
                    <a:lstStyle/>
                    <a:p>
                      <a:pPr>
                        <a:lnSpc>
                          <a:spcPts val="1000"/>
                        </a:lnSpc>
                      </a:pPr>
                      <a:endParaRPr lang="en-US" sz="1000" b="0" i="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C7EDF6"/>
                    </a:solidFill>
                  </a:tcPr>
                </a:tc>
                <a:tc>
                  <a:txBody>
                    <a:bodyPr/>
                    <a:lstStyle/>
                    <a:p>
                      <a:pPr>
                        <a:lnSpc>
                          <a:spcPts val="1000"/>
                        </a:lnSpc>
                      </a:pPr>
                      <a:endParaRPr lang="en-US" sz="1000" b="0" i="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12700" cmpd="sng">
                      <a:noFill/>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C7EDF6"/>
                    </a:solidFill>
                  </a:tcPr>
                </a:tc>
              </a:tr>
              <a:tr h="243681">
                <a:tc vMerge="1">
                  <a:txBody>
                    <a:bodyPr/>
                    <a:lstStyle/>
                    <a:p>
                      <a:endParaRPr lang="en-US"/>
                    </a:p>
                  </a:txBody>
                  <a:tcPr/>
                </a:tc>
                <a:tc>
                  <a:txBody>
                    <a:bodyPr/>
                    <a:lstStyle/>
                    <a:p>
                      <a:pPr marL="0" marR="0" indent="0" algn="l" defTabSz="457200" rtl="0" eaLnBrk="1" fontAlgn="auto" latinLnBrk="0" hangingPunct="1">
                        <a:lnSpc>
                          <a:spcPts val="1000"/>
                        </a:lnSpc>
                        <a:spcBef>
                          <a:spcPts val="0"/>
                        </a:spcBef>
                        <a:spcAft>
                          <a:spcPts val="0"/>
                        </a:spcAft>
                        <a:buClrTx/>
                        <a:buSzTx/>
                        <a:buFontTx/>
                        <a:buNone/>
                        <a:tabLst/>
                        <a:defRPr/>
                      </a:pPr>
                      <a:r>
                        <a:rPr lang="en-US" sz="1000" b="1" i="0">
                          <a:solidFill>
                            <a:srgbClr val="003359"/>
                          </a:solidFill>
                          <a:latin typeface="Arial" pitchFamily="34" charset="0"/>
                          <a:cs typeface="Arial" pitchFamily="34" charset="0"/>
                        </a:rPr>
                        <a:t>Fluency and Spoken Production: </a:t>
                      </a:r>
                      <a:r>
                        <a:rPr lang="en-US" sz="1000" b="0" i="0">
                          <a:solidFill>
                            <a:srgbClr val="003359"/>
                          </a:solidFill>
                          <a:latin typeface="Arial" pitchFamily="34" charset="0"/>
                          <a:cs typeface="Arial" pitchFamily="34" charset="0"/>
                        </a:rPr>
                        <a:t>How clearly you present ideas</a:t>
                      </a:r>
                      <a:endParaRPr lang="en-US" sz="1000" b="0" i="0">
                        <a:latin typeface="Arial" pitchFamily="34" charset="0"/>
                        <a:cs typeface="Arial" pitchFamily="34" charset="0"/>
                      </a:endParaRPr>
                    </a:p>
                  </a:txBody>
                  <a:tcPr marT="0" marB="0" anchor="ctr">
                    <a:lnL w="9525" cap="flat" cmpd="sng" algn="ctr">
                      <a:noFill/>
                      <a:prstDash val="solid"/>
                      <a:round/>
                      <a:headEnd type="none" w="med" len="med"/>
                      <a:tailEnd type="none" w="med" len="med"/>
                    </a:lnL>
                    <a:lnR w="9525" cap="flat" cmpd="sng" algn="ctr">
                      <a:solidFill>
                        <a:prstClr val="white"/>
                      </a:solidFill>
                      <a:prstDash val="solid"/>
                      <a:round/>
                      <a:headEnd type="none" w="med" len="med"/>
                      <a:tailEnd type="none" w="med" len="med"/>
                    </a:lnR>
                    <a:lnT w="12700" cmpd="sng">
                      <a:noFill/>
                    </a:lnT>
                    <a:lnB w="9525" cap="flat" cmpd="sng" algn="ctr">
                      <a:solidFill>
                        <a:srgbClr val="1F497D"/>
                      </a:solidFill>
                      <a:prstDash val="solid"/>
                      <a:round/>
                      <a:headEnd type="none" w="med" len="med"/>
                      <a:tailEnd type="none" w="med" len="med"/>
                    </a:lnB>
                    <a:lnTlToBr w="12700" cmpd="sng">
                      <a:noFill/>
                      <a:prstDash val="solid"/>
                    </a:lnTlToBr>
                    <a:lnBlToTr w="12700" cmpd="sng">
                      <a:noFill/>
                      <a:prstDash val="solid"/>
                    </a:lnBlToTr>
                    <a:solidFill>
                      <a:srgbClr val="E0F4F8"/>
                    </a:solidFill>
                  </a:tcPr>
                </a:tc>
                <a:tc>
                  <a:txBody>
                    <a:bodyPr/>
                    <a:lstStyle/>
                    <a:p>
                      <a:pPr>
                        <a:lnSpc>
                          <a:spcPts val="1000"/>
                        </a:lnSpc>
                      </a:pPr>
                      <a:endParaRPr lang="en-US" sz="1000" b="0" i="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solidFill>
                        <a:srgbClr val="1F497D"/>
                      </a:solidFill>
                      <a:prstDash val="solid"/>
                      <a:round/>
                      <a:headEnd type="none" w="med" len="med"/>
                      <a:tailEnd type="none" w="med" len="med"/>
                    </a:lnB>
                    <a:lnTlToBr w="12700" cmpd="sng">
                      <a:noFill/>
                      <a:prstDash val="solid"/>
                    </a:lnTlToBr>
                    <a:lnBlToTr w="12700" cmpd="sng">
                      <a:noFill/>
                      <a:prstDash val="solid"/>
                    </a:lnBlToTr>
                    <a:solidFill>
                      <a:srgbClr val="E0F4F8"/>
                    </a:solidFill>
                  </a:tcPr>
                </a:tc>
                <a:tc>
                  <a:txBody>
                    <a:bodyPr/>
                    <a:lstStyle/>
                    <a:p>
                      <a:pPr>
                        <a:lnSpc>
                          <a:spcPts val="1000"/>
                        </a:lnSpc>
                      </a:pPr>
                      <a:endParaRPr lang="en-US" sz="1000" b="0" i="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solidFill>
                        <a:srgbClr val="1F497D"/>
                      </a:solidFill>
                      <a:prstDash val="solid"/>
                      <a:round/>
                      <a:headEnd type="none" w="med" len="med"/>
                      <a:tailEnd type="none" w="med" len="med"/>
                    </a:lnB>
                    <a:lnTlToBr w="12700" cmpd="sng">
                      <a:noFill/>
                      <a:prstDash val="solid"/>
                    </a:lnTlToBr>
                    <a:lnBlToTr w="12700" cmpd="sng">
                      <a:noFill/>
                      <a:prstDash val="solid"/>
                    </a:lnBlToTr>
                    <a:solidFill>
                      <a:srgbClr val="E0F4F8"/>
                    </a:solidFill>
                  </a:tcPr>
                </a:tc>
                <a:tc>
                  <a:txBody>
                    <a:bodyPr/>
                    <a:lstStyle/>
                    <a:p>
                      <a:pPr>
                        <a:lnSpc>
                          <a:spcPts val="1000"/>
                        </a:lnSpc>
                      </a:pPr>
                      <a:endParaRPr lang="en-US" sz="1000" b="0" i="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solidFill>
                        <a:srgbClr val="1F497D"/>
                      </a:solidFill>
                      <a:prstDash val="solid"/>
                      <a:round/>
                      <a:headEnd type="none" w="med" len="med"/>
                      <a:tailEnd type="none" w="med" len="med"/>
                    </a:lnB>
                    <a:lnTlToBr w="12700" cmpd="sng">
                      <a:noFill/>
                      <a:prstDash val="solid"/>
                    </a:lnTlToBr>
                    <a:lnBlToTr w="12700" cmpd="sng">
                      <a:noFill/>
                      <a:prstDash val="solid"/>
                    </a:lnBlToTr>
                    <a:solidFill>
                      <a:srgbClr val="E0F4F8"/>
                    </a:solidFill>
                  </a:tcPr>
                </a:tc>
                <a:tc>
                  <a:txBody>
                    <a:bodyPr/>
                    <a:lstStyle/>
                    <a:p>
                      <a:pPr>
                        <a:lnSpc>
                          <a:spcPts val="1000"/>
                        </a:lnSpc>
                      </a:pPr>
                      <a:endParaRPr lang="en-US" sz="1000" b="0" i="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12700" cmpd="sng">
                      <a:noFill/>
                    </a:lnR>
                    <a:lnT w="9525" cap="flat" cmpd="sng" algn="ctr">
                      <a:noFill/>
                      <a:prstDash val="solid"/>
                      <a:round/>
                      <a:headEnd type="none" w="med" len="med"/>
                      <a:tailEnd type="none" w="med" len="med"/>
                    </a:lnT>
                    <a:lnB w="9525" cap="flat" cmpd="sng" algn="ctr">
                      <a:solidFill>
                        <a:srgbClr val="1F497D"/>
                      </a:solidFill>
                      <a:prstDash val="solid"/>
                      <a:round/>
                      <a:headEnd type="none" w="med" len="med"/>
                      <a:tailEnd type="none" w="med" len="med"/>
                    </a:lnB>
                    <a:lnTlToBr w="12700" cmpd="sng">
                      <a:noFill/>
                      <a:prstDash val="solid"/>
                    </a:lnTlToBr>
                    <a:lnBlToTr w="12700" cmpd="sng">
                      <a:noFill/>
                      <a:prstDash val="solid"/>
                    </a:lnBlToTr>
                    <a:solidFill>
                      <a:srgbClr val="E0F4F8"/>
                    </a:solidFill>
                  </a:tcPr>
                </a:tc>
              </a:tr>
              <a:tr h="243681">
                <a:tc rowSpan="4">
                  <a:txBody>
                    <a:bodyPr/>
                    <a:lstStyle/>
                    <a:p>
                      <a:pPr marL="0" marR="0" indent="0" algn="ctr" defTabSz="457200" rtl="0" eaLnBrk="1" fontAlgn="auto" latinLnBrk="0" hangingPunct="1">
                        <a:lnSpc>
                          <a:spcPts val="1000"/>
                        </a:lnSpc>
                        <a:spcBef>
                          <a:spcPts val="0"/>
                        </a:spcBef>
                        <a:spcAft>
                          <a:spcPts val="0"/>
                        </a:spcAft>
                        <a:buClrTx/>
                        <a:buSzTx/>
                        <a:buFontTx/>
                        <a:buNone/>
                        <a:tabLst/>
                        <a:defRPr/>
                      </a:pPr>
                      <a:r>
                        <a:rPr lang="en-US" sz="1000" b="0" i="0" kern="1500" spc="30">
                          <a:solidFill>
                            <a:schemeClr val="bg1"/>
                          </a:solidFill>
                          <a:latin typeface="Arial" pitchFamily="34" charset="0"/>
                          <a:cs typeface="Arial" pitchFamily="34" charset="0"/>
                        </a:rPr>
                        <a:t>Student 4</a:t>
                      </a:r>
                    </a:p>
                  </a:txBody>
                  <a:tcPr marT="0" marB="0" vert="vert270" anchor="ctr">
                    <a:lnL w="12700" cmpd="sng">
                      <a:noFill/>
                    </a:lnL>
                    <a:lnR w="9525" cap="flat" cmpd="sng" algn="ctr">
                      <a:noFill/>
                      <a:prstDash val="solid"/>
                      <a:round/>
                      <a:headEnd type="none" w="med" len="med"/>
                      <a:tailEnd type="none" w="med" len="med"/>
                    </a:lnR>
                    <a:lnT w="9525" cap="flat" cmpd="sng" algn="ctr">
                      <a:solidFill>
                        <a:prstClr val="white"/>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003359"/>
                    </a:solidFill>
                  </a:tcPr>
                </a:tc>
                <a:tc>
                  <a:txBody>
                    <a:bodyPr/>
                    <a:lstStyle/>
                    <a:p>
                      <a:pPr marL="0" marR="0" indent="0" algn="l" defTabSz="457200" rtl="0" eaLnBrk="1" fontAlgn="auto" latinLnBrk="0" hangingPunct="1">
                        <a:lnSpc>
                          <a:spcPts val="1000"/>
                        </a:lnSpc>
                        <a:spcBef>
                          <a:spcPts val="0"/>
                        </a:spcBef>
                        <a:spcAft>
                          <a:spcPts val="0"/>
                        </a:spcAft>
                        <a:buClrTx/>
                        <a:buSzTx/>
                        <a:buFontTx/>
                        <a:buNone/>
                        <a:tabLst/>
                        <a:defRPr/>
                      </a:pPr>
                      <a:r>
                        <a:rPr lang="en-US" sz="1000" b="1" i="0">
                          <a:solidFill>
                            <a:srgbClr val="003359"/>
                          </a:solidFill>
                          <a:latin typeface="Arial" pitchFamily="34" charset="0"/>
                          <a:cs typeface="Arial" pitchFamily="34" charset="0"/>
                        </a:rPr>
                        <a:t>Range: </a:t>
                      </a:r>
                      <a:r>
                        <a:rPr lang="en-US" sz="1000" b="0" i="0">
                          <a:solidFill>
                            <a:srgbClr val="003359"/>
                          </a:solidFill>
                          <a:latin typeface="Arial" pitchFamily="34" charset="0"/>
                          <a:cs typeface="Arial" pitchFamily="34" charset="0"/>
                        </a:rPr>
                        <a:t>How well you produce a range of language</a:t>
                      </a:r>
                    </a:p>
                  </a:txBody>
                  <a:tcPr marT="0" marB="0" anchor="ctr">
                    <a:lnL w="9525" cap="flat" cmpd="sng" algn="ctr">
                      <a:no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solidFill>
                        <a:srgbClr val="1F497D"/>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C7EDF6"/>
                    </a:solidFill>
                  </a:tcPr>
                </a:tc>
                <a:tc>
                  <a:txBody>
                    <a:bodyPr/>
                    <a:lstStyle/>
                    <a:p>
                      <a:pPr>
                        <a:lnSpc>
                          <a:spcPts val="1000"/>
                        </a:lnSpc>
                      </a:pPr>
                      <a:endParaRPr lang="en-US" sz="1000" b="0" i="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solidFill>
                        <a:srgbClr val="1F497D"/>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C7EDF6"/>
                    </a:solidFill>
                  </a:tcPr>
                </a:tc>
                <a:tc>
                  <a:txBody>
                    <a:bodyPr/>
                    <a:lstStyle/>
                    <a:p>
                      <a:pPr>
                        <a:lnSpc>
                          <a:spcPts val="1000"/>
                        </a:lnSpc>
                      </a:pPr>
                      <a:endParaRPr lang="en-US" sz="1000" b="0" i="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solidFill>
                        <a:srgbClr val="1F497D"/>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C7EDF6"/>
                    </a:solidFill>
                  </a:tcPr>
                </a:tc>
                <a:tc>
                  <a:txBody>
                    <a:bodyPr/>
                    <a:lstStyle/>
                    <a:p>
                      <a:pPr>
                        <a:lnSpc>
                          <a:spcPts val="1000"/>
                        </a:lnSpc>
                      </a:pPr>
                      <a:endParaRPr lang="en-US" sz="1000" b="0" i="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solidFill>
                        <a:srgbClr val="1F497D"/>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C7EDF6"/>
                    </a:solidFill>
                  </a:tcPr>
                </a:tc>
                <a:tc>
                  <a:txBody>
                    <a:bodyPr/>
                    <a:lstStyle/>
                    <a:p>
                      <a:pPr>
                        <a:lnSpc>
                          <a:spcPts val="1000"/>
                        </a:lnSpc>
                      </a:pPr>
                      <a:endParaRPr lang="en-US" sz="1000" b="0" i="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12700" cmpd="sng">
                      <a:noFill/>
                    </a:lnR>
                    <a:lnT w="9525" cap="flat" cmpd="sng" algn="ctr">
                      <a:solidFill>
                        <a:srgbClr val="1F497D"/>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C7EDF6"/>
                    </a:solidFill>
                  </a:tcPr>
                </a:tc>
              </a:tr>
              <a:tr h="243681">
                <a:tc vMerge="1">
                  <a:txBody>
                    <a:bodyPr/>
                    <a:lstStyle/>
                    <a:p>
                      <a:endParaRPr lang="en-US"/>
                    </a:p>
                  </a:txBody>
                  <a:tcPr/>
                </a:tc>
                <a:tc>
                  <a:txBody>
                    <a:bodyPr/>
                    <a:lstStyle/>
                    <a:p>
                      <a:pPr marL="0" marR="0" indent="0" algn="l" defTabSz="457200" rtl="0" eaLnBrk="1" fontAlgn="auto" latinLnBrk="0" hangingPunct="1">
                        <a:lnSpc>
                          <a:spcPts val="1000"/>
                        </a:lnSpc>
                        <a:spcBef>
                          <a:spcPts val="0"/>
                        </a:spcBef>
                        <a:spcAft>
                          <a:spcPts val="0"/>
                        </a:spcAft>
                        <a:buClrTx/>
                        <a:buSzTx/>
                        <a:buFontTx/>
                        <a:buNone/>
                        <a:tabLst/>
                        <a:defRPr/>
                      </a:pPr>
                      <a:r>
                        <a:rPr lang="en-US" sz="1000" b="1" i="0">
                          <a:solidFill>
                            <a:srgbClr val="003359"/>
                          </a:solidFill>
                          <a:latin typeface="Arial" pitchFamily="34" charset="0"/>
                          <a:cs typeface="Arial" pitchFamily="34" charset="0"/>
                        </a:rPr>
                        <a:t>Accuracy:</a:t>
                      </a:r>
                      <a:r>
                        <a:rPr lang="en-US" sz="1000" b="0" i="0">
                          <a:solidFill>
                            <a:srgbClr val="003359"/>
                          </a:solidFill>
                          <a:latin typeface="Arial" pitchFamily="34" charset="0"/>
                          <a:cs typeface="Arial" pitchFamily="34" charset="0"/>
                        </a:rPr>
                        <a:t> How often you make mistakes</a:t>
                      </a:r>
                    </a:p>
                  </a:txBody>
                  <a:tcPr marT="0" marB="0" anchor="ctr">
                    <a:lnL w="9525" cap="flat" cmpd="sng" algn="ctr">
                      <a:noFill/>
                      <a:prstDash val="solid"/>
                      <a:round/>
                      <a:headEnd type="none" w="med" len="med"/>
                      <a:tailEnd type="none" w="med" len="med"/>
                    </a:lnL>
                    <a:lnR w="9525" cap="flat" cmpd="sng" algn="ctr">
                      <a:solidFill>
                        <a:prstClr val="white"/>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E0F4F8"/>
                    </a:solidFill>
                  </a:tcPr>
                </a:tc>
                <a:tc>
                  <a:txBody>
                    <a:bodyPr/>
                    <a:lstStyle/>
                    <a:p>
                      <a:pPr>
                        <a:lnSpc>
                          <a:spcPts val="1000"/>
                        </a:lnSpc>
                      </a:pPr>
                      <a:endParaRPr lang="en-US" sz="1000" b="0" i="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E0F4F8"/>
                    </a:solidFill>
                  </a:tcPr>
                </a:tc>
                <a:tc>
                  <a:txBody>
                    <a:bodyPr/>
                    <a:lstStyle/>
                    <a:p>
                      <a:pPr>
                        <a:lnSpc>
                          <a:spcPts val="1000"/>
                        </a:lnSpc>
                      </a:pPr>
                      <a:endParaRPr lang="en-US" sz="1000" b="0" i="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E0F4F8"/>
                    </a:solidFill>
                  </a:tcPr>
                </a:tc>
                <a:tc>
                  <a:txBody>
                    <a:bodyPr/>
                    <a:lstStyle/>
                    <a:p>
                      <a:pPr>
                        <a:lnSpc>
                          <a:spcPts val="1000"/>
                        </a:lnSpc>
                      </a:pPr>
                      <a:endParaRPr lang="en-US" sz="1000" b="0" i="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E0F4F8"/>
                    </a:solidFill>
                  </a:tcPr>
                </a:tc>
                <a:tc>
                  <a:txBody>
                    <a:bodyPr/>
                    <a:lstStyle/>
                    <a:p>
                      <a:pPr>
                        <a:lnSpc>
                          <a:spcPts val="1000"/>
                        </a:lnSpc>
                      </a:pPr>
                      <a:endParaRPr lang="en-US" sz="1000" b="0" i="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12700" cmpd="sng">
                      <a:noFill/>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E0F4F8"/>
                    </a:solidFill>
                  </a:tcPr>
                </a:tc>
              </a:tr>
              <a:tr h="243681">
                <a:tc vMerge="1">
                  <a:txBody>
                    <a:bodyPr/>
                    <a:lstStyle/>
                    <a:p>
                      <a:pPr>
                        <a:lnSpc>
                          <a:spcPts val="1000"/>
                        </a:lnSpc>
                      </a:pPr>
                      <a:endParaRPr lang="en-US" sz="1000" b="0" i="0">
                        <a:latin typeface="Arial"/>
                        <a:cs typeface="Arial"/>
                      </a:endParaRPr>
                    </a:p>
                  </a:txBody>
                  <a:tcPr anchor="ctr"/>
                </a:tc>
                <a:tc>
                  <a:txBody>
                    <a:bodyPr/>
                    <a:lstStyle/>
                    <a:p>
                      <a:pPr marL="0" marR="0" indent="0" algn="l" defTabSz="457200" rtl="0" eaLnBrk="1" fontAlgn="auto" latinLnBrk="0" hangingPunct="1">
                        <a:lnSpc>
                          <a:spcPts val="1000"/>
                        </a:lnSpc>
                        <a:spcBef>
                          <a:spcPts val="0"/>
                        </a:spcBef>
                        <a:spcAft>
                          <a:spcPts val="0"/>
                        </a:spcAft>
                        <a:buClrTx/>
                        <a:buSzTx/>
                        <a:buFontTx/>
                        <a:buNone/>
                        <a:tabLst/>
                        <a:defRPr/>
                      </a:pPr>
                      <a:r>
                        <a:rPr lang="en-US" sz="1000" b="1" i="0">
                          <a:solidFill>
                            <a:srgbClr val="003359"/>
                          </a:solidFill>
                          <a:latin typeface="Arial" pitchFamily="34" charset="0"/>
                          <a:cs typeface="Arial" pitchFamily="34" charset="0"/>
                        </a:rPr>
                        <a:t>Quality of interaction: </a:t>
                      </a:r>
                      <a:r>
                        <a:rPr lang="en-US" sz="1000" b="0" i="0">
                          <a:solidFill>
                            <a:srgbClr val="003359"/>
                          </a:solidFill>
                          <a:latin typeface="Arial" pitchFamily="34" charset="0"/>
                          <a:cs typeface="Arial" pitchFamily="34" charset="0"/>
                        </a:rPr>
                        <a:t>How well you ask and answer questions</a:t>
                      </a:r>
                    </a:p>
                  </a:txBody>
                  <a:tcPr marT="0" marB="0" anchor="ctr">
                    <a:lnL w="9525" cap="flat" cmpd="sng" algn="ctr">
                      <a:noFill/>
                      <a:prstDash val="solid"/>
                      <a:round/>
                      <a:headEnd type="none" w="med" len="med"/>
                      <a:tailEnd type="none" w="med" len="med"/>
                    </a:lnL>
                    <a:lnR w="9525" cap="flat" cmpd="sng" algn="ctr">
                      <a:solidFill>
                        <a:prstClr val="white"/>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C7EDF6"/>
                    </a:solidFill>
                  </a:tcPr>
                </a:tc>
                <a:tc>
                  <a:txBody>
                    <a:bodyPr/>
                    <a:lstStyle/>
                    <a:p>
                      <a:pPr>
                        <a:lnSpc>
                          <a:spcPts val="1000"/>
                        </a:lnSpc>
                      </a:pPr>
                      <a:endParaRPr lang="en-US" sz="1000" b="0" i="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C7EDF6"/>
                    </a:solidFill>
                  </a:tcPr>
                </a:tc>
                <a:tc>
                  <a:txBody>
                    <a:bodyPr/>
                    <a:lstStyle/>
                    <a:p>
                      <a:pPr>
                        <a:lnSpc>
                          <a:spcPts val="1000"/>
                        </a:lnSpc>
                      </a:pPr>
                      <a:endParaRPr lang="en-US" sz="1000" b="0" i="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C7EDF6"/>
                    </a:solidFill>
                  </a:tcPr>
                </a:tc>
                <a:tc>
                  <a:txBody>
                    <a:bodyPr/>
                    <a:lstStyle/>
                    <a:p>
                      <a:pPr>
                        <a:lnSpc>
                          <a:spcPts val="1000"/>
                        </a:lnSpc>
                      </a:pPr>
                      <a:endParaRPr lang="en-US" sz="1000" b="0" i="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C7EDF6"/>
                    </a:solidFill>
                  </a:tcPr>
                </a:tc>
                <a:tc>
                  <a:txBody>
                    <a:bodyPr/>
                    <a:lstStyle/>
                    <a:p>
                      <a:pPr>
                        <a:lnSpc>
                          <a:spcPts val="1000"/>
                        </a:lnSpc>
                      </a:pPr>
                      <a:endParaRPr lang="en-US" sz="1000" b="0" i="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12700" cmpd="sng">
                      <a:noFill/>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C7EDF6"/>
                    </a:solidFill>
                  </a:tcPr>
                </a:tc>
              </a:tr>
              <a:tr h="243681">
                <a:tc vMerge="1">
                  <a:txBody>
                    <a:bodyPr/>
                    <a:lstStyle/>
                    <a:p>
                      <a:endParaRPr lang="en-US"/>
                    </a:p>
                  </a:txBody>
                  <a:tcPr/>
                </a:tc>
                <a:tc>
                  <a:txBody>
                    <a:bodyPr/>
                    <a:lstStyle/>
                    <a:p>
                      <a:pPr marL="0" marR="0" indent="0" algn="l" defTabSz="457200" rtl="0" eaLnBrk="1" fontAlgn="auto" latinLnBrk="0" hangingPunct="1">
                        <a:lnSpc>
                          <a:spcPts val="1000"/>
                        </a:lnSpc>
                        <a:spcBef>
                          <a:spcPts val="0"/>
                        </a:spcBef>
                        <a:spcAft>
                          <a:spcPts val="0"/>
                        </a:spcAft>
                        <a:buClrTx/>
                        <a:buSzTx/>
                        <a:buFontTx/>
                        <a:buNone/>
                        <a:tabLst/>
                        <a:defRPr/>
                      </a:pPr>
                      <a:r>
                        <a:rPr lang="en-US" sz="1000" b="1" i="0" dirty="0">
                          <a:solidFill>
                            <a:srgbClr val="003359"/>
                          </a:solidFill>
                          <a:latin typeface="Arial" pitchFamily="34" charset="0"/>
                          <a:cs typeface="Arial" pitchFamily="34" charset="0"/>
                        </a:rPr>
                        <a:t>Fluency and Spoken Production: </a:t>
                      </a:r>
                      <a:r>
                        <a:rPr lang="en-US" sz="1000" b="0" i="0" dirty="0">
                          <a:solidFill>
                            <a:srgbClr val="003359"/>
                          </a:solidFill>
                          <a:latin typeface="Arial" pitchFamily="34" charset="0"/>
                          <a:cs typeface="Arial" pitchFamily="34" charset="0"/>
                        </a:rPr>
                        <a:t>How clearly you present ideas</a:t>
                      </a:r>
                      <a:endParaRPr lang="en-US" sz="1000" b="0" i="0" dirty="0">
                        <a:latin typeface="Arial" pitchFamily="34" charset="0"/>
                        <a:cs typeface="Arial" pitchFamily="34" charset="0"/>
                      </a:endParaRPr>
                    </a:p>
                  </a:txBody>
                  <a:tcPr marT="0" marB="0" anchor="ctr">
                    <a:lnL w="9525" cap="flat" cmpd="sng" algn="ctr">
                      <a:noFill/>
                      <a:prstDash val="solid"/>
                      <a:round/>
                      <a:headEnd type="none" w="med" len="med"/>
                      <a:tailEnd type="none" w="med" len="med"/>
                    </a:lnL>
                    <a:lnR w="9525" cap="flat" cmpd="sng" algn="ctr">
                      <a:solidFill>
                        <a:prstClr val="white"/>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E0F4F8"/>
                    </a:solidFill>
                  </a:tcPr>
                </a:tc>
                <a:tc>
                  <a:txBody>
                    <a:bodyPr/>
                    <a:lstStyle/>
                    <a:p>
                      <a:pPr>
                        <a:lnSpc>
                          <a:spcPts val="1000"/>
                        </a:lnSpc>
                      </a:pPr>
                      <a:endParaRPr lang="en-US" sz="1000" b="0" i="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rgbClr val="E0F4F8"/>
                    </a:solidFill>
                  </a:tcPr>
                </a:tc>
                <a:tc>
                  <a:txBody>
                    <a:bodyPr/>
                    <a:lstStyle/>
                    <a:p>
                      <a:pPr>
                        <a:lnSpc>
                          <a:spcPts val="1000"/>
                        </a:lnSpc>
                      </a:pPr>
                      <a:endParaRPr lang="en-US" sz="1000" b="0" i="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rgbClr val="E0F4F8"/>
                    </a:solidFill>
                  </a:tcPr>
                </a:tc>
                <a:tc>
                  <a:txBody>
                    <a:bodyPr/>
                    <a:lstStyle/>
                    <a:p>
                      <a:pPr>
                        <a:lnSpc>
                          <a:spcPts val="1000"/>
                        </a:lnSpc>
                      </a:pPr>
                      <a:endParaRPr lang="en-US" sz="1000" b="0" i="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rgbClr val="E0F4F8"/>
                    </a:solidFill>
                  </a:tcPr>
                </a:tc>
                <a:tc>
                  <a:txBody>
                    <a:bodyPr/>
                    <a:lstStyle/>
                    <a:p>
                      <a:pPr>
                        <a:lnSpc>
                          <a:spcPts val="1000"/>
                        </a:lnSpc>
                      </a:pPr>
                      <a:endParaRPr lang="en-US" sz="1000" b="0" i="0" dirty="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12700" cmpd="sng">
                      <a:noFill/>
                    </a:lnR>
                    <a:lnT w="9525"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rgbClr val="E0F4F8"/>
                    </a:solidFill>
                  </a:tcPr>
                </a:tc>
              </a:tr>
            </a:tbl>
          </a:graphicData>
        </a:graphic>
      </p:graphicFrame>
      <p:sp>
        <p:nvSpPr>
          <p:cNvPr id="10" name="Rectangle 9"/>
          <p:cNvSpPr/>
          <p:nvPr/>
        </p:nvSpPr>
        <p:spPr>
          <a:xfrm>
            <a:off x="0" y="446088"/>
            <a:ext cx="9144000" cy="72000"/>
          </a:xfrm>
          <a:prstGeom prst="rect">
            <a:avLst/>
          </a:prstGeom>
          <a:solidFill>
            <a:srgbClr val="F12C3E">
              <a:alpha val="75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p:nvSpPr>
        <p:spPr>
          <a:xfrm>
            <a:off x="1" y="446088"/>
            <a:ext cx="358774" cy="72000"/>
          </a:xfrm>
          <a:prstGeom prst="rect">
            <a:avLst/>
          </a:prstGeom>
          <a:solidFill>
            <a:srgbClr val="F12C3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3399874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0" y="1"/>
            <a:ext cx="9144000" cy="447674"/>
          </a:xfrm>
          <a:prstGeom prst="rect">
            <a:avLst/>
          </a:prstGeom>
          <a:solidFill>
            <a:srgbClr val="00335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16" name="Title 8"/>
          <p:cNvSpPr txBox="1">
            <a:spLocks/>
          </p:cNvSpPr>
          <p:nvPr/>
        </p:nvSpPr>
        <p:spPr>
          <a:xfrm>
            <a:off x="355600" y="104775"/>
            <a:ext cx="5168900" cy="246221"/>
          </a:xfrm>
          <a:prstGeom prst="rect">
            <a:avLst/>
          </a:prstGeom>
        </p:spPr>
        <p:txBody>
          <a:bodyPr vert="horz" wrap="square" lIns="0" tIns="0" rIns="0" bIns="0">
            <a:spAutoFit/>
          </a:bodyPr>
          <a:lstStyle>
            <a:lvl1pPr algn="l" defTabSz="457200" rtl="0" eaLnBrk="1" latinLnBrk="0" hangingPunct="1">
              <a:spcBef>
                <a:spcPct val="0"/>
              </a:spcBef>
              <a:buNone/>
              <a:defRPr sz="1600" b="1" i="0" kern="1200">
                <a:solidFill>
                  <a:srgbClr val="FFFFFF"/>
                </a:solidFill>
                <a:latin typeface="Arial"/>
                <a:ea typeface="+mj-ea"/>
                <a:cs typeface="Arial"/>
              </a:defRPr>
            </a:lvl1pPr>
          </a:lstStyle>
          <a:p>
            <a:r>
              <a:rPr lang="en-US" altLang="en-US" dirty="0">
                <a:latin typeface="Arial" pitchFamily="34" charset="0"/>
                <a:ea typeface="MS PGothic" panose="020B0600070205080204" pitchFamily="34" charset="-128"/>
                <a:cs typeface="Arial" pitchFamily="34" charset="0"/>
              </a:rPr>
              <a:t>Encounter </a:t>
            </a:r>
            <a:r>
              <a:rPr lang="en-US" altLang="en-US" dirty="0" smtClean="0">
                <a:latin typeface="Arial" pitchFamily="34" charset="0"/>
                <a:ea typeface="MS PGothic" panose="020B0600070205080204" pitchFamily="34" charset="-128"/>
                <a:cs typeface="Arial" pitchFamily="34" charset="0"/>
              </a:rPr>
              <a:t>21</a:t>
            </a:r>
            <a:endParaRPr lang="en-US" dirty="0">
              <a:latin typeface="Arial" pitchFamily="34" charset="0"/>
              <a:cs typeface="Arial" pitchFamily="34" charset="0"/>
            </a:endParaRPr>
          </a:p>
        </p:txBody>
      </p:sp>
      <p:sp>
        <p:nvSpPr>
          <p:cNvPr id="12" name="TextBox 11"/>
          <p:cNvSpPr txBox="1"/>
          <p:nvPr/>
        </p:nvSpPr>
        <p:spPr>
          <a:xfrm>
            <a:off x="6591300" y="107950"/>
            <a:ext cx="2197100" cy="246221"/>
          </a:xfrm>
          <a:prstGeom prst="rect">
            <a:avLst/>
          </a:prstGeom>
        </p:spPr>
        <p:txBody>
          <a:bodyPr wrap="square" lIns="0" tIns="0" rIns="0" bIns="0" rtlCol="0">
            <a:spAutoFit/>
          </a:bodyPr>
          <a:lstStyle/>
          <a:p>
            <a:pPr algn="r"/>
            <a:r>
              <a:rPr lang="en-US" altLang="en-US" sz="1600" dirty="0">
                <a:solidFill>
                  <a:schemeClr val="bg1"/>
                </a:solidFill>
                <a:latin typeface="Arial" pitchFamily="34" charset="0"/>
                <a:ea typeface="MS PGothic" panose="020B0600070205080204" pitchFamily="34" charset="-128"/>
                <a:cs typeface="Arial" pitchFamily="34" charset="0"/>
              </a:rPr>
              <a:t>Overall Feedback</a:t>
            </a:r>
            <a:endParaRPr lang="en-US" sz="1600" b="0" i="0" dirty="0">
              <a:solidFill>
                <a:schemeClr val="bg1"/>
              </a:solidFill>
              <a:latin typeface="Arial" pitchFamily="34" charset="0"/>
              <a:cs typeface="Arial" pitchFamily="34" charset="0"/>
            </a:endParaRPr>
          </a:p>
        </p:txBody>
      </p:sp>
      <p:graphicFrame>
        <p:nvGraphicFramePr>
          <p:cNvPr id="8" name="Table 7"/>
          <p:cNvGraphicFramePr>
            <a:graphicFrameLocks noGrp="1"/>
          </p:cNvGraphicFramePr>
          <p:nvPr>
            <p:extLst>
              <p:ext uri="{D42A27DB-BD31-4B8C-83A1-F6EECF244321}">
                <p14:modId xmlns:p14="http://schemas.microsoft.com/office/powerpoint/2010/main" val="2702728013"/>
              </p:ext>
            </p:extLst>
          </p:nvPr>
        </p:nvGraphicFramePr>
        <p:xfrm>
          <a:off x="361950" y="857250"/>
          <a:ext cx="8420104" cy="2161678"/>
        </p:xfrm>
        <a:graphic>
          <a:graphicData uri="http://schemas.openxmlformats.org/drawingml/2006/table">
            <a:tbl>
              <a:tblPr firstRow="1" firstCol="1" bandRow="1">
                <a:tableStyleId>{5C22544A-7EE6-4342-B048-85BDC9FD1C3A}</a:tableStyleId>
              </a:tblPr>
              <a:tblGrid>
                <a:gridCol w="330200"/>
                <a:gridCol w="4102100"/>
                <a:gridCol w="996951"/>
                <a:gridCol w="996951"/>
                <a:gridCol w="996951"/>
                <a:gridCol w="996951"/>
              </a:tblGrid>
              <a:tr h="336550">
                <a:tc>
                  <a:txBody>
                    <a:bodyPr/>
                    <a:lstStyle/>
                    <a:p>
                      <a:pPr>
                        <a:lnSpc>
                          <a:spcPts val="1000"/>
                        </a:lnSpc>
                      </a:pPr>
                      <a:endParaRPr lang="en-US" sz="1000" b="0" i="0" dirty="0">
                        <a:latin typeface="Arial" pitchFamily="34" charset="0"/>
                        <a:cs typeface="Arial" pitchFamily="34" charset="0"/>
                      </a:endParaRPr>
                    </a:p>
                  </a:txBody>
                  <a:tcPr marT="0" marB="0" anchor="ctr">
                    <a:lnB w="38100" cmpd="sng">
                      <a:noFill/>
                    </a:lnB>
                    <a:noFill/>
                  </a:tcPr>
                </a:tc>
                <a:tc>
                  <a:txBody>
                    <a:bodyPr/>
                    <a:lstStyle/>
                    <a:p>
                      <a:pPr>
                        <a:lnSpc>
                          <a:spcPts val="1000"/>
                        </a:lnSpc>
                      </a:pPr>
                      <a:endParaRPr lang="en-US" sz="1000" b="0" i="0">
                        <a:latin typeface="Arial" pitchFamily="34" charset="0"/>
                        <a:cs typeface="Arial" pitchFamily="34" charset="0"/>
                      </a:endParaRPr>
                    </a:p>
                  </a:txBody>
                  <a:tcPr marT="0" marB="0" anchor="ctr">
                    <a:lnR w="12700" cmpd="sng">
                      <a:noFill/>
                    </a:lnR>
                    <a:lnB w="38100" cmpd="sng">
                      <a:noFill/>
                    </a:lnB>
                    <a:noFill/>
                  </a:tcPr>
                </a:tc>
                <a:tc>
                  <a:txBody>
                    <a:bodyPr/>
                    <a:lstStyle/>
                    <a:p>
                      <a:pPr algn="ctr">
                        <a:lnSpc>
                          <a:spcPts val="1000"/>
                        </a:lnSpc>
                      </a:pPr>
                      <a:r>
                        <a:rPr lang="en-US" sz="1000" b="1" i="0">
                          <a:solidFill>
                            <a:srgbClr val="003359"/>
                          </a:solidFill>
                          <a:latin typeface="Arial" pitchFamily="34" charset="0"/>
                          <a:cs typeface="Arial" pitchFamily="34" charset="0"/>
                        </a:rPr>
                        <a:t>Great job!</a:t>
                      </a:r>
                    </a:p>
                  </a:txBody>
                  <a:tcPr marT="0" marB="0" anchor="ctr">
                    <a:lnL w="12700" cmpd="sng">
                      <a:noFill/>
                    </a:lnL>
                    <a:lnR w="9525" cap="flat" cmpd="sng" algn="ctr">
                      <a:solidFill>
                        <a:prstClr val="white"/>
                      </a:solidFill>
                      <a:prstDash val="solid"/>
                      <a:round/>
                      <a:headEnd type="none" w="med" len="med"/>
                      <a:tailEnd type="none" w="med" len="med"/>
                    </a:lnR>
                    <a:lnT w="12700" cmpd="sng">
                      <a:noFill/>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95DCEE"/>
                    </a:solidFill>
                  </a:tcPr>
                </a:tc>
                <a:tc>
                  <a:txBody>
                    <a:bodyPr/>
                    <a:lstStyle/>
                    <a:p>
                      <a:pPr algn="ctr">
                        <a:lnSpc>
                          <a:spcPts val="1000"/>
                        </a:lnSpc>
                      </a:pPr>
                      <a:r>
                        <a:rPr lang="en-US" sz="1000" b="1" i="0">
                          <a:solidFill>
                            <a:srgbClr val="003359"/>
                          </a:solidFill>
                          <a:latin typeface="Arial" pitchFamily="34" charset="0"/>
                          <a:cs typeface="Arial" pitchFamily="34" charset="0"/>
                        </a:rPr>
                        <a:t>Well done</a:t>
                      </a: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12700" cmpd="sng">
                      <a:noFill/>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95DCEE"/>
                    </a:solidFill>
                  </a:tcPr>
                </a:tc>
                <a:tc>
                  <a:txBody>
                    <a:bodyPr/>
                    <a:lstStyle/>
                    <a:p>
                      <a:pPr algn="ctr">
                        <a:lnSpc>
                          <a:spcPts val="1000"/>
                        </a:lnSpc>
                      </a:pPr>
                      <a:r>
                        <a:rPr lang="en-US" sz="1000" b="1" i="0">
                          <a:solidFill>
                            <a:srgbClr val="003359"/>
                          </a:solidFill>
                          <a:latin typeface="Arial" pitchFamily="34" charset="0"/>
                          <a:cs typeface="Arial" pitchFamily="34" charset="0"/>
                        </a:rPr>
                        <a:t>Good try</a:t>
                      </a: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12700" cmpd="sng">
                      <a:noFill/>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95DCEE"/>
                    </a:solidFill>
                  </a:tcPr>
                </a:tc>
                <a:tc>
                  <a:txBody>
                    <a:bodyPr/>
                    <a:lstStyle/>
                    <a:p>
                      <a:pPr algn="ctr">
                        <a:lnSpc>
                          <a:spcPts val="1000"/>
                        </a:lnSpc>
                      </a:pPr>
                      <a:r>
                        <a:rPr lang="en-US" sz="1000" b="1" i="0">
                          <a:solidFill>
                            <a:srgbClr val="003359"/>
                          </a:solidFill>
                          <a:latin typeface="Arial" pitchFamily="34" charset="0"/>
                          <a:cs typeface="Arial" pitchFamily="34" charset="0"/>
                        </a:rPr>
                        <a:t>Need more practice</a:t>
                      </a:r>
                    </a:p>
                  </a:txBody>
                  <a:tcPr marT="0" marB="0" anchor="ctr">
                    <a:lnL w="9525" cap="flat" cmpd="sng" algn="ctr">
                      <a:solidFill>
                        <a:prstClr val="white"/>
                      </a:solidFill>
                      <a:prstDash val="solid"/>
                      <a:round/>
                      <a:headEnd type="none" w="med" len="med"/>
                      <a:tailEnd type="none" w="med" len="med"/>
                    </a:lnL>
                    <a:lnR w="12700" cmpd="sng">
                      <a:noFill/>
                    </a:lnR>
                    <a:lnT w="12700" cmpd="sng">
                      <a:noFill/>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95DCEE"/>
                    </a:solidFill>
                  </a:tcPr>
                </a:tc>
              </a:tr>
              <a:tr h="304188">
                <a:tc rowSpan="5">
                  <a:txBody>
                    <a:bodyPr/>
                    <a:lstStyle/>
                    <a:p>
                      <a:pPr algn="ctr">
                        <a:lnSpc>
                          <a:spcPts val="1000"/>
                        </a:lnSpc>
                      </a:pPr>
                      <a:endParaRPr lang="en-US" sz="1000" b="0" i="0" kern="1500" spc="30" dirty="0">
                        <a:solidFill>
                          <a:schemeClr val="bg1"/>
                        </a:solidFill>
                        <a:latin typeface="Arial" pitchFamily="34" charset="0"/>
                        <a:cs typeface="Arial" pitchFamily="34" charset="0"/>
                      </a:endParaRPr>
                    </a:p>
                  </a:txBody>
                  <a:tcPr marT="0" marB="0" vert="vert270" anchor="ctr">
                    <a:lnL w="12700" cmpd="sng">
                      <a:noFill/>
                    </a:lnL>
                    <a:lnR w="9525" cap="flat" cmpd="sng" algn="ctr">
                      <a:noFill/>
                      <a:prstDash val="solid"/>
                      <a:round/>
                      <a:headEnd type="none" w="med" len="med"/>
                      <a:tailEnd type="none" w="med" len="med"/>
                    </a:lnR>
                    <a:lnT w="38100" cmpd="sng">
                      <a:noFill/>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003359"/>
                    </a:solidFill>
                  </a:tcPr>
                </a:tc>
                <a:tc>
                  <a:txBody>
                    <a:bodyPr/>
                    <a:lstStyle/>
                    <a:p>
                      <a:pPr>
                        <a:lnSpc>
                          <a:spcPts val="1000"/>
                        </a:lnSpc>
                      </a:pPr>
                      <a:r>
                        <a:rPr lang="en-US" sz="1000" b="1" i="0" dirty="0">
                          <a:solidFill>
                            <a:srgbClr val="003359"/>
                          </a:solidFill>
                          <a:latin typeface="Arial" pitchFamily="34" charset="0"/>
                          <a:cs typeface="Arial" pitchFamily="34" charset="0"/>
                        </a:rPr>
                        <a:t>Activity 2.1: </a:t>
                      </a:r>
                      <a:r>
                        <a:rPr kumimoji="0" lang="en-US" sz="1000" b="0" i="0" u="none" strike="noStrike" cap="none" normalizeH="0" baseline="0" dirty="0" smtClean="0">
                          <a:ln>
                            <a:noFill/>
                          </a:ln>
                          <a:solidFill>
                            <a:srgbClr val="003359"/>
                          </a:solidFill>
                          <a:effectLst/>
                          <a:latin typeface="Arial" pitchFamily="34" charset="0"/>
                          <a:cs typeface="Arial" pitchFamily="34" charset="0"/>
                        </a:rPr>
                        <a:t>Containers</a:t>
                      </a:r>
                      <a:endParaRPr lang="en-US" sz="1000" b="0" i="0" kern="1200" baseline="0" dirty="0">
                        <a:solidFill>
                          <a:srgbClr val="003359"/>
                        </a:solidFill>
                        <a:latin typeface="Arial" pitchFamily="34" charset="0"/>
                        <a:ea typeface="+mn-ea"/>
                        <a:cs typeface="Arial" pitchFamily="34" charset="0"/>
                      </a:endParaRPr>
                    </a:p>
                  </a:txBody>
                  <a:tcPr marT="0" marB="0" anchor="ctr">
                    <a:lnL w="9525" cap="flat" cmpd="sng" algn="ctr">
                      <a:noFill/>
                      <a:prstDash val="solid"/>
                      <a:round/>
                      <a:headEnd type="none" w="med" len="med"/>
                      <a:tailEnd type="none" w="med" len="med"/>
                    </a:lnL>
                    <a:lnR w="9525" cap="flat" cmpd="sng" algn="ctr">
                      <a:solidFill>
                        <a:prstClr val="white"/>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solidFill>
                      <a:srgbClr val="C7EDF6"/>
                    </a:solidFill>
                  </a:tcPr>
                </a:tc>
                <a:tc>
                  <a:txBody>
                    <a:bodyPr/>
                    <a:lstStyle/>
                    <a:p>
                      <a:pPr>
                        <a:lnSpc>
                          <a:spcPts val="1000"/>
                        </a:lnSpc>
                      </a:pPr>
                      <a:endParaRPr lang="en-US" sz="1000" b="0" i="0" dirty="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C7EDF6"/>
                    </a:solidFill>
                  </a:tcPr>
                </a:tc>
                <a:tc>
                  <a:txBody>
                    <a:bodyPr/>
                    <a:lstStyle/>
                    <a:p>
                      <a:pPr>
                        <a:lnSpc>
                          <a:spcPts val="1000"/>
                        </a:lnSpc>
                      </a:pPr>
                      <a:endParaRPr lang="en-US" sz="1000" b="0" i="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C7EDF6"/>
                    </a:solidFill>
                  </a:tcPr>
                </a:tc>
                <a:tc>
                  <a:txBody>
                    <a:bodyPr/>
                    <a:lstStyle/>
                    <a:p>
                      <a:pPr>
                        <a:lnSpc>
                          <a:spcPts val="1000"/>
                        </a:lnSpc>
                      </a:pPr>
                      <a:endParaRPr lang="en-US" sz="1000" b="0" i="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C7EDF6"/>
                    </a:solidFill>
                  </a:tcPr>
                </a:tc>
                <a:tc>
                  <a:txBody>
                    <a:bodyPr/>
                    <a:lstStyle/>
                    <a:p>
                      <a:pPr>
                        <a:lnSpc>
                          <a:spcPts val="1000"/>
                        </a:lnSpc>
                      </a:pPr>
                      <a:endParaRPr lang="en-US" sz="1000" b="0" i="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12700" cmpd="sng">
                      <a:noFill/>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C7EDF6"/>
                    </a:solidFill>
                  </a:tcPr>
                </a:tc>
              </a:tr>
              <a:tr h="304188">
                <a:tc vMerge="1">
                  <a:txBody>
                    <a:bodyPr/>
                    <a:lstStyle/>
                    <a:p>
                      <a:endParaRPr lang="en-US"/>
                    </a:p>
                  </a:txBody>
                  <a:tcPr/>
                </a:tc>
                <a:tc>
                  <a:txBody>
                    <a:bodyPr/>
                    <a:lstStyle/>
                    <a:p>
                      <a:pPr marL="0" marR="0" indent="0" algn="l" defTabSz="457200" rtl="0" eaLnBrk="1" fontAlgn="auto" latinLnBrk="0" hangingPunct="1">
                        <a:lnSpc>
                          <a:spcPts val="1000"/>
                        </a:lnSpc>
                        <a:spcBef>
                          <a:spcPts val="0"/>
                        </a:spcBef>
                        <a:spcAft>
                          <a:spcPts val="0"/>
                        </a:spcAft>
                        <a:buClrTx/>
                        <a:buSzTx/>
                        <a:buFontTx/>
                        <a:buNone/>
                        <a:tabLst/>
                        <a:defRPr/>
                      </a:pPr>
                      <a:r>
                        <a:rPr lang="en-US" sz="1000" b="1" i="0" dirty="0" smtClean="0">
                          <a:solidFill>
                            <a:srgbClr val="003359"/>
                          </a:solidFill>
                          <a:latin typeface="Arial" pitchFamily="34" charset="0"/>
                          <a:cs typeface="Arial" pitchFamily="34" charset="0"/>
                        </a:rPr>
                        <a:t>Activity 2.2: </a:t>
                      </a:r>
                      <a:r>
                        <a:rPr kumimoji="0" lang="en-US" sz="1000" b="0" i="0" u="none" strike="noStrike" cap="none" normalizeH="0" baseline="0" dirty="0" smtClean="0">
                          <a:ln>
                            <a:noFill/>
                          </a:ln>
                          <a:solidFill>
                            <a:srgbClr val="003359"/>
                          </a:solidFill>
                          <a:effectLst/>
                          <a:latin typeface="Arial" pitchFamily="34" charset="0"/>
                          <a:cs typeface="Arial" pitchFamily="34" charset="0"/>
                        </a:rPr>
                        <a:t>Can I Have a Bag of Rice?</a:t>
                      </a:r>
                      <a:endParaRPr kumimoji="0" lang="en-US" sz="1000" b="0" i="0" u="none" strike="noStrike" kern="1200" cap="none" normalizeH="0" baseline="0" dirty="0">
                        <a:ln>
                          <a:noFill/>
                        </a:ln>
                        <a:solidFill>
                          <a:srgbClr val="003359"/>
                        </a:solidFill>
                        <a:effectLst/>
                        <a:latin typeface="Arial" pitchFamily="34" charset="0"/>
                        <a:ea typeface="Verdana" pitchFamily="34" charset="0"/>
                        <a:cs typeface="Arial" pitchFamily="34" charset="0"/>
                      </a:endParaRPr>
                    </a:p>
                  </a:txBody>
                  <a:tcPr marT="0" marB="0" anchor="ctr">
                    <a:lnL w="9525" cap="flat" cmpd="sng" algn="ctr">
                      <a:noFill/>
                      <a:prstDash val="solid"/>
                      <a:round/>
                      <a:headEnd type="none" w="med" len="med"/>
                      <a:tailEnd type="none" w="med" len="med"/>
                    </a:lnL>
                    <a:lnR w="9525" cap="flat" cmpd="sng" algn="ctr">
                      <a:solidFill>
                        <a:prstClr val="white"/>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E0F4F8"/>
                    </a:solidFill>
                  </a:tcPr>
                </a:tc>
                <a:tc>
                  <a:txBody>
                    <a:bodyPr/>
                    <a:lstStyle/>
                    <a:p>
                      <a:pPr>
                        <a:lnSpc>
                          <a:spcPts val="1000"/>
                        </a:lnSpc>
                      </a:pPr>
                      <a:endParaRPr lang="en-US" sz="1000" b="0" i="0" dirty="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E0F4F8"/>
                    </a:solidFill>
                  </a:tcPr>
                </a:tc>
                <a:tc>
                  <a:txBody>
                    <a:bodyPr/>
                    <a:lstStyle/>
                    <a:p>
                      <a:pPr>
                        <a:lnSpc>
                          <a:spcPts val="1000"/>
                        </a:lnSpc>
                      </a:pPr>
                      <a:endParaRPr lang="en-US" sz="1000" b="0" i="0" dirty="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E0F4F8"/>
                    </a:solidFill>
                  </a:tcPr>
                </a:tc>
                <a:tc>
                  <a:txBody>
                    <a:bodyPr/>
                    <a:lstStyle/>
                    <a:p>
                      <a:pPr>
                        <a:lnSpc>
                          <a:spcPts val="1000"/>
                        </a:lnSpc>
                      </a:pPr>
                      <a:endParaRPr lang="en-US" sz="1000" b="0" i="0" dirty="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E0F4F8"/>
                    </a:solidFill>
                  </a:tcPr>
                </a:tc>
                <a:tc>
                  <a:txBody>
                    <a:bodyPr/>
                    <a:lstStyle/>
                    <a:p>
                      <a:pPr>
                        <a:lnSpc>
                          <a:spcPts val="1000"/>
                        </a:lnSpc>
                      </a:pPr>
                      <a:endParaRPr lang="en-US" sz="1000" b="0" i="0" dirty="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12700" cmpd="sng">
                      <a:noFill/>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E0F4F8"/>
                    </a:solidFill>
                  </a:tcPr>
                </a:tc>
              </a:tr>
              <a:tr h="304188">
                <a:tc vMerge="1">
                  <a:txBody>
                    <a:bodyPr/>
                    <a:lstStyle/>
                    <a:p>
                      <a:pPr>
                        <a:lnSpc>
                          <a:spcPts val="1000"/>
                        </a:lnSpc>
                      </a:pPr>
                      <a:endParaRPr lang="en-US" sz="1000" b="0" i="0">
                        <a:latin typeface="Arial"/>
                        <a:cs typeface="Arial"/>
                      </a:endParaRPr>
                    </a:p>
                  </a:txBody>
                  <a:tcPr anchor="ctr"/>
                </a:tc>
                <a:tc>
                  <a:txBody>
                    <a:bodyPr/>
                    <a:lstStyle/>
                    <a:p>
                      <a:pPr marL="0" marR="0" indent="0" algn="l" defTabSz="457200" rtl="0" eaLnBrk="1" fontAlgn="auto" latinLnBrk="0" hangingPunct="1">
                        <a:lnSpc>
                          <a:spcPts val="1000"/>
                        </a:lnSpc>
                        <a:spcBef>
                          <a:spcPts val="0"/>
                        </a:spcBef>
                        <a:spcAft>
                          <a:spcPts val="0"/>
                        </a:spcAft>
                        <a:buClrTx/>
                        <a:buSzTx/>
                        <a:buFontTx/>
                        <a:buNone/>
                        <a:tabLst/>
                        <a:defRPr/>
                      </a:pPr>
                      <a:r>
                        <a:rPr lang="en-US" sz="1000" b="1" i="0" dirty="0" smtClean="0">
                          <a:solidFill>
                            <a:srgbClr val="003359"/>
                          </a:solidFill>
                          <a:latin typeface="Arial" pitchFamily="34" charset="0"/>
                          <a:cs typeface="Arial" pitchFamily="34" charset="0"/>
                        </a:rPr>
                        <a:t>Activity 3.1: </a:t>
                      </a:r>
                      <a:r>
                        <a:rPr kumimoji="0" lang="en-US" sz="1000" b="0" i="0" u="none" strike="noStrike" cap="none" normalizeH="0" baseline="0" dirty="0" smtClean="0">
                          <a:ln>
                            <a:noFill/>
                          </a:ln>
                          <a:solidFill>
                            <a:srgbClr val="003359"/>
                          </a:solidFill>
                          <a:effectLst/>
                          <a:latin typeface="Arial" pitchFamily="34" charset="0"/>
                          <a:cs typeface="Arial" pitchFamily="34" charset="0"/>
                        </a:rPr>
                        <a:t>I Love Fruit, but I Hate Vegetables!</a:t>
                      </a:r>
                      <a:endParaRPr kumimoji="0" lang="en-US" sz="1000" b="0" i="0" u="none" strike="noStrike" kern="1200" cap="none" normalizeH="0" baseline="0" dirty="0">
                        <a:ln>
                          <a:noFill/>
                        </a:ln>
                        <a:solidFill>
                          <a:srgbClr val="003359"/>
                        </a:solidFill>
                        <a:effectLst/>
                        <a:latin typeface="Arial" pitchFamily="34" charset="0"/>
                        <a:ea typeface="Verdana" pitchFamily="34" charset="0"/>
                        <a:cs typeface="Arial" pitchFamily="34" charset="0"/>
                      </a:endParaRPr>
                    </a:p>
                  </a:txBody>
                  <a:tcPr marT="0" marB="0" anchor="ctr">
                    <a:lnL w="9525" cap="flat" cmpd="sng" algn="ctr">
                      <a:noFill/>
                      <a:prstDash val="solid"/>
                      <a:round/>
                      <a:headEnd type="none" w="med" len="med"/>
                      <a:tailEnd type="none" w="med" len="med"/>
                    </a:lnL>
                    <a:lnR w="9525" cap="flat" cmpd="sng" algn="ctr">
                      <a:solidFill>
                        <a:prstClr val="white"/>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C7EDF6"/>
                    </a:solidFill>
                  </a:tcPr>
                </a:tc>
                <a:tc>
                  <a:txBody>
                    <a:bodyPr/>
                    <a:lstStyle/>
                    <a:p>
                      <a:pPr>
                        <a:lnSpc>
                          <a:spcPts val="1000"/>
                        </a:lnSpc>
                      </a:pPr>
                      <a:endParaRPr lang="en-US" sz="1000" b="0" i="0" dirty="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C7EDF6"/>
                    </a:solidFill>
                  </a:tcPr>
                </a:tc>
                <a:tc>
                  <a:txBody>
                    <a:bodyPr/>
                    <a:lstStyle/>
                    <a:p>
                      <a:pPr>
                        <a:lnSpc>
                          <a:spcPts val="1000"/>
                        </a:lnSpc>
                      </a:pPr>
                      <a:endParaRPr lang="en-US" sz="1000" b="0" i="0" dirty="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C7EDF6"/>
                    </a:solidFill>
                  </a:tcPr>
                </a:tc>
                <a:tc>
                  <a:txBody>
                    <a:bodyPr/>
                    <a:lstStyle/>
                    <a:p>
                      <a:pPr>
                        <a:lnSpc>
                          <a:spcPts val="1000"/>
                        </a:lnSpc>
                      </a:pPr>
                      <a:endParaRPr lang="en-US" sz="1000" b="0" i="0" dirty="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C7EDF6"/>
                    </a:solidFill>
                  </a:tcPr>
                </a:tc>
                <a:tc>
                  <a:txBody>
                    <a:bodyPr/>
                    <a:lstStyle/>
                    <a:p>
                      <a:pPr>
                        <a:lnSpc>
                          <a:spcPts val="1000"/>
                        </a:lnSpc>
                      </a:pPr>
                      <a:endParaRPr lang="en-US" sz="1000" b="0" i="0" dirty="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12700" cmpd="sng">
                      <a:noFill/>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C7EDF6"/>
                    </a:solidFill>
                  </a:tcPr>
                </a:tc>
              </a:tr>
              <a:tr h="304188">
                <a:tc vMerge="1">
                  <a:txBody>
                    <a:bodyPr/>
                    <a:lstStyle/>
                    <a:p>
                      <a:pPr>
                        <a:lnSpc>
                          <a:spcPts val="1000"/>
                        </a:lnSpc>
                      </a:pPr>
                      <a:endParaRPr lang="en-US" sz="1000" b="0" i="0">
                        <a:latin typeface="Arial"/>
                        <a:cs typeface="Arial"/>
                      </a:endParaRPr>
                    </a:p>
                  </a:txBody>
                  <a:tcPr anchor="ctr"/>
                </a:tc>
                <a:tc>
                  <a:txBody>
                    <a:bodyPr/>
                    <a:lstStyle/>
                    <a:p>
                      <a:pPr>
                        <a:lnSpc>
                          <a:spcPts val="1000"/>
                        </a:lnSpc>
                      </a:pPr>
                      <a:r>
                        <a:rPr lang="en-US" sz="1000" b="1" i="0" dirty="0">
                          <a:solidFill>
                            <a:srgbClr val="003359"/>
                          </a:solidFill>
                          <a:latin typeface="Arial" pitchFamily="34" charset="0"/>
                          <a:cs typeface="Arial" pitchFamily="34" charset="0"/>
                        </a:rPr>
                        <a:t>Activity 3.2: </a:t>
                      </a:r>
                      <a:r>
                        <a:rPr kumimoji="0" lang="en-US" sz="1000" b="0" i="0" u="none" strike="noStrike" cap="none" normalizeH="0" baseline="0" dirty="0" smtClean="0">
                          <a:ln>
                            <a:noFill/>
                          </a:ln>
                          <a:solidFill>
                            <a:srgbClr val="003359"/>
                          </a:solidFill>
                          <a:effectLst/>
                          <a:latin typeface="Arial" pitchFamily="34" charset="0"/>
                          <a:cs typeface="Arial" pitchFamily="34" charset="0"/>
                        </a:rPr>
                        <a:t>Talk about Possessions</a:t>
                      </a:r>
                      <a:endParaRPr kumimoji="0" lang="en-US" sz="1000" b="0" i="0" u="none" strike="noStrike" kern="1200" cap="none" normalizeH="0" baseline="0" dirty="0">
                        <a:ln>
                          <a:noFill/>
                        </a:ln>
                        <a:solidFill>
                          <a:srgbClr val="003359"/>
                        </a:solidFill>
                        <a:effectLst/>
                        <a:latin typeface="Arial" pitchFamily="34" charset="0"/>
                        <a:ea typeface="Verdana" pitchFamily="34" charset="0"/>
                        <a:cs typeface="Arial" pitchFamily="34" charset="0"/>
                      </a:endParaRPr>
                    </a:p>
                  </a:txBody>
                  <a:tcPr marT="0" marB="0" anchor="ctr">
                    <a:lnL w="9525" cap="flat" cmpd="sng" algn="ctr">
                      <a:noFill/>
                      <a:prstDash val="solid"/>
                      <a:round/>
                      <a:headEnd type="none" w="med" len="med"/>
                      <a:tailEnd type="none" w="med" len="med"/>
                    </a:lnL>
                    <a:lnR w="9525" cap="flat" cmpd="sng" algn="ctr">
                      <a:solidFill>
                        <a:prstClr val="white"/>
                      </a:solidFill>
                      <a:prstDash val="solid"/>
                      <a:round/>
                      <a:headEnd type="none" w="med" len="med"/>
                      <a:tailEnd type="none" w="med" len="med"/>
                    </a:lnR>
                    <a:lnT w="12700" cmpd="sng">
                      <a:noFill/>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E0F4F8"/>
                    </a:solidFill>
                  </a:tcPr>
                </a:tc>
                <a:tc>
                  <a:txBody>
                    <a:bodyPr/>
                    <a:lstStyle/>
                    <a:p>
                      <a:pPr>
                        <a:lnSpc>
                          <a:spcPts val="1000"/>
                        </a:lnSpc>
                      </a:pPr>
                      <a:endParaRPr lang="en-US" sz="1000" b="0" i="0" dirty="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E0F4F8"/>
                    </a:solidFill>
                  </a:tcPr>
                </a:tc>
                <a:tc>
                  <a:txBody>
                    <a:bodyPr/>
                    <a:lstStyle/>
                    <a:p>
                      <a:pPr>
                        <a:lnSpc>
                          <a:spcPts val="1000"/>
                        </a:lnSpc>
                      </a:pPr>
                      <a:endParaRPr lang="en-US" sz="1000" b="0" i="0" dirty="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E0F4F8"/>
                    </a:solidFill>
                  </a:tcPr>
                </a:tc>
                <a:tc>
                  <a:txBody>
                    <a:bodyPr/>
                    <a:lstStyle/>
                    <a:p>
                      <a:pPr>
                        <a:lnSpc>
                          <a:spcPts val="1000"/>
                        </a:lnSpc>
                      </a:pPr>
                      <a:endParaRPr lang="en-US" sz="1000" b="0" i="0" dirty="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E0F4F8"/>
                    </a:solidFill>
                  </a:tcPr>
                </a:tc>
                <a:tc>
                  <a:txBody>
                    <a:bodyPr/>
                    <a:lstStyle/>
                    <a:p>
                      <a:pPr>
                        <a:lnSpc>
                          <a:spcPts val="1000"/>
                        </a:lnSpc>
                      </a:pPr>
                      <a:endParaRPr lang="en-US" sz="1000" b="0" i="0" dirty="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12700" cmpd="sng">
                      <a:noFill/>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E0F4F8"/>
                    </a:solidFill>
                  </a:tcPr>
                </a:tc>
              </a:tr>
              <a:tr h="304188">
                <a:tc vMerge="1">
                  <a:txBody>
                    <a:bodyPr/>
                    <a:lstStyle/>
                    <a:p>
                      <a:endParaRPr lang="en-US"/>
                    </a:p>
                  </a:txBody>
                  <a:tcPr/>
                </a:tc>
                <a:tc>
                  <a:txBody>
                    <a:bodyPr/>
                    <a:lstStyle/>
                    <a:p>
                      <a:pPr marL="0" marR="0" indent="0" algn="l" defTabSz="457200" rtl="0" eaLnBrk="1" fontAlgn="auto" latinLnBrk="0" hangingPunct="1">
                        <a:lnSpc>
                          <a:spcPts val="1000"/>
                        </a:lnSpc>
                        <a:spcBef>
                          <a:spcPts val="0"/>
                        </a:spcBef>
                        <a:spcAft>
                          <a:spcPts val="0"/>
                        </a:spcAft>
                        <a:buClrTx/>
                        <a:buSzTx/>
                        <a:buFontTx/>
                        <a:buNone/>
                        <a:tabLst/>
                        <a:defRPr/>
                      </a:pPr>
                      <a:r>
                        <a:rPr lang="en-US" sz="1000" b="1" i="0" dirty="0">
                          <a:solidFill>
                            <a:srgbClr val="003359"/>
                          </a:solidFill>
                          <a:latin typeface="Arial" pitchFamily="34" charset="0"/>
                          <a:cs typeface="Arial" pitchFamily="34" charset="0"/>
                        </a:rPr>
                        <a:t>Activity 4.1: </a:t>
                      </a:r>
                      <a:r>
                        <a:rPr kumimoji="0" lang="en-GB" sz="1000" b="0" i="0" u="none" strike="noStrike" cap="none" normalizeH="0" baseline="0" dirty="0" smtClean="0">
                          <a:ln>
                            <a:noFill/>
                          </a:ln>
                          <a:solidFill>
                            <a:srgbClr val="003359"/>
                          </a:solidFill>
                          <a:effectLst/>
                          <a:latin typeface="Arial" pitchFamily="34" charset="0"/>
                          <a:cs typeface="Arial" pitchFamily="34" charset="0"/>
                        </a:rPr>
                        <a:t>Salad and a Sandwich</a:t>
                      </a:r>
                      <a:endParaRPr kumimoji="0" lang="en-US" sz="1000" b="0" i="0" u="none" strike="noStrike" kern="1200" cap="none" normalizeH="0" baseline="0" dirty="0">
                        <a:ln>
                          <a:noFill/>
                        </a:ln>
                        <a:solidFill>
                          <a:srgbClr val="003359"/>
                        </a:solidFill>
                        <a:effectLst/>
                        <a:latin typeface="Arial" pitchFamily="34" charset="0"/>
                        <a:ea typeface="Verdana" pitchFamily="34" charset="0"/>
                        <a:cs typeface="Arial" pitchFamily="34" charset="0"/>
                      </a:endParaRPr>
                    </a:p>
                  </a:txBody>
                  <a:tcPr marT="0" marB="0" anchor="ctr">
                    <a:lnL w="9525" cap="flat" cmpd="sng" algn="ctr">
                      <a:no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C7EDF6"/>
                    </a:solidFill>
                  </a:tcPr>
                </a:tc>
                <a:tc>
                  <a:txBody>
                    <a:bodyPr/>
                    <a:lstStyle/>
                    <a:p>
                      <a:pPr>
                        <a:lnSpc>
                          <a:spcPts val="1000"/>
                        </a:lnSpc>
                      </a:pPr>
                      <a:endParaRPr lang="en-US" sz="1000" b="0" i="0" dirty="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C7EDF6"/>
                    </a:solidFill>
                  </a:tcPr>
                </a:tc>
                <a:tc>
                  <a:txBody>
                    <a:bodyPr/>
                    <a:lstStyle/>
                    <a:p>
                      <a:pPr>
                        <a:lnSpc>
                          <a:spcPts val="1000"/>
                        </a:lnSpc>
                      </a:pPr>
                      <a:endParaRPr lang="en-US" sz="1000" b="0" i="0" dirty="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C7EDF6"/>
                    </a:solidFill>
                  </a:tcPr>
                </a:tc>
                <a:tc>
                  <a:txBody>
                    <a:bodyPr/>
                    <a:lstStyle/>
                    <a:p>
                      <a:pPr>
                        <a:lnSpc>
                          <a:spcPts val="1000"/>
                        </a:lnSpc>
                      </a:pPr>
                      <a:endParaRPr lang="en-US" sz="1000" b="0" i="0" dirty="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C7EDF6"/>
                    </a:solidFill>
                  </a:tcPr>
                </a:tc>
                <a:tc>
                  <a:txBody>
                    <a:bodyPr/>
                    <a:lstStyle/>
                    <a:p>
                      <a:pPr>
                        <a:lnSpc>
                          <a:spcPts val="1000"/>
                        </a:lnSpc>
                      </a:pPr>
                      <a:endParaRPr lang="en-US" sz="1000" b="0" i="0" dirty="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12700" cmpd="sng">
                      <a:noFill/>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C7EDF6"/>
                    </a:solidFill>
                  </a:tcPr>
                </a:tc>
              </a:tr>
              <a:tr h="304188">
                <a:tc>
                  <a:txBody>
                    <a:bodyPr/>
                    <a:lstStyle/>
                    <a:p>
                      <a:pPr algn="ctr">
                        <a:lnSpc>
                          <a:spcPts val="1000"/>
                        </a:lnSpc>
                      </a:pPr>
                      <a:endParaRPr lang="en-US" sz="1000" b="0" i="0" kern="1500" spc="30" dirty="0">
                        <a:solidFill>
                          <a:schemeClr val="bg1"/>
                        </a:solidFill>
                        <a:latin typeface="Arial" pitchFamily="34" charset="0"/>
                        <a:cs typeface="Arial" pitchFamily="34" charset="0"/>
                      </a:endParaRPr>
                    </a:p>
                  </a:txBody>
                  <a:tcPr marT="0" marB="0" vert="vert270" anchor="ctr">
                    <a:lnL w="12700" cmpd="sng">
                      <a:noFill/>
                    </a:lnL>
                    <a:lnR w="9525" cap="flat" cmpd="sng" algn="ctr">
                      <a:noFill/>
                      <a:prstDash val="solid"/>
                      <a:round/>
                      <a:headEnd type="none" w="med" len="med"/>
                      <a:tailEnd type="none" w="med" len="med"/>
                    </a:lnR>
                    <a:lnT w="38100" cmpd="sng">
                      <a:noFill/>
                    </a:lnT>
                    <a:lnB w="9525" cap="flat" cmpd="sng" algn="ctr">
                      <a:solidFill>
                        <a:prstClr val="white"/>
                      </a:solidFill>
                      <a:prstDash val="solid"/>
                      <a:round/>
                      <a:headEnd type="none" w="med" len="med"/>
                      <a:tailEnd type="none" w="med" len="med"/>
                    </a:lnB>
                    <a:lnTlToBr w="12700" cmpd="sng">
                      <a:noFill/>
                      <a:prstDash val="solid"/>
                    </a:lnTlToBr>
                    <a:lnBlToTr w="12700" cmpd="sng">
                      <a:noFill/>
                      <a:prstDash val="solid"/>
                    </a:lnBlToTr>
                    <a:solidFill>
                      <a:srgbClr val="003359"/>
                    </a:solidFill>
                  </a:tcPr>
                </a:tc>
                <a:tc>
                  <a:txBody>
                    <a:bodyPr/>
                    <a:lstStyle/>
                    <a:p>
                      <a:pPr marL="0" marR="0" indent="0" algn="l" defTabSz="457200" rtl="0" eaLnBrk="1" fontAlgn="auto" latinLnBrk="0" hangingPunct="1">
                        <a:lnSpc>
                          <a:spcPts val="1000"/>
                        </a:lnSpc>
                        <a:spcBef>
                          <a:spcPts val="0"/>
                        </a:spcBef>
                        <a:spcAft>
                          <a:spcPts val="0"/>
                        </a:spcAft>
                        <a:buClrTx/>
                        <a:buSzTx/>
                        <a:buFontTx/>
                        <a:buNone/>
                        <a:tabLst/>
                        <a:defRPr/>
                      </a:pPr>
                      <a:r>
                        <a:rPr lang="en-US" sz="1000" b="1" i="0" dirty="0" smtClean="0">
                          <a:solidFill>
                            <a:srgbClr val="003359"/>
                          </a:solidFill>
                          <a:latin typeface="Arial" pitchFamily="34" charset="0"/>
                          <a:cs typeface="Arial" pitchFamily="34" charset="0"/>
                        </a:rPr>
                        <a:t>Activity 4.2: </a:t>
                      </a:r>
                      <a:r>
                        <a:rPr kumimoji="0" lang="en-GB" sz="1000" b="0" i="0" u="none" strike="noStrike" cap="none" normalizeH="0" baseline="0" dirty="0" smtClean="0">
                          <a:ln>
                            <a:noFill/>
                          </a:ln>
                          <a:solidFill>
                            <a:srgbClr val="003359"/>
                          </a:solidFill>
                          <a:effectLst/>
                          <a:latin typeface="Arial" pitchFamily="34" charset="0"/>
                          <a:cs typeface="Arial" pitchFamily="34" charset="0"/>
                        </a:rPr>
                        <a:t>Buying Food for Lunch</a:t>
                      </a:r>
                      <a:endParaRPr kumimoji="0" lang="en-US" sz="1000" b="0" i="0" u="none" strike="noStrike" kern="1200" cap="none" normalizeH="0" baseline="0" dirty="0" smtClean="0">
                        <a:ln>
                          <a:noFill/>
                        </a:ln>
                        <a:solidFill>
                          <a:srgbClr val="003359"/>
                        </a:solidFill>
                        <a:effectLst/>
                        <a:latin typeface="Arial" pitchFamily="34" charset="0"/>
                        <a:ea typeface="+mn-ea"/>
                        <a:cs typeface="Arial" pitchFamily="34" charset="0"/>
                      </a:endParaRPr>
                    </a:p>
                  </a:txBody>
                  <a:tcPr marT="0" marB="0" anchor="ctr">
                    <a:lnL w="9525" cap="flat" cmpd="sng" algn="ctr">
                      <a:no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E0F4F8"/>
                    </a:solidFill>
                  </a:tcPr>
                </a:tc>
                <a:tc>
                  <a:txBody>
                    <a:bodyPr/>
                    <a:lstStyle/>
                    <a:p>
                      <a:pPr>
                        <a:lnSpc>
                          <a:spcPts val="1000"/>
                        </a:lnSpc>
                      </a:pPr>
                      <a:endParaRPr lang="en-US" sz="1000" b="0" i="0" dirty="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E0F4F8"/>
                    </a:solidFill>
                  </a:tcPr>
                </a:tc>
                <a:tc>
                  <a:txBody>
                    <a:bodyPr/>
                    <a:lstStyle/>
                    <a:p>
                      <a:pPr>
                        <a:lnSpc>
                          <a:spcPts val="1000"/>
                        </a:lnSpc>
                      </a:pPr>
                      <a:endParaRPr lang="en-US" sz="1000" b="0" i="0" dirty="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E0F4F8"/>
                    </a:solidFill>
                  </a:tcPr>
                </a:tc>
                <a:tc>
                  <a:txBody>
                    <a:bodyPr/>
                    <a:lstStyle/>
                    <a:p>
                      <a:pPr>
                        <a:lnSpc>
                          <a:spcPts val="1000"/>
                        </a:lnSpc>
                      </a:pPr>
                      <a:endParaRPr lang="en-US" sz="1000" b="0" i="0" dirty="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E0F4F8"/>
                    </a:solidFill>
                  </a:tcPr>
                </a:tc>
                <a:tc>
                  <a:txBody>
                    <a:bodyPr/>
                    <a:lstStyle/>
                    <a:p>
                      <a:pPr>
                        <a:lnSpc>
                          <a:spcPts val="1000"/>
                        </a:lnSpc>
                      </a:pPr>
                      <a:endParaRPr lang="en-US" sz="1000" b="0" i="0" dirty="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12700" cmpd="sng">
                      <a:noFill/>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E0F4F8"/>
                    </a:solidFill>
                  </a:tcPr>
                </a:tc>
              </a:tr>
            </a:tbl>
          </a:graphicData>
        </a:graphic>
      </p:graphicFrame>
      <p:sp>
        <p:nvSpPr>
          <p:cNvPr id="11" name="Vertical Text Placeholder 9"/>
          <p:cNvSpPr txBox="1">
            <a:spLocks/>
          </p:cNvSpPr>
          <p:nvPr/>
        </p:nvSpPr>
        <p:spPr>
          <a:xfrm rot="10800000">
            <a:off x="406400" y="1485197"/>
            <a:ext cx="247650" cy="1184275"/>
          </a:xfrm>
          <a:prstGeom prst="rect">
            <a:avLst/>
          </a:prstGeom>
        </p:spPr>
        <p:txBody>
          <a:bodyPr vert="eaVert" anchor="ctr" anchorCtr="0"/>
          <a:lstStyle>
            <a:lvl1pPr marL="0" indent="0" algn="ctr" defTabSz="457200" rtl="0" eaLnBrk="1" latinLnBrk="0" hangingPunct="1">
              <a:spcBef>
                <a:spcPct val="20000"/>
              </a:spcBef>
              <a:buFont typeface="Arial"/>
              <a:buNone/>
              <a:defRPr sz="1100" b="1" i="0" kern="1200">
                <a:solidFill>
                  <a:schemeClr val="bg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GB" dirty="0">
                <a:latin typeface="Arial" pitchFamily="34" charset="0"/>
                <a:cs typeface="Arial" pitchFamily="34" charset="0"/>
              </a:rPr>
              <a:t>Student 1</a:t>
            </a:r>
            <a:endParaRPr lang="en-US" dirty="0">
              <a:latin typeface="Arial" pitchFamily="34" charset="0"/>
              <a:cs typeface="Arial" pitchFamily="34" charset="0"/>
            </a:endParaRPr>
          </a:p>
        </p:txBody>
      </p:sp>
      <p:sp>
        <p:nvSpPr>
          <p:cNvPr id="9" name="Rectangle 8"/>
          <p:cNvSpPr/>
          <p:nvPr/>
        </p:nvSpPr>
        <p:spPr>
          <a:xfrm>
            <a:off x="361950" y="3232150"/>
            <a:ext cx="8420100" cy="1548000"/>
          </a:xfrm>
          <a:prstGeom prst="rect">
            <a:avLst/>
          </a:prstGeom>
          <a:solidFill>
            <a:srgbClr val="E0F4F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10" name="TextBox 9"/>
          <p:cNvSpPr txBox="1"/>
          <p:nvPr/>
        </p:nvSpPr>
        <p:spPr>
          <a:xfrm>
            <a:off x="590550" y="3365500"/>
            <a:ext cx="2197100" cy="246221"/>
          </a:xfrm>
          <a:prstGeom prst="rect">
            <a:avLst/>
          </a:prstGeom>
        </p:spPr>
        <p:txBody>
          <a:bodyPr wrap="square" lIns="0" tIns="0" rIns="0" bIns="0" rtlCol="0">
            <a:spAutoFit/>
          </a:bodyPr>
          <a:lstStyle/>
          <a:p>
            <a:pPr algn="l"/>
            <a:r>
              <a:rPr lang="en-US" sz="1600" b="1" i="0">
                <a:solidFill>
                  <a:srgbClr val="253551"/>
                </a:solidFill>
                <a:latin typeface="Arial" pitchFamily="34" charset="0"/>
                <a:cs typeface="Arial" pitchFamily="34" charset="0"/>
              </a:rPr>
              <a:t>Feedback</a:t>
            </a:r>
          </a:p>
        </p:txBody>
      </p:sp>
      <p:sp>
        <p:nvSpPr>
          <p:cNvPr id="13" name="Rectangle 12"/>
          <p:cNvSpPr/>
          <p:nvPr/>
        </p:nvSpPr>
        <p:spPr>
          <a:xfrm>
            <a:off x="0" y="446088"/>
            <a:ext cx="9144000" cy="72000"/>
          </a:xfrm>
          <a:prstGeom prst="rect">
            <a:avLst/>
          </a:prstGeom>
          <a:solidFill>
            <a:srgbClr val="F12C3E">
              <a:alpha val="75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p:nvSpPr>
        <p:spPr>
          <a:xfrm>
            <a:off x="1" y="446088"/>
            <a:ext cx="358774" cy="72000"/>
          </a:xfrm>
          <a:prstGeom prst="rect">
            <a:avLst/>
          </a:prstGeom>
          <a:solidFill>
            <a:srgbClr val="F12C3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2469309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0" y="1"/>
            <a:ext cx="9144000" cy="447674"/>
          </a:xfrm>
          <a:prstGeom prst="rect">
            <a:avLst/>
          </a:prstGeom>
          <a:solidFill>
            <a:srgbClr val="00335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16" name="Title 8"/>
          <p:cNvSpPr txBox="1">
            <a:spLocks/>
          </p:cNvSpPr>
          <p:nvPr/>
        </p:nvSpPr>
        <p:spPr>
          <a:xfrm>
            <a:off x="355600" y="104775"/>
            <a:ext cx="5168900" cy="246221"/>
          </a:xfrm>
          <a:prstGeom prst="rect">
            <a:avLst/>
          </a:prstGeom>
        </p:spPr>
        <p:txBody>
          <a:bodyPr vert="horz" wrap="square" lIns="0" tIns="0" rIns="0" bIns="0">
            <a:spAutoFit/>
          </a:bodyPr>
          <a:lstStyle>
            <a:lvl1pPr algn="l" defTabSz="457200" rtl="0" eaLnBrk="1" latinLnBrk="0" hangingPunct="1">
              <a:spcBef>
                <a:spcPct val="0"/>
              </a:spcBef>
              <a:buNone/>
              <a:defRPr sz="1600" b="1" i="0" kern="1200">
                <a:solidFill>
                  <a:srgbClr val="FFFFFF"/>
                </a:solidFill>
                <a:latin typeface="Arial"/>
                <a:ea typeface="+mj-ea"/>
                <a:cs typeface="Arial"/>
              </a:defRPr>
            </a:lvl1pPr>
          </a:lstStyle>
          <a:p>
            <a:r>
              <a:rPr lang="en-US" altLang="en-US" dirty="0">
                <a:latin typeface="Arial" pitchFamily="34" charset="0"/>
                <a:ea typeface="MS PGothic" panose="020B0600070205080204" pitchFamily="34" charset="-128"/>
                <a:cs typeface="Arial" pitchFamily="34" charset="0"/>
              </a:rPr>
              <a:t>Encounter </a:t>
            </a:r>
            <a:r>
              <a:rPr lang="en-US" altLang="en-US" dirty="0" smtClean="0">
                <a:latin typeface="Arial" pitchFamily="34" charset="0"/>
                <a:ea typeface="MS PGothic" panose="020B0600070205080204" pitchFamily="34" charset="-128"/>
                <a:cs typeface="Arial" pitchFamily="34" charset="0"/>
              </a:rPr>
              <a:t>21</a:t>
            </a:r>
            <a:endParaRPr lang="en-US" dirty="0">
              <a:latin typeface="Arial" pitchFamily="34" charset="0"/>
              <a:cs typeface="Arial" pitchFamily="34" charset="0"/>
            </a:endParaRPr>
          </a:p>
        </p:txBody>
      </p:sp>
      <p:sp>
        <p:nvSpPr>
          <p:cNvPr id="12" name="TextBox 11"/>
          <p:cNvSpPr txBox="1"/>
          <p:nvPr/>
        </p:nvSpPr>
        <p:spPr>
          <a:xfrm>
            <a:off x="6591300" y="107950"/>
            <a:ext cx="2197100" cy="246221"/>
          </a:xfrm>
          <a:prstGeom prst="rect">
            <a:avLst/>
          </a:prstGeom>
        </p:spPr>
        <p:txBody>
          <a:bodyPr wrap="square" lIns="0" tIns="0" rIns="0" bIns="0" rtlCol="0">
            <a:spAutoFit/>
          </a:bodyPr>
          <a:lstStyle/>
          <a:p>
            <a:pPr algn="r"/>
            <a:r>
              <a:rPr lang="en-US" altLang="en-US" sz="1600" dirty="0">
                <a:solidFill>
                  <a:schemeClr val="bg1"/>
                </a:solidFill>
                <a:latin typeface="Arial" pitchFamily="34" charset="0"/>
                <a:ea typeface="MS PGothic" panose="020B0600070205080204" pitchFamily="34" charset="-128"/>
                <a:cs typeface="Arial" pitchFamily="34" charset="0"/>
              </a:rPr>
              <a:t>Overall Feedback</a:t>
            </a:r>
            <a:endParaRPr lang="en-US" sz="1600" b="0" i="0" dirty="0">
              <a:solidFill>
                <a:schemeClr val="bg1"/>
              </a:solidFill>
              <a:latin typeface="Arial" pitchFamily="34" charset="0"/>
              <a:cs typeface="Arial" pitchFamily="34" charset="0"/>
            </a:endParaRPr>
          </a:p>
        </p:txBody>
      </p:sp>
      <p:graphicFrame>
        <p:nvGraphicFramePr>
          <p:cNvPr id="8" name="Table 7"/>
          <p:cNvGraphicFramePr>
            <a:graphicFrameLocks noGrp="1"/>
          </p:cNvGraphicFramePr>
          <p:nvPr>
            <p:extLst>
              <p:ext uri="{D42A27DB-BD31-4B8C-83A1-F6EECF244321}">
                <p14:modId xmlns:p14="http://schemas.microsoft.com/office/powerpoint/2010/main" val="61682797"/>
              </p:ext>
            </p:extLst>
          </p:nvPr>
        </p:nvGraphicFramePr>
        <p:xfrm>
          <a:off x="361950" y="857250"/>
          <a:ext cx="8420104" cy="2161678"/>
        </p:xfrm>
        <a:graphic>
          <a:graphicData uri="http://schemas.openxmlformats.org/drawingml/2006/table">
            <a:tbl>
              <a:tblPr firstRow="1" firstCol="1" bandRow="1">
                <a:tableStyleId>{5C22544A-7EE6-4342-B048-85BDC9FD1C3A}</a:tableStyleId>
              </a:tblPr>
              <a:tblGrid>
                <a:gridCol w="330200"/>
                <a:gridCol w="4102100"/>
                <a:gridCol w="996951"/>
                <a:gridCol w="996951"/>
                <a:gridCol w="996951"/>
                <a:gridCol w="996951"/>
              </a:tblGrid>
              <a:tr h="336550">
                <a:tc>
                  <a:txBody>
                    <a:bodyPr/>
                    <a:lstStyle/>
                    <a:p>
                      <a:pPr>
                        <a:lnSpc>
                          <a:spcPts val="1000"/>
                        </a:lnSpc>
                      </a:pPr>
                      <a:endParaRPr lang="en-US" sz="1000" b="0" i="0" dirty="0">
                        <a:latin typeface="Arial" pitchFamily="34" charset="0"/>
                        <a:cs typeface="Arial" pitchFamily="34" charset="0"/>
                      </a:endParaRPr>
                    </a:p>
                  </a:txBody>
                  <a:tcPr marT="0" marB="0" anchor="ctr">
                    <a:lnB w="38100" cmpd="sng">
                      <a:noFill/>
                    </a:lnB>
                    <a:noFill/>
                  </a:tcPr>
                </a:tc>
                <a:tc>
                  <a:txBody>
                    <a:bodyPr/>
                    <a:lstStyle/>
                    <a:p>
                      <a:pPr>
                        <a:lnSpc>
                          <a:spcPts val="1000"/>
                        </a:lnSpc>
                      </a:pPr>
                      <a:endParaRPr lang="en-US" sz="1000" b="0" i="0" dirty="0">
                        <a:latin typeface="Arial" pitchFamily="34" charset="0"/>
                        <a:cs typeface="Arial" pitchFamily="34" charset="0"/>
                      </a:endParaRPr>
                    </a:p>
                  </a:txBody>
                  <a:tcPr marT="0" marB="0" anchor="ctr">
                    <a:lnR w="12700" cmpd="sng">
                      <a:noFill/>
                    </a:lnR>
                    <a:lnB w="38100" cmpd="sng">
                      <a:noFill/>
                    </a:lnB>
                    <a:noFill/>
                  </a:tcPr>
                </a:tc>
                <a:tc>
                  <a:txBody>
                    <a:bodyPr/>
                    <a:lstStyle/>
                    <a:p>
                      <a:pPr algn="ctr">
                        <a:lnSpc>
                          <a:spcPts val="1000"/>
                        </a:lnSpc>
                      </a:pPr>
                      <a:r>
                        <a:rPr lang="en-US" sz="1000" b="1" i="0">
                          <a:solidFill>
                            <a:srgbClr val="003359"/>
                          </a:solidFill>
                          <a:latin typeface="Arial" pitchFamily="34" charset="0"/>
                          <a:cs typeface="Arial" pitchFamily="34" charset="0"/>
                        </a:rPr>
                        <a:t>Great job!</a:t>
                      </a:r>
                    </a:p>
                  </a:txBody>
                  <a:tcPr marT="0" marB="0" anchor="ctr">
                    <a:lnL w="12700" cmpd="sng">
                      <a:noFill/>
                    </a:lnL>
                    <a:lnR w="9525" cap="flat" cmpd="sng" algn="ctr">
                      <a:solidFill>
                        <a:prstClr val="white"/>
                      </a:solidFill>
                      <a:prstDash val="solid"/>
                      <a:round/>
                      <a:headEnd type="none" w="med" len="med"/>
                      <a:tailEnd type="none" w="med" len="med"/>
                    </a:lnR>
                    <a:lnT w="12700" cmpd="sng">
                      <a:noFill/>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95DCEE"/>
                    </a:solidFill>
                  </a:tcPr>
                </a:tc>
                <a:tc>
                  <a:txBody>
                    <a:bodyPr/>
                    <a:lstStyle/>
                    <a:p>
                      <a:pPr algn="ctr">
                        <a:lnSpc>
                          <a:spcPts val="1000"/>
                        </a:lnSpc>
                      </a:pPr>
                      <a:r>
                        <a:rPr lang="en-US" sz="1000" b="1" i="0">
                          <a:solidFill>
                            <a:srgbClr val="003359"/>
                          </a:solidFill>
                          <a:latin typeface="Arial" pitchFamily="34" charset="0"/>
                          <a:cs typeface="Arial" pitchFamily="34" charset="0"/>
                        </a:rPr>
                        <a:t>Well done</a:t>
                      </a: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12700" cmpd="sng">
                      <a:noFill/>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95DCEE"/>
                    </a:solidFill>
                  </a:tcPr>
                </a:tc>
                <a:tc>
                  <a:txBody>
                    <a:bodyPr/>
                    <a:lstStyle/>
                    <a:p>
                      <a:pPr algn="ctr">
                        <a:lnSpc>
                          <a:spcPts val="1000"/>
                        </a:lnSpc>
                      </a:pPr>
                      <a:r>
                        <a:rPr lang="en-US" sz="1000" b="1" i="0">
                          <a:solidFill>
                            <a:srgbClr val="003359"/>
                          </a:solidFill>
                          <a:latin typeface="Arial" pitchFamily="34" charset="0"/>
                          <a:cs typeface="Arial" pitchFamily="34" charset="0"/>
                        </a:rPr>
                        <a:t>Good try</a:t>
                      </a: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12700" cmpd="sng">
                      <a:noFill/>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95DCEE"/>
                    </a:solidFill>
                  </a:tcPr>
                </a:tc>
                <a:tc>
                  <a:txBody>
                    <a:bodyPr/>
                    <a:lstStyle/>
                    <a:p>
                      <a:pPr algn="ctr">
                        <a:lnSpc>
                          <a:spcPts val="1000"/>
                        </a:lnSpc>
                      </a:pPr>
                      <a:r>
                        <a:rPr lang="en-US" sz="1000" b="1" i="0">
                          <a:solidFill>
                            <a:srgbClr val="003359"/>
                          </a:solidFill>
                          <a:latin typeface="Arial" pitchFamily="34" charset="0"/>
                          <a:cs typeface="Arial" pitchFamily="34" charset="0"/>
                        </a:rPr>
                        <a:t>Need more practice</a:t>
                      </a:r>
                    </a:p>
                  </a:txBody>
                  <a:tcPr marT="0" marB="0" anchor="ctr">
                    <a:lnL w="9525" cap="flat" cmpd="sng" algn="ctr">
                      <a:solidFill>
                        <a:prstClr val="white"/>
                      </a:solidFill>
                      <a:prstDash val="solid"/>
                      <a:round/>
                      <a:headEnd type="none" w="med" len="med"/>
                      <a:tailEnd type="none" w="med" len="med"/>
                    </a:lnL>
                    <a:lnR w="12700" cmpd="sng">
                      <a:noFill/>
                    </a:lnR>
                    <a:lnT w="12700" cmpd="sng">
                      <a:noFill/>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95DCEE"/>
                    </a:solidFill>
                  </a:tcPr>
                </a:tc>
              </a:tr>
              <a:tr h="304188">
                <a:tc rowSpan="5">
                  <a:txBody>
                    <a:bodyPr/>
                    <a:lstStyle/>
                    <a:p>
                      <a:pPr algn="ctr">
                        <a:lnSpc>
                          <a:spcPts val="1000"/>
                        </a:lnSpc>
                      </a:pPr>
                      <a:endParaRPr lang="en-US" sz="1000" b="0" i="0" kern="1500" spc="30" dirty="0">
                        <a:solidFill>
                          <a:schemeClr val="bg1"/>
                        </a:solidFill>
                        <a:latin typeface="Arial" pitchFamily="34" charset="0"/>
                        <a:cs typeface="Arial" pitchFamily="34" charset="0"/>
                      </a:endParaRPr>
                    </a:p>
                  </a:txBody>
                  <a:tcPr marT="0" marB="0" vert="vert270" anchor="ctr">
                    <a:lnL w="12700" cmpd="sng">
                      <a:noFill/>
                    </a:lnL>
                    <a:lnR w="9525" cap="flat" cmpd="sng" algn="ctr">
                      <a:noFill/>
                      <a:prstDash val="solid"/>
                      <a:round/>
                      <a:headEnd type="none" w="med" len="med"/>
                      <a:tailEnd type="none" w="med" len="med"/>
                    </a:lnR>
                    <a:lnT w="38100" cmpd="sng">
                      <a:noFill/>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003359"/>
                    </a:solidFill>
                  </a:tcPr>
                </a:tc>
                <a:tc>
                  <a:txBody>
                    <a:bodyPr/>
                    <a:lstStyle/>
                    <a:p>
                      <a:pPr>
                        <a:lnSpc>
                          <a:spcPts val="1000"/>
                        </a:lnSpc>
                      </a:pPr>
                      <a:r>
                        <a:rPr lang="en-US" sz="1000" b="1" i="0" dirty="0">
                          <a:solidFill>
                            <a:srgbClr val="003359"/>
                          </a:solidFill>
                          <a:latin typeface="Arial" pitchFamily="34" charset="0"/>
                          <a:cs typeface="Arial" pitchFamily="34" charset="0"/>
                        </a:rPr>
                        <a:t>Activity 2.1: </a:t>
                      </a:r>
                      <a:r>
                        <a:rPr kumimoji="0" lang="en-US" sz="1000" b="0" i="0" u="none" strike="noStrike" cap="none" normalizeH="0" baseline="0" dirty="0" smtClean="0">
                          <a:ln>
                            <a:noFill/>
                          </a:ln>
                          <a:solidFill>
                            <a:srgbClr val="003359"/>
                          </a:solidFill>
                          <a:effectLst/>
                          <a:latin typeface="Arial" pitchFamily="34" charset="0"/>
                          <a:cs typeface="Arial" pitchFamily="34" charset="0"/>
                        </a:rPr>
                        <a:t>Containers</a:t>
                      </a:r>
                      <a:endParaRPr lang="en-US" sz="1000" b="0" i="0" kern="1200" baseline="0" dirty="0">
                        <a:solidFill>
                          <a:srgbClr val="003359"/>
                        </a:solidFill>
                        <a:latin typeface="Arial" pitchFamily="34" charset="0"/>
                        <a:ea typeface="+mn-ea"/>
                        <a:cs typeface="Arial" pitchFamily="34" charset="0"/>
                      </a:endParaRPr>
                    </a:p>
                  </a:txBody>
                  <a:tcPr marT="0" marB="0" anchor="ctr">
                    <a:lnL w="9525" cap="flat" cmpd="sng" algn="ctr">
                      <a:noFill/>
                      <a:prstDash val="solid"/>
                      <a:round/>
                      <a:headEnd type="none" w="med" len="med"/>
                      <a:tailEnd type="none" w="med" len="med"/>
                    </a:lnL>
                    <a:lnR w="9525" cap="flat" cmpd="sng" algn="ctr">
                      <a:solidFill>
                        <a:prstClr val="white"/>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solidFill>
                      <a:srgbClr val="C7EDF6"/>
                    </a:solidFill>
                  </a:tcPr>
                </a:tc>
                <a:tc>
                  <a:txBody>
                    <a:bodyPr/>
                    <a:lstStyle/>
                    <a:p>
                      <a:pPr>
                        <a:lnSpc>
                          <a:spcPts val="1000"/>
                        </a:lnSpc>
                      </a:pPr>
                      <a:endParaRPr lang="en-US" sz="1000" b="0" i="0" dirty="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C7EDF6"/>
                    </a:solidFill>
                  </a:tcPr>
                </a:tc>
                <a:tc>
                  <a:txBody>
                    <a:bodyPr/>
                    <a:lstStyle/>
                    <a:p>
                      <a:pPr>
                        <a:lnSpc>
                          <a:spcPts val="1000"/>
                        </a:lnSpc>
                      </a:pPr>
                      <a:endParaRPr lang="en-US" sz="1000" b="0" i="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C7EDF6"/>
                    </a:solidFill>
                  </a:tcPr>
                </a:tc>
                <a:tc>
                  <a:txBody>
                    <a:bodyPr/>
                    <a:lstStyle/>
                    <a:p>
                      <a:pPr>
                        <a:lnSpc>
                          <a:spcPts val="1000"/>
                        </a:lnSpc>
                      </a:pPr>
                      <a:endParaRPr lang="en-US" sz="1000" b="0" i="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C7EDF6"/>
                    </a:solidFill>
                  </a:tcPr>
                </a:tc>
                <a:tc>
                  <a:txBody>
                    <a:bodyPr/>
                    <a:lstStyle/>
                    <a:p>
                      <a:pPr>
                        <a:lnSpc>
                          <a:spcPts val="1000"/>
                        </a:lnSpc>
                      </a:pPr>
                      <a:endParaRPr lang="en-US" sz="1000" b="0" i="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12700" cmpd="sng">
                      <a:noFill/>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C7EDF6"/>
                    </a:solidFill>
                  </a:tcPr>
                </a:tc>
              </a:tr>
              <a:tr h="304188">
                <a:tc vMerge="1">
                  <a:txBody>
                    <a:bodyPr/>
                    <a:lstStyle/>
                    <a:p>
                      <a:endParaRPr lang="en-US"/>
                    </a:p>
                  </a:txBody>
                  <a:tcPr/>
                </a:tc>
                <a:tc>
                  <a:txBody>
                    <a:bodyPr/>
                    <a:lstStyle/>
                    <a:p>
                      <a:pPr marL="0" marR="0" indent="0" algn="l" defTabSz="457200" rtl="0" eaLnBrk="1" fontAlgn="auto" latinLnBrk="0" hangingPunct="1">
                        <a:lnSpc>
                          <a:spcPts val="1000"/>
                        </a:lnSpc>
                        <a:spcBef>
                          <a:spcPts val="0"/>
                        </a:spcBef>
                        <a:spcAft>
                          <a:spcPts val="0"/>
                        </a:spcAft>
                        <a:buClrTx/>
                        <a:buSzTx/>
                        <a:buFontTx/>
                        <a:buNone/>
                        <a:tabLst/>
                        <a:defRPr/>
                      </a:pPr>
                      <a:r>
                        <a:rPr lang="en-US" sz="1000" b="1" i="0" dirty="0" smtClean="0">
                          <a:solidFill>
                            <a:srgbClr val="003359"/>
                          </a:solidFill>
                          <a:latin typeface="Arial" pitchFamily="34" charset="0"/>
                          <a:cs typeface="Arial" pitchFamily="34" charset="0"/>
                        </a:rPr>
                        <a:t>Activity 2.2: </a:t>
                      </a:r>
                      <a:r>
                        <a:rPr kumimoji="0" lang="en-US" sz="1000" b="0" i="0" u="none" strike="noStrike" cap="none" normalizeH="0" baseline="0" dirty="0" smtClean="0">
                          <a:ln>
                            <a:noFill/>
                          </a:ln>
                          <a:solidFill>
                            <a:srgbClr val="003359"/>
                          </a:solidFill>
                          <a:effectLst/>
                          <a:latin typeface="Arial" pitchFamily="34" charset="0"/>
                          <a:cs typeface="Arial" pitchFamily="34" charset="0"/>
                        </a:rPr>
                        <a:t>Can I Have a Bag of Rice?</a:t>
                      </a:r>
                      <a:endParaRPr kumimoji="0" lang="en-US" sz="1000" b="0" i="0" u="none" strike="noStrike" kern="1200" cap="none" normalizeH="0" baseline="0" dirty="0">
                        <a:ln>
                          <a:noFill/>
                        </a:ln>
                        <a:solidFill>
                          <a:srgbClr val="003359"/>
                        </a:solidFill>
                        <a:effectLst/>
                        <a:latin typeface="Arial" pitchFamily="34" charset="0"/>
                        <a:ea typeface="Verdana" pitchFamily="34" charset="0"/>
                        <a:cs typeface="Arial" pitchFamily="34" charset="0"/>
                      </a:endParaRPr>
                    </a:p>
                  </a:txBody>
                  <a:tcPr marT="0" marB="0" anchor="ctr">
                    <a:lnL w="9525" cap="flat" cmpd="sng" algn="ctr">
                      <a:noFill/>
                      <a:prstDash val="solid"/>
                      <a:round/>
                      <a:headEnd type="none" w="med" len="med"/>
                      <a:tailEnd type="none" w="med" len="med"/>
                    </a:lnL>
                    <a:lnR w="9525" cap="flat" cmpd="sng" algn="ctr">
                      <a:solidFill>
                        <a:prstClr val="white"/>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E0F4F8"/>
                    </a:solidFill>
                  </a:tcPr>
                </a:tc>
                <a:tc>
                  <a:txBody>
                    <a:bodyPr/>
                    <a:lstStyle/>
                    <a:p>
                      <a:pPr>
                        <a:lnSpc>
                          <a:spcPts val="1000"/>
                        </a:lnSpc>
                      </a:pPr>
                      <a:endParaRPr lang="en-US" sz="1000" b="0" i="0" dirty="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E0F4F8"/>
                    </a:solidFill>
                  </a:tcPr>
                </a:tc>
                <a:tc>
                  <a:txBody>
                    <a:bodyPr/>
                    <a:lstStyle/>
                    <a:p>
                      <a:pPr>
                        <a:lnSpc>
                          <a:spcPts val="1000"/>
                        </a:lnSpc>
                      </a:pPr>
                      <a:endParaRPr lang="en-US" sz="1000" b="0" i="0" dirty="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E0F4F8"/>
                    </a:solidFill>
                  </a:tcPr>
                </a:tc>
                <a:tc>
                  <a:txBody>
                    <a:bodyPr/>
                    <a:lstStyle/>
                    <a:p>
                      <a:pPr>
                        <a:lnSpc>
                          <a:spcPts val="1000"/>
                        </a:lnSpc>
                      </a:pPr>
                      <a:endParaRPr lang="en-US" sz="1000" b="0" i="0" dirty="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E0F4F8"/>
                    </a:solidFill>
                  </a:tcPr>
                </a:tc>
                <a:tc>
                  <a:txBody>
                    <a:bodyPr/>
                    <a:lstStyle/>
                    <a:p>
                      <a:pPr>
                        <a:lnSpc>
                          <a:spcPts val="1000"/>
                        </a:lnSpc>
                      </a:pPr>
                      <a:endParaRPr lang="en-US" sz="1000" b="0" i="0" dirty="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12700" cmpd="sng">
                      <a:noFill/>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E0F4F8"/>
                    </a:solidFill>
                  </a:tcPr>
                </a:tc>
              </a:tr>
              <a:tr h="304188">
                <a:tc vMerge="1">
                  <a:txBody>
                    <a:bodyPr/>
                    <a:lstStyle/>
                    <a:p>
                      <a:pPr>
                        <a:lnSpc>
                          <a:spcPts val="1000"/>
                        </a:lnSpc>
                      </a:pPr>
                      <a:endParaRPr lang="en-US" sz="1000" b="0" i="0">
                        <a:latin typeface="Arial"/>
                        <a:cs typeface="Arial"/>
                      </a:endParaRPr>
                    </a:p>
                  </a:txBody>
                  <a:tcPr anchor="ctr"/>
                </a:tc>
                <a:tc>
                  <a:txBody>
                    <a:bodyPr/>
                    <a:lstStyle/>
                    <a:p>
                      <a:pPr marL="0" marR="0" indent="0" algn="l" defTabSz="457200" rtl="0" eaLnBrk="1" fontAlgn="auto" latinLnBrk="0" hangingPunct="1">
                        <a:lnSpc>
                          <a:spcPts val="1000"/>
                        </a:lnSpc>
                        <a:spcBef>
                          <a:spcPts val="0"/>
                        </a:spcBef>
                        <a:spcAft>
                          <a:spcPts val="0"/>
                        </a:spcAft>
                        <a:buClrTx/>
                        <a:buSzTx/>
                        <a:buFontTx/>
                        <a:buNone/>
                        <a:tabLst/>
                        <a:defRPr/>
                      </a:pPr>
                      <a:r>
                        <a:rPr lang="en-US" sz="1000" b="1" i="0" dirty="0" smtClean="0">
                          <a:solidFill>
                            <a:srgbClr val="003359"/>
                          </a:solidFill>
                          <a:latin typeface="Arial" pitchFamily="34" charset="0"/>
                          <a:cs typeface="Arial" pitchFamily="34" charset="0"/>
                        </a:rPr>
                        <a:t>Activity 3.1: </a:t>
                      </a:r>
                      <a:r>
                        <a:rPr kumimoji="0" lang="en-US" sz="1000" b="0" i="0" u="none" strike="noStrike" cap="none" normalizeH="0" baseline="0" dirty="0" smtClean="0">
                          <a:ln>
                            <a:noFill/>
                          </a:ln>
                          <a:solidFill>
                            <a:srgbClr val="003359"/>
                          </a:solidFill>
                          <a:effectLst/>
                          <a:latin typeface="Arial" pitchFamily="34" charset="0"/>
                          <a:cs typeface="Arial" pitchFamily="34" charset="0"/>
                        </a:rPr>
                        <a:t>I Love Fruit, but I Hate Vegetables!</a:t>
                      </a:r>
                      <a:endParaRPr kumimoji="0" lang="en-US" sz="1000" b="0" i="0" u="none" strike="noStrike" kern="1200" cap="none" normalizeH="0" baseline="0" dirty="0">
                        <a:ln>
                          <a:noFill/>
                        </a:ln>
                        <a:solidFill>
                          <a:srgbClr val="003359"/>
                        </a:solidFill>
                        <a:effectLst/>
                        <a:latin typeface="Arial" pitchFamily="34" charset="0"/>
                        <a:ea typeface="Verdana" pitchFamily="34" charset="0"/>
                        <a:cs typeface="Arial" pitchFamily="34" charset="0"/>
                      </a:endParaRPr>
                    </a:p>
                  </a:txBody>
                  <a:tcPr marT="0" marB="0" anchor="ctr">
                    <a:lnL w="9525" cap="flat" cmpd="sng" algn="ctr">
                      <a:noFill/>
                      <a:prstDash val="solid"/>
                      <a:round/>
                      <a:headEnd type="none" w="med" len="med"/>
                      <a:tailEnd type="none" w="med" len="med"/>
                    </a:lnL>
                    <a:lnR w="9525" cap="flat" cmpd="sng" algn="ctr">
                      <a:solidFill>
                        <a:prstClr val="white"/>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C7EDF6"/>
                    </a:solidFill>
                  </a:tcPr>
                </a:tc>
                <a:tc>
                  <a:txBody>
                    <a:bodyPr/>
                    <a:lstStyle/>
                    <a:p>
                      <a:pPr>
                        <a:lnSpc>
                          <a:spcPts val="1000"/>
                        </a:lnSpc>
                      </a:pPr>
                      <a:endParaRPr lang="en-US" sz="1000" b="0" i="0" dirty="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C7EDF6"/>
                    </a:solidFill>
                  </a:tcPr>
                </a:tc>
                <a:tc>
                  <a:txBody>
                    <a:bodyPr/>
                    <a:lstStyle/>
                    <a:p>
                      <a:pPr>
                        <a:lnSpc>
                          <a:spcPts val="1000"/>
                        </a:lnSpc>
                      </a:pPr>
                      <a:endParaRPr lang="en-US" sz="1000" b="0" i="0" dirty="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C7EDF6"/>
                    </a:solidFill>
                  </a:tcPr>
                </a:tc>
                <a:tc>
                  <a:txBody>
                    <a:bodyPr/>
                    <a:lstStyle/>
                    <a:p>
                      <a:pPr>
                        <a:lnSpc>
                          <a:spcPts val="1000"/>
                        </a:lnSpc>
                      </a:pPr>
                      <a:endParaRPr lang="en-US" sz="1000" b="0" i="0" dirty="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C7EDF6"/>
                    </a:solidFill>
                  </a:tcPr>
                </a:tc>
                <a:tc>
                  <a:txBody>
                    <a:bodyPr/>
                    <a:lstStyle/>
                    <a:p>
                      <a:pPr>
                        <a:lnSpc>
                          <a:spcPts val="1000"/>
                        </a:lnSpc>
                      </a:pPr>
                      <a:endParaRPr lang="en-US" sz="1000" b="0" i="0" dirty="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12700" cmpd="sng">
                      <a:noFill/>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C7EDF6"/>
                    </a:solidFill>
                  </a:tcPr>
                </a:tc>
              </a:tr>
              <a:tr h="304188">
                <a:tc vMerge="1">
                  <a:txBody>
                    <a:bodyPr/>
                    <a:lstStyle/>
                    <a:p>
                      <a:pPr>
                        <a:lnSpc>
                          <a:spcPts val="1000"/>
                        </a:lnSpc>
                      </a:pPr>
                      <a:endParaRPr lang="en-US" sz="1000" b="0" i="0">
                        <a:latin typeface="Arial"/>
                        <a:cs typeface="Arial"/>
                      </a:endParaRPr>
                    </a:p>
                  </a:txBody>
                  <a:tcPr anchor="ctr"/>
                </a:tc>
                <a:tc>
                  <a:txBody>
                    <a:bodyPr/>
                    <a:lstStyle/>
                    <a:p>
                      <a:pPr>
                        <a:lnSpc>
                          <a:spcPts val="1000"/>
                        </a:lnSpc>
                      </a:pPr>
                      <a:r>
                        <a:rPr lang="en-US" sz="1000" b="1" i="0" dirty="0">
                          <a:solidFill>
                            <a:srgbClr val="003359"/>
                          </a:solidFill>
                          <a:latin typeface="Arial" pitchFamily="34" charset="0"/>
                          <a:cs typeface="Arial" pitchFamily="34" charset="0"/>
                        </a:rPr>
                        <a:t>Activity 3.2: </a:t>
                      </a:r>
                      <a:r>
                        <a:rPr kumimoji="0" lang="en-US" sz="1000" b="0" i="0" u="none" strike="noStrike" cap="none" normalizeH="0" baseline="0" dirty="0" smtClean="0">
                          <a:ln>
                            <a:noFill/>
                          </a:ln>
                          <a:solidFill>
                            <a:srgbClr val="003359"/>
                          </a:solidFill>
                          <a:effectLst/>
                          <a:latin typeface="Arial" pitchFamily="34" charset="0"/>
                          <a:cs typeface="Arial" pitchFamily="34" charset="0"/>
                        </a:rPr>
                        <a:t>Talk about Possessions</a:t>
                      </a:r>
                      <a:endParaRPr kumimoji="0" lang="en-US" sz="1000" b="0" i="0" u="none" strike="noStrike" kern="1200" cap="none" normalizeH="0" baseline="0" dirty="0">
                        <a:ln>
                          <a:noFill/>
                        </a:ln>
                        <a:solidFill>
                          <a:srgbClr val="003359"/>
                        </a:solidFill>
                        <a:effectLst/>
                        <a:latin typeface="Arial" pitchFamily="34" charset="0"/>
                        <a:ea typeface="Verdana" pitchFamily="34" charset="0"/>
                        <a:cs typeface="Arial" pitchFamily="34" charset="0"/>
                      </a:endParaRPr>
                    </a:p>
                  </a:txBody>
                  <a:tcPr marT="0" marB="0" anchor="ctr">
                    <a:lnL w="9525" cap="flat" cmpd="sng" algn="ctr">
                      <a:noFill/>
                      <a:prstDash val="solid"/>
                      <a:round/>
                      <a:headEnd type="none" w="med" len="med"/>
                      <a:tailEnd type="none" w="med" len="med"/>
                    </a:lnL>
                    <a:lnR w="9525" cap="flat" cmpd="sng" algn="ctr">
                      <a:solidFill>
                        <a:prstClr val="white"/>
                      </a:solidFill>
                      <a:prstDash val="solid"/>
                      <a:round/>
                      <a:headEnd type="none" w="med" len="med"/>
                      <a:tailEnd type="none" w="med" len="med"/>
                    </a:lnR>
                    <a:lnT w="12700" cmpd="sng">
                      <a:noFill/>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E0F4F8"/>
                    </a:solidFill>
                  </a:tcPr>
                </a:tc>
                <a:tc>
                  <a:txBody>
                    <a:bodyPr/>
                    <a:lstStyle/>
                    <a:p>
                      <a:pPr>
                        <a:lnSpc>
                          <a:spcPts val="1000"/>
                        </a:lnSpc>
                      </a:pPr>
                      <a:endParaRPr lang="en-US" sz="1000" b="0" i="0" dirty="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E0F4F8"/>
                    </a:solidFill>
                  </a:tcPr>
                </a:tc>
                <a:tc>
                  <a:txBody>
                    <a:bodyPr/>
                    <a:lstStyle/>
                    <a:p>
                      <a:pPr>
                        <a:lnSpc>
                          <a:spcPts val="1000"/>
                        </a:lnSpc>
                      </a:pPr>
                      <a:endParaRPr lang="en-US" sz="1000" b="0" i="0" dirty="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E0F4F8"/>
                    </a:solidFill>
                  </a:tcPr>
                </a:tc>
                <a:tc>
                  <a:txBody>
                    <a:bodyPr/>
                    <a:lstStyle/>
                    <a:p>
                      <a:pPr>
                        <a:lnSpc>
                          <a:spcPts val="1000"/>
                        </a:lnSpc>
                      </a:pPr>
                      <a:endParaRPr lang="en-US" sz="1000" b="0" i="0" dirty="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E0F4F8"/>
                    </a:solidFill>
                  </a:tcPr>
                </a:tc>
                <a:tc>
                  <a:txBody>
                    <a:bodyPr/>
                    <a:lstStyle/>
                    <a:p>
                      <a:pPr>
                        <a:lnSpc>
                          <a:spcPts val="1000"/>
                        </a:lnSpc>
                      </a:pPr>
                      <a:endParaRPr lang="en-US" sz="1000" b="0" i="0" dirty="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12700" cmpd="sng">
                      <a:noFill/>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E0F4F8"/>
                    </a:solidFill>
                  </a:tcPr>
                </a:tc>
              </a:tr>
              <a:tr h="304188">
                <a:tc vMerge="1">
                  <a:txBody>
                    <a:bodyPr/>
                    <a:lstStyle/>
                    <a:p>
                      <a:endParaRPr lang="en-US"/>
                    </a:p>
                  </a:txBody>
                  <a:tcPr/>
                </a:tc>
                <a:tc>
                  <a:txBody>
                    <a:bodyPr/>
                    <a:lstStyle/>
                    <a:p>
                      <a:pPr marL="0" marR="0" indent="0" algn="l" defTabSz="457200" rtl="0" eaLnBrk="1" fontAlgn="auto" latinLnBrk="0" hangingPunct="1">
                        <a:lnSpc>
                          <a:spcPts val="1000"/>
                        </a:lnSpc>
                        <a:spcBef>
                          <a:spcPts val="0"/>
                        </a:spcBef>
                        <a:spcAft>
                          <a:spcPts val="0"/>
                        </a:spcAft>
                        <a:buClrTx/>
                        <a:buSzTx/>
                        <a:buFontTx/>
                        <a:buNone/>
                        <a:tabLst/>
                        <a:defRPr/>
                      </a:pPr>
                      <a:r>
                        <a:rPr lang="en-US" sz="1000" b="1" i="0" dirty="0">
                          <a:solidFill>
                            <a:srgbClr val="003359"/>
                          </a:solidFill>
                          <a:latin typeface="Arial" pitchFamily="34" charset="0"/>
                          <a:cs typeface="Arial" pitchFamily="34" charset="0"/>
                        </a:rPr>
                        <a:t>Activity 4.1: </a:t>
                      </a:r>
                      <a:r>
                        <a:rPr kumimoji="0" lang="en-GB" sz="1000" b="0" i="0" u="none" strike="noStrike" cap="none" normalizeH="0" baseline="0" dirty="0" smtClean="0">
                          <a:ln>
                            <a:noFill/>
                          </a:ln>
                          <a:solidFill>
                            <a:srgbClr val="003359"/>
                          </a:solidFill>
                          <a:effectLst/>
                          <a:latin typeface="Arial" pitchFamily="34" charset="0"/>
                          <a:cs typeface="Arial" pitchFamily="34" charset="0"/>
                        </a:rPr>
                        <a:t>Salad and a Sandwich</a:t>
                      </a:r>
                      <a:endParaRPr kumimoji="0" lang="en-US" sz="1000" b="0" i="0" u="none" strike="noStrike" kern="1200" cap="none" normalizeH="0" baseline="0" dirty="0">
                        <a:ln>
                          <a:noFill/>
                        </a:ln>
                        <a:solidFill>
                          <a:srgbClr val="003359"/>
                        </a:solidFill>
                        <a:effectLst/>
                        <a:latin typeface="Arial" pitchFamily="34" charset="0"/>
                        <a:ea typeface="Verdana" pitchFamily="34" charset="0"/>
                        <a:cs typeface="Arial" pitchFamily="34" charset="0"/>
                      </a:endParaRPr>
                    </a:p>
                  </a:txBody>
                  <a:tcPr marT="0" marB="0" anchor="ctr">
                    <a:lnL w="9525" cap="flat" cmpd="sng" algn="ctr">
                      <a:no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C7EDF6"/>
                    </a:solidFill>
                  </a:tcPr>
                </a:tc>
                <a:tc>
                  <a:txBody>
                    <a:bodyPr/>
                    <a:lstStyle/>
                    <a:p>
                      <a:pPr>
                        <a:lnSpc>
                          <a:spcPts val="1000"/>
                        </a:lnSpc>
                      </a:pPr>
                      <a:endParaRPr lang="en-US" sz="1000" b="0" i="0" dirty="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C7EDF6"/>
                    </a:solidFill>
                  </a:tcPr>
                </a:tc>
                <a:tc>
                  <a:txBody>
                    <a:bodyPr/>
                    <a:lstStyle/>
                    <a:p>
                      <a:pPr>
                        <a:lnSpc>
                          <a:spcPts val="1000"/>
                        </a:lnSpc>
                      </a:pPr>
                      <a:endParaRPr lang="en-US" sz="1000" b="0" i="0" dirty="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C7EDF6"/>
                    </a:solidFill>
                  </a:tcPr>
                </a:tc>
                <a:tc>
                  <a:txBody>
                    <a:bodyPr/>
                    <a:lstStyle/>
                    <a:p>
                      <a:pPr>
                        <a:lnSpc>
                          <a:spcPts val="1000"/>
                        </a:lnSpc>
                      </a:pPr>
                      <a:endParaRPr lang="en-US" sz="1000" b="0" i="0" dirty="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C7EDF6"/>
                    </a:solidFill>
                  </a:tcPr>
                </a:tc>
                <a:tc>
                  <a:txBody>
                    <a:bodyPr/>
                    <a:lstStyle/>
                    <a:p>
                      <a:pPr>
                        <a:lnSpc>
                          <a:spcPts val="1000"/>
                        </a:lnSpc>
                      </a:pPr>
                      <a:endParaRPr lang="en-US" sz="1000" b="0" i="0" dirty="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12700" cmpd="sng">
                      <a:noFill/>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C7EDF6"/>
                    </a:solidFill>
                  </a:tcPr>
                </a:tc>
              </a:tr>
              <a:tr h="304188">
                <a:tc>
                  <a:txBody>
                    <a:bodyPr/>
                    <a:lstStyle/>
                    <a:p>
                      <a:pPr algn="ctr">
                        <a:lnSpc>
                          <a:spcPts val="1000"/>
                        </a:lnSpc>
                      </a:pPr>
                      <a:endParaRPr lang="en-US" sz="1000" b="0" i="0" kern="1500" spc="30" dirty="0">
                        <a:solidFill>
                          <a:schemeClr val="bg1"/>
                        </a:solidFill>
                        <a:latin typeface="Arial" pitchFamily="34" charset="0"/>
                        <a:cs typeface="Arial" pitchFamily="34" charset="0"/>
                      </a:endParaRPr>
                    </a:p>
                  </a:txBody>
                  <a:tcPr marT="0" marB="0" vert="vert270" anchor="ctr">
                    <a:lnL w="12700" cmpd="sng">
                      <a:noFill/>
                    </a:lnL>
                    <a:lnR w="9525" cap="flat" cmpd="sng" algn="ctr">
                      <a:noFill/>
                      <a:prstDash val="solid"/>
                      <a:round/>
                      <a:headEnd type="none" w="med" len="med"/>
                      <a:tailEnd type="none" w="med" len="med"/>
                    </a:lnR>
                    <a:lnT w="38100" cmpd="sng">
                      <a:noFill/>
                    </a:lnT>
                    <a:lnB w="9525" cap="flat" cmpd="sng" algn="ctr">
                      <a:solidFill>
                        <a:prstClr val="white"/>
                      </a:solidFill>
                      <a:prstDash val="solid"/>
                      <a:round/>
                      <a:headEnd type="none" w="med" len="med"/>
                      <a:tailEnd type="none" w="med" len="med"/>
                    </a:lnB>
                    <a:lnTlToBr w="12700" cmpd="sng">
                      <a:noFill/>
                      <a:prstDash val="solid"/>
                    </a:lnTlToBr>
                    <a:lnBlToTr w="12700" cmpd="sng">
                      <a:noFill/>
                      <a:prstDash val="solid"/>
                    </a:lnBlToTr>
                    <a:solidFill>
                      <a:srgbClr val="003359"/>
                    </a:solidFill>
                  </a:tcPr>
                </a:tc>
                <a:tc>
                  <a:txBody>
                    <a:bodyPr/>
                    <a:lstStyle/>
                    <a:p>
                      <a:pPr marL="0" marR="0" indent="0" algn="l" defTabSz="457200" rtl="0" eaLnBrk="1" fontAlgn="auto" latinLnBrk="0" hangingPunct="1">
                        <a:lnSpc>
                          <a:spcPts val="1000"/>
                        </a:lnSpc>
                        <a:spcBef>
                          <a:spcPts val="0"/>
                        </a:spcBef>
                        <a:spcAft>
                          <a:spcPts val="0"/>
                        </a:spcAft>
                        <a:buClrTx/>
                        <a:buSzTx/>
                        <a:buFontTx/>
                        <a:buNone/>
                        <a:tabLst/>
                        <a:defRPr/>
                      </a:pPr>
                      <a:r>
                        <a:rPr lang="en-US" sz="1000" b="1" i="0" dirty="0" smtClean="0">
                          <a:solidFill>
                            <a:srgbClr val="003359"/>
                          </a:solidFill>
                          <a:latin typeface="Arial" pitchFamily="34" charset="0"/>
                          <a:cs typeface="Arial" pitchFamily="34" charset="0"/>
                        </a:rPr>
                        <a:t>Activity 4.2: </a:t>
                      </a:r>
                      <a:r>
                        <a:rPr kumimoji="0" lang="en-GB" sz="1000" b="0" i="0" u="none" strike="noStrike" cap="none" normalizeH="0" baseline="0" dirty="0" smtClean="0">
                          <a:ln>
                            <a:noFill/>
                          </a:ln>
                          <a:solidFill>
                            <a:srgbClr val="003359"/>
                          </a:solidFill>
                          <a:effectLst/>
                          <a:latin typeface="Arial" pitchFamily="34" charset="0"/>
                          <a:cs typeface="Arial" pitchFamily="34" charset="0"/>
                        </a:rPr>
                        <a:t>Buying Food for Lunch</a:t>
                      </a:r>
                      <a:endParaRPr kumimoji="0" lang="en-US" sz="1000" b="0" i="0" u="none" strike="noStrike" kern="1200" cap="none" normalizeH="0" baseline="0" dirty="0" smtClean="0">
                        <a:ln>
                          <a:noFill/>
                        </a:ln>
                        <a:solidFill>
                          <a:srgbClr val="003359"/>
                        </a:solidFill>
                        <a:effectLst/>
                        <a:latin typeface="Arial" pitchFamily="34" charset="0"/>
                        <a:ea typeface="+mn-ea"/>
                        <a:cs typeface="Arial" pitchFamily="34" charset="0"/>
                      </a:endParaRPr>
                    </a:p>
                  </a:txBody>
                  <a:tcPr marT="0" marB="0" anchor="ctr">
                    <a:lnL w="9525" cap="flat" cmpd="sng" algn="ctr">
                      <a:no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E0F4F8"/>
                    </a:solidFill>
                  </a:tcPr>
                </a:tc>
                <a:tc>
                  <a:txBody>
                    <a:bodyPr/>
                    <a:lstStyle/>
                    <a:p>
                      <a:pPr>
                        <a:lnSpc>
                          <a:spcPts val="1000"/>
                        </a:lnSpc>
                      </a:pPr>
                      <a:endParaRPr lang="en-US" sz="1000" b="0" i="0" dirty="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E0F4F8"/>
                    </a:solidFill>
                  </a:tcPr>
                </a:tc>
                <a:tc>
                  <a:txBody>
                    <a:bodyPr/>
                    <a:lstStyle/>
                    <a:p>
                      <a:pPr>
                        <a:lnSpc>
                          <a:spcPts val="1000"/>
                        </a:lnSpc>
                      </a:pPr>
                      <a:endParaRPr lang="en-US" sz="1000" b="0" i="0" dirty="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E0F4F8"/>
                    </a:solidFill>
                  </a:tcPr>
                </a:tc>
                <a:tc>
                  <a:txBody>
                    <a:bodyPr/>
                    <a:lstStyle/>
                    <a:p>
                      <a:pPr>
                        <a:lnSpc>
                          <a:spcPts val="1000"/>
                        </a:lnSpc>
                      </a:pPr>
                      <a:endParaRPr lang="en-US" sz="1000" b="0" i="0" dirty="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E0F4F8"/>
                    </a:solidFill>
                  </a:tcPr>
                </a:tc>
                <a:tc>
                  <a:txBody>
                    <a:bodyPr/>
                    <a:lstStyle/>
                    <a:p>
                      <a:pPr>
                        <a:lnSpc>
                          <a:spcPts val="1000"/>
                        </a:lnSpc>
                      </a:pPr>
                      <a:endParaRPr lang="en-US" sz="1000" b="0" i="0" dirty="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12700" cmpd="sng">
                      <a:noFill/>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E0F4F8"/>
                    </a:solidFill>
                  </a:tcPr>
                </a:tc>
              </a:tr>
            </a:tbl>
          </a:graphicData>
        </a:graphic>
      </p:graphicFrame>
      <p:sp>
        <p:nvSpPr>
          <p:cNvPr id="11" name="Vertical Text Placeholder 9"/>
          <p:cNvSpPr txBox="1">
            <a:spLocks/>
          </p:cNvSpPr>
          <p:nvPr/>
        </p:nvSpPr>
        <p:spPr>
          <a:xfrm rot="10800000">
            <a:off x="406400" y="1485197"/>
            <a:ext cx="247650" cy="1184275"/>
          </a:xfrm>
          <a:prstGeom prst="rect">
            <a:avLst/>
          </a:prstGeom>
        </p:spPr>
        <p:txBody>
          <a:bodyPr vert="eaVert" anchor="ctr" anchorCtr="0"/>
          <a:lstStyle>
            <a:lvl1pPr marL="0" indent="0" algn="ctr" defTabSz="457200" rtl="0" eaLnBrk="1" latinLnBrk="0" hangingPunct="1">
              <a:spcBef>
                <a:spcPct val="20000"/>
              </a:spcBef>
              <a:buFont typeface="Arial"/>
              <a:buNone/>
              <a:defRPr sz="1100" b="1" i="0" kern="1200">
                <a:solidFill>
                  <a:schemeClr val="bg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GB" dirty="0">
                <a:latin typeface="Arial" pitchFamily="34" charset="0"/>
                <a:cs typeface="Arial" pitchFamily="34" charset="0"/>
              </a:rPr>
              <a:t>Student </a:t>
            </a:r>
            <a:r>
              <a:rPr lang="en-GB" dirty="0" smtClean="0">
                <a:latin typeface="Arial" pitchFamily="34" charset="0"/>
                <a:cs typeface="Arial" pitchFamily="34" charset="0"/>
              </a:rPr>
              <a:t>2</a:t>
            </a:r>
            <a:endParaRPr lang="en-US" dirty="0">
              <a:latin typeface="Arial" pitchFamily="34" charset="0"/>
              <a:cs typeface="Arial" pitchFamily="34" charset="0"/>
            </a:endParaRPr>
          </a:p>
        </p:txBody>
      </p:sp>
      <p:sp>
        <p:nvSpPr>
          <p:cNvPr id="9" name="Rectangle 8"/>
          <p:cNvSpPr/>
          <p:nvPr/>
        </p:nvSpPr>
        <p:spPr>
          <a:xfrm>
            <a:off x="361950" y="3232150"/>
            <a:ext cx="8420100" cy="1548000"/>
          </a:xfrm>
          <a:prstGeom prst="rect">
            <a:avLst/>
          </a:prstGeom>
          <a:solidFill>
            <a:srgbClr val="E0F4F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10" name="TextBox 9"/>
          <p:cNvSpPr txBox="1"/>
          <p:nvPr/>
        </p:nvSpPr>
        <p:spPr>
          <a:xfrm>
            <a:off x="590550" y="3365500"/>
            <a:ext cx="2197100" cy="246221"/>
          </a:xfrm>
          <a:prstGeom prst="rect">
            <a:avLst/>
          </a:prstGeom>
        </p:spPr>
        <p:txBody>
          <a:bodyPr wrap="square" lIns="0" tIns="0" rIns="0" bIns="0" rtlCol="0">
            <a:spAutoFit/>
          </a:bodyPr>
          <a:lstStyle/>
          <a:p>
            <a:pPr algn="l"/>
            <a:r>
              <a:rPr lang="en-US" sz="1600" b="1" i="0">
                <a:solidFill>
                  <a:srgbClr val="253551"/>
                </a:solidFill>
                <a:latin typeface="Arial" pitchFamily="34" charset="0"/>
                <a:cs typeface="Arial" pitchFamily="34" charset="0"/>
              </a:rPr>
              <a:t>Feedback</a:t>
            </a:r>
          </a:p>
        </p:txBody>
      </p:sp>
      <p:sp>
        <p:nvSpPr>
          <p:cNvPr id="13" name="Rectangle 12"/>
          <p:cNvSpPr/>
          <p:nvPr/>
        </p:nvSpPr>
        <p:spPr>
          <a:xfrm>
            <a:off x="0" y="446088"/>
            <a:ext cx="9144000" cy="72000"/>
          </a:xfrm>
          <a:prstGeom prst="rect">
            <a:avLst/>
          </a:prstGeom>
          <a:solidFill>
            <a:srgbClr val="F12C3E">
              <a:alpha val="75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p:nvSpPr>
        <p:spPr>
          <a:xfrm>
            <a:off x="1" y="446088"/>
            <a:ext cx="358774" cy="72000"/>
          </a:xfrm>
          <a:prstGeom prst="rect">
            <a:avLst/>
          </a:prstGeom>
          <a:solidFill>
            <a:srgbClr val="F12C3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4719083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0" y="1"/>
            <a:ext cx="9144000" cy="447674"/>
          </a:xfrm>
          <a:prstGeom prst="rect">
            <a:avLst/>
          </a:prstGeom>
          <a:solidFill>
            <a:srgbClr val="00335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16" name="Title 8"/>
          <p:cNvSpPr txBox="1">
            <a:spLocks/>
          </p:cNvSpPr>
          <p:nvPr/>
        </p:nvSpPr>
        <p:spPr>
          <a:xfrm>
            <a:off x="355600" y="104775"/>
            <a:ext cx="5168900" cy="246221"/>
          </a:xfrm>
          <a:prstGeom prst="rect">
            <a:avLst/>
          </a:prstGeom>
        </p:spPr>
        <p:txBody>
          <a:bodyPr vert="horz" wrap="square" lIns="0" tIns="0" rIns="0" bIns="0">
            <a:spAutoFit/>
          </a:bodyPr>
          <a:lstStyle>
            <a:lvl1pPr algn="l" defTabSz="457200" rtl="0" eaLnBrk="1" latinLnBrk="0" hangingPunct="1">
              <a:spcBef>
                <a:spcPct val="0"/>
              </a:spcBef>
              <a:buNone/>
              <a:defRPr sz="1600" b="1" i="0" kern="1200">
                <a:solidFill>
                  <a:srgbClr val="FFFFFF"/>
                </a:solidFill>
                <a:latin typeface="Arial"/>
                <a:ea typeface="+mj-ea"/>
                <a:cs typeface="Arial"/>
              </a:defRPr>
            </a:lvl1pPr>
          </a:lstStyle>
          <a:p>
            <a:r>
              <a:rPr lang="en-US" altLang="en-US" dirty="0">
                <a:latin typeface="Arial" pitchFamily="34" charset="0"/>
                <a:ea typeface="MS PGothic" panose="020B0600070205080204" pitchFamily="34" charset="-128"/>
                <a:cs typeface="Arial" pitchFamily="34" charset="0"/>
              </a:rPr>
              <a:t>Encounter </a:t>
            </a:r>
            <a:r>
              <a:rPr lang="en-US" altLang="en-US" dirty="0" smtClean="0">
                <a:latin typeface="Arial" pitchFamily="34" charset="0"/>
                <a:ea typeface="MS PGothic" panose="020B0600070205080204" pitchFamily="34" charset="-128"/>
                <a:cs typeface="Arial" pitchFamily="34" charset="0"/>
              </a:rPr>
              <a:t>21</a:t>
            </a:r>
            <a:endParaRPr lang="en-US" dirty="0">
              <a:latin typeface="Arial" pitchFamily="34" charset="0"/>
              <a:cs typeface="Arial" pitchFamily="34" charset="0"/>
            </a:endParaRPr>
          </a:p>
        </p:txBody>
      </p:sp>
      <p:sp>
        <p:nvSpPr>
          <p:cNvPr id="12" name="TextBox 11"/>
          <p:cNvSpPr txBox="1"/>
          <p:nvPr/>
        </p:nvSpPr>
        <p:spPr>
          <a:xfrm>
            <a:off x="6591300" y="107950"/>
            <a:ext cx="2197100" cy="246221"/>
          </a:xfrm>
          <a:prstGeom prst="rect">
            <a:avLst/>
          </a:prstGeom>
        </p:spPr>
        <p:txBody>
          <a:bodyPr wrap="square" lIns="0" tIns="0" rIns="0" bIns="0" rtlCol="0">
            <a:spAutoFit/>
          </a:bodyPr>
          <a:lstStyle/>
          <a:p>
            <a:pPr algn="r"/>
            <a:r>
              <a:rPr lang="en-US" altLang="en-US" sz="1600" dirty="0">
                <a:solidFill>
                  <a:schemeClr val="bg1"/>
                </a:solidFill>
                <a:latin typeface="Arial" pitchFamily="34" charset="0"/>
                <a:ea typeface="MS PGothic" panose="020B0600070205080204" pitchFamily="34" charset="-128"/>
                <a:cs typeface="Arial" pitchFamily="34" charset="0"/>
              </a:rPr>
              <a:t>Overall Feedback</a:t>
            </a:r>
            <a:endParaRPr lang="en-US" sz="1600" b="0" i="0" dirty="0">
              <a:solidFill>
                <a:schemeClr val="bg1"/>
              </a:solidFill>
              <a:latin typeface="Arial" pitchFamily="34" charset="0"/>
              <a:cs typeface="Arial" pitchFamily="34" charset="0"/>
            </a:endParaRPr>
          </a:p>
        </p:txBody>
      </p:sp>
      <p:graphicFrame>
        <p:nvGraphicFramePr>
          <p:cNvPr id="8" name="Table 7"/>
          <p:cNvGraphicFramePr>
            <a:graphicFrameLocks noGrp="1"/>
          </p:cNvGraphicFramePr>
          <p:nvPr>
            <p:extLst>
              <p:ext uri="{D42A27DB-BD31-4B8C-83A1-F6EECF244321}">
                <p14:modId xmlns:p14="http://schemas.microsoft.com/office/powerpoint/2010/main" val="4011740166"/>
              </p:ext>
            </p:extLst>
          </p:nvPr>
        </p:nvGraphicFramePr>
        <p:xfrm>
          <a:off x="361950" y="857250"/>
          <a:ext cx="8420104" cy="2161678"/>
        </p:xfrm>
        <a:graphic>
          <a:graphicData uri="http://schemas.openxmlformats.org/drawingml/2006/table">
            <a:tbl>
              <a:tblPr firstRow="1" firstCol="1" bandRow="1">
                <a:tableStyleId>{5C22544A-7EE6-4342-B048-85BDC9FD1C3A}</a:tableStyleId>
              </a:tblPr>
              <a:tblGrid>
                <a:gridCol w="330200"/>
                <a:gridCol w="4102100"/>
                <a:gridCol w="996951"/>
                <a:gridCol w="996951"/>
                <a:gridCol w="996951"/>
                <a:gridCol w="996951"/>
              </a:tblGrid>
              <a:tr h="336550">
                <a:tc>
                  <a:txBody>
                    <a:bodyPr/>
                    <a:lstStyle/>
                    <a:p>
                      <a:pPr>
                        <a:lnSpc>
                          <a:spcPts val="1000"/>
                        </a:lnSpc>
                      </a:pPr>
                      <a:endParaRPr lang="en-US" sz="1000" b="0" i="0" dirty="0">
                        <a:latin typeface="Arial" pitchFamily="34" charset="0"/>
                        <a:cs typeface="Arial" pitchFamily="34" charset="0"/>
                      </a:endParaRPr>
                    </a:p>
                  </a:txBody>
                  <a:tcPr marT="0" marB="0" anchor="ctr">
                    <a:lnB w="38100" cmpd="sng">
                      <a:noFill/>
                    </a:lnB>
                    <a:noFill/>
                  </a:tcPr>
                </a:tc>
                <a:tc>
                  <a:txBody>
                    <a:bodyPr/>
                    <a:lstStyle/>
                    <a:p>
                      <a:pPr>
                        <a:lnSpc>
                          <a:spcPts val="1000"/>
                        </a:lnSpc>
                      </a:pPr>
                      <a:endParaRPr lang="en-US" sz="1000" b="0" i="0">
                        <a:latin typeface="Arial" pitchFamily="34" charset="0"/>
                        <a:cs typeface="Arial" pitchFamily="34" charset="0"/>
                      </a:endParaRPr>
                    </a:p>
                  </a:txBody>
                  <a:tcPr marT="0" marB="0" anchor="ctr">
                    <a:lnR w="12700" cmpd="sng">
                      <a:noFill/>
                    </a:lnR>
                    <a:lnB w="38100" cmpd="sng">
                      <a:noFill/>
                    </a:lnB>
                    <a:noFill/>
                  </a:tcPr>
                </a:tc>
                <a:tc>
                  <a:txBody>
                    <a:bodyPr/>
                    <a:lstStyle/>
                    <a:p>
                      <a:pPr algn="ctr">
                        <a:lnSpc>
                          <a:spcPts val="1000"/>
                        </a:lnSpc>
                      </a:pPr>
                      <a:r>
                        <a:rPr lang="en-US" sz="1000" b="1" i="0">
                          <a:solidFill>
                            <a:srgbClr val="003359"/>
                          </a:solidFill>
                          <a:latin typeface="Arial" pitchFamily="34" charset="0"/>
                          <a:cs typeface="Arial" pitchFamily="34" charset="0"/>
                        </a:rPr>
                        <a:t>Great job!</a:t>
                      </a:r>
                    </a:p>
                  </a:txBody>
                  <a:tcPr marT="0" marB="0" anchor="ctr">
                    <a:lnL w="12700" cmpd="sng">
                      <a:noFill/>
                    </a:lnL>
                    <a:lnR w="9525" cap="flat" cmpd="sng" algn="ctr">
                      <a:solidFill>
                        <a:prstClr val="white"/>
                      </a:solidFill>
                      <a:prstDash val="solid"/>
                      <a:round/>
                      <a:headEnd type="none" w="med" len="med"/>
                      <a:tailEnd type="none" w="med" len="med"/>
                    </a:lnR>
                    <a:lnT w="12700" cmpd="sng">
                      <a:noFill/>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95DCEE"/>
                    </a:solidFill>
                  </a:tcPr>
                </a:tc>
                <a:tc>
                  <a:txBody>
                    <a:bodyPr/>
                    <a:lstStyle/>
                    <a:p>
                      <a:pPr algn="ctr">
                        <a:lnSpc>
                          <a:spcPts val="1000"/>
                        </a:lnSpc>
                      </a:pPr>
                      <a:r>
                        <a:rPr lang="en-US" sz="1000" b="1" i="0">
                          <a:solidFill>
                            <a:srgbClr val="003359"/>
                          </a:solidFill>
                          <a:latin typeface="Arial" pitchFamily="34" charset="0"/>
                          <a:cs typeface="Arial" pitchFamily="34" charset="0"/>
                        </a:rPr>
                        <a:t>Well done</a:t>
                      </a: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12700" cmpd="sng">
                      <a:noFill/>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95DCEE"/>
                    </a:solidFill>
                  </a:tcPr>
                </a:tc>
                <a:tc>
                  <a:txBody>
                    <a:bodyPr/>
                    <a:lstStyle/>
                    <a:p>
                      <a:pPr algn="ctr">
                        <a:lnSpc>
                          <a:spcPts val="1000"/>
                        </a:lnSpc>
                      </a:pPr>
                      <a:r>
                        <a:rPr lang="en-US" sz="1000" b="1" i="0">
                          <a:solidFill>
                            <a:srgbClr val="003359"/>
                          </a:solidFill>
                          <a:latin typeface="Arial" pitchFamily="34" charset="0"/>
                          <a:cs typeface="Arial" pitchFamily="34" charset="0"/>
                        </a:rPr>
                        <a:t>Good try</a:t>
                      </a: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12700" cmpd="sng">
                      <a:noFill/>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95DCEE"/>
                    </a:solidFill>
                  </a:tcPr>
                </a:tc>
                <a:tc>
                  <a:txBody>
                    <a:bodyPr/>
                    <a:lstStyle/>
                    <a:p>
                      <a:pPr algn="ctr">
                        <a:lnSpc>
                          <a:spcPts val="1000"/>
                        </a:lnSpc>
                      </a:pPr>
                      <a:r>
                        <a:rPr lang="en-US" sz="1000" b="1" i="0">
                          <a:solidFill>
                            <a:srgbClr val="003359"/>
                          </a:solidFill>
                          <a:latin typeface="Arial" pitchFamily="34" charset="0"/>
                          <a:cs typeface="Arial" pitchFamily="34" charset="0"/>
                        </a:rPr>
                        <a:t>Need more practice</a:t>
                      </a:r>
                    </a:p>
                  </a:txBody>
                  <a:tcPr marT="0" marB="0" anchor="ctr">
                    <a:lnL w="9525" cap="flat" cmpd="sng" algn="ctr">
                      <a:solidFill>
                        <a:prstClr val="white"/>
                      </a:solidFill>
                      <a:prstDash val="solid"/>
                      <a:round/>
                      <a:headEnd type="none" w="med" len="med"/>
                      <a:tailEnd type="none" w="med" len="med"/>
                    </a:lnL>
                    <a:lnR w="12700" cmpd="sng">
                      <a:noFill/>
                    </a:lnR>
                    <a:lnT w="12700" cmpd="sng">
                      <a:noFill/>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95DCEE"/>
                    </a:solidFill>
                  </a:tcPr>
                </a:tc>
              </a:tr>
              <a:tr h="304188">
                <a:tc rowSpan="5">
                  <a:txBody>
                    <a:bodyPr/>
                    <a:lstStyle/>
                    <a:p>
                      <a:pPr algn="ctr">
                        <a:lnSpc>
                          <a:spcPts val="1000"/>
                        </a:lnSpc>
                      </a:pPr>
                      <a:endParaRPr lang="en-US" sz="1000" b="0" i="0" kern="1500" spc="30" dirty="0">
                        <a:solidFill>
                          <a:schemeClr val="bg1"/>
                        </a:solidFill>
                        <a:latin typeface="Arial" pitchFamily="34" charset="0"/>
                        <a:cs typeface="Arial" pitchFamily="34" charset="0"/>
                      </a:endParaRPr>
                    </a:p>
                  </a:txBody>
                  <a:tcPr marT="0" marB="0" vert="vert270" anchor="ctr">
                    <a:lnL w="12700" cmpd="sng">
                      <a:noFill/>
                    </a:lnL>
                    <a:lnR w="9525" cap="flat" cmpd="sng" algn="ctr">
                      <a:noFill/>
                      <a:prstDash val="solid"/>
                      <a:round/>
                      <a:headEnd type="none" w="med" len="med"/>
                      <a:tailEnd type="none" w="med" len="med"/>
                    </a:lnR>
                    <a:lnT w="38100" cmpd="sng">
                      <a:noFill/>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003359"/>
                    </a:solidFill>
                  </a:tcPr>
                </a:tc>
                <a:tc>
                  <a:txBody>
                    <a:bodyPr/>
                    <a:lstStyle/>
                    <a:p>
                      <a:pPr>
                        <a:lnSpc>
                          <a:spcPts val="1000"/>
                        </a:lnSpc>
                      </a:pPr>
                      <a:r>
                        <a:rPr lang="en-US" sz="1000" b="1" i="0" dirty="0">
                          <a:solidFill>
                            <a:srgbClr val="003359"/>
                          </a:solidFill>
                          <a:latin typeface="Arial" pitchFamily="34" charset="0"/>
                          <a:cs typeface="Arial" pitchFamily="34" charset="0"/>
                        </a:rPr>
                        <a:t>Activity 2.1: </a:t>
                      </a:r>
                      <a:r>
                        <a:rPr kumimoji="0" lang="en-US" sz="1000" b="0" i="0" u="none" strike="noStrike" cap="none" normalizeH="0" baseline="0" dirty="0" smtClean="0">
                          <a:ln>
                            <a:noFill/>
                          </a:ln>
                          <a:solidFill>
                            <a:srgbClr val="003359"/>
                          </a:solidFill>
                          <a:effectLst/>
                          <a:latin typeface="Arial" pitchFamily="34" charset="0"/>
                          <a:cs typeface="Arial" pitchFamily="34" charset="0"/>
                        </a:rPr>
                        <a:t>Containers</a:t>
                      </a:r>
                      <a:endParaRPr lang="en-US" sz="1000" b="0" i="0" kern="1200" baseline="0" dirty="0">
                        <a:solidFill>
                          <a:srgbClr val="003359"/>
                        </a:solidFill>
                        <a:latin typeface="Arial" pitchFamily="34" charset="0"/>
                        <a:ea typeface="+mn-ea"/>
                        <a:cs typeface="Arial" pitchFamily="34" charset="0"/>
                      </a:endParaRPr>
                    </a:p>
                  </a:txBody>
                  <a:tcPr marT="0" marB="0" anchor="ctr">
                    <a:lnL w="9525" cap="flat" cmpd="sng" algn="ctr">
                      <a:noFill/>
                      <a:prstDash val="solid"/>
                      <a:round/>
                      <a:headEnd type="none" w="med" len="med"/>
                      <a:tailEnd type="none" w="med" len="med"/>
                    </a:lnL>
                    <a:lnR w="9525" cap="flat" cmpd="sng" algn="ctr">
                      <a:solidFill>
                        <a:prstClr val="white"/>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solidFill>
                      <a:srgbClr val="C7EDF6"/>
                    </a:solidFill>
                  </a:tcPr>
                </a:tc>
                <a:tc>
                  <a:txBody>
                    <a:bodyPr/>
                    <a:lstStyle/>
                    <a:p>
                      <a:pPr>
                        <a:lnSpc>
                          <a:spcPts val="1000"/>
                        </a:lnSpc>
                      </a:pPr>
                      <a:endParaRPr lang="en-US" sz="1000" b="0" i="0" dirty="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C7EDF6"/>
                    </a:solidFill>
                  </a:tcPr>
                </a:tc>
                <a:tc>
                  <a:txBody>
                    <a:bodyPr/>
                    <a:lstStyle/>
                    <a:p>
                      <a:pPr>
                        <a:lnSpc>
                          <a:spcPts val="1000"/>
                        </a:lnSpc>
                      </a:pPr>
                      <a:endParaRPr lang="en-US" sz="1000" b="0" i="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C7EDF6"/>
                    </a:solidFill>
                  </a:tcPr>
                </a:tc>
                <a:tc>
                  <a:txBody>
                    <a:bodyPr/>
                    <a:lstStyle/>
                    <a:p>
                      <a:pPr>
                        <a:lnSpc>
                          <a:spcPts val="1000"/>
                        </a:lnSpc>
                      </a:pPr>
                      <a:endParaRPr lang="en-US" sz="1000" b="0" i="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C7EDF6"/>
                    </a:solidFill>
                  </a:tcPr>
                </a:tc>
                <a:tc>
                  <a:txBody>
                    <a:bodyPr/>
                    <a:lstStyle/>
                    <a:p>
                      <a:pPr>
                        <a:lnSpc>
                          <a:spcPts val="1000"/>
                        </a:lnSpc>
                      </a:pPr>
                      <a:endParaRPr lang="en-US" sz="1000" b="0" i="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12700" cmpd="sng">
                      <a:noFill/>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C7EDF6"/>
                    </a:solidFill>
                  </a:tcPr>
                </a:tc>
              </a:tr>
              <a:tr h="304188">
                <a:tc vMerge="1">
                  <a:txBody>
                    <a:bodyPr/>
                    <a:lstStyle/>
                    <a:p>
                      <a:endParaRPr lang="en-US"/>
                    </a:p>
                  </a:txBody>
                  <a:tcPr/>
                </a:tc>
                <a:tc>
                  <a:txBody>
                    <a:bodyPr/>
                    <a:lstStyle/>
                    <a:p>
                      <a:pPr marL="0" marR="0" indent="0" algn="l" defTabSz="457200" rtl="0" eaLnBrk="1" fontAlgn="auto" latinLnBrk="0" hangingPunct="1">
                        <a:lnSpc>
                          <a:spcPts val="1000"/>
                        </a:lnSpc>
                        <a:spcBef>
                          <a:spcPts val="0"/>
                        </a:spcBef>
                        <a:spcAft>
                          <a:spcPts val="0"/>
                        </a:spcAft>
                        <a:buClrTx/>
                        <a:buSzTx/>
                        <a:buFontTx/>
                        <a:buNone/>
                        <a:tabLst/>
                        <a:defRPr/>
                      </a:pPr>
                      <a:r>
                        <a:rPr lang="en-US" sz="1000" b="1" i="0" dirty="0" smtClean="0">
                          <a:solidFill>
                            <a:srgbClr val="003359"/>
                          </a:solidFill>
                          <a:latin typeface="Arial" pitchFamily="34" charset="0"/>
                          <a:cs typeface="Arial" pitchFamily="34" charset="0"/>
                        </a:rPr>
                        <a:t>Activity 2.2: </a:t>
                      </a:r>
                      <a:r>
                        <a:rPr kumimoji="0" lang="en-US" sz="1000" b="0" i="0" u="none" strike="noStrike" cap="none" normalizeH="0" baseline="0" dirty="0" smtClean="0">
                          <a:ln>
                            <a:noFill/>
                          </a:ln>
                          <a:solidFill>
                            <a:srgbClr val="003359"/>
                          </a:solidFill>
                          <a:effectLst/>
                          <a:latin typeface="Arial" pitchFamily="34" charset="0"/>
                          <a:cs typeface="Arial" pitchFamily="34" charset="0"/>
                        </a:rPr>
                        <a:t>Can I Have a Bag of Rice?</a:t>
                      </a:r>
                      <a:endParaRPr kumimoji="0" lang="en-US" sz="1000" b="0" i="0" u="none" strike="noStrike" kern="1200" cap="none" normalizeH="0" baseline="0" dirty="0">
                        <a:ln>
                          <a:noFill/>
                        </a:ln>
                        <a:solidFill>
                          <a:srgbClr val="003359"/>
                        </a:solidFill>
                        <a:effectLst/>
                        <a:latin typeface="Arial" pitchFamily="34" charset="0"/>
                        <a:ea typeface="Verdana" pitchFamily="34" charset="0"/>
                        <a:cs typeface="Arial" pitchFamily="34" charset="0"/>
                      </a:endParaRPr>
                    </a:p>
                  </a:txBody>
                  <a:tcPr marT="0" marB="0" anchor="ctr">
                    <a:lnL w="9525" cap="flat" cmpd="sng" algn="ctr">
                      <a:noFill/>
                      <a:prstDash val="solid"/>
                      <a:round/>
                      <a:headEnd type="none" w="med" len="med"/>
                      <a:tailEnd type="none" w="med" len="med"/>
                    </a:lnL>
                    <a:lnR w="9525" cap="flat" cmpd="sng" algn="ctr">
                      <a:solidFill>
                        <a:prstClr val="white"/>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E0F4F8"/>
                    </a:solidFill>
                  </a:tcPr>
                </a:tc>
                <a:tc>
                  <a:txBody>
                    <a:bodyPr/>
                    <a:lstStyle/>
                    <a:p>
                      <a:pPr>
                        <a:lnSpc>
                          <a:spcPts val="1000"/>
                        </a:lnSpc>
                      </a:pPr>
                      <a:endParaRPr lang="en-US" sz="1000" b="0" i="0" dirty="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E0F4F8"/>
                    </a:solidFill>
                  </a:tcPr>
                </a:tc>
                <a:tc>
                  <a:txBody>
                    <a:bodyPr/>
                    <a:lstStyle/>
                    <a:p>
                      <a:pPr>
                        <a:lnSpc>
                          <a:spcPts val="1000"/>
                        </a:lnSpc>
                      </a:pPr>
                      <a:endParaRPr lang="en-US" sz="1000" b="0" i="0" dirty="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E0F4F8"/>
                    </a:solidFill>
                  </a:tcPr>
                </a:tc>
                <a:tc>
                  <a:txBody>
                    <a:bodyPr/>
                    <a:lstStyle/>
                    <a:p>
                      <a:pPr>
                        <a:lnSpc>
                          <a:spcPts val="1000"/>
                        </a:lnSpc>
                      </a:pPr>
                      <a:endParaRPr lang="en-US" sz="1000" b="0" i="0" dirty="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E0F4F8"/>
                    </a:solidFill>
                  </a:tcPr>
                </a:tc>
                <a:tc>
                  <a:txBody>
                    <a:bodyPr/>
                    <a:lstStyle/>
                    <a:p>
                      <a:pPr>
                        <a:lnSpc>
                          <a:spcPts val="1000"/>
                        </a:lnSpc>
                      </a:pPr>
                      <a:endParaRPr lang="en-US" sz="1000" b="0" i="0" dirty="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12700" cmpd="sng">
                      <a:noFill/>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E0F4F8"/>
                    </a:solidFill>
                  </a:tcPr>
                </a:tc>
              </a:tr>
              <a:tr h="304188">
                <a:tc vMerge="1">
                  <a:txBody>
                    <a:bodyPr/>
                    <a:lstStyle/>
                    <a:p>
                      <a:pPr>
                        <a:lnSpc>
                          <a:spcPts val="1000"/>
                        </a:lnSpc>
                      </a:pPr>
                      <a:endParaRPr lang="en-US" sz="1000" b="0" i="0">
                        <a:latin typeface="Arial"/>
                        <a:cs typeface="Arial"/>
                      </a:endParaRPr>
                    </a:p>
                  </a:txBody>
                  <a:tcPr anchor="ctr"/>
                </a:tc>
                <a:tc>
                  <a:txBody>
                    <a:bodyPr/>
                    <a:lstStyle/>
                    <a:p>
                      <a:pPr marL="0" marR="0" indent="0" algn="l" defTabSz="457200" rtl="0" eaLnBrk="1" fontAlgn="auto" latinLnBrk="0" hangingPunct="1">
                        <a:lnSpc>
                          <a:spcPts val="1000"/>
                        </a:lnSpc>
                        <a:spcBef>
                          <a:spcPts val="0"/>
                        </a:spcBef>
                        <a:spcAft>
                          <a:spcPts val="0"/>
                        </a:spcAft>
                        <a:buClrTx/>
                        <a:buSzTx/>
                        <a:buFontTx/>
                        <a:buNone/>
                        <a:tabLst/>
                        <a:defRPr/>
                      </a:pPr>
                      <a:r>
                        <a:rPr lang="en-US" sz="1000" b="1" i="0" dirty="0" smtClean="0">
                          <a:solidFill>
                            <a:srgbClr val="003359"/>
                          </a:solidFill>
                          <a:latin typeface="Arial" pitchFamily="34" charset="0"/>
                          <a:cs typeface="Arial" pitchFamily="34" charset="0"/>
                        </a:rPr>
                        <a:t>Activity 3.1: </a:t>
                      </a:r>
                      <a:r>
                        <a:rPr kumimoji="0" lang="en-US" sz="1000" b="0" i="0" u="none" strike="noStrike" cap="none" normalizeH="0" baseline="0" dirty="0" smtClean="0">
                          <a:ln>
                            <a:noFill/>
                          </a:ln>
                          <a:solidFill>
                            <a:srgbClr val="003359"/>
                          </a:solidFill>
                          <a:effectLst/>
                          <a:latin typeface="Arial" pitchFamily="34" charset="0"/>
                          <a:cs typeface="Arial" pitchFamily="34" charset="0"/>
                        </a:rPr>
                        <a:t>I Love Fruit, but I Hate Vegetables!</a:t>
                      </a:r>
                      <a:endParaRPr kumimoji="0" lang="en-US" sz="1000" b="0" i="0" u="none" strike="noStrike" kern="1200" cap="none" normalizeH="0" baseline="0" dirty="0">
                        <a:ln>
                          <a:noFill/>
                        </a:ln>
                        <a:solidFill>
                          <a:srgbClr val="003359"/>
                        </a:solidFill>
                        <a:effectLst/>
                        <a:latin typeface="Arial" pitchFamily="34" charset="0"/>
                        <a:ea typeface="Verdana" pitchFamily="34" charset="0"/>
                        <a:cs typeface="Arial" pitchFamily="34" charset="0"/>
                      </a:endParaRPr>
                    </a:p>
                  </a:txBody>
                  <a:tcPr marT="0" marB="0" anchor="ctr">
                    <a:lnL w="9525" cap="flat" cmpd="sng" algn="ctr">
                      <a:noFill/>
                      <a:prstDash val="solid"/>
                      <a:round/>
                      <a:headEnd type="none" w="med" len="med"/>
                      <a:tailEnd type="none" w="med" len="med"/>
                    </a:lnL>
                    <a:lnR w="9525" cap="flat" cmpd="sng" algn="ctr">
                      <a:solidFill>
                        <a:prstClr val="white"/>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C7EDF6"/>
                    </a:solidFill>
                  </a:tcPr>
                </a:tc>
                <a:tc>
                  <a:txBody>
                    <a:bodyPr/>
                    <a:lstStyle/>
                    <a:p>
                      <a:pPr>
                        <a:lnSpc>
                          <a:spcPts val="1000"/>
                        </a:lnSpc>
                      </a:pPr>
                      <a:endParaRPr lang="en-US" sz="1000" b="0" i="0" dirty="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C7EDF6"/>
                    </a:solidFill>
                  </a:tcPr>
                </a:tc>
                <a:tc>
                  <a:txBody>
                    <a:bodyPr/>
                    <a:lstStyle/>
                    <a:p>
                      <a:pPr>
                        <a:lnSpc>
                          <a:spcPts val="1000"/>
                        </a:lnSpc>
                      </a:pPr>
                      <a:endParaRPr lang="en-US" sz="1000" b="0" i="0" dirty="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C7EDF6"/>
                    </a:solidFill>
                  </a:tcPr>
                </a:tc>
                <a:tc>
                  <a:txBody>
                    <a:bodyPr/>
                    <a:lstStyle/>
                    <a:p>
                      <a:pPr>
                        <a:lnSpc>
                          <a:spcPts val="1000"/>
                        </a:lnSpc>
                      </a:pPr>
                      <a:endParaRPr lang="en-US" sz="1000" b="0" i="0" dirty="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C7EDF6"/>
                    </a:solidFill>
                  </a:tcPr>
                </a:tc>
                <a:tc>
                  <a:txBody>
                    <a:bodyPr/>
                    <a:lstStyle/>
                    <a:p>
                      <a:pPr>
                        <a:lnSpc>
                          <a:spcPts val="1000"/>
                        </a:lnSpc>
                      </a:pPr>
                      <a:endParaRPr lang="en-US" sz="1000" b="0" i="0" dirty="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12700" cmpd="sng">
                      <a:noFill/>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C7EDF6"/>
                    </a:solidFill>
                  </a:tcPr>
                </a:tc>
              </a:tr>
              <a:tr h="304188">
                <a:tc vMerge="1">
                  <a:txBody>
                    <a:bodyPr/>
                    <a:lstStyle/>
                    <a:p>
                      <a:pPr>
                        <a:lnSpc>
                          <a:spcPts val="1000"/>
                        </a:lnSpc>
                      </a:pPr>
                      <a:endParaRPr lang="en-US" sz="1000" b="0" i="0">
                        <a:latin typeface="Arial"/>
                        <a:cs typeface="Arial"/>
                      </a:endParaRPr>
                    </a:p>
                  </a:txBody>
                  <a:tcPr anchor="ctr"/>
                </a:tc>
                <a:tc>
                  <a:txBody>
                    <a:bodyPr/>
                    <a:lstStyle/>
                    <a:p>
                      <a:pPr>
                        <a:lnSpc>
                          <a:spcPts val="1000"/>
                        </a:lnSpc>
                      </a:pPr>
                      <a:r>
                        <a:rPr lang="en-US" sz="1000" b="1" i="0" dirty="0">
                          <a:solidFill>
                            <a:srgbClr val="003359"/>
                          </a:solidFill>
                          <a:latin typeface="Arial" pitchFamily="34" charset="0"/>
                          <a:cs typeface="Arial" pitchFamily="34" charset="0"/>
                        </a:rPr>
                        <a:t>Activity 3.2: </a:t>
                      </a:r>
                      <a:r>
                        <a:rPr kumimoji="0" lang="en-US" sz="1000" b="0" i="0" u="none" strike="noStrike" cap="none" normalizeH="0" baseline="0" dirty="0" smtClean="0">
                          <a:ln>
                            <a:noFill/>
                          </a:ln>
                          <a:solidFill>
                            <a:srgbClr val="003359"/>
                          </a:solidFill>
                          <a:effectLst/>
                          <a:latin typeface="Arial" pitchFamily="34" charset="0"/>
                          <a:cs typeface="Arial" pitchFamily="34" charset="0"/>
                        </a:rPr>
                        <a:t>Talk about Possessions</a:t>
                      </a:r>
                      <a:endParaRPr kumimoji="0" lang="en-US" sz="1000" b="0" i="0" u="none" strike="noStrike" kern="1200" cap="none" normalizeH="0" baseline="0" dirty="0">
                        <a:ln>
                          <a:noFill/>
                        </a:ln>
                        <a:solidFill>
                          <a:srgbClr val="003359"/>
                        </a:solidFill>
                        <a:effectLst/>
                        <a:latin typeface="Arial" pitchFamily="34" charset="0"/>
                        <a:ea typeface="Verdana" pitchFamily="34" charset="0"/>
                        <a:cs typeface="Arial" pitchFamily="34" charset="0"/>
                      </a:endParaRPr>
                    </a:p>
                  </a:txBody>
                  <a:tcPr marT="0" marB="0" anchor="ctr">
                    <a:lnL w="9525" cap="flat" cmpd="sng" algn="ctr">
                      <a:noFill/>
                      <a:prstDash val="solid"/>
                      <a:round/>
                      <a:headEnd type="none" w="med" len="med"/>
                      <a:tailEnd type="none" w="med" len="med"/>
                    </a:lnL>
                    <a:lnR w="9525" cap="flat" cmpd="sng" algn="ctr">
                      <a:solidFill>
                        <a:prstClr val="white"/>
                      </a:solidFill>
                      <a:prstDash val="solid"/>
                      <a:round/>
                      <a:headEnd type="none" w="med" len="med"/>
                      <a:tailEnd type="none" w="med" len="med"/>
                    </a:lnR>
                    <a:lnT w="12700" cmpd="sng">
                      <a:noFill/>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E0F4F8"/>
                    </a:solidFill>
                  </a:tcPr>
                </a:tc>
                <a:tc>
                  <a:txBody>
                    <a:bodyPr/>
                    <a:lstStyle/>
                    <a:p>
                      <a:pPr>
                        <a:lnSpc>
                          <a:spcPts val="1000"/>
                        </a:lnSpc>
                      </a:pPr>
                      <a:endParaRPr lang="en-US" sz="1000" b="0" i="0" dirty="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E0F4F8"/>
                    </a:solidFill>
                  </a:tcPr>
                </a:tc>
                <a:tc>
                  <a:txBody>
                    <a:bodyPr/>
                    <a:lstStyle/>
                    <a:p>
                      <a:pPr>
                        <a:lnSpc>
                          <a:spcPts val="1000"/>
                        </a:lnSpc>
                      </a:pPr>
                      <a:endParaRPr lang="en-US" sz="1000" b="0" i="0" dirty="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E0F4F8"/>
                    </a:solidFill>
                  </a:tcPr>
                </a:tc>
                <a:tc>
                  <a:txBody>
                    <a:bodyPr/>
                    <a:lstStyle/>
                    <a:p>
                      <a:pPr>
                        <a:lnSpc>
                          <a:spcPts val="1000"/>
                        </a:lnSpc>
                      </a:pPr>
                      <a:endParaRPr lang="en-US" sz="1000" b="0" i="0" dirty="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E0F4F8"/>
                    </a:solidFill>
                  </a:tcPr>
                </a:tc>
                <a:tc>
                  <a:txBody>
                    <a:bodyPr/>
                    <a:lstStyle/>
                    <a:p>
                      <a:pPr>
                        <a:lnSpc>
                          <a:spcPts val="1000"/>
                        </a:lnSpc>
                      </a:pPr>
                      <a:endParaRPr lang="en-US" sz="1000" b="0" i="0" dirty="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12700" cmpd="sng">
                      <a:noFill/>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E0F4F8"/>
                    </a:solidFill>
                  </a:tcPr>
                </a:tc>
              </a:tr>
              <a:tr h="304188">
                <a:tc vMerge="1">
                  <a:txBody>
                    <a:bodyPr/>
                    <a:lstStyle/>
                    <a:p>
                      <a:endParaRPr lang="en-US"/>
                    </a:p>
                  </a:txBody>
                  <a:tcPr/>
                </a:tc>
                <a:tc>
                  <a:txBody>
                    <a:bodyPr/>
                    <a:lstStyle/>
                    <a:p>
                      <a:pPr marL="0" marR="0" indent="0" algn="l" defTabSz="457200" rtl="0" eaLnBrk="1" fontAlgn="auto" latinLnBrk="0" hangingPunct="1">
                        <a:lnSpc>
                          <a:spcPts val="1000"/>
                        </a:lnSpc>
                        <a:spcBef>
                          <a:spcPts val="0"/>
                        </a:spcBef>
                        <a:spcAft>
                          <a:spcPts val="0"/>
                        </a:spcAft>
                        <a:buClrTx/>
                        <a:buSzTx/>
                        <a:buFontTx/>
                        <a:buNone/>
                        <a:tabLst/>
                        <a:defRPr/>
                      </a:pPr>
                      <a:r>
                        <a:rPr lang="en-US" sz="1000" b="1" i="0" dirty="0">
                          <a:solidFill>
                            <a:srgbClr val="003359"/>
                          </a:solidFill>
                          <a:latin typeface="Arial" pitchFamily="34" charset="0"/>
                          <a:cs typeface="Arial" pitchFamily="34" charset="0"/>
                        </a:rPr>
                        <a:t>Activity 4.1: </a:t>
                      </a:r>
                      <a:r>
                        <a:rPr kumimoji="0" lang="en-GB" sz="1000" b="0" i="0" u="none" strike="noStrike" cap="none" normalizeH="0" baseline="0" dirty="0" smtClean="0">
                          <a:ln>
                            <a:noFill/>
                          </a:ln>
                          <a:solidFill>
                            <a:srgbClr val="003359"/>
                          </a:solidFill>
                          <a:effectLst/>
                          <a:latin typeface="Arial" pitchFamily="34" charset="0"/>
                          <a:cs typeface="Arial" pitchFamily="34" charset="0"/>
                        </a:rPr>
                        <a:t>Salad and a Sandwich</a:t>
                      </a:r>
                      <a:endParaRPr kumimoji="0" lang="en-US" sz="1000" b="0" i="0" u="none" strike="noStrike" kern="1200" cap="none" normalizeH="0" baseline="0" dirty="0">
                        <a:ln>
                          <a:noFill/>
                        </a:ln>
                        <a:solidFill>
                          <a:srgbClr val="003359"/>
                        </a:solidFill>
                        <a:effectLst/>
                        <a:latin typeface="Arial" pitchFamily="34" charset="0"/>
                        <a:ea typeface="Verdana" pitchFamily="34" charset="0"/>
                        <a:cs typeface="Arial" pitchFamily="34" charset="0"/>
                      </a:endParaRPr>
                    </a:p>
                  </a:txBody>
                  <a:tcPr marT="0" marB="0" anchor="ctr">
                    <a:lnL w="9525" cap="flat" cmpd="sng" algn="ctr">
                      <a:no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C7EDF6"/>
                    </a:solidFill>
                  </a:tcPr>
                </a:tc>
                <a:tc>
                  <a:txBody>
                    <a:bodyPr/>
                    <a:lstStyle/>
                    <a:p>
                      <a:pPr>
                        <a:lnSpc>
                          <a:spcPts val="1000"/>
                        </a:lnSpc>
                      </a:pPr>
                      <a:endParaRPr lang="en-US" sz="1000" b="0" i="0" dirty="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C7EDF6"/>
                    </a:solidFill>
                  </a:tcPr>
                </a:tc>
                <a:tc>
                  <a:txBody>
                    <a:bodyPr/>
                    <a:lstStyle/>
                    <a:p>
                      <a:pPr>
                        <a:lnSpc>
                          <a:spcPts val="1000"/>
                        </a:lnSpc>
                      </a:pPr>
                      <a:endParaRPr lang="en-US" sz="1000" b="0" i="0" dirty="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C7EDF6"/>
                    </a:solidFill>
                  </a:tcPr>
                </a:tc>
                <a:tc>
                  <a:txBody>
                    <a:bodyPr/>
                    <a:lstStyle/>
                    <a:p>
                      <a:pPr>
                        <a:lnSpc>
                          <a:spcPts val="1000"/>
                        </a:lnSpc>
                      </a:pPr>
                      <a:endParaRPr lang="en-US" sz="1000" b="0" i="0" dirty="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C7EDF6"/>
                    </a:solidFill>
                  </a:tcPr>
                </a:tc>
                <a:tc>
                  <a:txBody>
                    <a:bodyPr/>
                    <a:lstStyle/>
                    <a:p>
                      <a:pPr>
                        <a:lnSpc>
                          <a:spcPts val="1000"/>
                        </a:lnSpc>
                      </a:pPr>
                      <a:endParaRPr lang="en-US" sz="1000" b="0" i="0" dirty="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12700" cmpd="sng">
                      <a:noFill/>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C7EDF6"/>
                    </a:solidFill>
                  </a:tcPr>
                </a:tc>
              </a:tr>
              <a:tr h="304188">
                <a:tc>
                  <a:txBody>
                    <a:bodyPr/>
                    <a:lstStyle/>
                    <a:p>
                      <a:pPr algn="ctr">
                        <a:lnSpc>
                          <a:spcPts val="1000"/>
                        </a:lnSpc>
                      </a:pPr>
                      <a:endParaRPr lang="en-US" sz="1000" b="0" i="0" kern="1500" spc="30" dirty="0">
                        <a:solidFill>
                          <a:schemeClr val="bg1"/>
                        </a:solidFill>
                        <a:latin typeface="Arial" pitchFamily="34" charset="0"/>
                        <a:cs typeface="Arial" pitchFamily="34" charset="0"/>
                      </a:endParaRPr>
                    </a:p>
                  </a:txBody>
                  <a:tcPr marT="0" marB="0" vert="vert270" anchor="ctr">
                    <a:lnL w="12700" cmpd="sng">
                      <a:noFill/>
                    </a:lnL>
                    <a:lnR w="9525" cap="flat" cmpd="sng" algn="ctr">
                      <a:noFill/>
                      <a:prstDash val="solid"/>
                      <a:round/>
                      <a:headEnd type="none" w="med" len="med"/>
                      <a:tailEnd type="none" w="med" len="med"/>
                    </a:lnR>
                    <a:lnT w="38100" cmpd="sng">
                      <a:noFill/>
                    </a:lnT>
                    <a:lnB w="9525" cap="flat" cmpd="sng" algn="ctr">
                      <a:solidFill>
                        <a:prstClr val="white"/>
                      </a:solidFill>
                      <a:prstDash val="solid"/>
                      <a:round/>
                      <a:headEnd type="none" w="med" len="med"/>
                      <a:tailEnd type="none" w="med" len="med"/>
                    </a:lnB>
                    <a:lnTlToBr w="12700" cmpd="sng">
                      <a:noFill/>
                      <a:prstDash val="solid"/>
                    </a:lnTlToBr>
                    <a:lnBlToTr w="12700" cmpd="sng">
                      <a:noFill/>
                      <a:prstDash val="solid"/>
                    </a:lnBlToTr>
                    <a:solidFill>
                      <a:srgbClr val="003359"/>
                    </a:solidFill>
                  </a:tcPr>
                </a:tc>
                <a:tc>
                  <a:txBody>
                    <a:bodyPr/>
                    <a:lstStyle/>
                    <a:p>
                      <a:pPr marL="0" marR="0" indent="0" algn="l" defTabSz="457200" rtl="0" eaLnBrk="1" fontAlgn="auto" latinLnBrk="0" hangingPunct="1">
                        <a:lnSpc>
                          <a:spcPts val="1000"/>
                        </a:lnSpc>
                        <a:spcBef>
                          <a:spcPts val="0"/>
                        </a:spcBef>
                        <a:spcAft>
                          <a:spcPts val="0"/>
                        </a:spcAft>
                        <a:buClrTx/>
                        <a:buSzTx/>
                        <a:buFontTx/>
                        <a:buNone/>
                        <a:tabLst/>
                        <a:defRPr/>
                      </a:pPr>
                      <a:r>
                        <a:rPr lang="en-US" sz="1000" b="1" i="0" dirty="0" smtClean="0">
                          <a:solidFill>
                            <a:srgbClr val="003359"/>
                          </a:solidFill>
                          <a:latin typeface="Arial" pitchFamily="34" charset="0"/>
                          <a:cs typeface="Arial" pitchFamily="34" charset="0"/>
                        </a:rPr>
                        <a:t>Activity 4.2: </a:t>
                      </a:r>
                      <a:r>
                        <a:rPr kumimoji="0" lang="en-GB" sz="1000" b="0" i="0" u="none" strike="noStrike" cap="none" normalizeH="0" baseline="0" dirty="0" smtClean="0">
                          <a:ln>
                            <a:noFill/>
                          </a:ln>
                          <a:solidFill>
                            <a:srgbClr val="003359"/>
                          </a:solidFill>
                          <a:effectLst/>
                          <a:latin typeface="Arial" pitchFamily="34" charset="0"/>
                          <a:cs typeface="Arial" pitchFamily="34" charset="0"/>
                        </a:rPr>
                        <a:t>Buying Food for Lunch</a:t>
                      </a:r>
                      <a:endParaRPr kumimoji="0" lang="en-US" sz="1000" b="0" i="0" u="none" strike="noStrike" kern="1200" cap="none" normalizeH="0" baseline="0" dirty="0" smtClean="0">
                        <a:ln>
                          <a:noFill/>
                        </a:ln>
                        <a:solidFill>
                          <a:srgbClr val="003359"/>
                        </a:solidFill>
                        <a:effectLst/>
                        <a:latin typeface="Arial" pitchFamily="34" charset="0"/>
                        <a:ea typeface="+mn-ea"/>
                        <a:cs typeface="Arial" pitchFamily="34" charset="0"/>
                      </a:endParaRPr>
                    </a:p>
                  </a:txBody>
                  <a:tcPr marT="0" marB="0" anchor="ctr">
                    <a:lnL w="9525" cap="flat" cmpd="sng" algn="ctr">
                      <a:no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E0F4F8"/>
                    </a:solidFill>
                  </a:tcPr>
                </a:tc>
                <a:tc>
                  <a:txBody>
                    <a:bodyPr/>
                    <a:lstStyle/>
                    <a:p>
                      <a:pPr>
                        <a:lnSpc>
                          <a:spcPts val="1000"/>
                        </a:lnSpc>
                      </a:pPr>
                      <a:endParaRPr lang="en-US" sz="1000" b="0" i="0" dirty="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E0F4F8"/>
                    </a:solidFill>
                  </a:tcPr>
                </a:tc>
                <a:tc>
                  <a:txBody>
                    <a:bodyPr/>
                    <a:lstStyle/>
                    <a:p>
                      <a:pPr>
                        <a:lnSpc>
                          <a:spcPts val="1000"/>
                        </a:lnSpc>
                      </a:pPr>
                      <a:endParaRPr lang="en-US" sz="1000" b="0" i="0" dirty="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E0F4F8"/>
                    </a:solidFill>
                  </a:tcPr>
                </a:tc>
                <a:tc>
                  <a:txBody>
                    <a:bodyPr/>
                    <a:lstStyle/>
                    <a:p>
                      <a:pPr>
                        <a:lnSpc>
                          <a:spcPts val="1000"/>
                        </a:lnSpc>
                      </a:pPr>
                      <a:endParaRPr lang="en-US" sz="1000" b="0" i="0" dirty="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E0F4F8"/>
                    </a:solidFill>
                  </a:tcPr>
                </a:tc>
                <a:tc>
                  <a:txBody>
                    <a:bodyPr/>
                    <a:lstStyle/>
                    <a:p>
                      <a:pPr>
                        <a:lnSpc>
                          <a:spcPts val="1000"/>
                        </a:lnSpc>
                      </a:pPr>
                      <a:endParaRPr lang="en-US" sz="1000" b="0" i="0" dirty="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12700" cmpd="sng">
                      <a:noFill/>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E0F4F8"/>
                    </a:solidFill>
                  </a:tcPr>
                </a:tc>
              </a:tr>
            </a:tbl>
          </a:graphicData>
        </a:graphic>
      </p:graphicFrame>
      <p:sp>
        <p:nvSpPr>
          <p:cNvPr id="11" name="Vertical Text Placeholder 9"/>
          <p:cNvSpPr txBox="1">
            <a:spLocks/>
          </p:cNvSpPr>
          <p:nvPr/>
        </p:nvSpPr>
        <p:spPr>
          <a:xfrm rot="10800000">
            <a:off x="406400" y="1485197"/>
            <a:ext cx="247650" cy="1184275"/>
          </a:xfrm>
          <a:prstGeom prst="rect">
            <a:avLst/>
          </a:prstGeom>
        </p:spPr>
        <p:txBody>
          <a:bodyPr vert="eaVert" anchor="ctr" anchorCtr="0"/>
          <a:lstStyle>
            <a:lvl1pPr marL="0" indent="0" algn="ctr" defTabSz="457200" rtl="0" eaLnBrk="1" latinLnBrk="0" hangingPunct="1">
              <a:spcBef>
                <a:spcPct val="20000"/>
              </a:spcBef>
              <a:buFont typeface="Arial"/>
              <a:buNone/>
              <a:defRPr sz="1100" b="1" i="0" kern="1200">
                <a:solidFill>
                  <a:schemeClr val="bg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GB" dirty="0">
                <a:latin typeface="Arial" pitchFamily="34" charset="0"/>
                <a:cs typeface="Arial" pitchFamily="34" charset="0"/>
              </a:rPr>
              <a:t>Student </a:t>
            </a:r>
            <a:r>
              <a:rPr lang="en-GB" dirty="0" smtClean="0">
                <a:latin typeface="Arial" pitchFamily="34" charset="0"/>
                <a:cs typeface="Arial" pitchFamily="34" charset="0"/>
              </a:rPr>
              <a:t>3</a:t>
            </a:r>
            <a:endParaRPr lang="en-US" dirty="0">
              <a:latin typeface="Arial" pitchFamily="34" charset="0"/>
              <a:cs typeface="Arial" pitchFamily="34" charset="0"/>
            </a:endParaRPr>
          </a:p>
        </p:txBody>
      </p:sp>
      <p:sp>
        <p:nvSpPr>
          <p:cNvPr id="9" name="Rectangle 8"/>
          <p:cNvSpPr/>
          <p:nvPr/>
        </p:nvSpPr>
        <p:spPr>
          <a:xfrm>
            <a:off x="361950" y="3232150"/>
            <a:ext cx="8420100" cy="1548000"/>
          </a:xfrm>
          <a:prstGeom prst="rect">
            <a:avLst/>
          </a:prstGeom>
          <a:solidFill>
            <a:srgbClr val="E0F4F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10" name="TextBox 9"/>
          <p:cNvSpPr txBox="1"/>
          <p:nvPr/>
        </p:nvSpPr>
        <p:spPr>
          <a:xfrm>
            <a:off x="590550" y="3365500"/>
            <a:ext cx="2197100" cy="246221"/>
          </a:xfrm>
          <a:prstGeom prst="rect">
            <a:avLst/>
          </a:prstGeom>
        </p:spPr>
        <p:txBody>
          <a:bodyPr wrap="square" lIns="0" tIns="0" rIns="0" bIns="0" rtlCol="0">
            <a:spAutoFit/>
          </a:bodyPr>
          <a:lstStyle/>
          <a:p>
            <a:pPr algn="l"/>
            <a:r>
              <a:rPr lang="en-US" sz="1600" b="1" i="0">
                <a:solidFill>
                  <a:srgbClr val="253551"/>
                </a:solidFill>
                <a:latin typeface="Arial" pitchFamily="34" charset="0"/>
                <a:cs typeface="Arial" pitchFamily="34" charset="0"/>
              </a:rPr>
              <a:t>Feedback</a:t>
            </a:r>
          </a:p>
        </p:txBody>
      </p:sp>
      <p:sp>
        <p:nvSpPr>
          <p:cNvPr id="13" name="Rectangle 12"/>
          <p:cNvSpPr/>
          <p:nvPr/>
        </p:nvSpPr>
        <p:spPr>
          <a:xfrm>
            <a:off x="0" y="446088"/>
            <a:ext cx="9144000" cy="72000"/>
          </a:xfrm>
          <a:prstGeom prst="rect">
            <a:avLst/>
          </a:prstGeom>
          <a:solidFill>
            <a:srgbClr val="F12C3E">
              <a:alpha val="75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p:nvSpPr>
        <p:spPr>
          <a:xfrm>
            <a:off x="1" y="446088"/>
            <a:ext cx="358774" cy="72000"/>
          </a:xfrm>
          <a:prstGeom prst="rect">
            <a:avLst/>
          </a:prstGeom>
          <a:solidFill>
            <a:srgbClr val="F12C3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4719083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0" y="1"/>
            <a:ext cx="9144000" cy="447674"/>
          </a:xfrm>
          <a:prstGeom prst="rect">
            <a:avLst/>
          </a:prstGeom>
          <a:solidFill>
            <a:srgbClr val="00335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16" name="Title 8"/>
          <p:cNvSpPr txBox="1">
            <a:spLocks/>
          </p:cNvSpPr>
          <p:nvPr/>
        </p:nvSpPr>
        <p:spPr>
          <a:xfrm>
            <a:off x="355600" y="104775"/>
            <a:ext cx="5168900" cy="246221"/>
          </a:xfrm>
          <a:prstGeom prst="rect">
            <a:avLst/>
          </a:prstGeom>
        </p:spPr>
        <p:txBody>
          <a:bodyPr vert="horz" wrap="square" lIns="0" tIns="0" rIns="0" bIns="0">
            <a:spAutoFit/>
          </a:bodyPr>
          <a:lstStyle>
            <a:lvl1pPr algn="l" defTabSz="457200" rtl="0" eaLnBrk="1" latinLnBrk="0" hangingPunct="1">
              <a:spcBef>
                <a:spcPct val="0"/>
              </a:spcBef>
              <a:buNone/>
              <a:defRPr sz="1600" b="1" i="0" kern="1200">
                <a:solidFill>
                  <a:srgbClr val="FFFFFF"/>
                </a:solidFill>
                <a:latin typeface="Arial"/>
                <a:ea typeface="+mj-ea"/>
                <a:cs typeface="Arial"/>
              </a:defRPr>
            </a:lvl1pPr>
          </a:lstStyle>
          <a:p>
            <a:r>
              <a:rPr lang="en-US" altLang="en-US" dirty="0">
                <a:latin typeface="Arial" pitchFamily="34" charset="0"/>
                <a:ea typeface="MS PGothic" panose="020B0600070205080204" pitchFamily="34" charset="-128"/>
                <a:cs typeface="Arial" pitchFamily="34" charset="0"/>
              </a:rPr>
              <a:t>Encounter </a:t>
            </a:r>
            <a:r>
              <a:rPr lang="en-US" altLang="en-US" dirty="0" smtClean="0">
                <a:latin typeface="Arial" pitchFamily="34" charset="0"/>
                <a:ea typeface="MS PGothic" panose="020B0600070205080204" pitchFamily="34" charset="-128"/>
                <a:cs typeface="Arial" pitchFamily="34" charset="0"/>
              </a:rPr>
              <a:t>21</a:t>
            </a:r>
            <a:endParaRPr lang="en-US" dirty="0">
              <a:latin typeface="Arial" pitchFamily="34" charset="0"/>
              <a:cs typeface="Arial" pitchFamily="34" charset="0"/>
            </a:endParaRPr>
          </a:p>
        </p:txBody>
      </p:sp>
      <p:sp>
        <p:nvSpPr>
          <p:cNvPr id="12" name="TextBox 11"/>
          <p:cNvSpPr txBox="1"/>
          <p:nvPr/>
        </p:nvSpPr>
        <p:spPr>
          <a:xfrm>
            <a:off x="6591300" y="107950"/>
            <a:ext cx="2197100" cy="246221"/>
          </a:xfrm>
          <a:prstGeom prst="rect">
            <a:avLst/>
          </a:prstGeom>
        </p:spPr>
        <p:txBody>
          <a:bodyPr wrap="square" lIns="0" tIns="0" rIns="0" bIns="0" rtlCol="0">
            <a:spAutoFit/>
          </a:bodyPr>
          <a:lstStyle/>
          <a:p>
            <a:pPr algn="r"/>
            <a:r>
              <a:rPr lang="en-US" altLang="en-US" sz="1600" dirty="0">
                <a:solidFill>
                  <a:schemeClr val="bg1"/>
                </a:solidFill>
                <a:latin typeface="Arial" pitchFamily="34" charset="0"/>
                <a:ea typeface="MS PGothic" panose="020B0600070205080204" pitchFamily="34" charset="-128"/>
                <a:cs typeface="Arial" pitchFamily="34" charset="0"/>
              </a:rPr>
              <a:t>Overall Feedback</a:t>
            </a:r>
            <a:endParaRPr lang="en-US" sz="1600" b="0" i="0" dirty="0">
              <a:solidFill>
                <a:schemeClr val="bg1"/>
              </a:solidFill>
              <a:latin typeface="Arial" pitchFamily="34" charset="0"/>
              <a:cs typeface="Arial" pitchFamily="34" charset="0"/>
            </a:endParaRPr>
          </a:p>
        </p:txBody>
      </p:sp>
      <p:graphicFrame>
        <p:nvGraphicFramePr>
          <p:cNvPr id="8" name="Table 7"/>
          <p:cNvGraphicFramePr>
            <a:graphicFrameLocks noGrp="1"/>
          </p:cNvGraphicFramePr>
          <p:nvPr>
            <p:extLst>
              <p:ext uri="{D42A27DB-BD31-4B8C-83A1-F6EECF244321}">
                <p14:modId xmlns:p14="http://schemas.microsoft.com/office/powerpoint/2010/main" val="2191124296"/>
              </p:ext>
            </p:extLst>
          </p:nvPr>
        </p:nvGraphicFramePr>
        <p:xfrm>
          <a:off x="361950" y="857250"/>
          <a:ext cx="8420104" cy="2161678"/>
        </p:xfrm>
        <a:graphic>
          <a:graphicData uri="http://schemas.openxmlformats.org/drawingml/2006/table">
            <a:tbl>
              <a:tblPr firstRow="1" firstCol="1" bandRow="1">
                <a:tableStyleId>{5C22544A-7EE6-4342-B048-85BDC9FD1C3A}</a:tableStyleId>
              </a:tblPr>
              <a:tblGrid>
                <a:gridCol w="330200"/>
                <a:gridCol w="4102100"/>
                <a:gridCol w="996951"/>
                <a:gridCol w="996951"/>
                <a:gridCol w="996951"/>
                <a:gridCol w="996951"/>
              </a:tblGrid>
              <a:tr h="336550">
                <a:tc>
                  <a:txBody>
                    <a:bodyPr/>
                    <a:lstStyle/>
                    <a:p>
                      <a:pPr>
                        <a:lnSpc>
                          <a:spcPts val="1000"/>
                        </a:lnSpc>
                      </a:pPr>
                      <a:endParaRPr lang="en-US" sz="1000" b="0" i="0" dirty="0">
                        <a:latin typeface="Arial" pitchFamily="34" charset="0"/>
                        <a:cs typeface="Arial" pitchFamily="34" charset="0"/>
                      </a:endParaRPr>
                    </a:p>
                  </a:txBody>
                  <a:tcPr marT="0" marB="0" anchor="ctr">
                    <a:lnB w="38100" cmpd="sng">
                      <a:noFill/>
                    </a:lnB>
                    <a:noFill/>
                  </a:tcPr>
                </a:tc>
                <a:tc>
                  <a:txBody>
                    <a:bodyPr/>
                    <a:lstStyle/>
                    <a:p>
                      <a:pPr>
                        <a:lnSpc>
                          <a:spcPts val="1000"/>
                        </a:lnSpc>
                      </a:pPr>
                      <a:endParaRPr lang="en-US" sz="1000" b="0" i="0">
                        <a:latin typeface="Arial" pitchFamily="34" charset="0"/>
                        <a:cs typeface="Arial" pitchFamily="34" charset="0"/>
                      </a:endParaRPr>
                    </a:p>
                  </a:txBody>
                  <a:tcPr marT="0" marB="0" anchor="ctr">
                    <a:lnR w="12700" cmpd="sng">
                      <a:noFill/>
                    </a:lnR>
                    <a:lnB w="38100" cmpd="sng">
                      <a:noFill/>
                    </a:lnB>
                    <a:noFill/>
                  </a:tcPr>
                </a:tc>
                <a:tc>
                  <a:txBody>
                    <a:bodyPr/>
                    <a:lstStyle/>
                    <a:p>
                      <a:pPr algn="ctr">
                        <a:lnSpc>
                          <a:spcPts val="1000"/>
                        </a:lnSpc>
                      </a:pPr>
                      <a:r>
                        <a:rPr lang="en-US" sz="1000" b="1" i="0">
                          <a:solidFill>
                            <a:srgbClr val="003359"/>
                          </a:solidFill>
                          <a:latin typeface="Arial" pitchFamily="34" charset="0"/>
                          <a:cs typeface="Arial" pitchFamily="34" charset="0"/>
                        </a:rPr>
                        <a:t>Great job!</a:t>
                      </a:r>
                    </a:p>
                  </a:txBody>
                  <a:tcPr marT="0" marB="0" anchor="ctr">
                    <a:lnL w="12700" cmpd="sng">
                      <a:noFill/>
                    </a:lnL>
                    <a:lnR w="9525" cap="flat" cmpd="sng" algn="ctr">
                      <a:solidFill>
                        <a:prstClr val="white"/>
                      </a:solidFill>
                      <a:prstDash val="solid"/>
                      <a:round/>
                      <a:headEnd type="none" w="med" len="med"/>
                      <a:tailEnd type="none" w="med" len="med"/>
                    </a:lnR>
                    <a:lnT w="12700" cmpd="sng">
                      <a:noFill/>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95DCEE"/>
                    </a:solidFill>
                  </a:tcPr>
                </a:tc>
                <a:tc>
                  <a:txBody>
                    <a:bodyPr/>
                    <a:lstStyle/>
                    <a:p>
                      <a:pPr algn="ctr">
                        <a:lnSpc>
                          <a:spcPts val="1000"/>
                        </a:lnSpc>
                      </a:pPr>
                      <a:r>
                        <a:rPr lang="en-US" sz="1000" b="1" i="0">
                          <a:solidFill>
                            <a:srgbClr val="003359"/>
                          </a:solidFill>
                          <a:latin typeface="Arial" pitchFamily="34" charset="0"/>
                          <a:cs typeface="Arial" pitchFamily="34" charset="0"/>
                        </a:rPr>
                        <a:t>Well done</a:t>
                      </a: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12700" cmpd="sng">
                      <a:noFill/>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95DCEE"/>
                    </a:solidFill>
                  </a:tcPr>
                </a:tc>
                <a:tc>
                  <a:txBody>
                    <a:bodyPr/>
                    <a:lstStyle/>
                    <a:p>
                      <a:pPr algn="ctr">
                        <a:lnSpc>
                          <a:spcPts val="1000"/>
                        </a:lnSpc>
                      </a:pPr>
                      <a:r>
                        <a:rPr lang="en-US" sz="1000" b="1" i="0">
                          <a:solidFill>
                            <a:srgbClr val="003359"/>
                          </a:solidFill>
                          <a:latin typeface="Arial" pitchFamily="34" charset="0"/>
                          <a:cs typeface="Arial" pitchFamily="34" charset="0"/>
                        </a:rPr>
                        <a:t>Good try</a:t>
                      </a: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12700" cmpd="sng">
                      <a:noFill/>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95DCEE"/>
                    </a:solidFill>
                  </a:tcPr>
                </a:tc>
                <a:tc>
                  <a:txBody>
                    <a:bodyPr/>
                    <a:lstStyle/>
                    <a:p>
                      <a:pPr algn="ctr">
                        <a:lnSpc>
                          <a:spcPts val="1000"/>
                        </a:lnSpc>
                      </a:pPr>
                      <a:r>
                        <a:rPr lang="en-US" sz="1000" b="1" i="0">
                          <a:solidFill>
                            <a:srgbClr val="003359"/>
                          </a:solidFill>
                          <a:latin typeface="Arial" pitchFamily="34" charset="0"/>
                          <a:cs typeface="Arial" pitchFamily="34" charset="0"/>
                        </a:rPr>
                        <a:t>Need more practice</a:t>
                      </a:r>
                    </a:p>
                  </a:txBody>
                  <a:tcPr marT="0" marB="0" anchor="ctr">
                    <a:lnL w="9525" cap="flat" cmpd="sng" algn="ctr">
                      <a:solidFill>
                        <a:prstClr val="white"/>
                      </a:solidFill>
                      <a:prstDash val="solid"/>
                      <a:round/>
                      <a:headEnd type="none" w="med" len="med"/>
                      <a:tailEnd type="none" w="med" len="med"/>
                    </a:lnL>
                    <a:lnR w="12700" cmpd="sng">
                      <a:noFill/>
                    </a:lnR>
                    <a:lnT w="12700" cmpd="sng">
                      <a:noFill/>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95DCEE"/>
                    </a:solidFill>
                  </a:tcPr>
                </a:tc>
              </a:tr>
              <a:tr h="304188">
                <a:tc rowSpan="5">
                  <a:txBody>
                    <a:bodyPr/>
                    <a:lstStyle/>
                    <a:p>
                      <a:pPr algn="ctr">
                        <a:lnSpc>
                          <a:spcPts val="1000"/>
                        </a:lnSpc>
                      </a:pPr>
                      <a:endParaRPr lang="en-US" sz="1000" b="0" i="0" kern="1500" spc="30" dirty="0">
                        <a:solidFill>
                          <a:schemeClr val="bg1"/>
                        </a:solidFill>
                        <a:latin typeface="Arial" pitchFamily="34" charset="0"/>
                        <a:cs typeface="Arial" pitchFamily="34" charset="0"/>
                      </a:endParaRPr>
                    </a:p>
                  </a:txBody>
                  <a:tcPr marT="0" marB="0" vert="vert270" anchor="ctr">
                    <a:lnL w="12700" cmpd="sng">
                      <a:noFill/>
                    </a:lnL>
                    <a:lnR w="9525" cap="flat" cmpd="sng" algn="ctr">
                      <a:noFill/>
                      <a:prstDash val="solid"/>
                      <a:round/>
                      <a:headEnd type="none" w="med" len="med"/>
                      <a:tailEnd type="none" w="med" len="med"/>
                    </a:lnR>
                    <a:lnT w="38100" cmpd="sng">
                      <a:noFill/>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003359"/>
                    </a:solidFill>
                  </a:tcPr>
                </a:tc>
                <a:tc>
                  <a:txBody>
                    <a:bodyPr/>
                    <a:lstStyle/>
                    <a:p>
                      <a:pPr>
                        <a:lnSpc>
                          <a:spcPts val="1000"/>
                        </a:lnSpc>
                      </a:pPr>
                      <a:r>
                        <a:rPr lang="en-US" sz="1000" b="1" i="0" dirty="0">
                          <a:solidFill>
                            <a:srgbClr val="003359"/>
                          </a:solidFill>
                          <a:latin typeface="Arial" pitchFamily="34" charset="0"/>
                          <a:cs typeface="Arial" pitchFamily="34" charset="0"/>
                        </a:rPr>
                        <a:t>Activity 2.1: </a:t>
                      </a:r>
                      <a:r>
                        <a:rPr kumimoji="0" lang="en-US" sz="1000" b="0" i="0" u="none" strike="noStrike" cap="none" normalizeH="0" baseline="0" dirty="0" smtClean="0">
                          <a:ln>
                            <a:noFill/>
                          </a:ln>
                          <a:solidFill>
                            <a:srgbClr val="003359"/>
                          </a:solidFill>
                          <a:effectLst/>
                          <a:latin typeface="Arial" pitchFamily="34" charset="0"/>
                          <a:cs typeface="Arial" pitchFamily="34" charset="0"/>
                        </a:rPr>
                        <a:t>Containers</a:t>
                      </a:r>
                      <a:endParaRPr lang="en-US" sz="1000" b="0" i="0" kern="1200" baseline="0" dirty="0">
                        <a:solidFill>
                          <a:srgbClr val="003359"/>
                        </a:solidFill>
                        <a:latin typeface="Arial" pitchFamily="34" charset="0"/>
                        <a:ea typeface="+mn-ea"/>
                        <a:cs typeface="Arial" pitchFamily="34" charset="0"/>
                      </a:endParaRPr>
                    </a:p>
                  </a:txBody>
                  <a:tcPr marT="0" marB="0" anchor="ctr">
                    <a:lnL w="9525" cap="flat" cmpd="sng" algn="ctr">
                      <a:noFill/>
                      <a:prstDash val="solid"/>
                      <a:round/>
                      <a:headEnd type="none" w="med" len="med"/>
                      <a:tailEnd type="none" w="med" len="med"/>
                    </a:lnL>
                    <a:lnR w="9525" cap="flat" cmpd="sng" algn="ctr">
                      <a:solidFill>
                        <a:prstClr val="white"/>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solidFill>
                      <a:srgbClr val="C7EDF6"/>
                    </a:solidFill>
                  </a:tcPr>
                </a:tc>
                <a:tc>
                  <a:txBody>
                    <a:bodyPr/>
                    <a:lstStyle/>
                    <a:p>
                      <a:pPr>
                        <a:lnSpc>
                          <a:spcPts val="1000"/>
                        </a:lnSpc>
                      </a:pPr>
                      <a:endParaRPr lang="en-US" sz="1000" b="0" i="0" dirty="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C7EDF6"/>
                    </a:solidFill>
                  </a:tcPr>
                </a:tc>
                <a:tc>
                  <a:txBody>
                    <a:bodyPr/>
                    <a:lstStyle/>
                    <a:p>
                      <a:pPr>
                        <a:lnSpc>
                          <a:spcPts val="1000"/>
                        </a:lnSpc>
                      </a:pPr>
                      <a:endParaRPr lang="en-US" sz="1000" b="0" i="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C7EDF6"/>
                    </a:solidFill>
                  </a:tcPr>
                </a:tc>
                <a:tc>
                  <a:txBody>
                    <a:bodyPr/>
                    <a:lstStyle/>
                    <a:p>
                      <a:pPr>
                        <a:lnSpc>
                          <a:spcPts val="1000"/>
                        </a:lnSpc>
                      </a:pPr>
                      <a:endParaRPr lang="en-US" sz="1000" b="0" i="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C7EDF6"/>
                    </a:solidFill>
                  </a:tcPr>
                </a:tc>
                <a:tc>
                  <a:txBody>
                    <a:bodyPr/>
                    <a:lstStyle/>
                    <a:p>
                      <a:pPr>
                        <a:lnSpc>
                          <a:spcPts val="1000"/>
                        </a:lnSpc>
                      </a:pPr>
                      <a:endParaRPr lang="en-US" sz="1000" b="0" i="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12700" cmpd="sng">
                      <a:noFill/>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C7EDF6"/>
                    </a:solidFill>
                  </a:tcPr>
                </a:tc>
              </a:tr>
              <a:tr h="304188">
                <a:tc vMerge="1">
                  <a:txBody>
                    <a:bodyPr/>
                    <a:lstStyle/>
                    <a:p>
                      <a:endParaRPr lang="en-US"/>
                    </a:p>
                  </a:txBody>
                  <a:tcPr/>
                </a:tc>
                <a:tc>
                  <a:txBody>
                    <a:bodyPr/>
                    <a:lstStyle/>
                    <a:p>
                      <a:pPr marL="0" marR="0" indent="0" algn="l" defTabSz="457200" rtl="0" eaLnBrk="1" fontAlgn="auto" latinLnBrk="0" hangingPunct="1">
                        <a:lnSpc>
                          <a:spcPts val="1000"/>
                        </a:lnSpc>
                        <a:spcBef>
                          <a:spcPts val="0"/>
                        </a:spcBef>
                        <a:spcAft>
                          <a:spcPts val="0"/>
                        </a:spcAft>
                        <a:buClrTx/>
                        <a:buSzTx/>
                        <a:buFontTx/>
                        <a:buNone/>
                        <a:tabLst/>
                        <a:defRPr/>
                      </a:pPr>
                      <a:r>
                        <a:rPr lang="en-US" sz="1000" b="1" i="0" dirty="0" smtClean="0">
                          <a:solidFill>
                            <a:srgbClr val="003359"/>
                          </a:solidFill>
                          <a:latin typeface="Arial" pitchFamily="34" charset="0"/>
                          <a:cs typeface="Arial" pitchFamily="34" charset="0"/>
                        </a:rPr>
                        <a:t>Activity 2.2: </a:t>
                      </a:r>
                      <a:r>
                        <a:rPr kumimoji="0" lang="en-US" sz="1000" b="0" i="0" u="none" strike="noStrike" cap="none" normalizeH="0" baseline="0" dirty="0" smtClean="0">
                          <a:ln>
                            <a:noFill/>
                          </a:ln>
                          <a:solidFill>
                            <a:srgbClr val="003359"/>
                          </a:solidFill>
                          <a:effectLst/>
                          <a:latin typeface="Arial" pitchFamily="34" charset="0"/>
                          <a:cs typeface="Arial" pitchFamily="34" charset="0"/>
                        </a:rPr>
                        <a:t>Can I Have a Bag of Rice?</a:t>
                      </a:r>
                      <a:endParaRPr kumimoji="0" lang="en-US" sz="1000" b="0" i="0" u="none" strike="noStrike" kern="1200" cap="none" normalizeH="0" baseline="0" dirty="0">
                        <a:ln>
                          <a:noFill/>
                        </a:ln>
                        <a:solidFill>
                          <a:srgbClr val="003359"/>
                        </a:solidFill>
                        <a:effectLst/>
                        <a:latin typeface="Arial" pitchFamily="34" charset="0"/>
                        <a:ea typeface="Verdana" pitchFamily="34" charset="0"/>
                        <a:cs typeface="Arial" pitchFamily="34" charset="0"/>
                      </a:endParaRPr>
                    </a:p>
                  </a:txBody>
                  <a:tcPr marT="0" marB="0" anchor="ctr">
                    <a:lnL w="9525" cap="flat" cmpd="sng" algn="ctr">
                      <a:noFill/>
                      <a:prstDash val="solid"/>
                      <a:round/>
                      <a:headEnd type="none" w="med" len="med"/>
                      <a:tailEnd type="none" w="med" len="med"/>
                    </a:lnL>
                    <a:lnR w="9525" cap="flat" cmpd="sng" algn="ctr">
                      <a:solidFill>
                        <a:prstClr val="white"/>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E0F4F8"/>
                    </a:solidFill>
                  </a:tcPr>
                </a:tc>
                <a:tc>
                  <a:txBody>
                    <a:bodyPr/>
                    <a:lstStyle/>
                    <a:p>
                      <a:pPr>
                        <a:lnSpc>
                          <a:spcPts val="1000"/>
                        </a:lnSpc>
                      </a:pPr>
                      <a:endParaRPr lang="en-US" sz="1000" b="0" i="0" dirty="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E0F4F8"/>
                    </a:solidFill>
                  </a:tcPr>
                </a:tc>
                <a:tc>
                  <a:txBody>
                    <a:bodyPr/>
                    <a:lstStyle/>
                    <a:p>
                      <a:pPr>
                        <a:lnSpc>
                          <a:spcPts val="1000"/>
                        </a:lnSpc>
                      </a:pPr>
                      <a:endParaRPr lang="en-US" sz="1000" b="0" i="0" dirty="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E0F4F8"/>
                    </a:solidFill>
                  </a:tcPr>
                </a:tc>
                <a:tc>
                  <a:txBody>
                    <a:bodyPr/>
                    <a:lstStyle/>
                    <a:p>
                      <a:pPr>
                        <a:lnSpc>
                          <a:spcPts val="1000"/>
                        </a:lnSpc>
                      </a:pPr>
                      <a:endParaRPr lang="en-US" sz="1000" b="0" i="0" dirty="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E0F4F8"/>
                    </a:solidFill>
                  </a:tcPr>
                </a:tc>
                <a:tc>
                  <a:txBody>
                    <a:bodyPr/>
                    <a:lstStyle/>
                    <a:p>
                      <a:pPr>
                        <a:lnSpc>
                          <a:spcPts val="1000"/>
                        </a:lnSpc>
                      </a:pPr>
                      <a:endParaRPr lang="en-US" sz="1000" b="0" i="0" dirty="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12700" cmpd="sng">
                      <a:noFill/>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E0F4F8"/>
                    </a:solidFill>
                  </a:tcPr>
                </a:tc>
              </a:tr>
              <a:tr h="304188">
                <a:tc vMerge="1">
                  <a:txBody>
                    <a:bodyPr/>
                    <a:lstStyle/>
                    <a:p>
                      <a:pPr>
                        <a:lnSpc>
                          <a:spcPts val="1000"/>
                        </a:lnSpc>
                      </a:pPr>
                      <a:endParaRPr lang="en-US" sz="1000" b="0" i="0">
                        <a:latin typeface="Arial"/>
                        <a:cs typeface="Arial"/>
                      </a:endParaRPr>
                    </a:p>
                  </a:txBody>
                  <a:tcPr anchor="ctr"/>
                </a:tc>
                <a:tc>
                  <a:txBody>
                    <a:bodyPr/>
                    <a:lstStyle/>
                    <a:p>
                      <a:pPr marL="0" marR="0" indent="0" algn="l" defTabSz="457200" rtl="0" eaLnBrk="1" fontAlgn="auto" latinLnBrk="0" hangingPunct="1">
                        <a:lnSpc>
                          <a:spcPts val="1000"/>
                        </a:lnSpc>
                        <a:spcBef>
                          <a:spcPts val="0"/>
                        </a:spcBef>
                        <a:spcAft>
                          <a:spcPts val="0"/>
                        </a:spcAft>
                        <a:buClrTx/>
                        <a:buSzTx/>
                        <a:buFontTx/>
                        <a:buNone/>
                        <a:tabLst/>
                        <a:defRPr/>
                      </a:pPr>
                      <a:r>
                        <a:rPr lang="en-US" sz="1000" b="1" i="0" dirty="0" smtClean="0">
                          <a:solidFill>
                            <a:srgbClr val="003359"/>
                          </a:solidFill>
                          <a:latin typeface="Arial" pitchFamily="34" charset="0"/>
                          <a:cs typeface="Arial" pitchFamily="34" charset="0"/>
                        </a:rPr>
                        <a:t>Activity 3.1: </a:t>
                      </a:r>
                      <a:r>
                        <a:rPr kumimoji="0" lang="en-US" sz="1000" b="0" i="0" u="none" strike="noStrike" cap="none" normalizeH="0" baseline="0" dirty="0" smtClean="0">
                          <a:ln>
                            <a:noFill/>
                          </a:ln>
                          <a:solidFill>
                            <a:srgbClr val="003359"/>
                          </a:solidFill>
                          <a:effectLst/>
                          <a:latin typeface="Arial" pitchFamily="34" charset="0"/>
                          <a:cs typeface="Arial" pitchFamily="34" charset="0"/>
                        </a:rPr>
                        <a:t>I Love Fruit, but I Hate Vegetables!</a:t>
                      </a:r>
                      <a:endParaRPr kumimoji="0" lang="en-US" sz="1000" b="0" i="0" u="none" strike="noStrike" kern="1200" cap="none" normalizeH="0" baseline="0" dirty="0">
                        <a:ln>
                          <a:noFill/>
                        </a:ln>
                        <a:solidFill>
                          <a:srgbClr val="003359"/>
                        </a:solidFill>
                        <a:effectLst/>
                        <a:latin typeface="Arial" pitchFamily="34" charset="0"/>
                        <a:ea typeface="Verdana" pitchFamily="34" charset="0"/>
                        <a:cs typeface="Arial" pitchFamily="34" charset="0"/>
                      </a:endParaRPr>
                    </a:p>
                  </a:txBody>
                  <a:tcPr marT="0" marB="0" anchor="ctr">
                    <a:lnL w="9525" cap="flat" cmpd="sng" algn="ctr">
                      <a:noFill/>
                      <a:prstDash val="solid"/>
                      <a:round/>
                      <a:headEnd type="none" w="med" len="med"/>
                      <a:tailEnd type="none" w="med" len="med"/>
                    </a:lnL>
                    <a:lnR w="9525" cap="flat" cmpd="sng" algn="ctr">
                      <a:solidFill>
                        <a:prstClr val="white"/>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C7EDF6"/>
                    </a:solidFill>
                  </a:tcPr>
                </a:tc>
                <a:tc>
                  <a:txBody>
                    <a:bodyPr/>
                    <a:lstStyle/>
                    <a:p>
                      <a:pPr>
                        <a:lnSpc>
                          <a:spcPts val="1000"/>
                        </a:lnSpc>
                      </a:pPr>
                      <a:endParaRPr lang="en-US" sz="1000" b="0" i="0" dirty="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C7EDF6"/>
                    </a:solidFill>
                  </a:tcPr>
                </a:tc>
                <a:tc>
                  <a:txBody>
                    <a:bodyPr/>
                    <a:lstStyle/>
                    <a:p>
                      <a:pPr>
                        <a:lnSpc>
                          <a:spcPts val="1000"/>
                        </a:lnSpc>
                      </a:pPr>
                      <a:endParaRPr lang="en-US" sz="1000" b="0" i="0" dirty="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C7EDF6"/>
                    </a:solidFill>
                  </a:tcPr>
                </a:tc>
                <a:tc>
                  <a:txBody>
                    <a:bodyPr/>
                    <a:lstStyle/>
                    <a:p>
                      <a:pPr>
                        <a:lnSpc>
                          <a:spcPts val="1000"/>
                        </a:lnSpc>
                      </a:pPr>
                      <a:endParaRPr lang="en-US" sz="1000" b="0" i="0" dirty="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C7EDF6"/>
                    </a:solidFill>
                  </a:tcPr>
                </a:tc>
                <a:tc>
                  <a:txBody>
                    <a:bodyPr/>
                    <a:lstStyle/>
                    <a:p>
                      <a:pPr>
                        <a:lnSpc>
                          <a:spcPts val="1000"/>
                        </a:lnSpc>
                      </a:pPr>
                      <a:endParaRPr lang="en-US" sz="1000" b="0" i="0" dirty="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12700" cmpd="sng">
                      <a:noFill/>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C7EDF6"/>
                    </a:solidFill>
                  </a:tcPr>
                </a:tc>
              </a:tr>
              <a:tr h="304188">
                <a:tc vMerge="1">
                  <a:txBody>
                    <a:bodyPr/>
                    <a:lstStyle/>
                    <a:p>
                      <a:pPr>
                        <a:lnSpc>
                          <a:spcPts val="1000"/>
                        </a:lnSpc>
                      </a:pPr>
                      <a:endParaRPr lang="en-US" sz="1000" b="0" i="0">
                        <a:latin typeface="Arial"/>
                        <a:cs typeface="Arial"/>
                      </a:endParaRPr>
                    </a:p>
                  </a:txBody>
                  <a:tcPr anchor="ctr"/>
                </a:tc>
                <a:tc>
                  <a:txBody>
                    <a:bodyPr/>
                    <a:lstStyle/>
                    <a:p>
                      <a:pPr>
                        <a:lnSpc>
                          <a:spcPts val="1000"/>
                        </a:lnSpc>
                      </a:pPr>
                      <a:r>
                        <a:rPr lang="en-US" sz="1000" b="1" i="0" dirty="0">
                          <a:solidFill>
                            <a:srgbClr val="003359"/>
                          </a:solidFill>
                          <a:latin typeface="Arial" pitchFamily="34" charset="0"/>
                          <a:cs typeface="Arial" pitchFamily="34" charset="0"/>
                        </a:rPr>
                        <a:t>Activity 3.2: </a:t>
                      </a:r>
                      <a:r>
                        <a:rPr kumimoji="0" lang="en-US" sz="1000" b="0" i="0" u="none" strike="noStrike" cap="none" normalizeH="0" baseline="0" dirty="0" smtClean="0">
                          <a:ln>
                            <a:noFill/>
                          </a:ln>
                          <a:solidFill>
                            <a:srgbClr val="003359"/>
                          </a:solidFill>
                          <a:effectLst/>
                          <a:latin typeface="Arial" pitchFamily="34" charset="0"/>
                          <a:cs typeface="Arial" pitchFamily="34" charset="0"/>
                        </a:rPr>
                        <a:t>Talk about Possessions</a:t>
                      </a:r>
                      <a:endParaRPr kumimoji="0" lang="en-US" sz="1000" b="0" i="0" u="none" strike="noStrike" kern="1200" cap="none" normalizeH="0" baseline="0" dirty="0">
                        <a:ln>
                          <a:noFill/>
                        </a:ln>
                        <a:solidFill>
                          <a:srgbClr val="003359"/>
                        </a:solidFill>
                        <a:effectLst/>
                        <a:latin typeface="Arial" pitchFamily="34" charset="0"/>
                        <a:ea typeface="Verdana" pitchFamily="34" charset="0"/>
                        <a:cs typeface="Arial" pitchFamily="34" charset="0"/>
                      </a:endParaRPr>
                    </a:p>
                  </a:txBody>
                  <a:tcPr marT="0" marB="0" anchor="ctr">
                    <a:lnL w="9525" cap="flat" cmpd="sng" algn="ctr">
                      <a:noFill/>
                      <a:prstDash val="solid"/>
                      <a:round/>
                      <a:headEnd type="none" w="med" len="med"/>
                      <a:tailEnd type="none" w="med" len="med"/>
                    </a:lnL>
                    <a:lnR w="9525" cap="flat" cmpd="sng" algn="ctr">
                      <a:solidFill>
                        <a:prstClr val="white"/>
                      </a:solidFill>
                      <a:prstDash val="solid"/>
                      <a:round/>
                      <a:headEnd type="none" w="med" len="med"/>
                      <a:tailEnd type="none" w="med" len="med"/>
                    </a:lnR>
                    <a:lnT w="12700" cmpd="sng">
                      <a:noFill/>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E0F4F8"/>
                    </a:solidFill>
                  </a:tcPr>
                </a:tc>
                <a:tc>
                  <a:txBody>
                    <a:bodyPr/>
                    <a:lstStyle/>
                    <a:p>
                      <a:pPr>
                        <a:lnSpc>
                          <a:spcPts val="1000"/>
                        </a:lnSpc>
                      </a:pPr>
                      <a:endParaRPr lang="en-US" sz="1000" b="0" i="0" dirty="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E0F4F8"/>
                    </a:solidFill>
                  </a:tcPr>
                </a:tc>
                <a:tc>
                  <a:txBody>
                    <a:bodyPr/>
                    <a:lstStyle/>
                    <a:p>
                      <a:pPr>
                        <a:lnSpc>
                          <a:spcPts val="1000"/>
                        </a:lnSpc>
                      </a:pPr>
                      <a:endParaRPr lang="en-US" sz="1000" b="0" i="0" dirty="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E0F4F8"/>
                    </a:solidFill>
                  </a:tcPr>
                </a:tc>
                <a:tc>
                  <a:txBody>
                    <a:bodyPr/>
                    <a:lstStyle/>
                    <a:p>
                      <a:pPr>
                        <a:lnSpc>
                          <a:spcPts val="1000"/>
                        </a:lnSpc>
                      </a:pPr>
                      <a:endParaRPr lang="en-US" sz="1000" b="0" i="0" dirty="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E0F4F8"/>
                    </a:solidFill>
                  </a:tcPr>
                </a:tc>
                <a:tc>
                  <a:txBody>
                    <a:bodyPr/>
                    <a:lstStyle/>
                    <a:p>
                      <a:pPr>
                        <a:lnSpc>
                          <a:spcPts val="1000"/>
                        </a:lnSpc>
                      </a:pPr>
                      <a:endParaRPr lang="en-US" sz="1000" b="0" i="0" dirty="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12700" cmpd="sng">
                      <a:noFill/>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E0F4F8"/>
                    </a:solidFill>
                  </a:tcPr>
                </a:tc>
              </a:tr>
              <a:tr h="304188">
                <a:tc vMerge="1">
                  <a:txBody>
                    <a:bodyPr/>
                    <a:lstStyle/>
                    <a:p>
                      <a:endParaRPr lang="en-US"/>
                    </a:p>
                  </a:txBody>
                  <a:tcPr/>
                </a:tc>
                <a:tc>
                  <a:txBody>
                    <a:bodyPr/>
                    <a:lstStyle/>
                    <a:p>
                      <a:pPr marL="0" marR="0" indent="0" algn="l" defTabSz="457200" rtl="0" eaLnBrk="1" fontAlgn="auto" latinLnBrk="0" hangingPunct="1">
                        <a:lnSpc>
                          <a:spcPts val="1000"/>
                        </a:lnSpc>
                        <a:spcBef>
                          <a:spcPts val="0"/>
                        </a:spcBef>
                        <a:spcAft>
                          <a:spcPts val="0"/>
                        </a:spcAft>
                        <a:buClrTx/>
                        <a:buSzTx/>
                        <a:buFontTx/>
                        <a:buNone/>
                        <a:tabLst/>
                        <a:defRPr/>
                      </a:pPr>
                      <a:r>
                        <a:rPr lang="en-US" sz="1000" b="1" i="0" dirty="0">
                          <a:solidFill>
                            <a:srgbClr val="003359"/>
                          </a:solidFill>
                          <a:latin typeface="Arial" pitchFamily="34" charset="0"/>
                          <a:cs typeface="Arial" pitchFamily="34" charset="0"/>
                        </a:rPr>
                        <a:t>Activity 4.1: </a:t>
                      </a:r>
                      <a:r>
                        <a:rPr kumimoji="0" lang="en-GB" sz="1000" b="0" i="0" u="none" strike="noStrike" cap="none" normalizeH="0" baseline="0" dirty="0" smtClean="0">
                          <a:ln>
                            <a:noFill/>
                          </a:ln>
                          <a:solidFill>
                            <a:srgbClr val="003359"/>
                          </a:solidFill>
                          <a:effectLst/>
                          <a:latin typeface="Arial" pitchFamily="34" charset="0"/>
                          <a:cs typeface="Arial" pitchFamily="34" charset="0"/>
                        </a:rPr>
                        <a:t>Salad and a Sandwich</a:t>
                      </a:r>
                      <a:endParaRPr kumimoji="0" lang="en-US" sz="1000" b="0" i="0" u="none" strike="noStrike" kern="1200" cap="none" normalizeH="0" baseline="0" dirty="0">
                        <a:ln>
                          <a:noFill/>
                        </a:ln>
                        <a:solidFill>
                          <a:srgbClr val="003359"/>
                        </a:solidFill>
                        <a:effectLst/>
                        <a:latin typeface="Arial" pitchFamily="34" charset="0"/>
                        <a:ea typeface="Verdana" pitchFamily="34" charset="0"/>
                        <a:cs typeface="Arial" pitchFamily="34" charset="0"/>
                      </a:endParaRPr>
                    </a:p>
                  </a:txBody>
                  <a:tcPr marT="0" marB="0" anchor="ctr">
                    <a:lnL w="9525" cap="flat" cmpd="sng" algn="ctr">
                      <a:no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C7EDF6"/>
                    </a:solidFill>
                  </a:tcPr>
                </a:tc>
                <a:tc>
                  <a:txBody>
                    <a:bodyPr/>
                    <a:lstStyle/>
                    <a:p>
                      <a:pPr>
                        <a:lnSpc>
                          <a:spcPts val="1000"/>
                        </a:lnSpc>
                      </a:pPr>
                      <a:endParaRPr lang="en-US" sz="1000" b="0" i="0" dirty="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C7EDF6"/>
                    </a:solidFill>
                  </a:tcPr>
                </a:tc>
                <a:tc>
                  <a:txBody>
                    <a:bodyPr/>
                    <a:lstStyle/>
                    <a:p>
                      <a:pPr>
                        <a:lnSpc>
                          <a:spcPts val="1000"/>
                        </a:lnSpc>
                      </a:pPr>
                      <a:endParaRPr lang="en-US" sz="1000" b="0" i="0" dirty="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C7EDF6"/>
                    </a:solidFill>
                  </a:tcPr>
                </a:tc>
                <a:tc>
                  <a:txBody>
                    <a:bodyPr/>
                    <a:lstStyle/>
                    <a:p>
                      <a:pPr>
                        <a:lnSpc>
                          <a:spcPts val="1000"/>
                        </a:lnSpc>
                      </a:pPr>
                      <a:endParaRPr lang="en-US" sz="1000" b="0" i="0" dirty="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C7EDF6"/>
                    </a:solidFill>
                  </a:tcPr>
                </a:tc>
                <a:tc>
                  <a:txBody>
                    <a:bodyPr/>
                    <a:lstStyle/>
                    <a:p>
                      <a:pPr>
                        <a:lnSpc>
                          <a:spcPts val="1000"/>
                        </a:lnSpc>
                      </a:pPr>
                      <a:endParaRPr lang="en-US" sz="1000" b="0" i="0" dirty="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12700" cmpd="sng">
                      <a:noFill/>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C7EDF6"/>
                    </a:solidFill>
                  </a:tcPr>
                </a:tc>
              </a:tr>
              <a:tr h="304188">
                <a:tc>
                  <a:txBody>
                    <a:bodyPr/>
                    <a:lstStyle/>
                    <a:p>
                      <a:pPr algn="ctr">
                        <a:lnSpc>
                          <a:spcPts val="1000"/>
                        </a:lnSpc>
                      </a:pPr>
                      <a:endParaRPr lang="en-US" sz="1000" b="0" i="0" kern="1500" spc="30" dirty="0">
                        <a:solidFill>
                          <a:schemeClr val="bg1"/>
                        </a:solidFill>
                        <a:latin typeface="Arial" pitchFamily="34" charset="0"/>
                        <a:cs typeface="Arial" pitchFamily="34" charset="0"/>
                      </a:endParaRPr>
                    </a:p>
                  </a:txBody>
                  <a:tcPr marT="0" marB="0" vert="vert270" anchor="ctr">
                    <a:lnL w="12700" cmpd="sng">
                      <a:noFill/>
                    </a:lnL>
                    <a:lnR w="9525" cap="flat" cmpd="sng" algn="ctr">
                      <a:noFill/>
                      <a:prstDash val="solid"/>
                      <a:round/>
                      <a:headEnd type="none" w="med" len="med"/>
                      <a:tailEnd type="none" w="med" len="med"/>
                    </a:lnR>
                    <a:lnT w="38100" cmpd="sng">
                      <a:noFill/>
                    </a:lnT>
                    <a:lnB w="9525" cap="flat" cmpd="sng" algn="ctr">
                      <a:solidFill>
                        <a:prstClr val="white"/>
                      </a:solidFill>
                      <a:prstDash val="solid"/>
                      <a:round/>
                      <a:headEnd type="none" w="med" len="med"/>
                      <a:tailEnd type="none" w="med" len="med"/>
                    </a:lnB>
                    <a:lnTlToBr w="12700" cmpd="sng">
                      <a:noFill/>
                      <a:prstDash val="solid"/>
                    </a:lnTlToBr>
                    <a:lnBlToTr w="12700" cmpd="sng">
                      <a:noFill/>
                      <a:prstDash val="solid"/>
                    </a:lnBlToTr>
                    <a:solidFill>
                      <a:srgbClr val="003359"/>
                    </a:solidFill>
                  </a:tcPr>
                </a:tc>
                <a:tc>
                  <a:txBody>
                    <a:bodyPr/>
                    <a:lstStyle/>
                    <a:p>
                      <a:pPr marL="0" marR="0" indent="0" algn="l" defTabSz="457200" rtl="0" eaLnBrk="1" fontAlgn="auto" latinLnBrk="0" hangingPunct="1">
                        <a:lnSpc>
                          <a:spcPts val="1000"/>
                        </a:lnSpc>
                        <a:spcBef>
                          <a:spcPts val="0"/>
                        </a:spcBef>
                        <a:spcAft>
                          <a:spcPts val="0"/>
                        </a:spcAft>
                        <a:buClrTx/>
                        <a:buSzTx/>
                        <a:buFontTx/>
                        <a:buNone/>
                        <a:tabLst/>
                        <a:defRPr/>
                      </a:pPr>
                      <a:r>
                        <a:rPr lang="en-US" sz="1000" b="1" i="0" dirty="0" smtClean="0">
                          <a:solidFill>
                            <a:srgbClr val="003359"/>
                          </a:solidFill>
                          <a:latin typeface="Arial" pitchFamily="34" charset="0"/>
                          <a:cs typeface="Arial" pitchFamily="34" charset="0"/>
                        </a:rPr>
                        <a:t>Activity 4.2: </a:t>
                      </a:r>
                      <a:r>
                        <a:rPr kumimoji="0" lang="en-GB" sz="1000" b="0" i="0" u="none" strike="noStrike" cap="none" normalizeH="0" baseline="0" dirty="0" smtClean="0">
                          <a:ln>
                            <a:noFill/>
                          </a:ln>
                          <a:solidFill>
                            <a:srgbClr val="003359"/>
                          </a:solidFill>
                          <a:effectLst/>
                          <a:latin typeface="Arial" pitchFamily="34" charset="0"/>
                          <a:cs typeface="Arial" pitchFamily="34" charset="0"/>
                        </a:rPr>
                        <a:t>Buying Food for Lunch</a:t>
                      </a:r>
                      <a:endParaRPr kumimoji="0" lang="en-US" sz="1000" b="0" i="0" u="none" strike="noStrike" kern="1200" cap="none" normalizeH="0" baseline="0" dirty="0" smtClean="0">
                        <a:ln>
                          <a:noFill/>
                        </a:ln>
                        <a:solidFill>
                          <a:srgbClr val="003359"/>
                        </a:solidFill>
                        <a:effectLst/>
                        <a:latin typeface="Arial" pitchFamily="34" charset="0"/>
                        <a:ea typeface="+mn-ea"/>
                        <a:cs typeface="Arial" pitchFamily="34" charset="0"/>
                      </a:endParaRPr>
                    </a:p>
                  </a:txBody>
                  <a:tcPr marT="0" marB="0" anchor="ctr">
                    <a:lnL w="9525" cap="flat" cmpd="sng" algn="ctr">
                      <a:no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E0F4F8"/>
                    </a:solidFill>
                  </a:tcPr>
                </a:tc>
                <a:tc>
                  <a:txBody>
                    <a:bodyPr/>
                    <a:lstStyle/>
                    <a:p>
                      <a:pPr>
                        <a:lnSpc>
                          <a:spcPts val="1000"/>
                        </a:lnSpc>
                      </a:pPr>
                      <a:endParaRPr lang="en-US" sz="1000" b="0" i="0" dirty="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E0F4F8"/>
                    </a:solidFill>
                  </a:tcPr>
                </a:tc>
                <a:tc>
                  <a:txBody>
                    <a:bodyPr/>
                    <a:lstStyle/>
                    <a:p>
                      <a:pPr>
                        <a:lnSpc>
                          <a:spcPts val="1000"/>
                        </a:lnSpc>
                      </a:pPr>
                      <a:endParaRPr lang="en-US" sz="1000" b="0" i="0" dirty="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E0F4F8"/>
                    </a:solidFill>
                  </a:tcPr>
                </a:tc>
                <a:tc>
                  <a:txBody>
                    <a:bodyPr/>
                    <a:lstStyle/>
                    <a:p>
                      <a:pPr>
                        <a:lnSpc>
                          <a:spcPts val="1000"/>
                        </a:lnSpc>
                      </a:pPr>
                      <a:endParaRPr lang="en-US" sz="1000" b="0" i="0" dirty="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E0F4F8"/>
                    </a:solidFill>
                  </a:tcPr>
                </a:tc>
                <a:tc>
                  <a:txBody>
                    <a:bodyPr/>
                    <a:lstStyle/>
                    <a:p>
                      <a:pPr>
                        <a:lnSpc>
                          <a:spcPts val="1000"/>
                        </a:lnSpc>
                      </a:pPr>
                      <a:endParaRPr lang="en-US" sz="1000" b="0" i="0" dirty="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12700" cmpd="sng">
                      <a:noFill/>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E0F4F8"/>
                    </a:solidFill>
                  </a:tcPr>
                </a:tc>
              </a:tr>
            </a:tbl>
          </a:graphicData>
        </a:graphic>
      </p:graphicFrame>
      <p:sp>
        <p:nvSpPr>
          <p:cNvPr id="11" name="Vertical Text Placeholder 9"/>
          <p:cNvSpPr txBox="1">
            <a:spLocks/>
          </p:cNvSpPr>
          <p:nvPr/>
        </p:nvSpPr>
        <p:spPr>
          <a:xfrm rot="10800000">
            <a:off x="406400" y="1485197"/>
            <a:ext cx="247650" cy="1184275"/>
          </a:xfrm>
          <a:prstGeom prst="rect">
            <a:avLst/>
          </a:prstGeom>
        </p:spPr>
        <p:txBody>
          <a:bodyPr vert="eaVert" anchor="ctr" anchorCtr="0"/>
          <a:lstStyle>
            <a:lvl1pPr marL="0" indent="0" algn="ctr" defTabSz="457200" rtl="0" eaLnBrk="1" latinLnBrk="0" hangingPunct="1">
              <a:spcBef>
                <a:spcPct val="20000"/>
              </a:spcBef>
              <a:buFont typeface="Arial"/>
              <a:buNone/>
              <a:defRPr sz="1100" b="1" i="0" kern="1200">
                <a:solidFill>
                  <a:schemeClr val="bg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GB" dirty="0">
                <a:latin typeface="Arial" pitchFamily="34" charset="0"/>
                <a:cs typeface="Arial" pitchFamily="34" charset="0"/>
              </a:rPr>
              <a:t>Student </a:t>
            </a:r>
            <a:r>
              <a:rPr lang="en-GB" dirty="0" smtClean="0">
                <a:latin typeface="Arial" pitchFamily="34" charset="0"/>
                <a:cs typeface="Arial" pitchFamily="34" charset="0"/>
              </a:rPr>
              <a:t>4</a:t>
            </a:r>
            <a:endParaRPr lang="en-US" dirty="0">
              <a:latin typeface="Arial" pitchFamily="34" charset="0"/>
              <a:cs typeface="Arial" pitchFamily="34" charset="0"/>
            </a:endParaRPr>
          </a:p>
        </p:txBody>
      </p:sp>
      <p:sp>
        <p:nvSpPr>
          <p:cNvPr id="9" name="Rectangle 8"/>
          <p:cNvSpPr/>
          <p:nvPr/>
        </p:nvSpPr>
        <p:spPr>
          <a:xfrm>
            <a:off x="361950" y="3232150"/>
            <a:ext cx="8420100" cy="1548000"/>
          </a:xfrm>
          <a:prstGeom prst="rect">
            <a:avLst/>
          </a:prstGeom>
          <a:solidFill>
            <a:srgbClr val="E0F4F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10" name="TextBox 9"/>
          <p:cNvSpPr txBox="1"/>
          <p:nvPr/>
        </p:nvSpPr>
        <p:spPr>
          <a:xfrm>
            <a:off x="590550" y="3365500"/>
            <a:ext cx="2197100" cy="246221"/>
          </a:xfrm>
          <a:prstGeom prst="rect">
            <a:avLst/>
          </a:prstGeom>
        </p:spPr>
        <p:txBody>
          <a:bodyPr wrap="square" lIns="0" tIns="0" rIns="0" bIns="0" rtlCol="0">
            <a:spAutoFit/>
          </a:bodyPr>
          <a:lstStyle/>
          <a:p>
            <a:pPr algn="l"/>
            <a:r>
              <a:rPr lang="en-US" sz="1600" b="1" i="0">
                <a:solidFill>
                  <a:srgbClr val="253551"/>
                </a:solidFill>
                <a:latin typeface="Arial" pitchFamily="34" charset="0"/>
                <a:cs typeface="Arial" pitchFamily="34" charset="0"/>
              </a:rPr>
              <a:t>Feedback</a:t>
            </a:r>
          </a:p>
        </p:txBody>
      </p:sp>
      <p:sp>
        <p:nvSpPr>
          <p:cNvPr id="13" name="Rectangle 12"/>
          <p:cNvSpPr/>
          <p:nvPr/>
        </p:nvSpPr>
        <p:spPr>
          <a:xfrm>
            <a:off x="0" y="446088"/>
            <a:ext cx="9144000" cy="72000"/>
          </a:xfrm>
          <a:prstGeom prst="rect">
            <a:avLst/>
          </a:prstGeom>
          <a:solidFill>
            <a:srgbClr val="F12C3E">
              <a:alpha val="75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p:nvSpPr>
        <p:spPr>
          <a:xfrm>
            <a:off x="1" y="446088"/>
            <a:ext cx="358774" cy="72000"/>
          </a:xfrm>
          <a:prstGeom prst="rect">
            <a:avLst/>
          </a:prstGeom>
          <a:solidFill>
            <a:srgbClr val="F12C3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4719083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0" y="1"/>
            <a:ext cx="9144000" cy="447674"/>
          </a:xfrm>
          <a:prstGeom prst="rect">
            <a:avLst/>
          </a:prstGeom>
          <a:solidFill>
            <a:srgbClr val="00335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7" name="Title 8"/>
          <p:cNvSpPr txBox="1">
            <a:spLocks/>
          </p:cNvSpPr>
          <p:nvPr/>
        </p:nvSpPr>
        <p:spPr>
          <a:xfrm>
            <a:off x="355600" y="104775"/>
            <a:ext cx="5168900" cy="246221"/>
          </a:xfrm>
          <a:prstGeom prst="rect">
            <a:avLst/>
          </a:prstGeom>
        </p:spPr>
        <p:txBody>
          <a:bodyPr vert="horz" wrap="square" lIns="0" tIns="0" rIns="0" bIns="0">
            <a:spAutoFit/>
          </a:bodyPr>
          <a:lstStyle>
            <a:lvl1pPr algn="l" defTabSz="457200" rtl="0" eaLnBrk="1" latinLnBrk="0" hangingPunct="1">
              <a:spcBef>
                <a:spcPct val="0"/>
              </a:spcBef>
              <a:buNone/>
              <a:defRPr sz="1600" b="1" i="0" kern="1200">
                <a:solidFill>
                  <a:srgbClr val="FFFFFF"/>
                </a:solidFill>
                <a:latin typeface="Arial"/>
                <a:ea typeface="+mj-ea"/>
                <a:cs typeface="Arial"/>
              </a:defRPr>
            </a:lvl1pPr>
          </a:lstStyle>
          <a:p>
            <a:r>
              <a:rPr lang="en-US" dirty="0">
                <a:latin typeface="Arial" pitchFamily="34" charset="0"/>
                <a:cs typeface="Arial" pitchFamily="34" charset="0"/>
              </a:rPr>
              <a:t>Part 5.0: </a:t>
            </a:r>
            <a:r>
              <a:rPr lang="en-US" dirty="0" smtClean="0">
                <a:latin typeface="Arial" pitchFamily="34" charset="0"/>
                <a:cs typeface="Arial" pitchFamily="34" charset="0"/>
              </a:rPr>
              <a:t>Wrap-Up</a:t>
            </a:r>
            <a:endParaRPr lang="en-US" sz="1400" dirty="0">
              <a:latin typeface="Arial" pitchFamily="34" charset="0"/>
              <a:cs typeface="Arial" pitchFamily="34" charset="0"/>
            </a:endParaRPr>
          </a:p>
        </p:txBody>
      </p:sp>
      <p:pic>
        <p:nvPicPr>
          <p:cNvPr id="22" name="Picture 21"/>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572000" y="1257660"/>
            <a:ext cx="1992313" cy="1466490"/>
          </a:xfrm>
          <a:prstGeom prst="rect">
            <a:avLst/>
          </a:prstGeom>
          <a:solidFill>
            <a:srgbClr val="DBD7CB"/>
          </a:solidFill>
        </p:spPr>
      </p:pic>
      <p:pic>
        <p:nvPicPr>
          <p:cNvPr id="23" name="Picture 22"/>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7028097" y="2887663"/>
            <a:ext cx="1523531" cy="1525185"/>
          </a:xfrm>
          <a:prstGeom prst="rect">
            <a:avLst/>
          </a:prstGeom>
          <a:solidFill>
            <a:srgbClr val="DBD7CB"/>
          </a:solidFill>
        </p:spPr>
      </p:pic>
      <p:pic>
        <p:nvPicPr>
          <p:cNvPr id="24" name="Picture 23"/>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4649314" y="3090058"/>
            <a:ext cx="1986910" cy="1120397"/>
          </a:xfrm>
          <a:prstGeom prst="rect">
            <a:avLst/>
          </a:prstGeom>
        </p:spPr>
      </p:pic>
      <p:pic>
        <p:nvPicPr>
          <p:cNvPr id="25" name="Picture 24"/>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2992827" y="2887665"/>
            <a:ext cx="1015220" cy="1528331"/>
          </a:xfrm>
          <a:prstGeom prst="rect">
            <a:avLst/>
          </a:prstGeom>
        </p:spPr>
      </p:pic>
      <p:pic>
        <p:nvPicPr>
          <p:cNvPr id="26" name="Picture 25"/>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6781800" y="1317783"/>
            <a:ext cx="2016124" cy="1344083"/>
          </a:xfrm>
          <a:prstGeom prst="rect">
            <a:avLst/>
          </a:prstGeom>
          <a:solidFill>
            <a:srgbClr val="DBD7CB"/>
          </a:solidFill>
        </p:spPr>
      </p:pic>
      <p:pic>
        <p:nvPicPr>
          <p:cNvPr id="27" name="Picture 26"/>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a:off x="355599" y="3027359"/>
            <a:ext cx="1997076" cy="1245795"/>
          </a:xfrm>
          <a:prstGeom prst="rect">
            <a:avLst/>
          </a:prstGeom>
          <a:solidFill>
            <a:srgbClr val="DBD7CB"/>
          </a:solidFill>
        </p:spPr>
      </p:pic>
      <p:pic>
        <p:nvPicPr>
          <p:cNvPr id="28" name="Picture 27"/>
          <p:cNvPicPr>
            <a:picLocks noChangeAspect="1"/>
          </p:cNvPicPr>
          <p:nvPr/>
        </p:nvPicPr>
        <p:blipFill>
          <a:blip r:embed="rId9" cstate="screen">
            <a:extLst>
              <a:ext uri="{28A0092B-C50C-407E-A947-70E740481C1C}">
                <a14:useLocalDpi xmlns:a14="http://schemas.microsoft.com/office/drawing/2010/main"/>
              </a:ext>
            </a:extLst>
          </a:blip>
          <a:stretch>
            <a:fillRect/>
          </a:stretch>
        </p:blipFill>
        <p:spPr>
          <a:xfrm>
            <a:off x="355599" y="1325058"/>
            <a:ext cx="1997076" cy="1331384"/>
          </a:xfrm>
          <a:prstGeom prst="rect">
            <a:avLst/>
          </a:prstGeom>
          <a:solidFill>
            <a:srgbClr val="DBD7CB"/>
          </a:solidFill>
        </p:spPr>
      </p:pic>
      <p:pic>
        <p:nvPicPr>
          <p:cNvPr id="16" name="Picture 15"/>
          <p:cNvPicPr>
            <a:picLocks noChangeAspect="1"/>
          </p:cNvPicPr>
          <p:nvPr/>
        </p:nvPicPr>
        <p:blipFill>
          <a:blip r:embed="rId10" cstate="screen">
            <a:extLst>
              <a:ext uri="{28A0092B-C50C-407E-A947-70E740481C1C}">
                <a14:useLocalDpi xmlns:a14="http://schemas.microsoft.com/office/drawing/2010/main"/>
              </a:ext>
            </a:extLst>
          </a:blip>
          <a:stretch>
            <a:fillRect/>
          </a:stretch>
        </p:blipFill>
        <p:spPr>
          <a:xfrm>
            <a:off x="2539895" y="1255499"/>
            <a:ext cx="1919496" cy="1439622"/>
          </a:xfrm>
          <a:prstGeom prst="rect">
            <a:avLst/>
          </a:prstGeom>
        </p:spPr>
      </p:pic>
      <p:sp>
        <p:nvSpPr>
          <p:cNvPr id="20" name="Rectangle 19"/>
          <p:cNvSpPr/>
          <p:nvPr/>
        </p:nvSpPr>
        <p:spPr>
          <a:xfrm>
            <a:off x="0" y="446088"/>
            <a:ext cx="9144000" cy="72000"/>
          </a:xfrm>
          <a:prstGeom prst="rect">
            <a:avLst/>
          </a:prstGeom>
          <a:solidFill>
            <a:srgbClr val="F12C3E">
              <a:alpha val="75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Rectangle 20"/>
          <p:cNvSpPr/>
          <p:nvPr/>
        </p:nvSpPr>
        <p:spPr>
          <a:xfrm>
            <a:off x="1" y="446088"/>
            <a:ext cx="358774" cy="72000"/>
          </a:xfrm>
          <a:prstGeom prst="rect">
            <a:avLst/>
          </a:prstGeom>
          <a:solidFill>
            <a:srgbClr val="F12C3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77321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0" y="1"/>
            <a:ext cx="9144000" cy="447674"/>
          </a:xfrm>
          <a:prstGeom prst="rect">
            <a:avLst/>
          </a:prstGeom>
          <a:solidFill>
            <a:srgbClr val="00335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3" name="Title 8"/>
          <p:cNvSpPr txBox="1">
            <a:spLocks/>
          </p:cNvSpPr>
          <p:nvPr/>
        </p:nvSpPr>
        <p:spPr>
          <a:xfrm>
            <a:off x="355600" y="104775"/>
            <a:ext cx="5168900" cy="246221"/>
          </a:xfrm>
          <a:prstGeom prst="rect">
            <a:avLst/>
          </a:prstGeom>
        </p:spPr>
        <p:txBody>
          <a:bodyPr vert="horz" wrap="square" lIns="0" tIns="0" rIns="0" bIns="0">
            <a:spAutoFit/>
          </a:bodyPr>
          <a:lstStyle>
            <a:lvl1pPr algn="l" defTabSz="457200" rtl="0" eaLnBrk="1" latinLnBrk="0" hangingPunct="1">
              <a:spcBef>
                <a:spcPct val="0"/>
              </a:spcBef>
              <a:buNone/>
              <a:defRPr sz="1600" b="1" i="0" kern="1200" baseline="0">
                <a:solidFill>
                  <a:srgbClr val="FFFFFF"/>
                </a:solidFill>
                <a:latin typeface="Arial"/>
                <a:ea typeface="+mj-ea"/>
                <a:cs typeface="Arial"/>
              </a:defRPr>
            </a:lvl1pPr>
          </a:lstStyle>
          <a:p>
            <a:r>
              <a:rPr lang="en-GB">
                <a:latin typeface="Arial" pitchFamily="34" charset="0"/>
                <a:cs typeface="Arial" pitchFamily="34" charset="0"/>
              </a:rPr>
              <a:t>Thank you for coming.</a:t>
            </a:r>
            <a:endParaRPr lang="en-US">
              <a:latin typeface="Arial" pitchFamily="34" charset="0"/>
              <a:cs typeface="Arial" pitchFamily="34" charset="0"/>
            </a:endParaRPr>
          </a:p>
        </p:txBody>
      </p:sp>
      <p:sp>
        <p:nvSpPr>
          <p:cNvPr id="4" name="Title 8"/>
          <p:cNvSpPr txBox="1">
            <a:spLocks/>
          </p:cNvSpPr>
          <p:nvPr/>
        </p:nvSpPr>
        <p:spPr>
          <a:xfrm>
            <a:off x="5772150" y="104775"/>
            <a:ext cx="3016250" cy="246221"/>
          </a:xfrm>
          <a:prstGeom prst="rect">
            <a:avLst/>
          </a:prstGeom>
        </p:spPr>
        <p:txBody>
          <a:bodyPr vert="horz" wrap="square" lIns="0" tIns="0" rIns="0" bIns="0">
            <a:spAutoFit/>
          </a:bodyPr>
          <a:lstStyle>
            <a:lvl1pPr algn="l" defTabSz="457200" rtl="0" eaLnBrk="1" latinLnBrk="0" hangingPunct="1">
              <a:spcBef>
                <a:spcPct val="0"/>
              </a:spcBef>
              <a:buNone/>
              <a:defRPr sz="1600" b="1" i="0" kern="1200" baseline="0">
                <a:solidFill>
                  <a:srgbClr val="FFFFFF"/>
                </a:solidFill>
                <a:latin typeface="Arial"/>
                <a:ea typeface="+mj-ea"/>
                <a:cs typeface="Arial"/>
              </a:defRPr>
            </a:lvl1pPr>
          </a:lstStyle>
          <a:p>
            <a:pPr lvl="0" algn="r"/>
            <a:r>
              <a:rPr lang="en-US" b="0">
                <a:latin typeface="Arial" pitchFamily="34" charset="0"/>
                <a:cs typeface="Arial" pitchFamily="34" charset="0"/>
              </a:rPr>
              <a:t>We hope you enjoyed the class.</a:t>
            </a:r>
            <a:endParaRPr lang="en-GB" b="0">
              <a:latin typeface="Arial" pitchFamily="34" charset="0"/>
              <a:cs typeface="Arial" pitchFamily="34" charset="0"/>
            </a:endParaRPr>
          </a:p>
        </p:txBody>
      </p:sp>
      <p:pic>
        <p:nvPicPr>
          <p:cNvPr id="5" name="Picture 4" descr="Wall Street 2.jpg"/>
          <p:cNvPicPr>
            <a:picLocks/>
          </p:cNvPicPr>
          <p:nvPr/>
        </p:nvPicPr>
        <p:blipFill rotWithShape="1">
          <a:blip r:embed="rId2" cstate="screen">
            <a:extLst>
              <a:ext uri="{28A0092B-C50C-407E-A947-70E740481C1C}">
                <a14:useLocalDpi xmlns:a14="http://schemas.microsoft.com/office/drawing/2010/main"/>
              </a:ext>
            </a:extLst>
          </a:blip>
          <a:srcRect/>
          <a:stretch/>
        </p:blipFill>
        <p:spPr>
          <a:xfrm flipH="1">
            <a:off x="857250" y="821550"/>
            <a:ext cx="3960000" cy="3960000"/>
          </a:xfrm>
          <a:prstGeom prst="ellipse">
            <a:avLst/>
          </a:prstGeom>
        </p:spPr>
      </p:pic>
      <p:sp>
        <p:nvSpPr>
          <p:cNvPr id="6" name="TextBox 5"/>
          <p:cNvSpPr txBox="1"/>
          <p:nvPr/>
        </p:nvSpPr>
        <p:spPr>
          <a:xfrm>
            <a:off x="5321300" y="1822450"/>
            <a:ext cx="3492500" cy="615553"/>
          </a:xfrm>
          <a:prstGeom prst="rect">
            <a:avLst/>
          </a:prstGeom>
        </p:spPr>
        <p:txBody>
          <a:bodyPr wrap="square" lIns="0" tIns="0" rIns="0" bIns="0" rtlCol="0">
            <a:spAutoFit/>
          </a:bodyPr>
          <a:lstStyle/>
          <a:p>
            <a:pPr algn="l"/>
            <a:r>
              <a:rPr lang="en-US" sz="2000" b="1" i="0" dirty="0">
                <a:solidFill>
                  <a:srgbClr val="003359"/>
                </a:solidFill>
                <a:latin typeface="Arial" pitchFamily="34" charset="0"/>
                <a:cs typeface="Arial" pitchFamily="34" charset="0"/>
              </a:rPr>
              <a:t>Don’t forget</a:t>
            </a:r>
          </a:p>
          <a:p>
            <a:pPr algn="l"/>
            <a:r>
              <a:rPr lang="en-US" sz="2000" b="1" i="0" dirty="0">
                <a:solidFill>
                  <a:srgbClr val="003359"/>
                </a:solidFill>
                <a:latin typeface="Arial" pitchFamily="34" charset="0"/>
                <a:cs typeface="Arial" pitchFamily="34" charset="0"/>
              </a:rPr>
              <a:t>to leave feedback!</a:t>
            </a:r>
          </a:p>
        </p:txBody>
      </p:sp>
      <p:sp>
        <p:nvSpPr>
          <p:cNvPr id="7" name="TextBox 6"/>
          <p:cNvSpPr txBox="1"/>
          <p:nvPr/>
        </p:nvSpPr>
        <p:spPr>
          <a:xfrm>
            <a:off x="5340350" y="2527300"/>
            <a:ext cx="2127250" cy="1267993"/>
          </a:xfrm>
          <a:prstGeom prst="rect">
            <a:avLst/>
          </a:prstGeom>
        </p:spPr>
        <p:txBody>
          <a:bodyPr wrap="square" lIns="0" tIns="0" rIns="0" bIns="0" rtlCol="0" anchor="ctr" anchorCtr="0">
            <a:noAutofit/>
          </a:bodyPr>
          <a:lstStyle/>
          <a:p>
            <a:pPr algn="l">
              <a:lnSpc>
                <a:spcPts val="2800"/>
              </a:lnSpc>
            </a:pPr>
            <a:r>
              <a:rPr lang="en-US" sz="1600" b="0" i="0" dirty="0">
                <a:solidFill>
                  <a:srgbClr val="003359"/>
                </a:solidFill>
                <a:latin typeface="Arial" pitchFamily="34" charset="0"/>
                <a:cs typeface="Arial" pitchFamily="34" charset="0"/>
              </a:rPr>
              <a:t>Teacher</a:t>
            </a:r>
          </a:p>
          <a:p>
            <a:pPr algn="l">
              <a:lnSpc>
                <a:spcPts val="2800"/>
              </a:lnSpc>
            </a:pPr>
            <a:r>
              <a:rPr lang="en-US" sz="1600" b="0" i="0" dirty="0">
                <a:solidFill>
                  <a:srgbClr val="003359"/>
                </a:solidFill>
                <a:latin typeface="Arial" pitchFamily="34" charset="0"/>
                <a:cs typeface="Arial" pitchFamily="34" charset="0"/>
              </a:rPr>
              <a:t>Class was fun</a:t>
            </a:r>
          </a:p>
          <a:p>
            <a:pPr algn="l">
              <a:lnSpc>
                <a:spcPts val="2800"/>
              </a:lnSpc>
            </a:pPr>
            <a:r>
              <a:rPr lang="en-US" sz="1600" b="0" i="0" dirty="0">
                <a:solidFill>
                  <a:srgbClr val="003359"/>
                </a:solidFill>
                <a:latin typeface="Arial" pitchFamily="34" charset="0"/>
                <a:cs typeface="Arial" pitchFamily="34" charset="0"/>
              </a:rPr>
              <a:t>Instructions were clear</a:t>
            </a:r>
          </a:p>
        </p:txBody>
      </p:sp>
      <p:sp>
        <p:nvSpPr>
          <p:cNvPr id="13" name="TextBox 12"/>
          <p:cNvSpPr txBox="1"/>
          <p:nvPr/>
        </p:nvSpPr>
        <p:spPr>
          <a:xfrm>
            <a:off x="7594600" y="2527300"/>
            <a:ext cx="1193800" cy="1267993"/>
          </a:xfrm>
          <a:prstGeom prst="rect">
            <a:avLst/>
          </a:prstGeom>
        </p:spPr>
        <p:txBody>
          <a:bodyPr wrap="square" lIns="0" tIns="0" rIns="0" bIns="0" rtlCol="0" anchor="ctr" anchorCtr="0">
            <a:noAutofit/>
          </a:bodyPr>
          <a:lstStyle/>
          <a:p>
            <a:pPr algn="r">
              <a:lnSpc>
                <a:spcPts val="2800"/>
              </a:lnSpc>
            </a:pPr>
            <a:r>
              <a:rPr lang="fr-FR" sz="1600" b="0" i="0" dirty="0">
                <a:solidFill>
                  <a:srgbClr val="C7EDF6"/>
                </a:solidFill>
                <a:latin typeface="Wingdings" pitchFamily="2" charset="2"/>
                <a:cs typeface="Arial" pitchFamily="34" charset="0"/>
              </a:rPr>
              <a:t>«««««</a:t>
            </a:r>
          </a:p>
          <a:p>
            <a:pPr marL="0" marR="0" indent="0" algn="r" defTabSz="914400" rtl="0" eaLnBrk="1" fontAlgn="base" latinLnBrk="0" hangingPunct="1">
              <a:lnSpc>
                <a:spcPts val="2800"/>
              </a:lnSpc>
              <a:spcBef>
                <a:spcPct val="0"/>
              </a:spcBef>
              <a:spcAft>
                <a:spcPct val="0"/>
              </a:spcAft>
              <a:buClrTx/>
              <a:buSzTx/>
              <a:buFontTx/>
              <a:buNone/>
              <a:tabLst/>
              <a:defRPr/>
            </a:pPr>
            <a:r>
              <a:rPr lang="fr-FR" sz="1600" b="0" i="0" dirty="0">
                <a:solidFill>
                  <a:srgbClr val="C7EDF6"/>
                </a:solidFill>
                <a:latin typeface="Wingdings" pitchFamily="2" charset="2"/>
                <a:cs typeface="Arial" pitchFamily="34" charset="0"/>
              </a:rPr>
              <a:t>«««««</a:t>
            </a:r>
          </a:p>
          <a:p>
            <a:pPr marL="0" marR="0" indent="0" algn="r" defTabSz="914400" rtl="0" eaLnBrk="1" fontAlgn="base" latinLnBrk="0" hangingPunct="1">
              <a:lnSpc>
                <a:spcPts val="2800"/>
              </a:lnSpc>
              <a:spcBef>
                <a:spcPct val="0"/>
              </a:spcBef>
              <a:spcAft>
                <a:spcPct val="0"/>
              </a:spcAft>
              <a:buClrTx/>
              <a:buSzTx/>
              <a:buFontTx/>
              <a:buNone/>
              <a:tabLst/>
              <a:defRPr/>
            </a:pPr>
            <a:r>
              <a:rPr lang="fr-FR" sz="1600" b="0" i="0" dirty="0">
                <a:solidFill>
                  <a:srgbClr val="C7EDF6"/>
                </a:solidFill>
                <a:latin typeface="Wingdings" pitchFamily="2" charset="2"/>
                <a:cs typeface="Arial" pitchFamily="34" charset="0"/>
              </a:rPr>
              <a:t>«««««</a:t>
            </a:r>
          </a:p>
        </p:txBody>
      </p:sp>
      <p:sp>
        <p:nvSpPr>
          <p:cNvPr id="12" name="Rectangle 11"/>
          <p:cNvSpPr/>
          <p:nvPr/>
        </p:nvSpPr>
        <p:spPr>
          <a:xfrm>
            <a:off x="0" y="446088"/>
            <a:ext cx="9144000" cy="72000"/>
          </a:xfrm>
          <a:prstGeom prst="rect">
            <a:avLst/>
          </a:prstGeom>
          <a:solidFill>
            <a:srgbClr val="F12C3E">
              <a:alpha val="75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p:nvSpPr>
        <p:spPr>
          <a:xfrm>
            <a:off x="1" y="446088"/>
            <a:ext cx="358774" cy="72000"/>
          </a:xfrm>
          <a:prstGeom prst="rect">
            <a:avLst/>
          </a:prstGeom>
          <a:solidFill>
            <a:srgbClr val="F12C3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0120355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0" y="1"/>
            <a:ext cx="9144000" cy="447674"/>
          </a:xfrm>
          <a:prstGeom prst="rect">
            <a:avLst/>
          </a:prstGeom>
          <a:solidFill>
            <a:srgbClr val="00335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7" name="Title 8"/>
          <p:cNvSpPr txBox="1">
            <a:spLocks/>
          </p:cNvSpPr>
          <p:nvPr/>
        </p:nvSpPr>
        <p:spPr>
          <a:xfrm>
            <a:off x="355600" y="104775"/>
            <a:ext cx="5168900" cy="246221"/>
          </a:xfrm>
          <a:prstGeom prst="rect">
            <a:avLst/>
          </a:prstGeom>
        </p:spPr>
        <p:txBody>
          <a:bodyPr vert="horz" wrap="square" lIns="0" tIns="0" rIns="0" bIns="0">
            <a:spAutoFit/>
          </a:bodyPr>
          <a:lstStyle>
            <a:lvl1pPr algn="l" defTabSz="457200" rtl="0" eaLnBrk="1" latinLnBrk="0" hangingPunct="1">
              <a:spcBef>
                <a:spcPct val="0"/>
              </a:spcBef>
              <a:buNone/>
              <a:defRPr sz="1600" b="1" i="0" kern="1200">
                <a:solidFill>
                  <a:srgbClr val="FFFFFF"/>
                </a:solidFill>
                <a:latin typeface="Arial"/>
                <a:ea typeface="+mj-ea"/>
                <a:cs typeface="Arial"/>
              </a:defRPr>
            </a:lvl1pPr>
          </a:lstStyle>
          <a:p>
            <a:r>
              <a:rPr lang="en-US" dirty="0">
                <a:latin typeface="Arial" pitchFamily="34" charset="0"/>
                <a:cs typeface="Arial" pitchFamily="34" charset="0"/>
              </a:rPr>
              <a:t>Part 2.0: Target Language</a:t>
            </a:r>
            <a:endParaRPr lang="en-US" sz="1400" dirty="0">
              <a:latin typeface="Arial" pitchFamily="34" charset="0"/>
              <a:cs typeface="Arial" pitchFamily="34" charset="0"/>
            </a:endParaRPr>
          </a:p>
        </p:txBody>
      </p:sp>
      <p:sp>
        <p:nvSpPr>
          <p:cNvPr id="8" name="Text Placeholder 16"/>
          <p:cNvSpPr txBox="1">
            <a:spLocks/>
          </p:cNvSpPr>
          <p:nvPr/>
        </p:nvSpPr>
        <p:spPr>
          <a:xfrm>
            <a:off x="5549900" y="95250"/>
            <a:ext cx="3238500" cy="260350"/>
          </a:xfrm>
          <a:prstGeom prst="rect">
            <a:avLst/>
          </a:prstGeom>
        </p:spPr>
        <p:txBody>
          <a:bodyPr vert="horz" lIns="0" tIns="0" rIns="0" bIns="0">
            <a:normAutofit/>
          </a:bodyPr>
          <a:lstStyle>
            <a:lvl1pPr marL="0" indent="0" algn="r" defTabSz="457200" rtl="0" eaLnBrk="1" latinLnBrk="0" hangingPunct="1">
              <a:spcBef>
                <a:spcPct val="20000"/>
              </a:spcBef>
              <a:buFont typeface="Arial"/>
              <a:buNone/>
              <a:defRPr sz="1600" b="0" i="0" kern="1200">
                <a:solidFill>
                  <a:schemeClr val="bg1"/>
                </a:solidFill>
                <a:latin typeface="Arial"/>
                <a:ea typeface="+mn-ea"/>
                <a:cs typeface="Arial"/>
              </a:defRPr>
            </a:lvl1pPr>
            <a:lvl2pPr marL="457200" indent="0" algn="l" defTabSz="457200" rtl="0" eaLnBrk="1" latinLnBrk="0" hangingPunct="1">
              <a:spcBef>
                <a:spcPct val="20000"/>
              </a:spcBef>
              <a:buFont typeface="Arial"/>
              <a:buNone/>
              <a:defRPr sz="1600" b="0" i="0" kern="1200">
                <a:solidFill>
                  <a:srgbClr val="F12C3E"/>
                </a:solidFill>
                <a:latin typeface="Arial"/>
                <a:ea typeface="+mn-ea"/>
                <a:cs typeface="Arial"/>
              </a:defRPr>
            </a:lvl2pPr>
            <a:lvl3pPr marL="914400" indent="0" algn="l" defTabSz="457200" rtl="0" eaLnBrk="1" latinLnBrk="0" hangingPunct="1">
              <a:spcBef>
                <a:spcPct val="20000"/>
              </a:spcBef>
              <a:buFont typeface="Arial"/>
              <a:buNone/>
              <a:defRPr sz="1600" b="0" i="0" kern="1200">
                <a:solidFill>
                  <a:srgbClr val="F12C3E"/>
                </a:solidFill>
                <a:latin typeface="Arial"/>
                <a:ea typeface="+mn-ea"/>
                <a:cs typeface="Arial"/>
              </a:defRPr>
            </a:lvl3pPr>
            <a:lvl4pPr marL="1371600" indent="0" algn="l" defTabSz="457200" rtl="0" eaLnBrk="1" latinLnBrk="0" hangingPunct="1">
              <a:spcBef>
                <a:spcPct val="20000"/>
              </a:spcBef>
              <a:buFont typeface="Arial"/>
              <a:buNone/>
              <a:defRPr sz="1600" b="0" i="0" kern="1200">
                <a:solidFill>
                  <a:srgbClr val="F12C3E"/>
                </a:solidFill>
                <a:latin typeface="Arial"/>
                <a:ea typeface="+mn-ea"/>
                <a:cs typeface="Arial"/>
              </a:defRPr>
            </a:lvl4pPr>
            <a:lvl5pPr marL="1828800" indent="0" algn="l" defTabSz="457200" rtl="0" eaLnBrk="1" latinLnBrk="0" hangingPunct="1">
              <a:spcBef>
                <a:spcPct val="20000"/>
              </a:spcBef>
              <a:buFont typeface="Arial"/>
              <a:buNone/>
              <a:defRPr sz="1600" b="0" i="0" kern="1200">
                <a:solidFill>
                  <a:srgbClr val="F12C3E"/>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latin typeface="Arial" pitchFamily="34" charset="0"/>
                <a:cs typeface="Arial" pitchFamily="34" charset="0"/>
              </a:rPr>
              <a:t>Activity 2.1: Concept Check</a:t>
            </a:r>
            <a:endParaRPr lang="en-GB" sz="1400" dirty="0">
              <a:latin typeface="Arial" pitchFamily="34" charset="0"/>
              <a:cs typeface="Arial" pitchFamily="34" charset="0"/>
            </a:endParaRPr>
          </a:p>
        </p:txBody>
      </p:sp>
      <p:pic>
        <p:nvPicPr>
          <p:cNvPr id="14" name="Picture 13"/>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bwMode="auto">
          <a:xfrm>
            <a:off x="1205240" y="1966752"/>
            <a:ext cx="1569600" cy="1883085"/>
          </a:xfrm>
          <a:prstGeom prst="rect">
            <a:avLst/>
          </a:prstGeom>
          <a:noFill/>
          <a:ln w="9525">
            <a:noFill/>
            <a:miter lim="800000"/>
            <a:headEnd/>
            <a:tailEnd/>
          </a:ln>
        </p:spPr>
      </p:pic>
      <p:grpSp>
        <p:nvGrpSpPr>
          <p:cNvPr id="10" name="Group 9"/>
          <p:cNvGrpSpPr/>
          <p:nvPr/>
        </p:nvGrpSpPr>
        <p:grpSpPr>
          <a:xfrm flipH="1">
            <a:off x="2449369" y="928309"/>
            <a:ext cx="1972801" cy="870745"/>
            <a:chOff x="2933256" y="1828006"/>
            <a:chExt cx="1382983" cy="870745"/>
          </a:xfrm>
          <a:solidFill>
            <a:srgbClr val="D0ECF3"/>
          </a:solidFill>
        </p:grpSpPr>
        <p:sp>
          <p:nvSpPr>
            <p:cNvPr id="17" name="TextBox 16"/>
            <p:cNvSpPr txBox="1"/>
            <p:nvPr/>
          </p:nvSpPr>
          <p:spPr>
            <a:xfrm>
              <a:off x="2933256" y="1828006"/>
              <a:ext cx="1382983" cy="648000"/>
            </a:xfrm>
            <a:prstGeom prst="rect">
              <a:avLst/>
            </a:prstGeom>
            <a:solidFill>
              <a:srgbClr val="F9B1BA"/>
            </a:solidFill>
            <a:ln w="161925" cap="rnd">
              <a:solidFill>
                <a:srgbClr val="F9B1BA"/>
              </a:solidFill>
            </a:ln>
            <a:effectLst/>
          </p:spPr>
          <p:txBody>
            <a:bodyPr wrap="square" lIns="0" tIns="0" rIns="0" bIns="0" rtlCol="0" anchor="ctr" anchorCtr="1">
              <a:noAutofit/>
            </a:bodyPr>
            <a:lstStyle/>
            <a:p>
              <a:pPr algn="ctr" fontAlgn="auto">
                <a:spcBef>
                  <a:spcPct val="50000"/>
                </a:spcBef>
                <a:spcAft>
                  <a:spcPts val="0"/>
                </a:spcAft>
                <a:defRPr/>
              </a:pPr>
              <a:r>
                <a:rPr lang="en-US" sz="1600" dirty="0">
                  <a:solidFill>
                    <a:srgbClr val="003359"/>
                  </a:solidFill>
                  <a:latin typeface="Arial" pitchFamily="34" charset="0"/>
                  <a:cs typeface="Arial" pitchFamily="34" charset="0"/>
                </a:rPr>
                <a:t>What’s this?</a:t>
              </a:r>
            </a:p>
          </p:txBody>
        </p:sp>
        <p:sp>
          <p:nvSpPr>
            <p:cNvPr id="18" name="Right Triangle 17"/>
            <p:cNvSpPr/>
            <p:nvPr/>
          </p:nvSpPr>
          <p:spPr>
            <a:xfrm flipH="1" flipV="1">
              <a:off x="4157379" y="2552700"/>
              <a:ext cx="103471" cy="146051"/>
            </a:xfrm>
            <a:prstGeom prst="rtTriangle">
              <a:avLst/>
            </a:prstGeom>
            <a:solidFill>
              <a:srgbClr val="F9B1B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grpSp>
      <p:grpSp>
        <p:nvGrpSpPr>
          <p:cNvPr id="19" name="Group 18"/>
          <p:cNvGrpSpPr/>
          <p:nvPr/>
        </p:nvGrpSpPr>
        <p:grpSpPr>
          <a:xfrm>
            <a:off x="2441561" y="3839786"/>
            <a:ext cx="1972800" cy="861837"/>
            <a:chOff x="1196978" y="2078513"/>
            <a:chExt cx="1972800" cy="861837"/>
          </a:xfrm>
        </p:grpSpPr>
        <p:sp>
          <p:nvSpPr>
            <p:cNvPr id="20" name="TextBox 19"/>
            <p:cNvSpPr txBox="1"/>
            <p:nvPr/>
          </p:nvSpPr>
          <p:spPr>
            <a:xfrm>
              <a:off x="1196978" y="2292350"/>
              <a:ext cx="1972800" cy="648000"/>
            </a:xfrm>
            <a:prstGeom prst="rect">
              <a:avLst/>
            </a:prstGeom>
            <a:solidFill>
              <a:srgbClr val="C7EDF6"/>
            </a:solidFill>
            <a:ln w="161925" cap="rnd">
              <a:solidFill>
                <a:srgbClr val="C7EDF6"/>
              </a:solidFill>
            </a:ln>
            <a:effectLst/>
          </p:spPr>
          <p:txBody>
            <a:bodyPr wrap="square" lIns="0" tIns="0" rIns="0" bIns="0" rtlCol="0" anchor="ctr" anchorCtr="1">
              <a:noAutofit/>
            </a:bodyPr>
            <a:lstStyle/>
            <a:p>
              <a:pPr algn="ctr"/>
              <a:r>
                <a:rPr lang="en-US" sz="1600" u="dotted" dirty="0" smtClean="0">
                  <a:solidFill>
                    <a:srgbClr val="003359"/>
                  </a:solidFill>
                  <a:latin typeface="Arial" pitchFamily="34" charset="0"/>
                  <a:cs typeface="Arial" pitchFamily="34" charset="0"/>
                </a:rPr>
                <a:t>                         </a:t>
              </a:r>
              <a:endParaRPr lang="en-US" sz="1600" u="dotted" dirty="0">
                <a:solidFill>
                  <a:srgbClr val="003359"/>
                </a:solidFill>
                <a:latin typeface="Arial" pitchFamily="34" charset="0"/>
                <a:cs typeface="Arial" pitchFamily="34" charset="0"/>
              </a:endParaRPr>
            </a:p>
          </p:txBody>
        </p:sp>
        <p:sp>
          <p:nvSpPr>
            <p:cNvPr id="21" name="Right Triangle 20"/>
            <p:cNvSpPr/>
            <p:nvPr/>
          </p:nvSpPr>
          <p:spPr>
            <a:xfrm rot="10800000" flipH="1" flipV="1">
              <a:off x="1285240" y="2078513"/>
              <a:ext cx="146051" cy="146051"/>
            </a:xfrm>
            <a:prstGeom prst="rtTriangle">
              <a:avLst/>
            </a:prstGeom>
            <a:solidFill>
              <a:srgbClr val="C7EDF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grpSp>
      <p:sp>
        <p:nvSpPr>
          <p:cNvPr id="22" name="TextBox 18"/>
          <p:cNvSpPr txBox="1"/>
          <p:nvPr/>
        </p:nvSpPr>
        <p:spPr>
          <a:xfrm>
            <a:off x="2626098" y="4219348"/>
            <a:ext cx="1579590" cy="338554"/>
          </a:xfrm>
          <a:prstGeom prst="rect">
            <a:avLst/>
          </a:prstGeom>
          <a:noFill/>
        </p:spPr>
        <p:txBody>
          <a:bodyPr wrap="none" rtlCol="0" anchor="ctr">
            <a:spAutoFit/>
          </a:bodyPr>
          <a:lstStyle/>
          <a:p>
            <a:pPr algn="ctr"/>
            <a:r>
              <a:rPr lang="en-US" sz="1600" dirty="0" smtClean="0">
                <a:solidFill>
                  <a:srgbClr val="003359"/>
                </a:solidFill>
                <a:latin typeface="Arial" pitchFamily="34" charset="0"/>
                <a:cs typeface="Arial" pitchFamily="34" charset="0"/>
              </a:rPr>
              <a:t>a jar of peppers</a:t>
            </a:r>
            <a:endParaRPr lang="en-US" sz="1600" kern="1200" dirty="0">
              <a:solidFill>
                <a:srgbClr val="003359"/>
              </a:solidFill>
              <a:latin typeface="Arial" pitchFamily="34" charset="0"/>
              <a:cs typeface="Arial" pitchFamily="34" charset="0"/>
            </a:endParaRPr>
          </a:p>
        </p:txBody>
      </p:sp>
      <p:pic>
        <p:nvPicPr>
          <p:cNvPr id="3" name="Picture 2"/>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5372100" y="1431909"/>
            <a:ext cx="2533650" cy="2536399"/>
          </a:xfrm>
          <a:prstGeom prst="rect">
            <a:avLst/>
          </a:prstGeom>
        </p:spPr>
      </p:pic>
      <p:sp>
        <p:nvSpPr>
          <p:cNvPr id="26" name="Rectangle 25"/>
          <p:cNvSpPr/>
          <p:nvPr/>
        </p:nvSpPr>
        <p:spPr>
          <a:xfrm>
            <a:off x="0" y="446088"/>
            <a:ext cx="9144000" cy="72000"/>
          </a:xfrm>
          <a:prstGeom prst="rect">
            <a:avLst/>
          </a:prstGeom>
          <a:solidFill>
            <a:srgbClr val="F12C3E">
              <a:alpha val="75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Rectangle 26"/>
          <p:cNvSpPr/>
          <p:nvPr/>
        </p:nvSpPr>
        <p:spPr>
          <a:xfrm>
            <a:off x="1" y="446088"/>
            <a:ext cx="358774" cy="72000"/>
          </a:xfrm>
          <a:prstGeom prst="rect">
            <a:avLst/>
          </a:prstGeom>
          <a:solidFill>
            <a:srgbClr val="F12C3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929586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Lst>
  </p:timing>
</p:sld>
</file>

<file path=ppt/slides/slide50.xml><?xml version="1.0" encoding="utf-8"?>
<p:sld xmlns:a="http://schemas.openxmlformats.org/drawingml/2006/main" xmlns:r="http://schemas.openxmlformats.org/officeDocument/2006/relationships" xmlns:p="http://schemas.openxmlformats.org/presentationml/2006/main">
  <p:cSld>
    <p:bg>
      <p:bgPr>
        <a:solidFill>
          <a:srgbClr val="003359"/>
        </a:solidFill>
        <a:effectLst/>
      </p:bgPr>
    </p:bg>
    <p:spTree>
      <p:nvGrpSpPr>
        <p:cNvPr id="1" name=""/>
        <p:cNvGrpSpPr/>
        <p:nvPr/>
      </p:nvGrpSpPr>
      <p:grpSpPr>
        <a:xfrm>
          <a:off x="0" y="0"/>
          <a:ext cx="0" cy="0"/>
          <a:chOff x="0" y="0"/>
          <a:chExt cx="0" cy="0"/>
        </a:xfrm>
      </p:grpSpPr>
      <p:pic>
        <p:nvPicPr>
          <p:cNvPr id="2" name="Picture 1" descr="WSE_MASTER LOGO_COLOUR_NEGATIVE.png"/>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303214" y="355600"/>
            <a:ext cx="1569076" cy="1196626"/>
          </a:xfrm>
          <a:prstGeom prst="rect">
            <a:avLst/>
          </a:prstGeom>
        </p:spPr>
      </p:pic>
      <p:sp>
        <p:nvSpPr>
          <p:cNvPr id="3" name="TextBox 2"/>
          <p:cNvSpPr txBox="1"/>
          <p:nvPr/>
        </p:nvSpPr>
        <p:spPr>
          <a:xfrm>
            <a:off x="533400" y="3190875"/>
            <a:ext cx="8077200" cy="1581395"/>
          </a:xfrm>
          <a:prstGeom prst="rect">
            <a:avLst/>
          </a:prstGeom>
          <a:noFill/>
        </p:spPr>
        <p:txBody>
          <a:bodyPr wrap="square" lIns="0" tIns="0" rIns="0" bIns="0" numCol="2" spcCol="540000" rtlCol="0" anchor="ctr" anchorCtr="0">
            <a:noAutofit/>
          </a:bodyPr>
          <a:lstStyle/>
          <a:p>
            <a:pPr>
              <a:lnSpc>
                <a:spcPts val="1100"/>
              </a:lnSpc>
            </a:pPr>
            <a:r>
              <a:rPr lang="en-US" sz="800" b="1" i="0" dirty="0">
                <a:solidFill>
                  <a:schemeClr val="bg1"/>
                </a:solidFill>
                <a:latin typeface="Arial" pitchFamily="34" charset="0"/>
                <a:cs typeface="Arial" pitchFamily="34" charset="0"/>
              </a:rPr>
              <a:t>© </a:t>
            </a:r>
            <a:r>
              <a:rPr lang="en-US" sz="800" b="1" i="0" dirty="0" smtClean="0">
                <a:solidFill>
                  <a:schemeClr val="bg1"/>
                </a:solidFill>
                <a:latin typeface="Arial" pitchFamily="34" charset="0"/>
                <a:cs typeface="Arial" pitchFamily="34" charset="0"/>
              </a:rPr>
              <a:t>2017 </a:t>
            </a:r>
            <a:r>
              <a:rPr lang="en-US" sz="800" b="1" i="0" dirty="0">
                <a:solidFill>
                  <a:schemeClr val="bg1"/>
                </a:solidFill>
                <a:latin typeface="Arial" pitchFamily="34" charset="0"/>
                <a:cs typeface="Arial" pitchFamily="34" charset="0"/>
              </a:rPr>
              <a:t>by Pearson Education Limited All rights reserved.</a:t>
            </a:r>
          </a:p>
          <a:p>
            <a:pPr>
              <a:lnSpc>
                <a:spcPts val="1100"/>
              </a:lnSpc>
            </a:pPr>
            <a:endParaRPr lang="en-US" sz="800" b="0" i="0" dirty="0">
              <a:solidFill>
                <a:schemeClr val="bg1"/>
              </a:solidFill>
              <a:latin typeface="Arial" pitchFamily="34" charset="0"/>
              <a:cs typeface="Arial" pitchFamily="34" charset="0"/>
            </a:endParaRPr>
          </a:p>
          <a:p>
            <a:pPr>
              <a:lnSpc>
                <a:spcPts val="1100"/>
              </a:lnSpc>
            </a:pPr>
            <a:r>
              <a:rPr lang="en-US" sz="800" b="0" i="0" dirty="0">
                <a:solidFill>
                  <a:schemeClr val="bg1"/>
                </a:solidFill>
                <a:latin typeface="Arial" pitchFamily="34" charset="0"/>
                <a:cs typeface="Arial" pitchFamily="34" charset="0"/>
              </a:rPr>
              <a:t>No part of this publication may be reproduced, stored in a retrieval system, or transmitted in any form or by any means, electronic, mechanical, photocopying, recording or otherwise without the permission of the Publishers.</a:t>
            </a:r>
          </a:p>
          <a:p>
            <a:pPr>
              <a:lnSpc>
                <a:spcPts val="1100"/>
              </a:lnSpc>
            </a:pPr>
            <a:endParaRPr lang="en-US" sz="800" b="0" i="0" dirty="0">
              <a:solidFill>
                <a:schemeClr val="bg1"/>
              </a:solidFill>
              <a:latin typeface="Arial" pitchFamily="34" charset="0"/>
              <a:cs typeface="Arial" pitchFamily="34" charset="0"/>
            </a:endParaRPr>
          </a:p>
          <a:p>
            <a:pPr>
              <a:lnSpc>
                <a:spcPts val="1100"/>
              </a:lnSpc>
            </a:pPr>
            <a:r>
              <a:rPr lang="en-US" sz="800" b="0" i="0" dirty="0">
                <a:solidFill>
                  <a:schemeClr val="bg1"/>
                </a:solidFill>
                <a:latin typeface="Arial" pitchFamily="34" charset="0"/>
                <a:cs typeface="Arial" pitchFamily="34" charset="0"/>
              </a:rPr>
              <a:t>This material is the intellectual property of Pearson Education Limited</a:t>
            </a:r>
            <a:r>
              <a:rPr lang="en-US" sz="800" b="0" i="0" dirty="0" smtClean="0">
                <a:solidFill>
                  <a:schemeClr val="bg1"/>
                </a:solidFill>
                <a:latin typeface="Arial" pitchFamily="34" charset="0"/>
                <a:cs typeface="Arial" pitchFamily="34" charset="0"/>
              </a:rPr>
              <a:t>.</a:t>
            </a:r>
          </a:p>
          <a:p>
            <a:pPr>
              <a:lnSpc>
                <a:spcPts val="1100"/>
              </a:lnSpc>
            </a:pPr>
            <a:endParaRPr lang="en-US" sz="800" dirty="0">
              <a:solidFill>
                <a:schemeClr val="bg1"/>
              </a:solidFill>
              <a:latin typeface="Arial" pitchFamily="34" charset="0"/>
              <a:cs typeface="Arial" pitchFamily="34" charset="0"/>
            </a:endParaRPr>
          </a:p>
          <a:p>
            <a:pPr>
              <a:lnSpc>
                <a:spcPts val="1100"/>
              </a:lnSpc>
            </a:pPr>
            <a:endParaRPr lang="en-US" sz="800" b="0" i="0" dirty="0" smtClean="0">
              <a:solidFill>
                <a:schemeClr val="bg1"/>
              </a:solidFill>
              <a:latin typeface="Arial" pitchFamily="34" charset="0"/>
              <a:cs typeface="Arial" pitchFamily="34" charset="0"/>
            </a:endParaRPr>
          </a:p>
          <a:p>
            <a:pPr>
              <a:lnSpc>
                <a:spcPts val="1100"/>
              </a:lnSpc>
            </a:pPr>
            <a:endParaRPr lang="en-US" sz="800" b="0" i="0" dirty="0" smtClean="0">
              <a:solidFill>
                <a:schemeClr val="bg1"/>
              </a:solidFill>
              <a:latin typeface="Arial" pitchFamily="34" charset="0"/>
              <a:cs typeface="Arial" pitchFamily="34" charset="0"/>
            </a:endParaRPr>
          </a:p>
          <a:p>
            <a:pPr>
              <a:lnSpc>
                <a:spcPts val="1100"/>
              </a:lnSpc>
            </a:pPr>
            <a:endParaRPr lang="en-US" sz="800" b="0" i="0" dirty="0">
              <a:solidFill>
                <a:schemeClr val="bg1"/>
              </a:solidFill>
              <a:latin typeface="Arial" pitchFamily="34" charset="0"/>
              <a:cs typeface="Arial" pitchFamily="34" charset="0"/>
            </a:endParaRPr>
          </a:p>
          <a:p>
            <a:pPr>
              <a:lnSpc>
                <a:spcPts val="1100"/>
              </a:lnSpc>
            </a:pPr>
            <a:r>
              <a:rPr lang="en-US" sz="800" b="0" i="0" dirty="0">
                <a:solidFill>
                  <a:schemeClr val="bg1"/>
                </a:solidFill>
                <a:latin typeface="Arial" pitchFamily="34" charset="0"/>
                <a:cs typeface="Arial" pitchFamily="34" charset="0"/>
              </a:rPr>
              <a:t>Image Credits:</a:t>
            </a:r>
          </a:p>
          <a:p>
            <a:pPr>
              <a:lnSpc>
                <a:spcPts val="1100"/>
              </a:lnSpc>
            </a:pPr>
            <a:r>
              <a:rPr lang="en-US" sz="800" dirty="0">
                <a:solidFill>
                  <a:schemeClr val="bg1"/>
                </a:solidFill>
                <a:latin typeface="Arial" pitchFamily="34" charset="0"/>
                <a:cs typeface="Arial" pitchFamily="34" charset="0"/>
              </a:rPr>
              <a:t>Giuseppe </a:t>
            </a:r>
            <a:r>
              <a:rPr lang="en-US" sz="800" dirty="0" err="1">
                <a:solidFill>
                  <a:schemeClr val="bg1"/>
                </a:solidFill>
                <a:latin typeface="Arial" pitchFamily="34" charset="0"/>
                <a:cs typeface="Arial" pitchFamily="34" charset="0"/>
              </a:rPr>
              <a:t>Porzani</a:t>
            </a:r>
            <a:r>
              <a:rPr lang="en-US" sz="800" dirty="0">
                <a:solidFill>
                  <a:schemeClr val="bg1"/>
                </a:solidFill>
                <a:latin typeface="Arial" pitchFamily="34" charset="0"/>
                <a:cs typeface="Arial" pitchFamily="34" charset="0"/>
              </a:rPr>
              <a:t>/</a:t>
            </a:r>
            <a:r>
              <a:rPr lang="en-US" sz="800" dirty="0" err="1">
                <a:solidFill>
                  <a:schemeClr val="bg1"/>
                </a:solidFill>
                <a:latin typeface="Arial" pitchFamily="34" charset="0"/>
                <a:cs typeface="Arial" pitchFamily="34" charset="0"/>
              </a:rPr>
              <a:t>Fotolia</a:t>
            </a:r>
            <a:r>
              <a:rPr lang="en-US" sz="800" dirty="0">
                <a:solidFill>
                  <a:schemeClr val="bg1"/>
                </a:solidFill>
                <a:latin typeface="Arial" pitchFamily="34" charset="0"/>
                <a:cs typeface="Arial" pitchFamily="34" charset="0"/>
              </a:rPr>
              <a:t>; </a:t>
            </a:r>
            <a:r>
              <a:rPr lang="en-US" sz="800" dirty="0" err="1">
                <a:solidFill>
                  <a:schemeClr val="bg1"/>
                </a:solidFill>
                <a:latin typeface="Arial" pitchFamily="34" charset="0"/>
                <a:cs typeface="Arial" pitchFamily="34" charset="0"/>
              </a:rPr>
              <a:t>angorius</a:t>
            </a:r>
            <a:r>
              <a:rPr lang="en-US" sz="800" dirty="0">
                <a:solidFill>
                  <a:schemeClr val="bg1"/>
                </a:solidFill>
                <a:latin typeface="Arial" pitchFamily="34" charset="0"/>
                <a:cs typeface="Arial" pitchFamily="34" charset="0"/>
              </a:rPr>
              <a:t>/</a:t>
            </a:r>
            <a:r>
              <a:rPr lang="en-US" sz="800" dirty="0" err="1">
                <a:solidFill>
                  <a:schemeClr val="bg1"/>
                </a:solidFill>
                <a:latin typeface="Arial" pitchFamily="34" charset="0"/>
                <a:cs typeface="Arial" pitchFamily="34" charset="0"/>
              </a:rPr>
              <a:t>Fotolia</a:t>
            </a:r>
            <a:r>
              <a:rPr lang="en-US" sz="800" dirty="0">
                <a:solidFill>
                  <a:schemeClr val="bg1"/>
                </a:solidFill>
                <a:latin typeface="Arial" pitchFamily="34" charset="0"/>
                <a:cs typeface="Arial" pitchFamily="34" charset="0"/>
              </a:rPr>
              <a:t>; </a:t>
            </a:r>
            <a:r>
              <a:rPr lang="en-US" sz="800" dirty="0" err="1">
                <a:solidFill>
                  <a:schemeClr val="bg1"/>
                </a:solidFill>
                <a:latin typeface="Arial" pitchFamily="34" charset="0"/>
                <a:cs typeface="Arial" pitchFamily="34" charset="0"/>
              </a:rPr>
              <a:t>dkidpix</a:t>
            </a:r>
            <a:r>
              <a:rPr lang="en-US" sz="800" dirty="0">
                <a:solidFill>
                  <a:schemeClr val="bg1"/>
                </a:solidFill>
                <a:latin typeface="Arial" pitchFamily="34" charset="0"/>
                <a:cs typeface="Arial" pitchFamily="34" charset="0"/>
              </a:rPr>
              <a:t>/</a:t>
            </a:r>
            <a:r>
              <a:rPr lang="en-US" sz="800" dirty="0" err="1">
                <a:solidFill>
                  <a:schemeClr val="bg1"/>
                </a:solidFill>
                <a:latin typeface="Arial" pitchFamily="34" charset="0"/>
                <a:cs typeface="Arial" pitchFamily="34" charset="0"/>
              </a:rPr>
              <a:t>Fotolia</a:t>
            </a:r>
            <a:r>
              <a:rPr lang="en-US" sz="800" dirty="0">
                <a:solidFill>
                  <a:schemeClr val="bg1"/>
                </a:solidFill>
                <a:latin typeface="Arial" pitchFamily="34" charset="0"/>
                <a:cs typeface="Arial" pitchFamily="34" charset="0"/>
              </a:rPr>
              <a:t>; </a:t>
            </a:r>
            <a:r>
              <a:rPr lang="en-US" sz="800" dirty="0" err="1">
                <a:solidFill>
                  <a:schemeClr val="bg1"/>
                </a:solidFill>
                <a:latin typeface="Arial" pitchFamily="34" charset="0"/>
                <a:cs typeface="Arial" pitchFamily="34" charset="0"/>
              </a:rPr>
              <a:t>tpzijl</a:t>
            </a:r>
            <a:r>
              <a:rPr lang="en-US" sz="800" dirty="0">
                <a:solidFill>
                  <a:schemeClr val="bg1"/>
                </a:solidFill>
                <a:latin typeface="Arial" pitchFamily="34" charset="0"/>
                <a:cs typeface="Arial" pitchFamily="34" charset="0"/>
              </a:rPr>
              <a:t>/</a:t>
            </a:r>
            <a:r>
              <a:rPr lang="en-US" sz="800" dirty="0" err="1">
                <a:solidFill>
                  <a:schemeClr val="bg1"/>
                </a:solidFill>
                <a:latin typeface="Arial" pitchFamily="34" charset="0"/>
                <a:cs typeface="Arial" pitchFamily="34" charset="0"/>
              </a:rPr>
              <a:t>Fotolia</a:t>
            </a:r>
            <a:r>
              <a:rPr lang="en-US" sz="800" dirty="0">
                <a:solidFill>
                  <a:schemeClr val="bg1"/>
                </a:solidFill>
                <a:latin typeface="Arial" pitchFamily="34" charset="0"/>
                <a:cs typeface="Arial" pitchFamily="34" charset="0"/>
              </a:rPr>
              <a:t>; </a:t>
            </a:r>
            <a:r>
              <a:rPr lang="en-US" sz="800" dirty="0" err="1">
                <a:solidFill>
                  <a:schemeClr val="bg1"/>
                </a:solidFill>
                <a:latin typeface="Arial" pitchFamily="34" charset="0"/>
                <a:cs typeface="Arial" pitchFamily="34" charset="0"/>
              </a:rPr>
              <a:t>Radu</a:t>
            </a:r>
            <a:r>
              <a:rPr lang="en-US" sz="800" dirty="0">
                <a:solidFill>
                  <a:schemeClr val="bg1"/>
                </a:solidFill>
                <a:latin typeface="Arial" pitchFamily="34" charset="0"/>
                <a:cs typeface="Arial" pitchFamily="34" charset="0"/>
              </a:rPr>
              <a:t> </a:t>
            </a:r>
            <a:r>
              <a:rPr lang="en-US" sz="800" dirty="0" err="1">
                <a:solidFill>
                  <a:schemeClr val="bg1"/>
                </a:solidFill>
                <a:latin typeface="Arial" pitchFamily="34" charset="0"/>
                <a:cs typeface="Arial" pitchFamily="34" charset="0"/>
              </a:rPr>
              <a:t>Razvan</a:t>
            </a:r>
            <a:r>
              <a:rPr lang="en-US" sz="800" dirty="0">
                <a:solidFill>
                  <a:schemeClr val="bg1"/>
                </a:solidFill>
                <a:latin typeface="Arial" pitchFamily="34" charset="0"/>
                <a:cs typeface="Arial" pitchFamily="34" charset="0"/>
              </a:rPr>
              <a:t>/</a:t>
            </a:r>
            <a:r>
              <a:rPr lang="en-US" sz="800" dirty="0" err="1">
                <a:solidFill>
                  <a:schemeClr val="bg1"/>
                </a:solidFill>
                <a:latin typeface="Arial" pitchFamily="34" charset="0"/>
                <a:cs typeface="Arial" pitchFamily="34" charset="0"/>
              </a:rPr>
              <a:t>Fotolia</a:t>
            </a:r>
            <a:r>
              <a:rPr lang="en-US" sz="800" dirty="0">
                <a:solidFill>
                  <a:schemeClr val="bg1"/>
                </a:solidFill>
                <a:latin typeface="Arial" pitchFamily="34" charset="0"/>
                <a:cs typeface="Arial" pitchFamily="34" charset="0"/>
              </a:rPr>
              <a:t>; </a:t>
            </a:r>
            <a:r>
              <a:rPr lang="en-US" sz="800" dirty="0" err="1">
                <a:solidFill>
                  <a:schemeClr val="bg1"/>
                </a:solidFill>
                <a:latin typeface="Arial" pitchFamily="34" charset="0"/>
                <a:cs typeface="Arial" pitchFamily="34" charset="0"/>
              </a:rPr>
              <a:t>MovingMoment</a:t>
            </a:r>
            <a:r>
              <a:rPr lang="en-US" sz="800" dirty="0">
                <a:solidFill>
                  <a:schemeClr val="bg1"/>
                </a:solidFill>
                <a:latin typeface="Arial" pitchFamily="34" charset="0"/>
                <a:cs typeface="Arial" pitchFamily="34" charset="0"/>
              </a:rPr>
              <a:t>/</a:t>
            </a:r>
            <a:r>
              <a:rPr lang="en-US" sz="800" dirty="0" err="1">
                <a:solidFill>
                  <a:schemeClr val="bg1"/>
                </a:solidFill>
                <a:latin typeface="Arial" pitchFamily="34" charset="0"/>
                <a:cs typeface="Arial" pitchFamily="34" charset="0"/>
              </a:rPr>
              <a:t>Fotolia</a:t>
            </a:r>
            <a:r>
              <a:rPr lang="en-US" sz="800" dirty="0">
                <a:solidFill>
                  <a:schemeClr val="bg1"/>
                </a:solidFill>
                <a:latin typeface="Arial" pitchFamily="34" charset="0"/>
                <a:cs typeface="Arial" pitchFamily="34" charset="0"/>
              </a:rPr>
              <a:t>; </a:t>
            </a:r>
            <a:r>
              <a:rPr lang="en-US" sz="800" dirty="0" err="1">
                <a:solidFill>
                  <a:schemeClr val="bg1"/>
                </a:solidFill>
                <a:latin typeface="Arial" pitchFamily="34" charset="0"/>
                <a:cs typeface="Arial" pitchFamily="34" charset="0"/>
              </a:rPr>
              <a:t>Andrzej</a:t>
            </a:r>
            <a:r>
              <a:rPr lang="en-US" sz="800" dirty="0">
                <a:solidFill>
                  <a:schemeClr val="bg1"/>
                </a:solidFill>
                <a:latin typeface="Arial" pitchFamily="34" charset="0"/>
                <a:cs typeface="Arial" pitchFamily="34" charset="0"/>
              </a:rPr>
              <a:t> </a:t>
            </a:r>
            <a:r>
              <a:rPr lang="en-US" sz="800" dirty="0" err="1">
                <a:solidFill>
                  <a:schemeClr val="bg1"/>
                </a:solidFill>
                <a:latin typeface="Arial" pitchFamily="34" charset="0"/>
                <a:cs typeface="Arial" pitchFamily="34" charset="0"/>
              </a:rPr>
              <a:t>Tokarski</a:t>
            </a:r>
            <a:r>
              <a:rPr lang="en-US" sz="800" dirty="0">
                <a:solidFill>
                  <a:schemeClr val="bg1"/>
                </a:solidFill>
                <a:latin typeface="Arial" pitchFamily="34" charset="0"/>
                <a:cs typeface="Arial" pitchFamily="34" charset="0"/>
              </a:rPr>
              <a:t>/</a:t>
            </a:r>
            <a:r>
              <a:rPr lang="en-US" sz="800" dirty="0" err="1">
                <a:solidFill>
                  <a:schemeClr val="bg1"/>
                </a:solidFill>
                <a:latin typeface="Arial" pitchFamily="34" charset="0"/>
                <a:cs typeface="Arial" pitchFamily="34" charset="0"/>
              </a:rPr>
              <a:t>Fotolia</a:t>
            </a:r>
            <a:r>
              <a:rPr lang="en-US" sz="800" dirty="0">
                <a:solidFill>
                  <a:schemeClr val="bg1"/>
                </a:solidFill>
                <a:latin typeface="Arial" pitchFamily="34" charset="0"/>
                <a:cs typeface="Arial" pitchFamily="34" charset="0"/>
              </a:rPr>
              <a:t>; </a:t>
            </a:r>
            <a:r>
              <a:rPr lang="en-US" sz="800" dirty="0" err="1">
                <a:solidFill>
                  <a:schemeClr val="bg1"/>
                </a:solidFill>
                <a:latin typeface="Arial" pitchFamily="34" charset="0"/>
                <a:cs typeface="Arial" pitchFamily="34" charset="0"/>
              </a:rPr>
              <a:t>photomelon</a:t>
            </a:r>
            <a:r>
              <a:rPr lang="en-US" sz="800" dirty="0">
                <a:solidFill>
                  <a:schemeClr val="bg1"/>
                </a:solidFill>
                <a:latin typeface="Arial" pitchFamily="34" charset="0"/>
                <a:cs typeface="Arial" pitchFamily="34" charset="0"/>
              </a:rPr>
              <a:t>/</a:t>
            </a:r>
            <a:r>
              <a:rPr lang="en-US" sz="800" dirty="0" err="1">
                <a:solidFill>
                  <a:schemeClr val="bg1"/>
                </a:solidFill>
                <a:latin typeface="Arial" pitchFamily="34" charset="0"/>
                <a:cs typeface="Arial" pitchFamily="34" charset="0"/>
              </a:rPr>
              <a:t>Fotolia</a:t>
            </a:r>
            <a:r>
              <a:rPr lang="en-US" sz="800" dirty="0">
                <a:solidFill>
                  <a:schemeClr val="bg1"/>
                </a:solidFill>
                <a:latin typeface="Arial" pitchFamily="34" charset="0"/>
                <a:cs typeface="Arial" pitchFamily="34" charset="0"/>
              </a:rPr>
              <a:t>; alexandro900/</a:t>
            </a:r>
            <a:r>
              <a:rPr lang="en-US" sz="800" dirty="0" err="1">
                <a:solidFill>
                  <a:schemeClr val="bg1"/>
                </a:solidFill>
                <a:latin typeface="Arial" pitchFamily="34" charset="0"/>
                <a:cs typeface="Arial" pitchFamily="34" charset="0"/>
              </a:rPr>
              <a:t>Fotolia</a:t>
            </a:r>
            <a:r>
              <a:rPr lang="en-US" sz="800" dirty="0">
                <a:solidFill>
                  <a:schemeClr val="bg1"/>
                </a:solidFill>
                <a:latin typeface="Arial" pitchFamily="34" charset="0"/>
                <a:cs typeface="Arial" pitchFamily="34" charset="0"/>
              </a:rPr>
              <a:t>; </a:t>
            </a:r>
            <a:r>
              <a:rPr lang="en-US" sz="800" dirty="0" err="1">
                <a:solidFill>
                  <a:schemeClr val="bg1"/>
                </a:solidFill>
                <a:latin typeface="Arial" pitchFamily="34" charset="0"/>
                <a:cs typeface="Arial" pitchFamily="34" charset="0"/>
              </a:rPr>
              <a:t>Radu</a:t>
            </a:r>
            <a:r>
              <a:rPr lang="en-US" sz="800" dirty="0">
                <a:solidFill>
                  <a:schemeClr val="bg1"/>
                </a:solidFill>
                <a:latin typeface="Arial" pitchFamily="34" charset="0"/>
                <a:cs typeface="Arial" pitchFamily="34" charset="0"/>
              </a:rPr>
              <a:t> </a:t>
            </a:r>
            <a:r>
              <a:rPr lang="en-US" sz="800" dirty="0" err="1">
                <a:solidFill>
                  <a:schemeClr val="bg1"/>
                </a:solidFill>
                <a:latin typeface="Arial" pitchFamily="34" charset="0"/>
                <a:cs typeface="Arial" pitchFamily="34" charset="0"/>
              </a:rPr>
              <a:t>Razvan</a:t>
            </a:r>
            <a:r>
              <a:rPr lang="en-US" sz="800" dirty="0">
                <a:solidFill>
                  <a:schemeClr val="bg1"/>
                </a:solidFill>
                <a:latin typeface="Arial" pitchFamily="34" charset="0"/>
                <a:cs typeface="Arial" pitchFamily="34" charset="0"/>
              </a:rPr>
              <a:t>/</a:t>
            </a:r>
            <a:r>
              <a:rPr lang="en-US" sz="800" dirty="0" err="1">
                <a:solidFill>
                  <a:schemeClr val="bg1"/>
                </a:solidFill>
                <a:latin typeface="Arial" pitchFamily="34" charset="0"/>
                <a:cs typeface="Arial" pitchFamily="34" charset="0"/>
              </a:rPr>
              <a:t>Fotolia</a:t>
            </a:r>
            <a:r>
              <a:rPr lang="en-US" sz="800" dirty="0">
                <a:solidFill>
                  <a:schemeClr val="bg1"/>
                </a:solidFill>
                <a:latin typeface="Arial" pitchFamily="34" charset="0"/>
                <a:cs typeface="Arial" pitchFamily="34" charset="0"/>
              </a:rPr>
              <a:t>; 123rf.com; </a:t>
            </a:r>
            <a:r>
              <a:rPr lang="en-US" sz="800" dirty="0" err="1">
                <a:solidFill>
                  <a:schemeClr val="bg1"/>
                </a:solidFill>
                <a:latin typeface="Arial" pitchFamily="34" charset="0"/>
                <a:cs typeface="Arial" pitchFamily="34" charset="0"/>
              </a:rPr>
              <a:t>Yellowj</a:t>
            </a:r>
            <a:r>
              <a:rPr lang="en-US" sz="800" dirty="0">
                <a:solidFill>
                  <a:schemeClr val="bg1"/>
                </a:solidFill>
                <a:latin typeface="Arial" pitchFamily="34" charset="0"/>
                <a:cs typeface="Arial" pitchFamily="34" charset="0"/>
              </a:rPr>
              <a:t>/</a:t>
            </a:r>
            <a:r>
              <a:rPr lang="en-US" sz="800" dirty="0" err="1">
                <a:solidFill>
                  <a:schemeClr val="bg1"/>
                </a:solidFill>
                <a:latin typeface="Arial" pitchFamily="34" charset="0"/>
                <a:cs typeface="Arial" pitchFamily="34" charset="0"/>
              </a:rPr>
              <a:t>Shutterstock</a:t>
            </a:r>
            <a:r>
              <a:rPr lang="en-US" sz="800" dirty="0">
                <a:solidFill>
                  <a:schemeClr val="bg1"/>
                </a:solidFill>
                <a:latin typeface="Arial" pitchFamily="34" charset="0"/>
                <a:cs typeface="Arial" pitchFamily="34" charset="0"/>
              </a:rPr>
              <a:t>; 123rf.com; </a:t>
            </a:r>
            <a:r>
              <a:rPr lang="en-US" sz="800" dirty="0" err="1">
                <a:solidFill>
                  <a:schemeClr val="bg1"/>
                </a:solidFill>
                <a:latin typeface="Arial" pitchFamily="34" charset="0"/>
                <a:cs typeface="Arial" pitchFamily="34" charset="0"/>
              </a:rPr>
              <a:t>Patryk</a:t>
            </a:r>
            <a:r>
              <a:rPr lang="en-US" sz="800" dirty="0">
                <a:solidFill>
                  <a:schemeClr val="bg1"/>
                </a:solidFill>
                <a:latin typeface="Arial" pitchFamily="34" charset="0"/>
                <a:cs typeface="Arial" pitchFamily="34" charset="0"/>
              </a:rPr>
              <a:t> </a:t>
            </a:r>
            <a:r>
              <a:rPr lang="en-US" sz="800" dirty="0" err="1">
                <a:solidFill>
                  <a:schemeClr val="bg1"/>
                </a:solidFill>
                <a:latin typeface="Arial" pitchFamily="34" charset="0"/>
                <a:cs typeface="Arial" pitchFamily="34" charset="0"/>
              </a:rPr>
              <a:t>Kosmider</a:t>
            </a:r>
            <a:r>
              <a:rPr lang="en-US" sz="800" dirty="0">
                <a:solidFill>
                  <a:schemeClr val="bg1"/>
                </a:solidFill>
                <a:latin typeface="Arial" pitchFamily="34" charset="0"/>
                <a:cs typeface="Arial" pitchFamily="34" charset="0"/>
              </a:rPr>
              <a:t>/</a:t>
            </a:r>
            <a:r>
              <a:rPr lang="en-US" sz="800" dirty="0" err="1">
                <a:solidFill>
                  <a:schemeClr val="bg1"/>
                </a:solidFill>
                <a:latin typeface="Arial" pitchFamily="34" charset="0"/>
                <a:cs typeface="Arial" pitchFamily="34" charset="0"/>
              </a:rPr>
              <a:t>Fotolia</a:t>
            </a:r>
            <a:r>
              <a:rPr lang="en-US" sz="800" dirty="0">
                <a:solidFill>
                  <a:schemeClr val="bg1"/>
                </a:solidFill>
                <a:latin typeface="Arial" pitchFamily="34" charset="0"/>
                <a:cs typeface="Arial" pitchFamily="34" charset="0"/>
              </a:rPr>
              <a:t>; </a:t>
            </a:r>
            <a:r>
              <a:rPr lang="en-US" sz="800" dirty="0" err="1">
                <a:solidFill>
                  <a:schemeClr val="bg1"/>
                </a:solidFill>
                <a:latin typeface="Arial" pitchFamily="34" charset="0"/>
                <a:cs typeface="Arial" pitchFamily="34" charset="0"/>
              </a:rPr>
              <a:t>LeventeGyori</a:t>
            </a:r>
            <a:r>
              <a:rPr lang="en-US" sz="800" dirty="0">
                <a:solidFill>
                  <a:schemeClr val="bg1"/>
                </a:solidFill>
                <a:latin typeface="Arial" pitchFamily="34" charset="0"/>
                <a:cs typeface="Arial" pitchFamily="34" charset="0"/>
              </a:rPr>
              <a:t>/</a:t>
            </a:r>
            <a:r>
              <a:rPr lang="en-US" sz="800" dirty="0" err="1">
                <a:solidFill>
                  <a:schemeClr val="bg1"/>
                </a:solidFill>
                <a:latin typeface="Arial" pitchFamily="34" charset="0"/>
                <a:cs typeface="Arial" pitchFamily="34" charset="0"/>
              </a:rPr>
              <a:t>Shutterstock</a:t>
            </a:r>
            <a:r>
              <a:rPr lang="en-US" sz="800" dirty="0">
                <a:solidFill>
                  <a:schemeClr val="bg1"/>
                </a:solidFill>
                <a:latin typeface="Arial" pitchFamily="34" charset="0"/>
                <a:cs typeface="Arial" pitchFamily="34" charset="0"/>
              </a:rPr>
              <a:t>; </a:t>
            </a:r>
            <a:r>
              <a:rPr lang="en-US" sz="800" dirty="0" err="1">
                <a:solidFill>
                  <a:schemeClr val="bg1"/>
                </a:solidFill>
                <a:latin typeface="Arial" pitchFamily="34" charset="0"/>
                <a:cs typeface="Arial" pitchFamily="34" charset="0"/>
              </a:rPr>
              <a:t>Pixavril</a:t>
            </a:r>
            <a:r>
              <a:rPr lang="en-US" sz="800" dirty="0">
                <a:solidFill>
                  <a:schemeClr val="bg1"/>
                </a:solidFill>
                <a:latin typeface="Arial" pitchFamily="34" charset="0"/>
                <a:cs typeface="Arial" pitchFamily="34" charset="0"/>
              </a:rPr>
              <a:t>/</a:t>
            </a:r>
            <a:r>
              <a:rPr lang="en-US" sz="800" dirty="0" err="1">
                <a:solidFill>
                  <a:schemeClr val="bg1"/>
                </a:solidFill>
                <a:latin typeface="Arial" pitchFamily="34" charset="0"/>
                <a:cs typeface="Arial" pitchFamily="34" charset="0"/>
              </a:rPr>
              <a:t>Fotolia</a:t>
            </a:r>
            <a:r>
              <a:rPr lang="en-US" sz="800" dirty="0">
                <a:solidFill>
                  <a:schemeClr val="bg1"/>
                </a:solidFill>
                <a:latin typeface="Arial" pitchFamily="34" charset="0"/>
                <a:cs typeface="Arial" pitchFamily="34" charset="0"/>
              </a:rPr>
              <a:t>; </a:t>
            </a:r>
            <a:r>
              <a:rPr lang="en-US" sz="800" dirty="0" err="1">
                <a:solidFill>
                  <a:schemeClr val="bg1"/>
                </a:solidFill>
                <a:latin typeface="Arial" pitchFamily="34" charset="0"/>
                <a:cs typeface="Arial" pitchFamily="34" charset="0"/>
              </a:rPr>
              <a:t>siamionau</a:t>
            </a:r>
            <a:r>
              <a:rPr lang="en-US" sz="800" dirty="0">
                <a:solidFill>
                  <a:schemeClr val="bg1"/>
                </a:solidFill>
                <a:latin typeface="Arial" pitchFamily="34" charset="0"/>
                <a:cs typeface="Arial" pitchFamily="34" charset="0"/>
              </a:rPr>
              <a:t> </a:t>
            </a:r>
            <a:r>
              <a:rPr lang="en-US" sz="800" dirty="0" err="1">
                <a:solidFill>
                  <a:schemeClr val="bg1"/>
                </a:solidFill>
                <a:latin typeface="Arial" pitchFamily="34" charset="0"/>
                <a:cs typeface="Arial" pitchFamily="34" charset="0"/>
              </a:rPr>
              <a:t>pavel</a:t>
            </a:r>
            <a:r>
              <a:rPr lang="en-US" sz="800" dirty="0">
                <a:solidFill>
                  <a:schemeClr val="bg1"/>
                </a:solidFill>
                <a:latin typeface="Arial" pitchFamily="34" charset="0"/>
                <a:cs typeface="Arial" pitchFamily="34" charset="0"/>
              </a:rPr>
              <a:t>/</a:t>
            </a:r>
            <a:r>
              <a:rPr lang="en-US" sz="800" dirty="0" err="1">
                <a:solidFill>
                  <a:schemeClr val="bg1"/>
                </a:solidFill>
                <a:latin typeface="Arial" pitchFamily="34" charset="0"/>
                <a:cs typeface="Arial" pitchFamily="34" charset="0"/>
              </a:rPr>
              <a:t>Shutterstock</a:t>
            </a:r>
            <a:r>
              <a:rPr lang="en-US" sz="800" dirty="0">
                <a:solidFill>
                  <a:schemeClr val="bg1"/>
                </a:solidFill>
                <a:latin typeface="Arial" pitchFamily="34" charset="0"/>
                <a:cs typeface="Arial" pitchFamily="34" charset="0"/>
              </a:rPr>
              <a:t>; dusk/</a:t>
            </a:r>
            <a:r>
              <a:rPr lang="en-US" sz="800" dirty="0" err="1">
                <a:solidFill>
                  <a:schemeClr val="bg1"/>
                </a:solidFill>
                <a:latin typeface="Arial" pitchFamily="34" charset="0"/>
                <a:cs typeface="Arial" pitchFamily="34" charset="0"/>
              </a:rPr>
              <a:t>Fotolia</a:t>
            </a:r>
            <a:r>
              <a:rPr lang="en-US" sz="800" dirty="0">
                <a:solidFill>
                  <a:schemeClr val="bg1"/>
                </a:solidFill>
                <a:latin typeface="Arial" pitchFamily="34" charset="0"/>
                <a:cs typeface="Arial" pitchFamily="34" charset="0"/>
              </a:rPr>
              <a:t>; Sergio </a:t>
            </a:r>
            <a:r>
              <a:rPr lang="en-US" sz="800" dirty="0" err="1">
                <a:solidFill>
                  <a:schemeClr val="bg1"/>
                </a:solidFill>
                <a:latin typeface="Arial" pitchFamily="34" charset="0"/>
                <a:cs typeface="Arial" pitchFamily="34" charset="0"/>
              </a:rPr>
              <a:t>Martnez</a:t>
            </a:r>
            <a:r>
              <a:rPr lang="en-US" sz="800" dirty="0">
                <a:solidFill>
                  <a:schemeClr val="bg1"/>
                </a:solidFill>
                <a:latin typeface="Arial" pitchFamily="34" charset="0"/>
                <a:cs typeface="Arial" pitchFamily="34" charset="0"/>
              </a:rPr>
              <a:t>/</a:t>
            </a:r>
            <a:r>
              <a:rPr lang="en-US" sz="800" dirty="0" err="1">
                <a:solidFill>
                  <a:schemeClr val="bg1"/>
                </a:solidFill>
                <a:latin typeface="Arial" pitchFamily="34" charset="0"/>
                <a:cs typeface="Arial" pitchFamily="34" charset="0"/>
              </a:rPr>
              <a:t>Fotolia</a:t>
            </a:r>
            <a:r>
              <a:rPr lang="en-US" sz="800" dirty="0">
                <a:solidFill>
                  <a:schemeClr val="bg1"/>
                </a:solidFill>
                <a:latin typeface="Arial" pitchFamily="34" charset="0"/>
                <a:cs typeface="Arial" pitchFamily="34" charset="0"/>
              </a:rPr>
              <a:t>; </a:t>
            </a:r>
            <a:r>
              <a:rPr lang="en-US" sz="800" dirty="0" err="1">
                <a:solidFill>
                  <a:schemeClr val="bg1"/>
                </a:solidFill>
                <a:latin typeface="Arial" pitchFamily="34" charset="0"/>
                <a:cs typeface="Arial" pitchFamily="34" charset="0"/>
              </a:rPr>
              <a:t>MovingMoment</a:t>
            </a:r>
            <a:r>
              <a:rPr lang="en-US" sz="800" dirty="0">
                <a:solidFill>
                  <a:schemeClr val="bg1"/>
                </a:solidFill>
                <a:latin typeface="Arial" pitchFamily="34" charset="0"/>
                <a:cs typeface="Arial" pitchFamily="34" charset="0"/>
              </a:rPr>
              <a:t>/</a:t>
            </a:r>
            <a:r>
              <a:rPr lang="en-US" sz="800" dirty="0" err="1">
                <a:solidFill>
                  <a:schemeClr val="bg1"/>
                </a:solidFill>
                <a:latin typeface="Arial" pitchFamily="34" charset="0"/>
                <a:cs typeface="Arial" pitchFamily="34" charset="0"/>
              </a:rPr>
              <a:t>Fotolia</a:t>
            </a:r>
            <a:r>
              <a:rPr lang="en-US" sz="800" dirty="0">
                <a:solidFill>
                  <a:schemeClr val="bg1"/>
                </a:solidFill>
                <a:latin typeface="Arial" pitchFamily="34" charset="0"/>
                <a:cs typeface="Arial" pitchFamily="34" charset="0"/>
              </a:rPr>
              <a:t>; </a:t>
            </a:r>
            <a:r>
              <a:rPr lang="en-US" sz="800" dirty="0" err="1">
                <a:solidFill>
                  <a:schemeClr val="bg1"/>
                </a:solidFill>
                <a:latin typeface="Arial" pitchFamily="34" charset="0"/>
                <a:cs typeface="Arial" pitchFamily="34" charset="0"/>
              </a:rPr>
              <a:t>lculig</a:t>
            </a:r>
            <a:r>
              <a:rPr lang="en-US" sz="800" dirty="0">
                <a:solidFill>
                  <a:schemeClr val="bg1"/>
                </a:solidFill>
                <a:latin typeface="Arial" pitchFamily="34" charset="0"/>
                <a:cs typeface="Arial" pitchFamily="34" charset="0"/>
              </a:rPr>
              <a:t>/</a:t>
            </a:r>
            <a:r>
              <a:rPr lang="en-US" sz="800" dirty="0" err="1">
                <a:solidFill>
                  <a:schemeClr val="bg1"/>
                </a:solidFill>
                <a:latin typeface="Arial" pitchFamily="34" charset="0"/>
                <a:cs typeface="Arial" pitchFamily="34" charset="0"/>
              </a:rPr>
              <a:t>Fotolia</a:t>
            </a:r>
            <a:r>
              <a:rPr lang="en-US" sz="800" dirty="0">
                <a:solidFill>
                  <a:schemeClr val="bg1"/>
                </a:solidFill>
                <a:latin typeface="Arial" pitchFamily="34" charset="0"/>
                <a:cs typeface="Arial" pitchFamily="34" charset="0"/>
              </a:rPr>
              <a:t>; </a:t>
            </a:r>
            <a:r>
              <a:rPr lang="en-US" sz="800" dirty="0" err="1">
                <a:solidFill>
                  <a:schemeClr val="bg1"/>
                </a:solidFill>
                <a:latin typeface="Arial" pitchFamily="34" charset="0"/>
                <a:cs typeface="Arial" pitchFamily="34" charset="0"/>
              </a:rPr>
              <a:t>vgstudio</a:t>
            </a:r>
            <a:r>
              <a:rPr lang="en-US" sz="800" dirty="0">
                <a:solidFill>
                  <a:schemeClr val="bg1"/>
                </a:solidFill>
                <a:latin typeface="Arial" pitchFamily="34" charset="0"/>
                <a:cs typeface="Arial" pitchFamily="34" charset="0"/>
              </a:rPr>
              <a:t>/</a:t>
            </a:r>
            <a:r>
              <a:rPr lang="en-US" sz="800" dirty="0" err="1">
                <a:solidFill>
                  <a:schemeClr val="bg1"/>
                </a:solidFill>
                <a:latin typeface="Arial" pitchFamily="34" charset="0"/>
                <a:cs typeface="Arial" pitchFamily="34" charset="0"/>
              </a:rPr>
              <a:t>Fotolia</a:t>
            </a:r>
            <a:r>
              <a:rPr lang="en-US" sz="800" dirty="0">
                <a:solidFill>
                  <a:schemeClr val="bg1"/>
                </a:solidFill>
                <a:latin typeface="Arial" pitchFamily="34" charset="0"/>
                <a:cs typeface="Arial" pitchFamily="34" charset="0"/>
              </a:rPr>
              <a:t>; </a:t>
            </a:r>
            <a:r>
              <a:rPr lang="en-US" sz="800" dirty="0" err="1">
                <a:solidFill>
                  <a:schemeClr val="bg1"/>
                </a:solidFill>
                <a:latin typeface="Arial" pitchFamily="34" charset="0"/>
                <a:cs typeface="Arial" pitchFamily="34" charset="0"/>
              </a:rPr>
              <a:t>i_tkach</a:t>
            </a:r>
            <a:r>
              <a:rPr lang="en-US" sz="800" dirty="0">
                <a:solidFill>
                  <a:schemeClr val="bg1"/>
                </a:solidFill>
                <a:latin typeface="Arial" pitchFamily="34" charset="0"/>
                <a:cs typeface="Arial" pitchFamily="34" charset="0"/>
              </a:rPr>
              <a:t>/</a:t>
            </a:r>
            <a:r>
              <a:rPr lang="en-US" sz="800" dirty="0" err="1">
                <a:solidFill>
                  <a:schemeClr val="bg1"/>
                </a:solidFill>
                <a:latin typeface="Arial" pitchFamily="34" charset="0"/>
                <a:cs typeface="Arial" pitchFamily="34" charset="0"/>
              </a:rPr>
              <a:t>Fotolia</a:t>
            </a:r>
            <a:r>
              <a:rPr lang="en-US" sz="800" dirty="0">
                <a:solidFill>
                  <a:schemeClr val="bg1"/>
                </a:solidFill>
                <a:latin typeface="Arial" pitchFamily="34" charset="0"/>
                <a:cs typeface="Arial" pitchFamily="34" charset="0"/>
              </a:rPr>
              <a:t>; </a:t>
            </a:r>
            <a:r>
              <a:rPr lang="en-US" sz="800" dirty="0" err="1">
                <a:solidFill>
                  <a:schemeClr val="bg1"/>
                </a:solidFill>
                <a:latin typeface="Arial" pitchFamily="34" charset="0"/>
                <a:cs typeface="Arial" pitchFamily="34" charset="0"/>
              </a:rPr>
              <a:t>mimagephotos</a:t>
            </a:r>
            <a:r>
              <a:rPr lang="en-US" sz="800" dirty="0">
                <a:solidFill>
                  <a:schemeClr val="bg1"/>
                </a:solidFill>
                <a:latin typeface="Arial" pitchFamily="34" charset="0"/>
                <a:cs typeface="Arial" pitchFamily="34" charset="0"/>
              </a:rPr>
              <a:t>/</a:t>
            </a:r>
            <a:r>
              <a:rPr lang="en-US" sz="800" dirty="0" err="1">
                <a:solidFill>
                  <a:schemeClr val="bg1"/>
                </a:solidFill>
                <a:latin typeface="Arial" pitchFamily="34" charset="0"/>
                <a:cs typeface="Arial" pitchFamily="34" charset="0"/>
              </a:rPr>
              <a:t>Fotolia</a:t>
            </a:r>
            <a:r>
              <a:rPr lang="en-US" sz="800" dirty="0">
                <a:solidFill>
                  <a:schemeClr val="bg1"/>
                </a:solidFill>
                <a:latin typeface="Arial" pitchFamily="34" charset="0"/>
                <a:cs typeface="Arial" pitchFamily="34" charset="0"/>
              </a:rPr>
              <a:t>; Stuart Monk/</a:t>
            </a:r>
            <a:r>
              <a:rPr lang="en-US" sz="800" dirty="0" err="1">
                <a:solidFill>
                  <a:schemeClr val="bg1"/>
                </a:solidFill>
                <a:latin typeface="Arial" pitchFamily="34" charset="0"/>
                <a:cs typeface="Arial" pitchFamily="34" charset="0"/>
              </a:rPr>
              <a:t>Fotolia</a:t>
            </a:r>
            <a:r>
              <a:rPr lang="en-US" sz="800" dirty="0">
                <a:solidFill>
                  <a:schemeClr val="bg1"/>
                </a:solidFill>
                <a:latin typeface="Arial" pitchFamily="34" charset="0"/>
                <a:cs typeface="Arial" pitchFamily="34" charset="0"/>
              </a:rPr>
              <a:t>; </a:t>
            </a:r>
            <a:r>
              <a:rPr lang="en-US" sz="800" dirty="0" err="1">
                <a:solidFill>
                  <a:schemeClr val="bg1"/>
                </a:solidFill>
                <a:latin typeface="Arial" pitchFamily="34" charset="0"/>
                <a:cs typeface="Arial" pitchFamily="34" charset="0"/>
              </a:rPr>
              <a:t>auremar</a:t>
            </a:r>
            <a:r>
              <a:rPr lang="en-US" sz="800" dirty="0">
                <a:solidFill>
                  <a:schemeClr val="bg1"/>
                </a:solidFill>
                <a:latin typeface="Arial" pitchFamily="34" charset="0"/>
                <a:cs typeface="Arial" pitchFamily="34" charset="0"/>
              </a:rPr>
              <a:t>/</a:t>
            </a:r>
            <a:r>
              <a:rPr lang="en-US" sz="800" dirty="0" err="1">
                <a:solidFill>
                  <a:schemeClr val="bg1"/>
                </a:solidFill>
                <a:latin typeface="Arial" pitchFamily="34" charset="0"/>
                <a:cs typeface="Arial" pitchFamily="34" charset="0"/>
              </a:rPr>
              <a:t>Fotolia</a:t>
            </a:r>
            <a:r>
              <a:rPr lang="en-US" sz="800" dirty="0">
                <a:solidFill>
                  <a:schemeClr val="bg1"/>
                </a:solidFill>
                <a:latin typeface="Arial" pitchFamily="34" charset="0"/>
                <a:cs typeface="Arial" pitchFamily="34" charset="0"/>
              </a:rPr>
              <a:t>; </a:t>
            </a:r>
            <a:r>
              <a:rPr lang="en-US" sz="800" dirty="0" err="1">
                <a:solidFill>
                  <a:schemeClr val="bg1"/>
                </a:solidFill>
                <a:latin typeface="Arial" pitchFamily="34" charset="0"/>
                <a:cs typeface="Arial" pitchFamily="34" charset="0"/>
              </a:rPr>
              <a:t>Shmel</a:t>
            </a:r>
            <a:r>
              <a:rPr lang="en-US" sz="800" dirty="0">
                <a:solidFill>
                  <a:schemeClr val="bg1"/>
                </a:solidFill>
                <a:latin typeface="Arial" pitchFamily="34" charset="0"/>
                <a:cs typeface="Arial" pitchFamily="34" charset="0"/>
              </a:rPr>
              <a:t>/</a:t>
            </a:r>
            <a:r>
              <a:rPr lang="en-US" sz="800" dirty="0" err="1">
                <a:solidFill>
                  <a:schemeClr val="bg1"/>
                </a:solidFill>
                <a:latin typeface="Arial" pitchFamily="34" charset="0"/>
                <a:cs typeface="Arial" pitchFamily="34" charset="0"/>
              </a:rPr>
              <a:t>Fotolia</a:t>
            </a:r>
            <a:r>
              <a:rPr lang="en-US" sz="800" dirty="0">
                <a:solidFill>
                  <a:schemeClr val="bg1"/>
                </a:solidFill>
                <a:latin typeface="Arial" pitchFamily="34" charset="0"/>
                <a:cs typeface="Arial" pitchFamily="34" charset="0"/>
              </a:rPr>
              <a:t>; </a:t>
            </a:r>
            <a:r>
              <a:rPr lang="en-US" sz="800" dirty="0" err="1">
                <a:solidFill>
                  <a:schemeClr val="bg1"/>
                </a:solidFill>
                <a:latin typeface="Arial" pitchFamily="34" charset="0"/>
                <a:cs typeface="Arial" pitchFamily="34" charset="0"/>
              </a:rPr>
              <a:t>sirikorn_t</a:t>
            </a:r>
            <a:r>
              <a:rPr lang="en-US" sz="800" dirty="0">
                <a:solidFill>
                  <a:schemeClr val="bg1"/>
                </a:solidFill>
                <a:latin typeface="Arial" pitchFamily="34" charset="0"/>
                <a:cs typeface="Arial" pitchFamily="34" charset="0"/>
              </a:rPr>
              <a:t>/</a:t>
            </a:r>
            <a:r>
              <a:rPr lang="en-US" sz="800" dirty="0" err="1">
                <a:solidFill>
                  <a:schemeClr val="bg1"/>
                </a:solidFill>
                <a:latin typeface="Arial" pitchFamily="34" charset="0"/>
                <a:cs typeface="Arial" pitchFamily="34" charset="0"/>
              </a:rPr>
              <a:t>Fotolia</a:t>
            </a:r>
            <a:r>
              <a:rPr lang="en-US" sz="800" dirty="0">
                <a:solidFill>
                  <a:schemeClr val="bg1"/>
                </a:solidFill>
                <a:latin typeface="Arial" pitchFamily="34" charset="0"/>
                <a:cs typeface="Arial" pitchFamily="34" charset="0"/>
              </a:rPr>
              <a:t>; </a:t>
            </a:r>
            <a:r>
              <a:rPr lang="en-US" sz="800" dirty="0" err="1">
                <a:solidFill>
                  <a:schemeClr val="bg1"/>
                </a:solidFill>
                <a:latin typeface="Arial" pitchFamily="34" charset="0"/>
                <a:cs typeface="Arial" pitchFamily="34" charset="0"/>
              </a:rPr>
              <a:t>tpzijl</a:t>
            </a:r>
            <a:r>
              <a:rPr lang="en-US" sz="800" dirty="0">
                <a:solidFill>
                  <a:schemeClr val="bg1"/>
                </a:solidFill>
                <a:latin typeface="Arial" pitchFamily="34" charset="0"/>
                <a:cs typeface="Arial" pitchFamily="34" charset="0"/>
              </a:rPr>
              <a:t>/</a:t>
            </a:r>
            <a:r>
              <a:rPr lang="en-US" sz="800" dirty="0" err="1">
                <a:solidFill>
                  <a:schemeClr val="bg1"/>
                </a:solidFill>
                <a:latin typeface="Arial" pitchFamily="34" charset="0"/>
                <a:cs typeface="Arial" pitchFamily="34" charset="0"/>
              </a:rPr>
              <a:t>Fotolia</a:t>
            </a:r>
            <a:r>
              <a:rPr lang="en-US" sz="800" dirty="0">
                <a:solidFill>
                  <a:schemeClr val="bg1"/>
                </a:solidFill>
                <a:latin typeface="Arial" pitchFamily="34" charset="0"/>
                <a:cs typeface="Arial" pitchFamily="34" charset="0"/>
              </a:rPr>
              <a:t>; Giuseppe </a:t>
            </a:r>
            <a:r>
              <a:rPr lang="en-US" sz="800" dirty="0" err="1">
                <a:solidFill>
                  <a:schemeClr val="bg1"/>
                </a:solidFill>
                <a:latin typeface="Arial" pitchFamily="34" charset="0"/>
                <a:cs typeface="Arial" pitchFamily="34" charset="0"/>
              </a:rPr>
              <a:t>Porzani</a:t>
            </a:r>
            <a:r>
              <a:rPr lang="en-US" sz="800" dirty="0">
                <a:solidFill>
                  <a:schemeClr val="bg1"/>
                </a:solidFill>
                <a:latin typeface="Arial" pitchFamily="34" charset="0"/>
                <a:cs typeface="Arial" pitchFamily="34" charset="0"/>
              </a:rPr>
              <a:t>/</a:t>
            </a:r>
            <a:r>
              <a:rPr lang="en-US" sz="800" dirty="0" err="1">
                <a:solidFill>
                  <a:schemeClr val="bg1"/>
                </a:solidFill>
                <a:latin typeface="Arial" pitchFamily="34" charset="0"/>
                <a:cs typeface="Arial" pitchFamily="34" charset="0"/>
              </a:rPr>
              <a:t>Fotolia</a:t>
            </a:r>
            <a:r>
              <a:rPr lang="en-US" sz="800" dirty="0">
                <a:solidFill>
                  <a:schemeClr val="bg1"/>
                </a:solidFill>
                <a:latin typeface="Arial" pitchFamily="34" charset="0"/>
                <a:cs typeface="Arial" pitchFamily="34" charset="0"/>
              </a:rPr>
              <a:t>; </a:t>
            </a:r>
            <a:r>
              <a:rPr lang="en-US" sz="800" dirty="0" err="1">
                <a:solidFill>
                  <a:schemeClr val="bg1"/>
                </a:solidFill>
                <a:latin typeface="Arial" pitchFamily="34" charset="0"/>
                <a:cs typeface="Arial" pitchFamily="34" charset="0"/>
              </a:rPr>
              <a:t>angorius</a:t>
            </a:r>
            <a:r>
              <a:rPr lang="en-US" sz="800" dirty="0">
                <a:solidFill>
                  <a:schemeClr val="bg1"/>
                </a:solidFill>
                <a:latin typeface="Arial" pitchFamily="34" charset="0"/>
                <a:cs typeface="Arial" pitchFamily="34" charset="0"/>
              </a:rPr>
              <a:t>/</a:t>
            </a:r>
            <a:r>
              <a:rPr lang="en-US" sz="800" dirty="0" err="1">
                <a:solidFill>
                  <a:schemeClr val="bg1"/>
                </a:solidFill>
                <a:latin typeface="Arial" pitchFamily="34" charset="0"/>
                <a:cs typeface="Arial" pitchFamily="34" charset="0"/>
              </a:rPr>
              <a:t>Fotolia</a:t>
            </a:r>
            <a:r>
              <a:rPr lang="en-US" sz="800" dirty="0">
                <a:solidFill>
                  <a:schemeClr val="bg1"/>
                </a:solidFill>
                <a:latin typeface="Arial" pitchFamily="34" charset="0"/>
                <a:cs typeface="Arial" pitchFamily="34" charset="0"/>
              </a:rPr>
              <a:t>; </a:t>
            </a:r>
            <a:r>
              <a:rPr lang="en-US" sz="800" dirty="0" err="1">
                <a:solidFill>
                  <a:schemeClr val="bg1"/>
                </a:solidFill>
                <a:latin typeface="Arial" pitchFamily="34" charset="0"/>
                <a:cs typeface="Arial" pitchFamily="34" charset="0"/>
              </a:rPr>
              <a:t>dkidpix</a:t>
            </a:r>
            <a:r>
              <a:rPr lang="en-US" sz="800" dirty="0">
                <a:solidFill>
                  <a:schemeClr val="bg1"/>
                </a:solidFill>
                <a:latin typeface="Arial" pitchFamily="34" charset="0"/>
                <a:cs typeface="Arial" pitchFamily="34" charset="0"/>
              </a:rPr>
              <a:t>/</a:t>
            </a:r>
            <a:r>
              <a:rPr lang="en-US" sz="800" dirty="0" err="1">
                <a:solidFill>
                  <a:schemeClr val="bg1"/>
                </a:solidFill>
                <a:latin typeface="Arial" pitchFamily="34" charset="0"/>
                <a:cs typeface="Arial" pitchFamily="34" charset="0"/>
              </a:rPr>
              <a:t>Fotolia</a:t>
            </a:r>
            <a:r>
              <a:rPr lang="en-US" sz="800" dirty="0">
                <a:solidFill>
                  <a:schemeClr val="bg1"/>
                </a:solidFill>
                <a:latin typeface="Arial" pitchFamily="34" charset="0"/>
                <a:cs typeface="Arial" pitchFamily="34" charset="0"/>
              </a:rPr>
              <a:t>; </a:t>
            </a:r>
            <a:r>
              <a:rPr lang="en-US" sz="800" dirty="0" err="1">
                <a:solidFill>
                  <a:schemeClr val="bg1"/>
                </a:solidFill>
                <a:latin typeface="Arial" pitchFamily="34" charset="0"/>
                <a:cs typeface="Arial" pitchFamily="34" charset="0"/>
              </a:rPr>
              <a:t>Radu</a:t>
            </a:r>
            <a:r>
              <a:rPr lang="en-US" sz="800" dirty="0">
                <a:solidFill>
                  <a:schemeClr val="bg1"/>
                </a:solidFill>
                <a:latin typeface="Arial" pitchFamily="34" charset="0"/>
                <a:cs typeface="Arial" pitchFamily="34" charset="0"/>
              </a:rPr>
              <a:t> </a:t>
            </a:r>
            <a:r>
              <a:rPr lang="en-US" sz="800" dirty="0" err="1">
                <a:solidFill>
                  <a:schemeClr val="bg1"/>
                </a:solidFill>
                <a:latin typeface="Arial" pitchFamily="34" charset="0"/>
                <a:cs typeface="Arial" pitchFamily="34" charset="0"/>
              </a:rPr>
              <a:t>Razvan</a:t>
            </a:r>
            <a:r>
              <a:rPr lang="en-US" sz="800" dirty="0">
                <a:solidFill>
                  <a:schemeClr val="bg1"/>
                </a:solidFill>
                <a:latin typeface="Arial" pitchFamily="34" charset="0"/>
                <a:cs typeface="Arial" pitchFamily="34" charset="0"/>
              </a:rPr>
              <a:t>/</a:t>
            </a:r>
            <a:r>
              <a:rPr lang="en-US" sz="800" dirty="0" err="1">
                <a:solidFill>
                  <a:schemeClr val="bg1"/>
                </a:solidFill>
                <a:latin typeface="Arial" pitchFamily="34" charset="0"/>
                <a:cs typeface="Arial" pitchFamily="34" charset="0"/>
              </a:rPr>
              <a:t>Fotolia</a:t>
            </a:r>
            <a:r>
              <a:rPr lang="en-US" sz="800" dirty="0">
                <a:solidFill>
                  <a:schemeClr val="bg1"/>
                </a:solidFill>
                <a:latin typeface="Arial" pitchFamily="34" charset="0"/>
                <a:cs typeface="Arial" pitchFamily="34" charset="0"/>
              </a:rPr>
              <a:t>; </a:t>
            </a:r>
            <a:r>
              <a:rPr lang="en-US" sz="800" dirty="0" err="1">
                <a:solidFill>
                  <a:schemeClr val="bg1"/>
                </a:solidFill>
                <a:latin typeface="Arial" pitchFamily="34" charset="0"/>
                <a:cs typeface="Arial" pitchFamily="34" charset="0"/>
              </a:rPr>
              <a:t>MovingMoment</a:t>
            </a:r>
            <a:r>
              <a:rPr lang="en-US" sz="800" dirty="0">
                <a:solidFill>
                  <a:schemeClr val="bg1"/>
                </a:solidFill>
                <a:latin typeface="Arial" pitchFamily="34" charset="0"/>
                <a:cs typeface="Arial" pitchFamily="34" charset="0"/>
              </a:rPr>
              <a:t>/</a:t>
            </a:r>
            <a:r>
              <a:rPr lang="en-US" sz="800" dirty="0" err="1">
                <a:solidFill>
                  <a:schemeClr val="bg1"/>
                </a:solidFill>
                <a:latin typeface="Arial" pitchFamily="34" charset="0"/>
                <a:cs typeface="Arial" pitchFamily="34" charset="0"/>
              </a:rPr>
              <a:t>Fotolia</a:t>
            </a:r>
            <a:r>
              <a:rPr lang="en-US" sz="800" dirty="0">
                <a:solidFill>
                  <a:schemeClr val="bg1"/>
                </a:solidFill>
                <a:latin typeface="Arial" pitchFamily="34" charset="0"/>
                <a:cs typeface="Arial" pitchFamily="34" charset="0"/>
              </a:rPr>
              <a:t>; </a:t>
            </a:r>
            <a:r>
              <a:rPr lang="en-US" sz="800" dirty="0" err="1">
                <a:solidFill>
                  <a:schemeClr val="bg1"/>
                </a:solidFill>
                <a:latin typeface="Arial" pitchFamily="34" charset="0"/>
                <a:cs typeface="Arial" pitchFamily="34" charset="0"/>
              </a:rPr>
              <a:t>Szasz</a:t>
            </a:r>
            <a:r>
              <a:rPr lang="en-US" sz="800" dirty="0">
                <a:solidFill>
                  <a:schemeClr val="bg1"/>
                </a:solidFill>
                <a:latin typeface="Arial" pitchFamily="34" charset="0"/>
                <a:cs typeface="Arial" pitchFamily="34" charset="0"/>
              </a:rPr>
              <a:t>-Fabian Erika/</a:t>
            </a:r>
            <a:r>
              <a:rPr lang="en-US" sz="800" dirty="0" err="1">
                <a:solidFill>
                  <a:schemeClr val="bg1"/>
                </a:solidFill>
                <a:latin typeface="Arial" pitchFamily="34" charset="0"/>
                <a:cs typeface="Arial" pitchFamily="34" charset="0"/>
              </a:rPr>
              <a:t>Fotolia</a:t>
            </a:r>
            <a:r>
              <a:rPr lang="en-US" sz="800" dirty="0">
                <a:solidFill>
                  <a:schemeClr val="bg1"/>
                </a:solidFill>
                <a:latin typeface="Arial" pitchFamily="34" charset="0"/>
                <a:cs typeface="Arial" pitchFamily="34" charset="0"/>
              </a:rPr>
              <a:t>; </a:t>
            </a:r>
            <a:r>
              <a:rPr lang="en-US" sz="800" dirty="0" err="1">
                <a:solidFill>
                  <a:schemeClr val="bg1"/>
                </a:solidFill>
                <a:latin typeface="Arial" pitchFamily="34" charset="0"/>
                <a:cs typeface="Arial" pitchFamily="34" charset="0"/>
              </a:rPr>
              <a:t>EpicStockMedia</a:t>
            </a:r>
            <a:r>
              <a:rPr lang="en-US" sz="800" dirty="0">
                <a:solidFill>
                  <a:schemeClr val="bg1"/>
                </a:solidFill>
                <a:latin typeface="Arial" pitchFamily="34" charset="0"/>
                <a:cs typeface="Arial" pitchFamily="34" charset="0"/>
              </a:rPr>
              <a:t>/</a:t>
            </a:r>
            <a:r>
              <a:rPr lang="en-US" sz="800" dirty="0" err="1">
                <a:solidFill>
                  <a:schemeClr val="bg1"/>
                </a:solidFill>
                <a:latin typeface="Arial" pitchFamily="34" charset="0"/>
                <a:cs typeface="Arial" pitchFamily="34" charset="0"/>
              </a:rPr>
              <a:t>Fotolia</a:t>
            </a:r>
            <a:endParaRPr lang="en-US" sz="800" b="0" i="0" dirty="0">
              <a:solidFill>
                <a:schemeClr val="bg1"/>
              </a:solidFill>
              <a:latin typeface="Arial" pitchFamily="34" charset="0"/>
              <a:cs typeface="Arial" pitchFamily="34" charset="0"/>
            </a:endParaRPr>
          </a:p>
        </p:txBody>
      </p:sp>
    </p:spTree>
    <p:extLst>
      <p:ext uri="{BB962C8B-B14F-4D97-AF65-F5344CB8AC3E}">
        <p14:creationId xmlns:p14="http://schemas.microsoft.com/office/powerpoint/2010/main" val="43604795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0" y="1"/>
            <a:ext cx="9144000" cy="447674"/>
          </a:xfrm>
          <a:prstGeom prst="rect">
            <a:avLst/>
          </a:prstGeom>
          <a:solidFill>
            <a:srgbClr val="00335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7" name="Title 8"/>
          <p:cNvSpPr txBox="1">
            <a:spLocks/>
          </p:cNvSpPr>
          <p:nvPr/>
        </p:nvSpPr>
        <p:spPr>
          <a:xfrm>
            <a:off x="355600" y="104775"/>
            <a:ext cx="5168900" cy="246221"/>
          </a:xfrm>
          <a:prstGeom prst="rect">
            <a:avLst/>
          </a:prstGeom>
        </p:spPr>
        <p:txBody>
          <a:bodyPr vert="horz" wrap="square" lIns="0" tIns="0" rIns="0" bIns="0">
            <a:spAutoFit/>
          </a:bodyPr>
          <a:lstStyle>
            <a:lvl1pPr algn="l" defTabSz="457200" rtl="0" eaLnBrk="1" latinLnBrk="0" hangingPunct="1">
              <a:spcBef>
                <a:spcPct val="0"/>
              </a:spcBef>
              <a:buNone/>
              <a:defRPr sz="1600" b="1" i="0" kern="1200">
                <a:solidFill>
                  <a:srgbClr val="FFFFFF"/>
                </a:solidFill>
                <a:latin typeface="Arial"/>
                <a:ea typeface="+mj-ea"/>
                <a:cs typeface="Arial"/>
              </a:defRPr>
            </a:lvl1pPr>
          </a:lstStyle>
          <a:p>
            <a:r>
              <a:rPr lang="en-US" dirty="0">
                <a:latin typeface="Arial" pitchFamily="34" charset="0"/>
                <a:cs typeface="Arial" pitchFamily="34" charset="0"/>
              </a:rPr>
              <a:t>Part 2.0: Target Language</a:t>
            </a:r>
            <a:endParaRPr lang="en-US" sz="1400" dirty="0">
              <a:latin typeface="Arial" pitchFamily="34" charset="0"/>
              <a:cs typeface="Arial" pitchFamily="34" charset="0"/>
            </a:endParaRPr>
          </a:p>
        </p:txBody>
      </p:sp>
      <p:sp>
        <p:nvSpPr>
          <p:cNvPr id="8" name="Text Placeholder 16"/>
          <p:cNvSpPr txBox="1">
            <a:spLocks/>
          </p:cNvSpPr>
          <p:nvPr/>
        </p:nvSpPr>
        <p:spPr>
          <a:xfrm>
            <a:off x="5549900" y="95250"/>
            <a:ext cx="3238500" cy="260350"/>
          </a:xfrm>
          <a:prstGeom prst="rect">
            <a:avLst/>
          </a:prstGeom>
        </p:spPr>
        <p:txBody>
          <a:bodyPr vert="horz" lIns="0" tIns="0" rIns="0" bIns="0">
            <a:normAutofit/>
          </a:bodyPr>
          <a:lstStyle>
            <a:lvl1pPr marL="0" indent="0" algn="r" defTabSz="457200" rtl="0" eaLnBrk="1" latinLnBrk="0" hangingPunct="1">
              <a:spcBef>
                <a:spcPct val="20000"/>
              </a:spcBef>
              <a:buFont typeface="Arial"/>
              <a:buNone/>
              <a:defRPr sz="1600" b="0" i="0" kern="1200">
                <a:solidFill>
                  <a:schemeClr val="bg1"/>
                </a:solidFill>
                <a:latin typeface="Arial"/>
                <a:ea typeface="+mn-ea"/>
                <a:cs typeface="Arial"/>
              </a:defRPr>
            </a:lvl1pPr>
            <a:lvl2pPr marL="457200" indent="0" algn="l" defTabSz="457200" rtl="0" eaLnBrk="1" latinLnBrk="0" hangingPunct="1">
              <a:spcBef>
                <a:spcPct val="20000"/>
              </a:spcBef>
              <a:buFont typeface="Arial"/>
              <a:buNone/>
              <a:defRPr sz="1600" b="0" i="0" kern="1200">
                <a:solidFill>
                  <a:srgbClr val="F12C3E"/>
                </a:solidFill>
                <a:latin typeface="Arial"/>
                <a:ea typeface="+mn-ea"/>
                <a:cs typeface="Arial"/>
              </a:defRPr>
            </a:lvl2pPr>
            <a:lvl3pPr marL="914400" indent="0" algn="l" defTabSz="457200" rtl="0" eaLnBrk="1" latinLnBrk="0" hangingPunct="1">
              <a:spcBef>
                <a:spcPct val="20000"/>
              </a:spcBef>
              <a:buFont typeface="Arial"/>
              <a:buNone/>
              <a:defRPr sz="1600" b="0" i="0" kern="1200">
                <a:solidFill>
                  <a:srgbClr val="F12C3E"/>
                </a:solidFill>
                <a:latin typeface="Arial"/>
                <a:ea typeface="+mn-ea"/>
                <a:cs typeface="Arial"/>
              </a:defRPr>
            </a:lvl3pPr>
            <a:lvl4pPr marL="1371600" indent="0" algn="l" defTabSz="457200" rtl="0" eaLnBrk="1" latinLnBrk="0" hangingPunct="1">
              <a:spcBef>
                <a:spcPct val="20000"/>
              </a:spcBef>
              <a:buFont typeface="Arial"/>
              <a:buNone/>
              <a:defRPr sz="1600" b="0" i="0" kern="1200">
                <a:solidFill>
                  <a:srgbClr val="F12C3E"/>
                </a:solidFill>
                <a:latin typeface="Arial"/>
                <a:ea typeface="+mn-ea"/>
                <a:cs typeface="Arial"/>
              </a:defRPr>
            </a:lvl4pPr>
            <a:lvl5pPr marL="1828800" indent="0" algn="l" defTabSz="457200" rtl="0" eaLnBrk="1" latinLnBrk="0" hangingPunct="1">
              <a:spcBef>
                <a:spcPct val="20000"/>
              </a:spcBef>
              <a:buFont typeface="Arial"/>
              <a:buNone/>
              <a:defRPr sz="1600" b="0" i="0" kern="1200">
                <a:solidFill>
                  <a:srgbClr val="F12C3E"/>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latin typeface="Arial" pitchFamily="34" charset="0"/>
                <a:cs typeface="Arial" pitchFamily="34" charset="0"/>
              </a:rPr>
              <a:t>Activity 2.1: Practice</a:t>
            </a:r>
            <a:endParaRPr lang="en-GB" sz="1400" dirty="0">
              <a:latin typeface="Arial" pitchFamily="34" charset="0"/>
              <a:cs typeface="Arial" pitchFamily="34" charset="0"/>
            </a:endParaRPr>
          </a:p>
        </p:txBody>
      </p:sp>
      <p:pic>
        <p:nvPicPr>
          <p:cNvPr id="29" name="Picture 1"/>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781174" y="1129151"/>
            <a:ext cx="1998160" cy="1332107"/>
          </a:xfrm>
          <a:prstGeom prst="rect">
            <a:avLst/>
          </a:prstGeom>
        </p:spPr>
      </p:pic>
      <p:grpSp>
        <p:nvGrpSpPr>
          <p:cNvPr id="14" name="Group 1"/>
          <p:cNvGrpSpPr/>
          <p:nvPr/>
        </p:nvGrpSpPr>
        <p:grpSpPr>
          <a:xfrm>
            <a:off x="1781335" y="2427450"/>
            <a:ext cx="1998502" cy="304800"/>
            <a:chOff x="828674" y="2504451"/>
            <a:chExt cx="2717800" cy="304800"/>
          </a:xfrm>
        </p:grpSpPr>
        <p:pic>
          <p:nvPicPr>
            <p:cNvPr id="17" name="Picture 16"/>
            <p:cNvPicPr>
              <a:picLocks noChangeAspect="1"/>
            </p:cNvPicPr>
            <p:nvPr/>
          </p:nvPicPr>
          <p:blipFill>
            <a:blip r:embed="rId4"/>
            <a:stretch>
              <a:fillRect/>
            </a:stretch>
          </p:blipFill>
          <p:spPr>
            <a:xfrm>
              <a:off x="828674" y="2504451"/>
              <a:ext cx="2717800" cy="304800"/>
            </a:xfrm>
            <a:prstGeom prst="rect">
              <a:avLst/>
            </a:prstGeom>
          </p:spPr>
        </p:pic>
        <p:sp>
          <p:nvSpPr>
            <p:cNvPr id="18" name="TextBox 17"/>
            <p:cNvSpPr txBox="1"/>
            <p:nvPr/>
          </p:nvSpPr>
          <p:spPr>
            <a:xfrm>
              <a:off x="868891" y="2580651"/>
              <a:ext cx="2637367" cy="152400"/>
            </a:xfrm>
            <a:prstGeom prst="rect">
              <a:avLst/>
            </a:prstGeom>
          </p:spPr>
          <p:txBody>
            <a:bodyPr wrap="square" lIns="0" tIns="0" rIns="0" bIns="0" rtlCol="0" anchor="ctr">
              <a:noAutofit/>
            </a:bodyPr>
            <a:lstStyle/>
            <a:p>
              <a:pPr algn="ctr"/>
              <a:r>
                <a:rPr lang="en-US" sz="1600" i="0" dirty="0" smtClean="0">
                  <a:solidFill>
                    <a:srgbClr val="253551"/>
                  </a:solidFill>
                  <a:latin typeface="Arial" pitchFamily="34" charset="0"/>
                  <a:cs typeface="Arial" pitchFamily="34" charset="0"/>
                </a:rPr>
                <a:t>A</a:t>
              </a:r>
              <a:endParaRPr lang="en-US" sz="1600" i="0" dirty="0">
                <a:solidFill>
                  <a:srgbClr val="253551"/>
                </a:solidFill>
                <a:latin typeface="Arial" pitchFamily="34" charset="0"/>
                <a:cs typeface="Arial" pitchFamily="34" charset="0"/>
              </a:endParaRPr>
            </a:p>
          </p:txBody>
        </p:sp>
      </p:grpSp>
      <p:grpSp>
        <p:nvGrpSpPr>
          <p:cNvPr id="19" name="Group 2"/>
          <p:cNvGrpSpPr/>
          <p:nvPr/>
        </p:nvGrpSpPr>
        <p:grpSpPr>
          <a:xfrm>
            <a:off x="5367337" y="2427450"/>
            <a:ext cx="1985962" cy="304800"/>
            <a:chOff x="828674" y="2504451"/>
            <a:chExt cx="2717800" cy="304800"/>
          </a:xfrm>
        </p:grpSpPr>
        <p:pic>
          <p:nvPicPr>
            <p:cNvPr id="20" name="Picture 19"/>
            <p:cNvPicPr>
              <a:picLocks noChangeAspect="1"/>
            </p:cNvPicPr>
            <p:nvPr/>
          </p:nvPicPr>
          <p:blipFill>
            <a:blip r:embed="rId4"/>
            <a:stretch>
              <a:fillRect/>
            </a:stretch>
          </p:blipFill>
          <p:spPr>
            <a:xfrm>
              <a:off x="828674" y="2504451"/>
              <a:ext cx="2717800" cy="304800"/>
            </a:xfrm>
            <a:prstGeom prst="rect">
              <a:avLst/>
            </a:prstGeom>
          </p:spPr>
        </p:pic>
        <p:sp>
          <p:nvSpPr>
            <p:cNvPr id="21" name="TextBox 20"/>
            <p:cNvSpPr txBox="1"/>
            <p:nvPr/>
          </p:nvSpPr>
          <p:spPr>
            <a:xfrm>
              <a:off x="868891" y="2580651"/>
              <a:ext cx="2637367" cy="152400"/>
            </a:xfrm>
            <a:prstGeom prst="rect">
              <a:avLst/>
            </a:prstGeom>
          </p:spPr>
          <p:txBody>
            <a:bodyPr wrap="square" lIns="0" tIns="0" rIns="0" bIns="0" rtlCol="0" anchor="ctr">
              <a:noAutofit/>
            </a:bodyPr>
            <a:lstStyle/>
            <a:p>
              <a:pPr algn="ctr"/>
              <a:r>
                <a:rPr lang="en-US" sz="1600" dirty="0" smtClean="0">
                  <a:solidFill>
                    <a:srgbClr val="253551"/>
                  </a:solidFill>
                  <a:latin typeface="Arial" pitchFamily="34" charset="0"/>
                  <a:cs typeface="Arial" pitchFamily="34" charset="0"/>
                </a:rPr>
                <a:t>B</a:t>
              </a:r>
              <a:endParaRPr lang="en-US" sz="1600" i="0" dirty="0">
                <a:solidFill>
                  <a:srgbClr val="253551"/>
                </a:solidFill>
                <a:latin typeface="Arial" pitchFamily="34" charset="0"/>
                <a:cs typeface="Arial" pitchFamily="34" charset="0"/>
              </a:endParaRPr>
            </a:p>
          </p:txBody>
        </p:sp>
      </p:grpSp>
      <p:pic>
        <p:nvPicPr>
          <p:cNvPr id="25" name="Picture 24"/>
          <p:cNvPicPr>
            <a:picLocks noChangeAspect="1"/>
          </p:cNvPicPr>
          <p:nvPr/>
        </p:nvPicPr>
        <p:blipFill rotWithShape="1">
          <a:blip r:embed="rId5" cstate="screen">
            <a:extLst>
              <a:ext uri="{28A0092B-C50C-407E-A947-70E740481C1C}">
                <a14:useLocalDpi xmlns:a14="http://schemas.microsoft.com/office/drawing/2010/main"/>
              </a:ext>
            </a:extLst>
          </a:blip>
          <a:srcRect/>
          <a:stretch/>
        </p:blipFill>
        <p:spPr>
          <a:xfrm>
            <a:off x="2047175" y="2841431"/>
            <a:ext cx="1466157" cy="1792562"/>
          </a:xfrm>
          <a:prstGeom prst="rect">
            <a:avLst/>
          </a:prstGeom>
        </p:spPr>
      </p:pic>
      <p:grpSp>
        <p:nvGrpSpPr>
          <p:cNvPr id="22" name="Group 3"/>
          <p:cNvGrpSpPr/>
          <p:nvPr/>
        </p:nvGrpSpPr>
        <p:grpSpPr>
          <a:xfrm>
            <a:off x="1781335" y="4479297"/>
            <a:ext cx="1998000" cy="304800"/>
            <a:chOff x="828674" y="2504451"/>
            <a:chExt cx="2717800" cy="304800"/>
          </a:xfrm>
        </p:grpSpPr>
        <p:pic>
          <p:nvPicPr>
            <p:cNvPr id="23" name="Picture 22"/>
            <p:cNvPicPr>
              <a:picLocks noChangeAspect="1"/>
            </p:cNvPicPr>
            <p:nvPr/>
          </p:nvPicPr>
          <p:blipFill>
            <a:blip r:embed="rId4"/>
            <a:stretch>
              <a:fillRect/>
            </a:stretch>
          </p:blipFill>
          <p:spPr>
            <a:xfrm>
              <a:off x="828674" y="2504451"/>
              <a:ext cx="2717800" cy="304800"/>
            </a:xfrm>
            <a:prstGeom prst="rect">
              <a:avLst/>
            </a:prstGeom>
          </p:spPr>
        </p:pic>
        <p:sp>
          <p:nvSpPr>
            <p:cNvPr id="24" name="TextBox 23"/>
            <p:cNvSpPr txBox="1"/>
            <p:nvPr/>
          </p:nvSpPr>
          <p:spPr>
            <a:xfrm>
              <a:off x="868891" y="2580651"/>
              <a:ext cx="2637367" cy="152400"/>
            </a:xfrm>
            <a:prstGeom prst="rect">
              <a:avLst/>
            </a:prstGeom>
          </p:spPr>
          <p:txBody>
            <a:bodyPr wrap="square" lIns="0" tIns="0" rIns="0" bIns="0" rtlCol="0" anchor="ctr">
              <a:noAutofit/>
            </a:bodyPr>
            <a:lstStyle/>
            <a:p>
              <a:pPr algn="ctr"/>
              <a:r>
                <a:rPr lang="en-US" sz="1600" i="0" dirty="0" smtClean="0">
                  <a:solidFill>
                    <a:srgbClr val="253551"/>
                  </a:solidFill>
                  <a:latin typeface="Arial" pitchFamily="34" charset="0"/>
                  <a:cs typeface="Arial" pitchFamily="34" charset="0"/>
                </a:rPr>
                <a:t>C</a:t>
              </a:r>
              <a:endParaRPr lang="en-US" sz="1600" i="0" dirty="0">
                <a:solidFill>
                  <a:srgbClr val="253551"/>
                </a:solidFill>
                <a:latin typeface="Arial" pitchFamily="34" charset="0"/>
                <a:cs typeface="Arial" pitchFamily="34" charset="0"/>
              </a:endParaRPr>
            </a:p>
          </p:txBody>
        </p:sp>
      </p:grpSp>
      <p:grpSp>
        <p:nvGrpSpPr>
          <p:cNvPr id="26" name="Group 4"/>
          <p:cNvGrpSpPr/>
          <p:nvPr/>
        </p:nvGrpSpPr>
        <p:grpSpPr>
          <a:xfrm>
            <a:off x="5367337" y="4478034"/>
            <a:ext cx="1987200" cy="304800"/>
            <a:chOff x="871074" y="2504451"/>
            <a:chExt cx="2635184" cy="304800"/>
          </a:xfrm>
        </p:grpSpPr>
        <p:pic>
          <p:nvPicPr>
            <p:cNvPr id="27" name="Picture 26"/>
            <p:cNvPicPr>
              <a:picLocks noChangeAspect="1"/>
            </p:cNvPicPr>
            <p:nvPr/>
          </p:nvPicPr>
          <p:blipFill>
            <a:blip r:embed="rId4"/>
            <a:stretch>
              <a:fillRect/>
            </a:stretch>
          </p:blipFill>
          <p:spPr>
            <a:xfrm>
              <a:off x="871074" y="2504451"/>
              <a:ext cx="2635184" cy="304800"/>
            </a:xfrm>
            <a:prstGeom prst="rect">
              <a:avLst/>
            </a:prstGeom>
          </p:spPr>
        </p:pic>
        <p:sp>
          <p:nvSpPr>
            <p:cNvPr id="28" name="TextBox 27"/>
            <p:cNvSpPr txBox="1"/>
            <p:nvPr/>
          </p:nvSpPr>
          <p:spPr>
            <a:xfrm>
              <a:off x="945313" y="2580651"/>
              <a:ext cx="2484521" cy="152400"/>
            </a:xfrm>
            <a:prstGeom prst="rect">
              <a:avLst/>
            </a:prstGeom>
          </p:spPr>
          <p:txBody>
            <a:bodyPr wrap="square" lIns="0" tIns="0" rIns="0" bIns="0" rtlCol="0" anchor="ctr">
              <a:noAutofit/>
            </a:bodyPr>
            <a:lstStyle/>
            <a:p>
              <a:pPr algn="ctr"/>
              <a:r>
                <a:rPr lang="en-US" sz="1600" i="0" dirty="0" smtClean="0">
                  <a:solidFill>
                    <a:srgbClr val="253551"/>
                  </a:solidFill>
                  <a:latin typeface="Arial" pitchFamily="34" charset="0"/>
                  <a:cs typeface="Arial" pitchFamily="34" charset="0"/>
                </a:rPr>
                <a:t>D</a:t>
              </a:r>
              <a:endParaRPr lang="en-US" sz="1600" i="0" dirty="0">
                <a:solidFill>
                  <a:srgbClr val="253551"/>
                </a:solidFill>
                <a:latin typeface="Arial" pitchFamily="34" charset="0"/>
                <a:cs typeface="Arial" pitchFamily="34" charset="0"/>
              </a:endParaRPr>
            </a:p>
          </p:txBody>
        </p:sp>
      </p:grpSp>
      <p:pic>
        <p:nvPicPr>
          <p:cNvPr id="38" name="Picture 37"/>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5598954" y="2957025"/>
            <a:ext cx="1519360" cy="1521009"/>
          </a:xfrm>
          <a:prstGeom prst="rect">
            <a:avLst/>
          </a:prstGeom>
        </p:spPr>
      </p:pic>
      <p:pic>
        <p:nvPicPr>
          <p:cNvPr id="31" name="Picture 30"/>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5363970" y="1305689"/>
            <a:ext cx="1989329" cy="1121761"/>
          </a:xfrm>
          <a:prstGeom prst="rect">
            <a:avLst/>
          </a:prstGeom>
        </p:spPr>
      </p:pic>
      <p:sp>
        <p:nvSpPr>
          <p:cNvPr id="30" name="Rectangle 29"/>
          <p:cNvSpPr/>
          <p:nvPr/>
        </p:nvSpPr>
        <p:spPr>
          <a:xfrm>
            <a:off x="0" y="446088"/>
            <a:ext cx="9144000" cy="72000"/>
          </a:xfrm>
          <a:prstGeom prst="rect">
            <a:avLst/>
          </a:prstGeom>
          <a:solidFill>
            <a:srgbClr val="F12C3E">
              <a:alpha val="75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Rectangle 31"/>
          <p:cNvSpPr/>
          <p:nvPr/>
        </p:nvSpPr>
        <p:spPr>
          <a:xfrm>
            <a:off x="1" y="446088"/>
            <a:ext cx="358774" cy="72000"/>
          </a:xfrm>
          <a:prstGeom prst="rect">
            <a:avLst/>
          </a:prstGeom>
          <a:solidFill>
            <a:srgbClr val="F12C3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029438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 name="Picture 46"/>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781174" y="1155401"/>
            <a:ext cx="1998504" cy="1246685"/>
          </a:xfrm>
          <a:prstGeom prst="rect">
            <a:avLst/>
          </a:prstGeom>
        </p:spPr>
      </p:pic>
      <p:sp>
        <p:nvSpPr>
          <p:cNvPr id="15" name="Rectangle 14"/>
          <p:cNvSpPr/>
          <p:nvPr/>
        </p:nvSpPr>
        <p:spPr>
          <a:xfrm>
            <a:off x="0" y="1"/>
            <a:ext cx="9144000" cy="447674"/>
          </a:xfrm>
          <a:prstGeom prst="rect">
            <a:avLst/>
          </a:prstGeom>
          <a:solidFill>
            <a:srgbClr val="00335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7" name="Title 8"/>
          <p:cNvSpPr txBox="1">
            <a:spLocks/>
          </p:cNvSpPr>
          <p:nvPr/>
        </p:nvSpPr>
        <p:spPr>
          <a:xfrm>
            <a:off x="355600" y="104775"/>
            <a:ext cx="5168900" cy="246221"/>
          </a:xfrm>
          <a:prstGeom prst="rect">
            <a:avLst/>
          </a:prstGeom>
        </p:spPr>
        <p:txBody>
          <a:bodyPr vert="horz" wrap="square" lIns="0" tIns="0" rIns="0" bIns="0">
            <a:spAutoFit/>
          </a:bodyPr>
          <a:lstStyle>
            <a:lvl1pPr algn="l" defTabSz="457200" rtl="0" eaLnBrk="1" latinLnBrk="0" hangingPunct="1">
              <a:spcBef>
                <a:spcPct val="0"/>
              </a:spcBef>
              <a:buNone/>
              <a:defRPr sz="1600" b="1" i="0" kern="1200">
                <a:solidFill>
                  <a:srgbClr val="FFFFFF"/>
                </a:solidFill>
                <a:latin typeface="Arial"/>
                <a:ea typeface="+mj-ea"/>
                <a:cs typeface="Arial"/>
              </a:defRPr>
            </a:lvl1pPr>
          </a:lstStyle>
          <a:p>
            <a:r>
              <a:rPr lang="en-US" dirty="0">
                <a:latin typeface="Arial" pitchFamily="34" charset="0"/>
                <a:cs typeface="Arial" pitchFamily="34" charset="0"/>
              </a:rPr>
              <a:t>Part 2.0: Target Language</a:t>
            </a:r>
            <a:endParaRPr lang="en-US" sz="1400" dirty="0">
              <a:latin typeface="Arial" pitchFamily="34" charset="0"/>
              <a:cs typeface="Arial" pitchFamily="34" charset="0"/>
            </a:endParaRPr>
          </a:p>
        </p:txBody>
      </p:sp>
      <p:sp>
        <p:nvSpPr>
          <p:cNvPr id="8" name="Text Placeholder 16"/>
          <p:cNvSpPr txBox="1">
            <a:spLocks/>
          </p:cNvSpPr>
          <p:nvPr/>
        </p:nvSpPr>
        <p:spPr>
          <a:xfrm>
            <a:off x="5549900" y="95250"/>
            <a:ext cx="3238500" cy="260350"/>
          </a:xfrm>
          <a:prstGeom prst="rect">
            <a:avLst/>
          </a:prstGeom>
        </p:spPr>
        <p:txBody>
          <a:bodyPr vert="horz" lIns="0" tIns="0" rIns="0" bIns="0">
            <a:normAutofit/>
          </a:bodyPr>
          <a:lstStyle>
            <a:lvl1pPr marL="0" indent="0" algn="r" defTabSz="457200" rtl="0" eaLnBrk="1" latinLnBrk="0" hangingPunct="1">
              <a:spcBef>
                <a:spcPct val="20000"/>
              </a:spcBef>
              <a:buFont typeface="Arial"/>
              <a:buNone/>
              <a:defRPr sz="1600" b="0" i="0" kern="1200">
                <a:solidFill>
                  <a:schemeClr val="bg1"/>
                </a:solidFill>
                <a:latin typeface="Arial"/>
                <a:ea typeface="+mn-ea"/>
                <a:cs typeface="Arial"/>
              </a:defRPr>
            </a:lvl1pPr>
            <a:lvl2pPr marL="457200" indent="0" algn="l" defTabSz="457200" rtl="0" eaLnBrk="1" latinLnBrk="0" hangingPunct="1">
              <a:spcBef>
                <a:spcPct val="20000"/>
              </a:spcBef>
              <a:buFont typeface="Arial"/>
              <a:buNone/>
              <a:defRPr sz="1600" b="0" i="0" kern="1200">
                <a:solidFill>
                  <a:srgbClr val="F12C3E"/>
                </a:solidFill>
                <a:latin typeface="Arial"/>
                <a:ea typeface="+mn-ea"/>
                <a:cs typeface="Arial"/>
              </a:defRPr>
            </a:lvl2pPr>
            <a:lvl3pPr marL="914400" indent="0" algn="l" defTabSz="457200" rtl="0" eaLnBrk="1" latinLnBrk="0" hangingPunct="1">
              <a:spcBef>
                <a:spcPct val="20000"/>
              </a:spcBef>
              <a:buFont typeface="Arial"/>
              <a:buNone/>
              <a:defRPr sz="1600" b="0" i="0" kern="1200">
                <a:solidFill>
                  <a:srgbClr val="F12C3E"/>
                </a:solidFill>
                <a:latin typeface="Arial"/>
                <a:ea typeface="+mn-ea"/>
                <a:cs typeface="Arial"/>
              </a:defRPr>
            </a:lvl3pPr>
            <a:lvl4pPr marL="1371600" indent="0" algn="l" defTabSz="457200" rtl="0" eaLnBrk="1" latinLnBrk="0" hangingPunct="1">
              <a:spcBef>
                <a:spcPct val="20000"/>
              </a:spcBef>
              <a:buFont typeface="Arial"/>
              <a:buNone/>
              <a:defRPr sz="1600" b="0" i="0" kern="1200">
                <a:solidFill>
                  <a:srgbClr val="F12C3E"/>
                </a:solidFill>
                <a:latin typeface="Arial"/>
                <a:ea typeface="+mn-ea"/>
                <a:cs typeface="Arial"/>
              </a:defRPr>
            </a:lvl4pPr>
            <a:lvl5pPr marL="1828800" indent="0" algn="l" defTabSz="457200" rtl="0" eaLnBrk="1" latinLnBrk="0" hangingPunct="1">
              <a:spcBef>
                <a:spcPct val="20000"/>
              </a:spcBef>
              <a:buFont typeface="Arial"/>
              <a:buNone/>
              <a:defRPr sz="1600" b="0" i="0" kern="1200">
                <a:solidFill>
                  <a:srgbClr val="F12C3E"/>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latin typeface="Arial" pitchFamily="34" charset="0"/>
                <a:cs typeface="Arial" pitchFamily="34" charset="0"/>
              </a:rPr>
              <a:t>Activity 2.1: Practice</a:t>
            </a:r>
            <a:endParaRPr lang="en-GB" sz="1400" dirty="0">
              <a:latin typeface="Arial" pitchFamily="34" charset="0"/>
              <a:cs typeface="Arial" pitchFamily="34" charset="0"/>
            </a:endParaRPr>
          </a:p>
        </p:txBody>
      </p:sp>
      <p:pic>
        <p:nvPicPr>
          <p:cNvPr id="48" name="Picture 47"/>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5366514" y="1104305"/>
            <a:ext cx="1985962" cy="1323974"/>
          </a:xfrm>
          <a:prstGeom prst="rect">
            <a:avLst/>
          </a:prstGeom>
        </p:spPr>
      </p:pic>
      <p:pic>
        <p:nvPicPr>
          <p:cNvPr id="49" name="Picture 48"/>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5366515" y="3014496"/>
            <a:ext cx="1985961" cy="1461814"/>
          </a:xfrm>
          <a:prstGeom prst="rect">
            <a:avLst/>
          </a:prstGeom>
          <a:solidFill>
            <a:srgbClr val="DBD7CB"/>
          </a:solidFill>
        </p:spPr>
      </p:pic>
      <p:pic>
        <p:nvPicPr>
          <p:cNvPr id="50" name="Picture 49"/>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1781174" y="2929844"/>
            <a:ext cx="1998302" cy="1498726"/>
          </a:xfrm>
          <a:prstGeom prst="rect">
            <a:avLst/>
          </a:prstGeom>
        </p:spPr>
      </p:pic>
      <p:grpSp>
        <p:nvGrpSpPr>
          <p:cNvPr id="25" name="Group 1"/>
          <p:cNvGrpSpPr/>
          <p:nvPr/>
        </p:nvGrpSpPr>
        <p:grpSpPr>
          <a:xfrm>
            <a:off x="1781174" y="2427450"/>
            <a:ext cx="1998502" cy="304800"/>
            <a:chOff x="828674" y="2504451"/>
            <a:chExt cx="2717800" cy="304800"/>
          </a:xfrm>
        </p:grpSpPr>
        <p:pic>
          <p:nvPicPr>
            <p:cNvPr id="36" name="Picture 35"/>
            <p:cNvPicPr>
              <a:picLocks noChangeAspect="1"/>
            </p:cNvPicPr>
            <p:nvPr/>
          </p:nvPicPr>
          <p:blipFill>
            <a:blip r:embed="rId7"/>
            <a:stretch>
              <a:fillRect/>
            </a:stretch>
          </p:blipFill>
          <p:spPr>
            <a:xfrm>
              <a:off x="828674" y="2504451"/>
              <a:ext cx="2717800" cy="304800"/>
            </a:xfrm>
            <a:prstGeom prst="rect">
              <a:avLst/>
            </a:prstGeom>
          </p:spPr>
        </p:pic>
        <p:sp>
          <p:nvSpPr>
            <p:cNvPr id="37" name="TextBox 36"/>
            <p:cNvSpPr txBox="1"/>
            <p:nvPr/>
          </p:nvSpPr>
          <p:spPr>
            <a:xfrm>
              <a:off x="868891" y="2580651"/>
              <a:ext cx="2637367" cy="152400"/>
            </a:xfrm>
            <a:prstGeom prst="rect">
              <a:avLst/>
            </a:prstGeom>
          </p:spPr>
          <p:txBody>
            <a:bodyPr wrap="square" lIns="0" tIns="0" rIns="0" bIns="0" rtlCol="0" anchor="ctr">
              <a:noAutofit/>
            </a:bodyPr>
            <a:lstStyle/>
            <a:p>
              <a:pPr algn="ctr"/>
              <a:r>
                <a:rPr lang="en-US" sz="1600" i="0" dirty="0" smtClean="0">
                  <a:solidFill>
                    <a:srgbClr val="253551"/>
                  </a:solidFill>
                  <a:latin typeface="Arial" pitchFamily="34" charset="0"/>
                  <a:cs typeface="Arial" pitchFamily="34" charset="0"/>
                </a:rPr>
                <a:t>A</a:t>
              </a:r>
              <a:endParaRPr lang="en-US" sz="1600" i="0" dirty="0">
                <a:solidFill>
                  <a:srgbClr val="253551"/>
                </a:solidFill>
                <a:latin typeface="Arial" pitchFamily="34" charset="0"/>
                <a:cs typeface="Arial" pitchFamily="34" charset="0"/>
              </a:endParaRPr>
            </a:p>
          </p:txBody>
        </p:sp>
      </p:grpSp>
      <p:grpSp>
        <p:nvGrpSpPr>
          <p:cNvPr id="38" name="Group 2"/>
          <p:cNvGrpSpPr/>
          <p:nvPr/>
        </p:nvGrpSpPr>
        <p:grpSpPr>
          <a:xfrm>
            <a:off x="5367338" y="2427450"/>
            <a:ext cx="1985962" cy="304800"/>
            <a:chOff x="828674" y="2504451"/>
            <a:chExt cx="2717800" cy="304800"/>
          </a:xfrm>
        </p:grpSpPr>
        <p:pic>
          <p:nvPicPr>
            <p:cNvPr id="39" name="Picture 38"/>
            <p:cNvPicPr>
              <a:picLocks noChangeAspect="1"/>
            </p:cNvPicPr>
            <p:nvPr/>
          </p:nvPicPr>
          <p:blipFill>
            <a:blip r:embed="rId7"/>
            <a:stretch>
              <a:fillRect/>
            </a:stretch>
          </p:blipFill>
          <p:spPr>
            <a:xfrm>
              <a:off x="828674" y="2504451"/>
              <a:ext cx="2717800" cy="304800"/>
            </a:xfrm>
            <a:prstGeom prst="rect">
              <a:avLst/>
            </a:prstGeom>
          </p:spPr>
        </p:pic>
        <p:sp>
          <p:nvSpPr>
            <p:cNvPr id="40" name="TextBox 39"/>
            <p:cNvSpPr txBox="1"/>
            <p:nvPr/>
          </p:nvSpPr>
          <p:spPr>
            <a:xfrm>
              <a:off x="868891" y="2580651"/>
              <a:ext cx="2637367" cy="152400"/>
            </a:xfrm>
            <a:prstGeom prst="rect">
              <a:avLst/>
            </a:prstGeom>
          </p:spPr>
          <p:txBody>
            <a:bodyPr wrap="square" lIns="0" tIns="0" rIns="0" bIns="0" rtlCol="0" anchor="ctr">
              <a:noAutofit/>
            </a:bodyPr>
            <a:lstStyle/>
            <a:p>
              <a:pPr algn="ctr"/>
              <a:r>
                <a:rPr lang="en-US" sz="1600" dirty="0" smtClean="0">
                  <a:solidFill>
                    <a:srgbClr val="253551"/>
                  </a:solidFill>
                  <a:latin typeface="Arial" pitchFamily="34" charset="0"/>
                  <a:cs typeface="Arial" pitchFamily="34" charset="0"/>
                </a:rPr>
                <a:t>B</a:t>
              </a:r>
              <a:endParaRPr lang="en-US" sz="1600" i="0" dirty="0">
                <a:solidFill>
                  <a:srgbClr val="253551"/>
                </a:solidFill>
                <a:latin typeface="Arial" pitchFamily="34" charset="0"/>
                <a:cs typeface="Arial" pitchFamily="34" charset="0"/>
              </a:endParaRPr>
            </a:p>
          </p:txBody>
        </p:sp>
      </p:grpSp>
      <p:grpSp>
        <p:nvGrpSpPr>
          <p:cNvPr id="41" name="Group 3"/>
          <p:cNvGrpSpPr/>
          <p:nvPr/>
        </p:nvGrpSpPr>
        <p:grpSpPr>
          <a:xfrm>
            <a:off x="1752601" y="4479297"/>
            <a:ext cx="2027238" cy="304800"/>
            <a:chOff x="828674" y="2504451"/>
            <a:chExt cx="2717800" cy="304800"/>
          </a:xfrm>
        </p:grpSpPr>
        <p:pic>
          <p:nvPicPr>
            <p:cNvPr id="42" name="Picture 41"/>
            <p:cNvPicPr>
              <a:picLocks noChangeAspect="1"/>
            </p:cNvPicPr>
            <p:nvPr/>
          </p:nvPicPr>
          <p:blipFill>
            <a:blip r:embed="rId7"/>
            <a:stretch>
              <a:fillRect/>
            </a:stretch>
          </p:blipFill>
          <p:spPr>
            <a:xfrm>
              <a:off x="828674" y="2504451"/>
              <a:ext cx="2717800" cy="304800"/>
            </a:xfrm>
            <a:prstGeom prst="rect">
              <a:avLst/>
            </a:prstGeom>
          </p:spPr>
        </p:pic>
        <p:sp>
          <p:nvSpPr>
            <p:cNvPr id="43" name="TextBox 42"/>
            <p:cNvSpPr txBox="1"/>
            <p:nvPr/>
          </p:nvSpPr>
          <p:spPr>
            <a:xfrm>
              <a:off x="868891" y="2580651"/>
              <a:ext cx="2637367" cy="152400"/>
            </a:xfrm>
            <a:prstGeom prst="rect">
              <a:avLst/>
            </a:prstGeom>
          </p:spPr>
          <p:txBody>
            <a:bodyPr wrap="square" lIns="0" tIns="0" rIns="0" bIns="0" rtlCol="0" anchor="ctr">
              <a:noAutofit/>
            </a:bodyPr>
            <a:lstStyle/>
            <a:p>
              <a:pPr algn="ctr"/>
              <a:r>
                <a:rPr lang="en-US" sz="1600" i="0" dirty="0" smtClean="0">
                  <a:solidFill>
                    <a:srgbClr val="253551"/>
                  </a:solidFill>
                  <a:latin typeface="Arial" pitchFamily="34" charset="0"/>
                  <a:cs typeface="Arial" pitchFamily="34" charset="0"/>
                </a:rPr>
                <a:t>C</a:t>
              </a:r>
              <a:endParaRPr lang="en-US" sz="1600" i="0" dirty="0">
                <a:solidFill>
                  <a:srgbClr val="253551"/>
                </a:solidFill>
                <a:latin typeface="Arial" pitchFamily="34" charset="0"/>
                <a:cs typeface="Arial" pitchFamily="34" charset="0"/>
              </a:endParaRPr>
            </a:p>
          </p:txBody>
        </p:sp>
      </p:grpSp>
      <p:grpSp>
        <p:nvGrpSpPr>
          <p:cNvPr id="44" name="Group 4"/>
          <p:cNvGrpSpPr/>
          <p:nvPr/>
        </p:nvGrpSpPr>
        <p:grpSpPr>
          <a:xfrm>
            <a:off x="5367338" y="4479297"/>
            <a:ext cx="1985961" cy="304800"/>
            <a:chOff x="871074" y="2504451"/>
            <a:chExt cx="2635184" cy="304800"/>
          </a:xfrm>
        </p:grpSpPr>
        <p:pic>
          <p:nvPicPr>
            <p:cNvPr id="45" name="Picture 44"/>
            <p:cNvPicPr>
              <a:picLocks noChangeAspect="1"/>
            </p:cNvPicPr>
            <p:nvPr/>
          </p:nvPicPr>
          <p:blipFill>
            <a:blip r:embed="rId7"/>
            <a:stretch>
              <a:fillRect/>
            </a:stretch>
          </p:blipFill>
          <p:spPr>
            <a:xfrm>
              <a:off x="871074" y="2504451"/>
              <a:ext cx="2635184" cy="304800"/>
            </a:xfrm>
            <a:prstGeom prst="rect">
              <a:avLst/>
            </a:prstGeom>
          </p:spPr>
        </p:pic>
        <p:sp>
          <p:nvSpPr>
            <p:cNvPr id="46" name="TextBox 45"/>
            <p:cNvSpPr txBox="1"/>
            <p:nvPr/>
          </p:nvSpPr>
          <p:spPr>
            <a:xfrm>
              <a:off x="945313" y="2580651"/>
              <a:ext cx="2484521" cy="152400"/>
            </a:xfrm>
            <a:prstGeom prst="rect">
              <a:avLst/>
            </a:prstGeom>
          </p:spPr>
          <p:txBody>
            <a:bodyPr wrap="square" lIns="0" tIns="0" rIns="0" bIns="0" rtlCol="0" anchor="ctr">
              <a:noAutofit/>
            </a:bodyPr>
            <a:lstStyle/>
            <a:p>
              <a:pPr algn="ctr"/>
              <a:r>
                <a:rPr lang="en-US" sz="1600" i="0" dirty="0" smtClean="0">
                  <a:solidFill>
                    <a:srgbClr val="253551"/>
                  </a:solidFill>
                  <a:latin typeface="Arial" pitchFamily="34" charset="0"/>
                  <a:cs typeface="Arial" pitchFamily="34" charset="0"/>
                </a:rPr>
                <a:t>D</a:t>
              </a:r>
              <a:endParaRPr lang="en-US" sz="1600" i="0" dirty="0">
                <a:solidFill>
                  <a:srgbClr val="253551"/>
                </a:solidFill>
                <a:latin typeface="Arial" pitchFamily="34" charset="0"/>
                <a:cs typeface="Arial" pitchFamily="34" charset="0"/>
              </a:endParaRPr>
            </a:p>
          </p:txBody>
        </p:sp>
      </p:grpSp>
      <p:sp>
        <p:nvSpPr>
          <p:cNvPr id="24" name="Rectangle 23"/>
          <p:cNvSpPr/>
          <p:nvPr/>
        </p:nvSpPr>
        <p:spPr>
          <a:xfrm>
            <a:off x="0" y="446088"/>
            <a:ext cx="9144000" cy="72000"/>
          </a:xfrm>
          <a:prstGeom prst="rect">
            <a:avLst/>
          </a:prstGeom>
          <a:solidFill>
            <a:srgbClr val="F12C3E">
              <a:alpha val="75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ectangle 25"/>
          <p:cNvSpPr/>
          <p:nvPr/>
        </p:nvSpPr>
        <p:spPr>
          <a:xfrm>
            <a:off x="1" y="446088"/>
            <a:ext cx="358774" cy="72000"/>
          </a:xfrm>
          <a:prstGeom prst="rect">
            <a:avLst/>
          </a:prstGeom>
          <a:solidFill>
            <a:srgbClr val="F12C3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3792968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0" y="1"/>
            <a:ext cx="9144000" cy="447674"/>
          </a:xfrm>
          <a:prstGeom prst="rect">
            <a:avLst/>
          </a:prstGeom>
          <a:solidFill>
            <a:srgbClr val="00335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7" name="Title 8"/>
          <p:cNvSpPr txBox="1">
            <a:spLocks/>
          </p:cNvSpPr>
          <p:nvPr/>
        </p:nvSpPr>
        <p:spPr>
          <a:xfrm>
            <a:off x="355600" y="104775"/>
            <a:ext cx="5168900" cy="246221"/>
          </a:xfrm>
          <a:prstGeom prst="rect">
            <a:avLst/>
          </a:prstGeom>
        </p:spPr>
        <p:txBody>
          <a:bodyPr vert="horz" wrap="square" lIns="0" tIns="0" rIns="0" bIns="0">
            <a:spAutoFit/>
          </a:bodyPr>
          <a:lstStyle>
            <a:lvl1pPr algn="l" defTabSz="457200" rtl="0" eaLnBrk="1" latinLnBrk="0" hangingPunct="1">
              <a:spcBef>
                <a:spcPct val="0"/>
              </a:spcBef>
              <a:buNone/>
              <a:defRPr sz="1600" b="1" i="0" kern="1200">
                <a:solidFill>
                  <a:srgbClr val="FFFFFF"/>
                </a:solidFill>
                <a:latin typeface="Arial"/>
                <a:ea typeface="+mj-ea"/>
                <a:cs typeface="Arial"/>
              </a:defRPr>
            </a:lvl1pPr>
          </a:lstStyle>
          <a:p>
            <a:r>
              <a:rPr lang="en-US" dirty="0">
                <a:latin typeface="Arial" pitchFamily="34" charset="0"/>
                <a:cs typeface="Arial" pitchFamily="34" charset="0"/>
              </a:rPr>
              <a:t>Part 2.0: Target Language</a:t>
            </a:r>
            <a:endParaRPr lang="en-US" sz="1400" dirty="0">
              <a:latin typeface="Arial" pitchFamily="34" charset="0"/>
              <a:cs typeface="Arial" pitchFamily="34" charset="0"/>
            </a:endParaRPr>
          </a:p>
        </p:txBody>
      </p:sp>
      <p:sp>
        <p:nvSpPr>
          <p:cNvPr id="8" name="Text Placeholder 16"/>
          <p:cNvSpPr txBox="1">
            <a:spLocks/>
          </p:cNvSpPr>
          <p:nvPr/>
        </p:nvSpPr>
        <p:spPr>
          <a:xfrm>
            <a:off x="5549900" y="95250"/>
            <a:ext cx="3238500" cy="260350"/>
          </a:xfrm>
          <a:prstGeom prst="rect">
            <a:avLst/>
          </a:prstGeom>
        </p:spPr>
        <p:txBody>
          <a:bodyPr vert="horz" lIns="0" tIns="0" rIns="0" bIns="0">
            <a:normAutofit/>
          </a:bodyPr>
          <a:lstStyle>
            <a:lvl1pPr marL="0" indent="0" algn="r" defTabSz="457200" rtl="0" eaLnBrk="1" latinLnBrk="0" hangingPunct="1">
              <a:spcBef>
                <a:spcPct val="20000"/>
              </a:spcBef>
              <a:buFont typeface="Arial"/>
              <a:buNone/>
              <a:defRPr sz="1600" b="0" i="0" kern="1200">
                <a:solidFill>
                  <a:schemeClr val="bg1"/>
                </a:solidFill>
                <a:latin typeface="Arial"/>
                <a:ea typeface="+mn-ea"/>
                <a:cs typeface="Arial"/>
              </a:defRPr>
            </a:lvl1pPr>
            <a:lvl2pPr marL="457200" indent="0" algn="l" defTabSz="457200" rtl="0" eaLnBrk="1" latinLnBrk="0" hangingPunct="1">
              <a:spcBef>
                <a:spcPct val="20000"/>
              </a:spcBef>
              <a:buFont typeface="Arial"/>
              <a:buNone/>
              <a:defRPr sz="1600" b="0" i="0" kern="1200">
                <a:solidFill>
                  <a:srgbClr val="F12C3E"/>
                </a:solidFill>
                <a:latin typeface="Arial"/>
                <a:ea typeface="+mn-ea"/>
                <a:cs typeface="Arial"/>
              </a:defRPr>
            </a:lvl2pPr>
            <a:lvl3pPr marL="914400" indent="0" algn="l" defTabSz="457200" rtl="0" eaLnBrk="1" latinLnBrk="0" hangingPunct="1">
              <a:spcBef>
                <a:spcPct val="20000"/>
              </a:spcBef>
              <a:buFont typeface="Arial"/>
              <a:buNone/>
              <a:defRPr sz="1600" b="0" i="0" kern="1200">
                <a:solidFill>
                  <a:srgbClr val="F12C3E"/>
                </a:solidFill>
                <a:latin typeface="Arial"/>
                <a:ea typeface="+mn-ea"/>
                <a:cs typeface="Arial"/>
              </a:defRPr>
            </a:lvl3pPr>
            <a:lvl4pPr marL="1371600" indent="0" algn="l" defTabSz="457200" rtl="0" eaLnBrk="1" latinLnBrk="0" hangingPunct="1">
              <a:spcBef>
                <a:spcPct val="20000"/>
              </a:spcBef>
              <a:buFont typeface="Arial"/>
              <a:buNone/>
              <a:defRPr sz="1600" b="0" i="0" kern="1200">
                <a:solidFill>
                  <a:srgbClr val="F12C3E"/>
                </a:solidFill>
                <a:latin typeface="Arial"/>
                <a:ea typeface="+mn-ea"/>
                <a:cs typeface="Arial"/>
              </a:defRPr>
            </a:lvl4pPr>
            <a:lvl5pPr marL="1828800" indent="0" algn="l" defTabSz="457200" rtl="0" eaLnBrk="1" latinLnBrk="0" hangingPunct="1">
              <a:spcBef>
                <a:spcPct val="20000"/>
              </a:spcBef>
              <a:buFont typeface="Arial"/>
              <a:buNone/>
              <a:defRPr sz="1600" b="0" i="0" kern="1200">
                <a:solidFill>
                  <a:srgbClr val="F12C3E"/>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latin typeface="Arial" pitchFamily="34" charset="0"/>
                <a:cs typeface="Arial" pitchFamily="34" charset="0"/>
              </a:rPr>
              <a:t>Activity 2.1: Extension</a:t>
            </a:r>
            <a:endParaRPr lang="en-GB" sz="1400" dirty="0">
              <a:latin typeface="Arial" pitchFamily="34" charset="0"/>
              <a:cs typeface="Arial" pitchFamily="34" charset="0"/>
            </a:endParaRPr>
          </a:p>
        </p:txBody>
      </p:sp>
      <p:sp>
        <p:nvSpPr>
          <p:cNvPr id="9" name="TextBox 8"/>
          <p:cNvSpPr txBox="1"/>
          <p:nvPr/>
        </p:nvSpPr>
        <p:spPr>
          <a:xfrm>
            <a:off x="4227673" y="2908063"/>
            <a:ext cx="798617" cy="400110"/>
          </a:xfrm>
          <a:prstGeom prst="rect">
            <a:avLst/>
          </a:prstGeom>
          <a:noFill/>
        </p:spPr>
        <p:txBody>
          <a:bodyPr wrap="none" rtlCol="0">
            <a:spAutoFit/>
          </a:bodyPr>
          <a:lstStyle/>
          <a:p>
            <a:pPr algn="ctr"/>
            <a:r>
              <a:rPr lang="en-US" sz="2000" b="1" dirty="0" smtClean="0">
                <a:solidFill>
                  <a:srgbClr val="003359"/>
                </a:solidFill>
                <a:latin typeface="Arial" pitchFamily="34" charset="0"/>
                <a:cs typeface="Arial" pitchFamily="34" charset="0"/>
              </a:rPr>
              <a:t>buy?</a:t>
            </a:r>
            <a:endParaRPr lang="en-US" sz="2000" b="1" dirty="0">
              <a:solidFill>
                <a:srgbClr val="003359"/>
              </a:solidFill>
              <a:latin typeface="Arial" pitchFamily="34" charset="0"/>
              <a:cs typeface="Arial" pitchFamily="34" charset="0"/>
            </a:endParaRPr>
          </a:p>
        </p:txBody>
      </p:sp>
      <p:pic>
        <p:nvPicPr>
          <p:cNvPr id="13" name="Picture 12"/>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941389" y="3003319"/>
            <a:ext cx="2838450" cy="1770652"/>
          </a:xfrm>
          <a:prstGeom prst="rect">
            <a:avLst/>
          </a:prstGeom>
        </p:spPr>
      </p:pic>
      <p:sp>
        <p:nvSpPr>
          <p:cNvPr id="10" name="TextBox 9"/>
          <p:cNvSpPr txBox="1"/>
          <p:nvPr/>
        </p:nvSpPr>
        <p:spPr>
          <a:xfrm flipH="1">
            <a:off x="4296045" y="3729094"/>
            <a:ext cx="556602" cy="400110"/>
          </a:xfrm>
          <a:prstGeom prst="rect">
            <a:avLst/>
          </a:prstGeom>
          <a:noFill/>
        </p:spPr>
        <p:txBody>
          <a:bodyPr wrap="square" rtlCol="0">
            <a:spAutoFit/>
          </a:bodyPr>
          <a:lstStyle/>
          <a:p>
            <a:pPr algn="ctr"/>
            <a:r>
              <a:rPr lang="en-US" sz="2000" b="1" dirty="0" smtClean="0">
                <a:latin typeface="Arial" pitchFamily="34" charset="0"/>
                <a:cs typeface="Arial" pitchFamily="34" charset="0"/>
              </a:rPr>
              <a:t>or</a:t>
            </a:r>
            <a:endParaRPr lang="en-US" sz="2000" b="1" dirty="0">
              <a:latin typeface="Arial" pitchFamily="34" charset="0"/>
              <a:cs typeface="Arial" pitchFamily="34" charset="0"/>
            </a:endParaRPr>
          </a:p>
        </p:txBody>
      </p:sp>
      <p:pic>
        <p:nvPicPr>
          <p:cNvPr id="14" name="Picture 13"/>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5466640" y="2996608"/>
            <a:ext cx="2676111" cy="1784074"/>
          </a:xfrm>
          <a:prstGeom prst="rect">
            <a:avLst/>
          </a:prstGeom>
        </p:spPr>
      </p:pic>
      <p:pic>
        <p:nvPicPr>
          <p:cNvPr id="17" name="Picture 16"/>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bwMode="auto">
          <a:xfrm>
            <a:off x="3829091" y="863355"/>
            <a:ext cx="1569600" cy="1883084"/>
          </a:xfrm>
          <a:prstGeom prst="rect">
            <a:avLst/>
          </a:prstGeom>
          <a:noFill/>
          <a:ln w="9525">
            <a:noFill/>
            <a:miter lim="800000"/>
            <a:headEnd/>
            <a:tailEnd/>
          </a:ln>
        </p:spPr>
      </p:pic>
      <p:sp>
        <p:nvSpPr>
          <p:cNvPr id="19" name="TextBox 18"/>
          <p:cNvSpPr txBox="1"/>
          <p:nvPr/>
        </p:nvSpPr>
        <p:spPr>
          <a:xfrm>
            <a:off x="438615" y="1362935"/>
            <a:ext cx="3053852" cy="648000"/>
          </a:xfrm>
          <a:prstGeom prst="rect">
            <a:avLst/>
          </a:prstGeom>
          <a:solidFill>
            <a:srgbClr val="F9B1BA"/>
          </a:solidFill>
          <a:ln w="161925" cap="rnd">
            <a:solidFill>
              <a:srgbClr val="F9B1BA"/>
            </a:solidFill>
          </a:ln>
          <a:effectLst/>
        </p:spPr>
        <p:txBody>
          <a:bodyPr wrap="square" lIns="0" tIns="0" rIns="0" bIns="0" rtlCol="0" anchor="ctr" anchorCtr="1">
            <a:noAutofit/>
          </a:bodyPr>
          <a:lstStyle/>
          <a:p>
            <a:pPr algn="ctr" fontAlgn="auto">
              <a:spcBef>
                <a:spcPct val="50000"/>
              </a:spcBef>
              <a:spcAft>
                <a:spcPts val="0"/>
              </a:spcAft>
              <a:defRPr/>
            </a:pPr>
            <a:r>
              <a:rPr lang="en-US" sz="1600" dirty="0">
                <a:latin typeface="Arial" pitchFamily="34" charset="0"/>
                <a:cs typeface="Arial" pitchFamily="34" charset="0"/>
              </a:rPr>
              <a:t>Would you like to buy a bag of onions or a box of lettuce?</a:t>
            </a:r>
          </a:p>
        </p:txBody>
      </p:sp>
      <p:sp>
        <p:nvSpPr>
          <p:cNvPr id="20" name="Right Triangle 19"/>
          <p:cNvSpPr/>
          <p:nvPr/>
        </p:nvSpPr>
        <p:spPr>
          <a:xfrm rot="16200000" flipH="1" flipV="1">
            <a:off x="3571901" y="1795384"/>
            <a:ext cx="146051" cy="146051"/>
          </a:xfrm>
          <a:prstGeom prst="rtTriangle">
            <a:avLst/>
          </a:prstGeom>
          <a:solidFill>
            <a:srgbClr val="F9B1B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sp>
        <p:nvSpPr>
          <p:cNvPr id="22" name="TextBox 21"/>
          <p:cNvSpPr txBox="1"/>
          <p:nvPr/>
        </p:nvSpPr>
        <p:spPr>
          <a:xfrm flipH="1">
            <a:off x="5603055" y="1373438"/>
            <a:ext cx="3132001" cy="648000"/>
          </a:xfrm>
          <a:prstGeom prst="rect">
            <a:avLst/>
          </a:prstGeom>
          <a:solidFill>
            <a:srgbClr val="C7EDF6"/>
          </a:solidFill>
          <a:ln w="161925" cap="rnd">
            <a:solidFill>
              <a:srgbClr val="C7EDF6"/>
            </a:solidFill>
          </a:ln>
          <a:effectLst/>
        </p:spPr>
        <p:txBody>
          <a:bodyPr wrap="square" lIns="0" tIns="0" rIns="0" bIns="0" rtlCol="0" anchor="ctr" anchorCtr="1">
            <a:noAutofit/>
          </a:bodyPr>
          <a:lstStyle/>
          <a:p>
            <a:pPr algn="ctr" fontAlgn="auto">
              <a:spcBef>
                <a:spcPct val="50000"/>
              </a:spcBef>
              <a:spcAft>
                <a:spcPts val="0"/>
              </a:spcAft>
              <a:defRPr/>
            </a:pPr>
            <a:r>
              <a:rPr lang="en-US" sz="1600" dirty="0">
                <a:latin typeface="Arial" pitchFamily="34" charset="0"/>
                <a:cs typeface="Arial" pitchFamily="34" charset="0"/>
              </a:rPr>
              <a:t>I’d like </a:t>
            </a:r>
            <a:r>
              <a:rPr lang="en-US" sz="1600" u="dotted" dirty="0" smtClean="0">
                <a:latin typeface="Arial" pitchFamily="34" charset="0"/>
                <a:cs typeface="Arial" pitchFamily="34" charset="0"/>
              </a:rPr>
              <a:t>                        </a:t>
            </a:r>
            <a:r>
              <a:rPr lang="en-US" sz="1600" dirty="0" smtClean="0">
                <a:latin typeface="Arial" pitchFamily="34" charset="0"/>
                <a:cs typeface="Arial" pitchFamily="34" charset="0"/>
              </a:rPr>
              <a:t> </a:t>
            </a:r>
            <a:r>
              <a:rPr lang="en-US" sz="1600" dirty="0">
                <a:latin typeface="Arial" pitchFamily="34" charset="0"/>
                <a:cs typeface="Arial" pitchFamily="34" charset="0"/>
              </a:rPr>
              <a:t>onions.</a:t>
            </a:r>
          </a:p>
        </p:txBody>
      </p:sp>
      <p:sp>
        <p:nvSpPr>
          <p:cNvPr id="23" name="Right Triangle 22"/>
          <p:cNvSpPr/>
          <p:nvPr/>
        </p:nvSpPr>
        <p:spPr>
          <a:xfrm rot="10800000" flipV="1">
            <a:off x="5385161" y="1804897"/>
            <a:ext cx="147600" cy="146051"/>
          </a:xfrm>
          <a:prstGeom prst="rtTriangle">
            <a:avLst/>
          </a:prstGeom>
          <a:solidFill>
            <a:srgbClr val="D0ECF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sp>
        <p:nvSpPr>
          <p:cNvPr id="24" name="TextBox 23"/>
          <p:cNvSpPr txBox="1"/>
          <p:nvPr/>
        </p:nvSpPr>
        <p:spPr>
          <a:xfrm>
            <a:off x="6356985" y="1531566"/>
            <a:ext cx="1601721" cy="338554"/>
          </a:xfrm>
          <a:prstGeom prst="rect">
            <a:avLst/>
          </a:prstGeom>
          <a:noFill/>
        </p:spPr>
        <p:txBody>
          <a:bodyPr wrap="none" rtlCol="0" anchor="ctr">
            <a:spAutoFit/>
          </a:bodyPr>
          <a:lstStyle/>
          <a:p>
            <a:pPr algn="ctr"/>
            <a:r>
              <a:rPr lang="en-US" sz="1600" dirty="0">
                <a:solidFill>
                  <a:srgbClr val="003359"/>
                </a:solidFill>
                <a:latin typeface="Arial" pitchFamily="34" charset="0"/>
                <a:cs typeface="Arial" pitchFamily="34" charset="0"/>
              </a:rPr>
              <a:t>t</a:t>
            </a:r>
            <a:r>
              <a:rPr lang="en-US" sz="1600" dirty="0" smtClean="0">
                <a:solidFill>
                  <a:srgbClr val="003359"/>
                </a:solidFill>
                <a:latin typeface="Arial" pitchFamily="34" charset="0"/>
                <a:cs typeface="Arial" pitchFamily="34" charset="0"/>
              </a:rPr>
              <a:t>o buy a bag of </a:t>
            </a:r>
            <a:endParaRPr lang="en-US" sz="1600" kern="1200" dirty="0">
              <a:solidFill>
                <a:srgbClr val="003359"/>
              </a:solidFill>
              <a:latin typeface="Arial" pitchFamily="34" charset="0"/>
              <a:cs typeface="Arial" pitchFamily="34" charset="0"/>
            </a:endParaRPr>
          </a:p>
        </p:txBody>
      </p:sp>
      <p:sp>
        <p:nvSpPr>
          <p:cNvPr id="18" name="Rectangle 17"/>
          <p:cNvSpPr/>
          <p:nvPr/>
        </p:nvSpPr>
        <p:spPr>
          <a:xfrm>
            <a:off x="0" y="446088"/>
            <a:ext cx="9144000" cy="72000"/>
          </a:xfrm>
          <a:prstGeom prst="rect">
            <a:avLst/>
          </a:prstGeom>
          <a:solidFill>
            <a:srgbClr val="F12C3E">
              <a:alpha val="75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Rectangle 20"/>
          <p:cNvSpPr/>
          <p:nvPr/>
        </p:nvSpPr>
        <p:spPr>
          <a:xfrm>
            <a:off x="1" y="446088"/>
            <a:ext cx="358774" cy="72000"/>
          </a:xfrm>
          <a:prstGeom prst="rect">
            <a:avLst/>
          </a:prstGeom>
          <a:solidFill>
            <a:srgbClr val="F12C3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28112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2" grpId="0" animBg="1"/>
      <p:bldP spid="23" grpId="0" animBg="1"/>
      <p:bldP spid="2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0" y="1"/>
            <a:ext cx="9144000" cy="447674"/>
          </a:xfrm>
          <a:prstGeom prst="rect">
            <a:avLst/>
          </a:prstGeom>
          <a:solidFill>
            <a:srgbClr val="00335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7" name="Title 8"/>
          <p:cNvSpPr txBox="1">
            <a:spLocks/>
          </p:cNvSpPr>
          <p:nvPr/>
        </p:nvSpPr>
        <p:spPr>
          <a:xfrm>
            <a:off x="355600" y="104775"/>
            <a:ext cx="5168900" cy="246221"/>
          </a:xfrm>
          <a:prstGeom prst="rect">
            <a:avLst/>
          </a:prstGeom>
        </p:spPr>
        <p:txBody>
          <a:bodyPr vert="horz" wrap="square" lIns="0" tIns="0" rIns="0" bIns="0">
            <a:spAutoFit/>
          </a:bodyPr>
          <a:lstStyle>
            <a:lvl1pPr algn="l" defTabSz="457200" rtl="0" eaLnBrk="1" latinLnBrk="0" hangingPunct="1">
              <a:spcBef>
                <a:spcPct val="0"/>
              </a:spcBef>
              <a:buNone/>
              <a:defRPr sz="1600" b="1" i="0" kern="1200">
                <a:solidFill>
                  <a:srgbClr val="FFFFFF"/>
                </a:solidFill>
                <a:latin typeface="Arial"/>
                <a:ea typeface="+mj-ea"/>
                <a:cs typeface="Arial"/>
              </a:defRPr>
            </a:lvl1pPr>
          </a:lstStyle>
          <a:p>
            <a:r>
              <a:rPr lang="en-US" dirty="0">
                <a:latin typeface="Arial" pitchFamily="34" charset="0"/>
                <a:cs typeface="Arial" pitchFamily="34" charset="0"/>
              </a:rPr>
              <a:t>Part 2.0: Target Language</a:t>
            </a:r>
            <a:endParaRPr lang="en-US" sz="1400" dirty="0">
              <a:latin typeface="Arial" pitchFamily="34" charset="0"/>
              <a:cs typeface="Arial" pitchFamily="34" charset="0"/>
            </a:endParaRPr>
          </a:p>
        </p:txBody>
      </p:sp>
      <p:sp>
        <p:nvSpPr>
          <p:cNvPr id="8" name="Text Placeholder 16"/>
          <p:cNvSpPr txBox="1">
            <a:spLocks/>
          </p:cNvSpPr>
          <p:nvPr/>
        </p:nvSpPr>
        <p:spPr>
          <a:xfrm>
            <a:off x="5549900" y="95250"/>
            <a:ext cx="3238500" cy="260350"/>
          </a:xfrm>
          <a:prstGeom prst="rect">
            <a:avLst/>
          </a:prstGeom>
        </p:spPr>
        <p:txBody>
          <a:bodyPr vert="horz" lIns="0" tIns="0" rIns="0" bIns="0">
            <a:normAutofit/>
          </a:bodyPr>
          <a:lstStyle>
            <a:lvl1pPr marL="0" indent="0" algn="r" defTabSz="457200" rtl="0" eaLnBrk="1" latinLnBrk="0" hangingPunct="1">
              <a:spcBef>
                <a:spcPct val="20000"/>
              </a:spcBef>
              <a:buFont typeface="Arial"/>
              <a:buNone/>
              <a:defRPr sz="1600" b="0" i="0" kern="1200">
                <a:solidFill>
                  <a:schemeClr val="bg1"/>
                </a:solidFill>
                <a:latin typeface="Arial"/>
                <a:ea typeface="+mn-ea"/>
                <a:cs typeface="Arial"/>
              </a:defRPr>
            </a:lvl1pPr>
            <a:lvl2pPr marL="457200" indent="0" algn="l" defTabSz="457200" rtl="0" eaLnBrk="1" latinLnBrk="0" hangingPunct="1">
              <a:spcBef>
                <a:spcPct val="20000"/>
              </a:spcBef>
              <a:buFont typeface="Arial"/>
              <a:buNone/>
              <a:defRPr sz="1600" b="0" i="0" kern="1200">
                <a:solidFill>
                  <a:srgbClr val="F12C3E"/>
                </a:solidFill>
                <a:latin typeface="Arial"/>
                <a:ea typeface="+mn-ea"/>
                <a:cs typeface="Arial"/>
              </a:defRPr>
            </a:lvl2pPr>
            <a:lvl3pPr marL="914400" indent="0" algn="l" defTabSz="457200" rtl="0" eaLnBrk="1" latinLnBrk="0" hangingPunct="1">
              <a:spcBef>
                <a:spcPct val="20000"/>
              </a:spcBef>
              <a:buFont typeface="Arial"/>
              <a:buNone/>
              <a:defRPr sz="1600" b="0" i="0" kern="1200">
                <a:solidFill>
                  <a:srgbClr val="F12C3E"/>
                </a:solidFill>
                <a:latin typeface="Arial"/>
                <a:ea typeface="+mn-ea"/>
                <a:cs typeface="Arial"/>
              </a:defRPr>
            </a:lvl3pPr>
            <a:lvl4pPr marL="1371600" indent="0" algn="l" defTabSz="457200" rtl="0" eaLnBrk="1" latinLnBrk="0" hangingPunct="1">
              <a:spcBef>
                <a:spcPct val="20000"/>
              </a:spcBef>
              <a:buFont typeface="Arial"/>
              <a:buNone/>
              <a:defRPr sz="1600" b="0" i="0" kern="1200">
                <a:solidFill>
                  <a:srgbClr val="F12C3E"/>
                </a:solidFill>
                <a:latin typeface="Arial"/>
                <a:ea typeface="+mn-ea"/>
                <a:cs typeface="Arial"/>
              </a:defRPr>
            </a:lvl4pPr>
            <a:lvl5pPr marL="1828800" indent="0" algn="l" defTabSz="457200" rtl="0" eaLnBrk="1" latinLnBrk="0" hangingPunct="1">
              <a:spcBef>
                <a:spcPct val="20000"/>
              </a:spcBef>
              <a:buFont typeface="Arial"/>
              <a:buNone/>
              <a:defRPr sz="1600" b="0" i="0" kern="1200">
                <a:solidFill>
                  <a:srgbClr val="F12C3E"/>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latin typeface="Arial" pitchFamily="34" charset="0"/>
                <a:cs typeface="Arial" pitchFamily="34" charset="0"/>
              </a:rPr>
              <a:t>Activity 2.1: Extension</a:t>
            </a:r>
            <a:endParaRPr lang="en-GB" sz="1400" dirty="0">
              <a:latin typeface="Arial" pitchFamily="34" charset="0"/>
              <a:cs typeface="Arial" pitchFamily="34" charset="0"/>
            </a:endParaRPr>
          </a:p>
        </p:txBody>
      </p:sp>
      <p:pic>
        <p:nvPicPr>
          <p:cNvPr id="20" name="Picture 19"/>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355600" y="2309783"/>
            <a:ext cx="3424238" cy="2282825"/>
          </a:xfrm>
          <a:prstGeom prst="rect">
            <a:avLst/>
          </a:prstGeom>
          <a:solidFill>
            <a:srgbClr val="DBD7CB"/>
          </a:solidFill>
        </p:spPr>
      </p:pic>
      <p:sp>
        <p:nvSpPr>
          <p:cNvPr id="12" name="TextBox 11"/>
          <p:cNvSpPr txBox="1"/>
          <p:nvPr/>
        </p:nvSpPr>
        <p:spPr>
          <a:xfrm>
            <a:off x="4205875" y="1124240"/>
            <a:ext cx="798617" cy="400110"/>
          </a:xfrm>
          <a:prstGeom prst="rect">
            <a:avLst/>
          </a:prstGeom>
          <a:noFill/>
        </p:spPr>
        <p:txBody>
          <a:bodyPr wrap="none" rtlCol="0">
            <a:spAutoFit/>
          </a:bodyPr>
          <a:lstStyle/>
          <a:p>
            <a:pPr algn="ctr"/>
            <a:r>
              <a:rPr lang="en-US" sz="2000" b="1" dirty="0" smtClean="0">
                <a:solidFill>
                  <a:srgbClr val="003359"/>
                </a:solidFill>
                <a:latin typeface="Arial" pitchFamily="34" charset="0"/>
                <a:cs typeface="Arial" pitchFamily="34" charset="0"/>
              </a:rPr>
              <a:t>buy?</a:t>
            </a:r>
            <a:endParaRPr lang="en-US" sz="2000" b="1" dirty="0">
              <a:solidFill>
                <a:srgbClr val="003359"/>
              </a:solidFill>
              <a:latin typeface="Arial" pitchFamily="34" charset="0"/>
              <a:cs typeface="Arial" pitchFamily="34" charset="0"/>
            </a:endParaRPr>
          </a:p>
        </p:txBody>
      </p:sp>
      <p:sp>
        <p:nvSpPr>
          <p:cNvPr id="16" name="TextBox 15"/>
          <p:cNvSpPr txBox="1"/>
          <p:nvPr/>
        </p:nvSpPr>
        <p:spPr>
          <a:xfrm flipH="1">
            <a:off x="4297147" y="3112642"/>
            <a:ext cx="556602" cy="400110"/>
          </a:xfrm>
          <a:prstGeom prst="rect">
            <a:avLst/>
          </a:prstGeom>
          <a:noFill/>
        </p:spPr>
        <p:txBody>
          <a:bodyPr wrap="square" rtlCol="0">
            <a:spAutoFit/>
          </a:bodyPr>
          <a:lstStyle/>
          <a:p>
            <a:pPr algn="ctr"/>
            <a:r>
              <a:rPr lang="en-US" sz="2000" b="1" dirty="0" smtClean="0">
                <a:latin typeface="Arial" pitchFamily="34" charset="0"/>
                <a:cs typeface="Arial" pitchFamily="34" charset="0"/>
              </a:rPr>
              <a:t>or</a:t>
            </a:r>
            <a:endParaRPr lang="en-US" sz="2000" b="1" dirty="0">
              <a:latin typeface="Arial" pitchFamily="34" charset="0"/>
              <a:cs typeface="Arial" pitchFamily="34" charset="0"/>
            </a:endParaRPr>
          </a:p>
        </p:txBody>
      </p:sp>
      <p:pic>
        <p:nvPicPr>
          <p:cNvPr id="24" name="Picture 23"/>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5638566" y="2175076"/>
            <a:ext cx="3411556" cy="2558667"/>
          </a:xfrm>
          <a:prstGeom prst="rect">
            <a:avLst/>
          </a:prstGeom>
        </p:spPr>
      </p:pic>
      <p:sp>
        <p:nvSpPr>
          <p:cNvPr id="13" name="Rectangle 12"/>
          <p:cNvSpPr/>
          <p:nvPr/>
        </p:nvSpPr>
        <p:spPr>
          <a:xfrm>
            <a:off x="0" y="446088"/>
            <a:ext cx="9144000" cy="72000"/>
          </a:xfrm>
          <a:prstGeom prst="rect">
            <a:avLst/>
          </a:prstGeom>
          <a:solidFill>
            <a:srgbClr val="F12C3E">
              <a:alpha val="75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p:nvSpPr>
        <p:spPr>
          <a:xfrm>
            <a:off x="1" y="446088"/>
            <a:ext cx="358774" cy="72000"/>
          </a:xfrm>
          <a:prstGeom prst="rect">
            <a:avLst/>
          </a:prstGeom>
          <a:solidFill>
            <a:srgbClr val="F12C3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00972846"/>
      </p:ext>
    </p:extLst>
  </p:cSld>
  <p:clrMapOvr>
    <a:masterClrMapping/>
  </p:clrMapOvr>
  <p:timing>
    <p:tnLst>
      <p:par>
        <p:cTn id="1" dur="indefinite" restart="never" nodeType="tmRoot"/>
      </p:par>
    </p:tnLst>
  </p:timing>
</p:sld>
</file>

<file path=ppt/theme/theme1.xml><?xml version="1.0" encoding="utf-8"?>
<a:theme xmlns:a="http://schemas.openxmlformats.org/drawingml/2006/main" name="BLANK">
  <a:themeElements>
    <a:clrScheme name="WSE Online Encounters">
      <a:dk1>
        <a:srgbClr val="003359"/>
      </a:dk1>
      <a:lt1>
        <a:sysClr val="window" lastClr="FFFFFF"/>
      </a:lt1>
      <a:dk2>
        <a:srgbClr val="003359"/>
      </a:dk2>
      <a:lt2>
        <a:srgbClr val="FFFFFF"/>
      </a:lt2>
      <a:accent1>
        <a:srgbClr val="C6EDF6"/>
      </a:accent1>
      <a:accent2>
        <a:srgbClr val="F9B1BA"/>
      </a:accent2>
      <a:accent3>
        <a:srgbClr val="64CFE9"/>
      </a:accent3>
      <a:accent4>
        <a:srgbClr val="0082A9"/>
      </a:accent4>
      <a:accent5>
        <a:srgbClr val="FF8E7E"/>
      </a:accent5>
      <a:accent6>
        <a:srgbClr val="FFC3A4"/>
      </a:accent6>
      <a:hlink>
        <a:srgbClr val="95DCFF"/>
      </a:hlink>
      <a:folHlink>
        <a:srgbClr val="E0F4F8"/>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OnlIneEncounter_Levels8–11_Template</Template>
  <TotalTime>19438</TotalTime>
  <Words>6447</Words>
  <Application>Microsoft Office PowerPoint</Application>
  <PresentationFormat>On-screen Show (16:9)</PresentationFormat>
  <Paragraphs>1250</Paragraphs>
  <Slides>50</Slides>
  <Notes>49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50</vt:i4>
      </vt:variant>
    </vt:vector>
  </HeadingPairs>
  <TitlesOfParts>
    <vt:vector size="57" baseType="lpstr">
      <vt:lpstr>ＭＳ Ｐゴシック</vt:lpstr>
      <vt:lpstr>ＭＳ Ｐゴシック</vt:lpstr>
      <vt:lpstr>Arial</vt:lpstr>
      <vt:lpstr>Calibri</vt:lpstr>
      <vt:lpstr>Verdana</vt:lpstr>
      <vt:lpstr>Wingdings</vt:lpstr>
      <vt:lpstr>BLANK</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Sarah Wales-McGrath</dc:creator>
  <cp:lastModifiedBy>Thompson, John</cp:lastModifiedBy>
  <cp:revision>4331</cp:revision>
  <dcterms:created xsi:type="dcterms:W3CDTF">2015-08-31T15:30:45Z</dcterms:created>
  <dcterms:modified xsi:type="dcterms:W3CDTF">2017-05-12T19:01:16Z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
    <vt:lpwstr>Document</vt:lpwstr>
  </property>
  <property fmtid="{D5CDD505-2E9C-101B-9397-08002B2CF9AE}" pid="3" name="Application">
    <vt:lpwstr>Microsoft PowerPoint</vt:lpwstr>
  </property>
</Properties>
</file>