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4" r:id="rId4"/>
    <p:sldId id="260" r:id="rId5"/>
    <p:sldId id="289" r:id="rId6"/>
    <p:sldId id="308" r:id="rId7"/>
    <p:sldId id="309" r:id="rId8"/>
    <p:sldId id="310" r:id="rId9"/>
    <p:sldId id="311" r:id="rId10"/>
    <p:sldId id="290" r:id="rId11"/>
    <p:sldId id="313" r:id="rId12"/>
    <p:sldId id="291" r:id="rId13"/>
    <p:sldId id="314" r:id="rId14"/>
    <p:sldId id="296" r:id="rId15"/>
    <p:sldId id="299" r:id="rId16"/>
    <p:sldId id="297" r:id="rId17"/>
    <p:sldId id="300" r:id="rId18"/>
    <p:sldId id="298" r:id="rId19"/>
    <p:sldId id="301" r:id="rId20"/>
    <p:sldId id="302" r:id="rId21"/>
    <p:sldId id="303" r:id="rId22"/>
    <p:sldId id="304" r:id="rId23"/>
    <p:sldId id="306" r:id="rId24"/>
    <p:sldId id="312" r:id="rId25"/>
    <p:sldId id="315" r:id="rId26"/>
    <p:sldId id="316" r:id="rId27"/>
    <p:sldId id="317" r:id="rId28"/>
    <p:sldId id="318" r:id="rId29"/>
    <p:sldId id="31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94660"/>
  </p:normalViewPr>
  <p:slideViewPr>
    <p:cSldViewPr>
      <p:cViewPr>
        <p:scale>
          <a:sx n="80" d="100"/>
          <a:sy n="80" d="100"/>
        </p:scale>
        <p:origin x="-10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solidFill>
          <a:schemeClr val="accent1">
            <a:lumMod val="60000"/>
            <a:lumOff val="40000"/>
          </a:schemeClr>
        </a:solidFill>
      </dgm:spPr>
      <dgm:t>
        <a:bodyPr/>
        <a:lstStyle/>
        <a:p>
          <a:pPr algn="ctr"/>
          <a:r>
            <a:rPr lang="en-US" sz="2400" b="1">
              <a:solidFill>
                <a:sysClr val="windowText" lastClr="000000"/>
              </a:solidFill>
              <a:latin typeface="Times New Roman" panose="02020603050405020304" pitchFamily="18" charset="0"/>
              <a:cs typeface="Times New Roman" panose="02020603050405020304" pitchFamily="18" charset="0"/>
            </a:rPr>
            <a:t>The effects of Technology on Teenagers</a:t>
          </a:r>
          <a:endParaRPr lang="vi-VN" sz="2400" b="1">
            <a:solidFill>
              <a:sysClr val="windowText" lastClr="000000"/>
            </a:solidFill>
            <a:latin typeface="Times New Roman" panose="02020603050405020304" pitchFamily="18" charset="0"/>
            <a:cs typeface="Times New Roman" panose="02020603050405020304" pitchFamily="18" charset="0"/>
          </a:endParaRPr>
        </a:p>
      </dgm:t>
    </dgm:pt>
    <dgm:pt modelId="{3BB1553A-409D-4DBD-8D25-E44FA84C6564}" type="parTrans" cxnId="{23684EDC-2F19-4376-8CFB-C93587BB38C1}">
      <dgm:prSet/>
      <dgm:spPr/>
      <dgm:t>
        <a:bodyPr/>
        <a:lstStyle/>
        <a:p>
          <a:pPr algn="ctr"/>
          <a:endParaRPr lang="vi-VN"/>
        </a:p>
      </dgm:t>
    </dgm:pt>
    <dgm:pt modelId="{781F4F48-3ED8-4178-BB3B-AB7462AA4FEE}" type="sibTrans" cxnId="{23684EDC-2F19-4376-8CFB-C93587BB38C1}">
      <dgm:prSet/>
      <dgm:spPr/>
      <dgm:t>
        <a:bodyPr/>
        <a:lstStyle/>
        <a:p>
          <a:pPr algn="ctr"/>
          <a:endParaRPr lang="vi-VN"/>
        </a:p>
      </dgm:t>
    </dgm:pt>
    <dgm:pt modelId="{F8CBC9A0-3CA7-419B-87AD-D390255D1B94}">
      <dgm:prSet phldrT="[Text]" custT="1"/>
      <dgm:spPr>
        <a:solidFill>
          <a:schemeClr val="tx2">
            <a:lumMod val="20000"/>
            <a:lumOff val="80000"/>
          </a:schemeClr>
        </a:solidFill>
      </dgm:spPr>
      <dgm:t>
        <a:bodyPr/>
        <a:lstStyle/>
        <a:p>
          <a:pPr algn="ctr"/>
          <a:r>
            <a:rPr lang="en-US" sz="2400" b="0" i="0">
              <a:solidFill>
                <a:sysClr val="windowText" lastClr="000000"/>
              </a:solidFill>
              <a:latin typeface="Times New Roman" panose="02020603050405020304" pitchFamily="18" charset="0"/>
              <a:cs typeface="Times New Roman" panose="02020603050405020304" pitchFamily="18" charset="0"/>
            </a:rPr>
            <a:t>I</a:t>
          </a:r>
          <a:r>
            <a:rPr lang="vi-VN" sz="2400" b="0" i="0">
              <a:solidFill>
                <a:sysClr val="windowText" lastClr="000000"/>
              </a:solidFill>
              <a:latin typeface="Times New Roman" panose="02020603050405020304" pitchFamily="18" charset="0"/>
              <a:cs typeface="Times New Roman" panose="02020603050405020304" pitchFamily="18" charset="0"/>
            </a:rPr>
            <a:t>magination is unnecessary</a:t>
          </a:r>
          <a:endParaRPr lang="vi-VN" sz="2400">
            <a:solidFill>
              <a:sysClr val="windowText" lastClr="000000"/>
            </a:solidFill>
            <a:latin typeface="Times New Roman" panose="02020603050405020304" pitchFamily="18" charset="0"/>
            <a:cs typeface="Times New Roman" panose="02020603050405020304" pitchFamily="18" charset="0"/>
          </a:endParaRPr>
        </a:p>
      </dgm:t>
    </dgm:pt>
    <dgm:pt modelId="{A30DEE59-9909-45F6-A9B1-E4256B273B96}" type="parTrans" cxnId="{E1EE64DD-066D-4125-B68E-E3BFF39F78B8}">
      <dgm:prSet/>
      <dgm:spPr/>
      <dgm:t>
        <a:bodyPr/>
        <a:lstStyle/>
        <a:p>
          <a:pPr algn="ctr"/>
          <a:endParaRPr lang="vi-VN"/>
        </a:p>
      </dgm:t>
    </dgm:pt>
    <dgm:pt modelId="{9088829B-EF5F-4B73-AE48-83B135FAABC3}" type="sibTrans" cxnId="{E1EE64DD-066D-4125-B68E-E3BFF39F78B8}">
      <dgm:prSet/>
      <dgm:spPr/>
      <dgm:t>
        <a:bodyPr/>
        <a:lstStyle/>
        <a:p>
          <a:pPr algn="ctr"/>
          <a:endParaRPr lang="vi-VN"/>
        </a:p>
      </dgm:t>
    </dgm:pt>
    <dgm:pt modelId="{3701BBAB-11EF-4EBE-988E-419257E16560}">
      <dgm:prSet phldrT="[Text]" custT="1"/>
      <dgm:spPr>
        <a:solidFill>
          <a:schemeClr val="accent1">
            <a:lumMod val="40000"/>
            <a:lumOff val="60000"/>
          </a:schemeClr>
        </a:solidFill>
      </dgm:spPr>
      <dgm:t>
        <a:bodyPr/>
        <a:lstStyle/>
        <a:p>
          <a:pPr algn="ctr"/>
          <a:r>
            <a:rPr lang="en-US" sz="2400">
              <a:solidFill>
                <a:sysClr val="windowText" lastClr="000000"/>
              </a:solidFill>
              <a:latin typeface="Times New Roman" panose="02020603050405020304" pitchFamily="18" charset="0"/>
              <a:ea typeface="Tahoma" pitchFamily="34" charset="0"/>
              <a:cs typeface="Times New Roman" panose="02020603050405020304" pitchFamily="18" charset="0"/>
            </a:rPr>
            <a:t>[Your own idea]</a:t>
          </a:r>
          <a:endParaRPr lang="vi-VN" sz="2400">
            <a:solidFill>
              <a:sysClr val="windowText" lastClr="000000"/>
            </a:solidFill>
            <a:latin typeface="Times New Roman" panose="02020603050405020304" pitchFamily="18" charset="0"/>
            <a:ea typeface="Tahoma" pitchFamily="34" charset="0"/>
            <a:cs typeface="Times New Roman" panose="02020603050405020304" pitchFamily="18" charset="0"/>
          </a:endParaRPr>
        </a:p>
      </dgm:t>
    </dgm:pt>
    <dgm:pt modelId="{E7AD463D-9C47-44E7-B869-935EAC8F7004}" type="parTrans" cxnId="{43C61EE3-7934-422F-9A5F-32734020A48A}">
      <dgm:prSet/>
      <dgm:spPr/>
      <dgm:t>
        <a:bodyPr/>
        <a:lstStyle/>
        <a:p>
          <a:pPr algn="ctr"/>
          <a:endParaRPr lang="vi-VN"/>
        </a:p>
      </dgm:t>
    </dgm:pt>
    <dgm:pt modelId="{991FD4BE-66A1-4314-AFF8-69A23692C319}" type="sibTrans" cxnId="{43C61EE3-7934-422F-9A5F-32734020A48A}">
      <dgm:prSet/>
      <dgm:spPr/>
      <dgm:t>
        <a:bodyPr/>
        <a:lstStyle/>
        <a:p>
          <a:pPr algn="ctr"/>
          <a:endParaRPr lang="vi-VN"/>
        </a:p>
      </dgm:t>
    </dgm:pt>
    <dgm:pt modelId="{7625C417-3250-411C-99EF-138B2ED0726B}">
      <dgm:prSet phldrT="[Text]" custT="1"/>
      <dgm:spPr>
        <a:solidFill>
          <a:schemeClr val="tx2">
            <a:lumMod val="20000"/>
            <a:lumOff val="80000"/>
          </a:schemeClr>
        </a:solidFill>
      </dgm:spPr>
      <dgm:t>
        <a:bodyPr/>
        <a:lstStyle/>
        <a:p>
          <a:pPr algn="ctr"/>
          <a:r>
            <a:rPr lang="en-US" sz="2400" b="0" i="0">
              <a:solidFill>
                <a:sysClr val="windowText" lastClr="000000"/>
              </a:solidFill>
              <a:latin typeface="Times New Roman" panose="02020603050405020304" pitchFamily="18" charset="0"/>
              <a:cs typeface="Times New Roman" panose="02020603050405020304" pitchFamily="18" charset="0"/>
            </a:rPr>
            <a:t>M</a:t>
          </a:r>
          <a:r>
            <a:rPr lang="vi-VN" sz="2400" b="0" i="0">
              <a:solidFill>
                <a:sysClr val="windowText" lastClr="000000"/>
              </a:solidFill>
              <a:latin typeface="Times New Roman" panose="02020603050405020304" pitchFamily="18" charset="0"/>
              <a:cs typeface="Times New Roman" panose="02020603050405020304" pitchFamily="18" charset="0"/>
            </a:rPr>
            <a:t>emory is inhibited</a:t>
          </a:r>
          <a:endParaRPr lang="vi-VN" sz="2400">
            <a:solidFill>
              <a:sysClr val="windowText" lastClr="000000"/>
            </a:solidFill>
            <a:latin typeface="Times New Roman" panose="02020603050405020304" pitchFamily="18" charset="0"/>
            <a:cs typeface="Times New Roman" panose="02020603050405020304" pitchFamily="18" charset="0"/>
          </a:endParaRPr>
        </a:p>
      </dgm:t>
    </dgm:pt>
    <dgm:pt modelId="{292BA25E-88C9-4633-BA20-B810E9EB0A68}" type="parTrans" cxnId="{6110DCEC-170F-4BC4-AF98-A06D995BBDED}">
      <dgm:prSet/>
      <dgm:spPr/>
      <dgm:t>
        <a:bodyPr/>
        <a:lstStyle/>
        <a:p>
          <a:pPr algn="ctr"/>
          <a:endParaRPr lang="vi-VN"/>
        </a:p>
      </dgm:t>
    </dgm:pt>
    <dgm:pt modelId="{A9BBF17E-3279-4101-8414-A99CA8C5C9A6}" type="sibTrans" cxnId="{6110DCEC-170F-4BC4-AF98-A06D995BBDED}">
      <dgm:prSet/>
      <dgm:spPr/>
      <dgm:t>
        <a:bodyPr/>
        <a:lstStyle/>
        <a:p>
          <a:pPr algn="ctr"/>
          <a:endParaRPr lang="vi-VN"/>
        </a:p>
      </dgm:t>
    </dgm:pt>
    <dgm:pt modelId="{EB205139-B618-46AF-ACCB-1985583EF521}">
      <dgm:prSet phldrT="[Text]" custT="1"/>
      <dgm:spPr>
        <a:solidFill>
          <a:schemeClr val="tx2">
            <a:lumMod val="20000"/>
            <a:lumOff val="80000"/>
          </a:schemeClr>
        </a:solidFill>
      </dgm:spPr>
      <dgm:t>
        <a:bodyPr/>
        <a:lstStyle/>
        <a:p>
          <a:pPr algn="ctr"/>
          <a:r>
            <a:rPr lang="en-US" sz="2400">
              <a:solidFill>
                <a:sysClr val="windowText" lastClr="000000"/>
              </a:solidFill>
              <a:latin typeface="Times New Roman" pitchFamily="18" charset="0"/>
              <a:cs typeface="Times New Roman" pitchFamily="18" charset="0"/>
            </a:rPr>
            <a:t>Lack of outside activities</a:t>
          </a:r>
          <a:endParaRPr lang="vi-VN" sz="2400">
            <a:solidFill>
              <a:sysClr val="windowText" lastClr="000000"/>
            </a:solidFill>
            <a:latin typeface="Times New Roman" pitchFamily="18" charset="0"/>
            <a:cs typeface="Times New Roman" pitchFamily="18" charset="0"/>
          </a:endParaRPr>
        </a:p>
      </dgm:t>
    </dgm:pt>
    <dgm:pt modelId="{59E1FABF-46C6-4DCE-92E1-52B8DA5A6529}" type="parTrans" cxnId="{C296ECA3-D4FB-4FA3-8A1B-81D7EC0BA37C}">
      <dgm:prSet/>
      <dgm:spPr/>
      <dgm:t>
        <a:bodyPr/>
        <a:lstStyle/>
        <a:p>
          <a:pPr algn="ctr"/>
          <a:endParaRPr lang="vi-VN"/>
        </a:p>
      </dgm:t>
    </dgm:pt>
    <dgm:pt modelId="{800E809C-CD33-44F2-ABDC-B298947D1B89}" type="sibTrans" cxnId="{C296ECA3-D4FB-4FA3-8A1B-81D7EC0BA37C}">
      <dgm:prSet/>
      <dgm:spPr/>
      <dgm:t>
        <a:bodyPr/>
        <a:lstStyle/>
        <a:p>
          <a:pPr algn="ctr"/>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62222" custScaleY="174304" custLinFactNeighborX="-1139" custLinFactNeighborY="-224"/>
      <dgm:spPr/>
      <dgm:t>
        <a:bodyPr/>
        <a:lstStyle/>
        <a:p>
          <a:endParaRPr lang="vi-VN"/>
        </a:p>
      </dgm:t>
    </dgm:pt>
    <dgm:pt modelId="{924DF413-FC3D-42D3-97E3-65F94B5794A9}" type="pres">
      <dgm:prSet presAssocID="{A30DEE59-9909-45F6-A9B1-E4256B273B96}" presName="Name9" presStyleLbl="parChTrans1D2" presStyleIdx="0" presStyleCnt="4"/>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263030" custScaleY="79993">
        <dgm:presLayoutVars>
          <dgm:bulletEnabled val="1"/>
        </dgm:presLayoutVars>
      </dgm:prSet>
      <dgm:spPr/>
      <dgm:t>
        <a:bodyPr/>
        <a:lstStyle/>
        <a:p>
          <a:endParaRPr lang="vi-VN"/>
        </a:p>
      </dgm:t>
    </dgm:pt>
    <dgm:pt modelId="{244BAE3C-7984-44F7-BD08-D17A2AABECCB}" type="pres">
      <dgm:prSet presAssocID="{E7AD463D-9C47-44E7-B869-935EAC8F7004}" presName="Name9" presStyleLbl="parChTrans1D2" presStyleIdx="1" presStyleCnt="4"/>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61171" custRadScaleRad="194173" custRadScaleInc="2447">
        <dgm:presLayoutVars>
          <dgm:bulletEnabled val="1"/>
        </dgm:presLayoutVars>
      </dgm:prSet>
      <dgm:spPr/>
      <dgm:t>
        <a:bodyPr/>
        <a:lstStyle/>
        <a:p>
          <a:endParaRPr lang="vi-VN"/>
        </a:p>
      </dgm:t>
    </dgm:pt>
    <dgm:pt modelId="{C4CBAB34-FAC9-4821-81C4-CD32B5E6F5F1}" type="pres">
      <dgm:prSet presAssocID="{292BA25E-88C9-4633-BA20-B810E9EB0A68}" presName="Name9" presStyleLbl="parChTrans1D2" presStyleIdx="2" presStyleCnt="4"/>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183888" custScaleY="75587">
        <dgm:presLayoutVars>
          <dgm:bulletEnabled val="1"/>
        </dgm:presLayoutVars>
      </dgm:prSet>
      <dgm:spPr/>
      <dgm:t>
        <a:bodyPr/>
        <a:lstStyle/>
        <a:p>
          <a:endParaRPr lang="vi-VN"/>
        </a:p>
      </dgm:t>
    </dgm:pt>
    <dgm:pt modelId="{24BE3B28-7123-4CDA-8283-3F2AC8E48B81}" type="pres">
      <dgm:prSet presAssocID="{59E1FABF-46C6-4DCE-92E1-52B8DA5A6529}" presName="Name9" presStyleLbl="parChTrans1D2" presStyleIdx="3" presStyleCnt="4"/>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69420" custRadScaleRad="152350" custRadScaleInc="-2459">
        <dgm:presLayoutVars>
          <dgm:bulletEnabled val="1"/>
        </dgm:presLayoutVars>
      </dgm:prSet>
      <dgm:spPr/>
      <dgm:t>
        <a:bodyPr/>
        <a:lstStyle/>
        <a:p>
          <a:endParaRPr lang="vi-VN"/>
        </a:p>
      </dgm:t>
    </dgm:pt>
  </dgm:ptLst>
  <dgm:cxnLst>
    <dgm:cxn modelId="{E1EE64DD-066D-4125-B68E-E3BFF39F78B8}" srcId="{5F19A872-1DD6-48CF-8B9A-B42CE4E5F635}" destId="{F8CBC9A0-3CA7-419B-87AD-D390255D1B94}" srcOrd="0" destOrd="0" parTransId="{A30DEE59-9909-45F6-A9B1-E4256B273B96}" sibTransId="{9088829B-EF5F-4B73-AE48-83B135FAABC3}"/>
    <dgm:cxn modelId="{8D457217-3C60-436D-A53B-0C6ADFD798C5}" type="presOf" srcId="{A30DEE59-9909-45F6-A9B1-E4256B273B96}" destId="{924DF413-FC3D-42D3-97E3-65F94B5794A9}" srcOrd="0" destOrd="0" presId="urn:microsoft.com/office/officeart/2005/8/layout/radial1"/>
    <dgm:cxn modelId="{96A60308-6DB3-4DB3-A8A0-7B22ED254094}" type="presOf" srcId="{292BA25E-88C9-4633-BA20-B810E9EB0A68}" destId="{C4CBAB34-FAC9-4821-81C4-CD32B5E6F5F1}" srcOrd="0" destOrd="0" presId="urn:microsoft.com/office/officeart/2005/8/layout/radial1"/>
    <dgm:cxn modelId="{B911C99C-BFA8-4174-867C-F8918DEF3FC8}" type="presOf" srcId="{A30DEE59-9909-45F6-A9B1-E4256B273B96}" destId="{D4738B3D-FDB3-4929-ADBE-2B3C2A4D2133}" srcOrd="1" destOrd="0" presId="urn:microsoft.com/office/officeart/2005/8/layout/radial1"/>
    <dgm:cxn modelId="{43C61EE3-7934-422F-9A5F-32734020A48A}" srcId="{5F19A872-1DD6-48CF-8B9A-B42CE4E5F635}" destId="{3701BBAB-11EF-4EBE-988E-419257E16560}" srcOrd="1" destOrd="0" parTransId="{E7AD463D-9C47-44E7-B869-935EAC8F7004}" sibTransId="{991FD4BE-66A1-4314-AFF8-69A23692C319}"/>
    <dgm:cxn modelId="{2D153B73-73DE-49E7-94E7-9E86E01C2A12}" type="presOf" srcId="{519BDA25-D8B4-41BE-A382-6C1331F923B8}" destId="{D1167335-84A9-46B1-B3F2-AAB76A5CBEE9}" srcOrd="0" destOrd="0" presId="urn:microsoft.com/office/officeart/2005/8/layout/radial1"/>
    <dgm:cxn modelId="{9EF82AF9-A079-401C-AA29-386CA60C5F91}" type="presOf" srcId="{E7AD463D-9C47-44E7-B869-935EAC8F7004}" destId="{244BAE3C-7984-44F7-BD08-D17A2AABECCB}" srcOrd="0" destOrd="0" presId="urn:microsoft.com/office/officeart/2005/8/layout/radial1"/>
    <dgm:cxn modelId="{6110DCEC-170F-4BC4-AF98-A06D995BBDED}" srcId="{5F19A872-1DD6-48CF-8B9A-B42CE4E5F635}" destId="{7625C417-3250-411C-99EF-138B2ED0726B}" srcOrd="2" destOrd="0" parTransId="{292BA25E-88C9-4633-BA20-B810E9EB0A68}" sibTransId="{A9BBF17E-3279-4101-8414-A99CA8C5C9A6}"/>
    <dgm:cxn modelId="{CADBA0AF-3BA1-4430-AD7D-D4D815A51607}" type="presOf" srcId="{292BA25E-88C9-4633-BA20-B810E9EB0A68}" destId="{A8F17A2C-C2F7-4699-95A8-E30B4F4EACC2}" srcOrd="1"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00E81F40-142D-41D0-A50A-913F3CD48F04}" type="presOf" srcId="{EB205139-B618-46AF-ACCB-1985583EF521}" destId="{B7A14597-84E4-4F4D-8D91-648F1B3438F7}" srcOrd="0" destOrd="0" presId="urn:microsoft.com/office/officeart/2005/8/layout/radial1"/>
    <dgm:cxn modelId="{4C089CDC-E66E-4200-8FE5-CE87DE9C56D2}" type="presOf" srcId="{E7AD463D-9C47-44E7-B869-935EAC8F7004}" destId="{A32F4A74-1F18-42BD-9DE9-FA8A03602982}" srcOrd="1" destOrd="0" presId="urn:microsoft.com/office/officeart/2005/8/layout/radial1"/>
    <dgm:cxn modelId="{2F202337-34DB-4A9E-8E2C-5B563D3ADB61}" type="presOf" srcId="{5F19A872-1DD6-48CF-8B9A-B42CE4E5F635}" destId="{51B667C3-1E06-4568-8842-F3E62A8B8EA6}" srcOrd="0" destOrd="0" presId="urn:microsoft.com/office/officeart/2005/8/layout/radial1"/>
    <dgm:cxn modelId="{07C872C2-16F8-4C97-BD06-DF55A6C85D50}" type="presOf" srcId="{59E1FABF-46C6-4DCE-92E1-52B8DA5A6529}" destId="{24BE3B28-7123-4CDA-8283-3F2AC8E48B81}" srcOrd="0" destOrd="0" presId="urn:microsoft.com/office/officeart/2005/8/layout/radial1"/>
    <dgm:cxn modelId="{A72FF5F0-BCF7-4D90-9934-CFB2F3428759}" type="presOf" srcId="{3701BBAB-11EF-4EBE-988E-419257E16560}" destId="{9D73D524-48FA-4301-B74B-32E4F3649734}" srcOrd="0" destOrd="0" presId="urn:microsoft.com/office/officeart/2005/8/layout/radial1"/>
    <dgm:cxn modelId="{ED270EB7-B903-4DEA-8C26-708724406922}" type="presOf" srcId="{7625C417-3250-411C-99EF-138B2ED0726B}" destId="{C4B7B976-03DB-40A2-83C6-73CB93B3767E}" srcOrd="0" destOrd="0" presId="urn:microsoft.com/office/officeart/2005/8/layout/radial1"/>
    <dgm:cxn modelId="{C296ECA3-D4FB-4FA3-8A1B-81D7EC0BA37C}" srcId="{5F19A872-1DD6-48CF-8B9A-B42CE4E5F635}" destId="{EB205139-B618-46AF-ACCB-1985583EF521}" srcOrd="3" destOrd="0" parTransId="{59E1FABF-46C6-4DCE-92E1-52B8DA5A6529}" sibTransId="{800E809C-CD33-44F2-ABDC-B298947D1B89}"/>
    <dgm:cxn modelId="{2FA58105-85EE-465F-8BE0-9F0A5C5BDD49}" type="presOf" srcId="{F8CBC9A0-3CA7-419B-87AD-D390255D1B94}" destId="{979716EE-4764-4034-A0F8-6686A62A6BE6}" srcOrd="0" destOrd="0" presId="urn:microsoft.com/office/officeart/2005/8/layout/radial1"/>
    <dgm:cxn modelId="{09DE531F-B004-4C06-A4EB-559787AFB6E1}" type="presOf" srcId="{59E1FABF-46C6-4DCE-92E1-52B8DA5A6529}" destId="{09C916BB-514E-4055-8DCB-C2AF6C316991}" srcOrd="1" destOrd="0" presId="urn:microsoft.com/office/officeart/2005/8/layout/radial1"/>
    <dgm:cxn modelId="{AC881248-070D-4DAB-A4F6-9A01CE04441D}" type="presParOf" srcId="{D1167335-84A9-46B1-B3F2-AAB76A5CBEE9}" destId="{51B667C3-1E06-4568-8842-F3E62A8B8EA6}" srcOrd="0" destOrd="0" presId="urn:microsoft.com/office/officeart/2005/8/layout/radial1"/>
    <dgm:cxn modelId="{2610FB64-33A3-429B-AC13-F3247B8B8C01}" type="presParOf" srcId="{D1167335-84A9-46B1-B3F2-AAB76A5CBEE9}" destId="{924DF413-FC3D-42D3-97E3-65F94B5794A9}" srcOrd="1" destOrd="0" presId="urn:microsoft.com/office/officeart/2005/8/layout/radial1"/>
    <dgm:cxn modelId="{0CCAB5AC-0887-40E7-8A8C-F8AFF4FD98BE}" type="presParOf" srcId="{924DF413-FC3D-42D3-97E3-65F94B5794A9}" destId="{D4738B3D-FDB3-4929-ADBE-2B3C2A4D2133}" srcOrd="0" destOrd="0" presId="urn:microsoft.com/office/officeart/2005/8/layout/radial1"/>
    <dgm:cxn modelId="{2D2101E3-AC16-4BA0-981B-2C1F4C6A3E0D}" type="presParOf" srcId="{D1167335-84A9-46B1-B3F2-AAB76A5CBEE9}" destId="{979716EE-4764-4034-A0F8-6686A62A6BE6}" srcOrd="2" destOrd="0" presId="urn:microsoft.com/office/officeart/2005/8/layout/radial1"/>
    <dgm:cxn modelId="{EAB53935-4923-4CBA-8E42-934C3E932773}" type="presParOf" srcId="{D1167335-84A9-46B1-B3F2-AAB76A5CBEE9}" destId="{244BAE3C-7984-44F7-BD08-D17A2AABECCB}" srcOrd="3" destOrd="0" presId="urn:microsoft.com/office/officeart/2005/8/layout/radial1"/>
    <dgm:cxn modelId="{141DEBFD-0A20-4E60-8B39-C3F5B5B4D353}" type="presParOf" srcId="{244BAE3C-7984-44F7-BD08-D17A2AABECCB}" destId="{A32F4A74-1F18-42BD-9DE9-FA8A03602982}" srcOrd="0" destOrd="0" presId="urn:microsoft.com/office/officeart/2005/8/layout/radial1"/>
    <dgm:cxn modelId="{C23B9C61-6976-423E-8C76-764FAC6F4848}" type="presParOf" srcId="{D1167335-84A9-46B1-B3F2-AAB76A5CBEE9}" destId="{9D73D524-48FA-4301-B74B-32E4F3649734}" srcOrd="4" destOrd="0" presId="urn:microsoft.com/office/officeart/2005/8/layout/radial1"/>
    <dgm:cxn modelId="{300F6787-133F-4EEF-A296-877F84BA9F72}" type="presParOf" srcId="{D1167335-84A9-46B1-B3F2-AAB76A5CBEE9}" destId="{C4CBAB34-FAC9-4821-81C4-CD32B5E6F5F1}" srcOrd="5" destOrd="0" presId="urn:microsoft.com/office/officeart/2005/8/layout/radial1"/>
    <dgm:cxn modelId="{AAC01D6B-30DA-4CB7-B750-06879F5C2F17}" type="presParOf" srcId="{C4CBAB34-FAC9-4821-81C4-CD32B5E6F5F1}" destId="{A8F17A2C-C2F7-4699-95A8-E30B4F4EACC2}" srcOrd="0" destOrd="0" presId="urn:microsoft.com/office/officeart/2005/8/layout/radial1"/>
    <dgm:cxn modelId="{CC4D41D1-8F92-419B-BC0D-A3443C1AEECD}" type="presParOf" srcId="{D1167335-84A9-46B1-B3F2-AAB76A5CBEE9}" destId="{C4B7B976-03DB-40A2-83C6-73CB93B3767E}" srcOrd="6" destOrd="0" presId="urn:microsoft.com/office/officeart/2005/8/layout/radial1"/>
    <dgm:cxn modelId="{7444DD91-DA22-45E7-A23E-6C207A804E41}" type="presParOf" srcId="{D1167335-84A9-46B1-B3F2-AAB76A5CBEE9}" destId="{24BE3B28-7123-4CDA-8283-3F2AC8E48B81}" srcOrd="7" destOrd="0" presId="urn:microsoft.com/office/officeart/2005/8/layout/radial1"/>
    <dgm:cxn modelId="{3560D856-1328-46E0-8099-0AD2120FC63C}" type="presParOf" srcId="{24BE3B28-7123-4CDA-8283-3F2AC8E48B81}" destId="{09C916BB-514E-4055-8DCB-C2AF6C316991}" srcOrd="0" destOrd="0" presId="urn:microsoft.com/office/officeart/2005/8/layout/radial1"/>
    <dgm:cxn modelId="{B60DB868-DE1E-4BA4-B9AB-0CEE9ED29891}"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8BA60-602D-C149-AE19-9932F69FDAA9}" type="doc">
      <dgm:prSet loTypeId="urn:microsoft.com/office/officeart/2008/layout/RadialCluster" loCatId="" qsTypeId="urn:microsoft.com/office/officeart/2005/8/quickstyle/simple2" qsCatId="simple" csTypeId="urn:microsoft.com/office/officeart/2005/8/colors/accent1_4" csCatId="accent1" phldr="1"/>
      <dgm:spPr/>
      <dgm:t>
        <a:bodyPr/>
        <a:lstStyle/>
        <a:p>
          <a:endParaRPr lang="en-US"/>
        </a:p>
      </dgm:t>
    </dgm:pt>
    <dgm:pt modelId="{30B51259-0F19-3A49-B99B-524ADE790724}">
      <dgm:prSet phldrT="[Text]"/>
      <dgm:spPr>
        <a:xfrm>
          <a:off x="1732685" y="788775"/>
          <a:ext cx="1207619" cy="677418"/>
        </a:xfrm>
      </dgm:spPr>
      <dgm:t>
        <a:bodyPr/>
        <a:lstStyle/>
        <a:p>
          <a:pPr algn="ctr"/>
          <a:r>
            <a:rPr lang="en-US">
              <a:solidFill>
                <a:schemeClr val="tx1"/>
              </a:solidFill>
              <a:latin typeface="Calibri"/>
              <a:ea typeface="+mn-ea"/>
              <a:cs typeface="+mn-cs"/>
            </a:rPr>
            <a:t>Reading</a:t>
          </a:r>
        </a:p>
      </dgm:t>
    </dgm:pt>
    <dgm:pt modelId="{D8B9471A-6EAB-1948-96D5-5D3996EE21DF}" type="parTrans" cxnId="{55AD5EAE-9F55-F24D-BD51-9EED9DFDE4E1}">
      <dgm:prSet/>
      <dgm:spPr/>
      <dgm:t>
        <a:bodyPr/>
        <a:lstStyle/>
        <a:p>
          <a:pPr algn="ctr"/>
          <a:endParaRPr lang="en-US"/>
        </a:p>
      </dgm:t>
    </dgm:pt>
    <dgm:pt modelId="{CA322FF0-1405-F443-B23C-BCDC1A2B5CF4}" type="sibTrans" cxnId="{55AD5EAE-9F55-F24D-BD51-9EED9DFDE4E1}">
      <dgm:prSet/>
      <dgm:spPr/>
      <dgm:t>
        <a:bodyPr/>
        <a:lstStyle/>
        <a:p>
          <a:pPr algn="ctr"/>
          <a:endParaRPr lang="en-US"/>
        </a:p>
      </dgm:t>
    </dgm:pt>
    <dgm:pt modelId="{8B2A0241-9434-7E49-BE9D-7D5A352F08F3}">
      <dgm:prSet phldrT="[Text]"/>
      <dgm:spPr>
        <a:xfrm>
          <a:off x="1456389" y="1792186"/>
          <a:ext cx="1290012" cy="474398"/>
        </a:xfrm>
      </dgm:spPr>
      <dgm:t>
        <a:bodyPr/>
        <a:lstStyle/>
        <a:p>
          <a:pPr algn="ctr"/>
          <a:r>
            <a:rPr lang="en-US">
              <a:solidFill>
                <a:schemeClr val="tx1"/>
              </a:solidFill>
              <a:latin typeface="Calibri"/>
              <a:ea typeface="+mn-ea"/>
              <a:cs typeface="+mn-cs"/>
            </a:rPr>
            <a:t>improves memory</a:t>
          </a:r>
        </a:p>
      </dgm:t>
    </dgm:pt>
    <dgm:pt modelId="{E8FBCA2F-C988-BB4B-8365-E2E314083E80}" type="parTrans" cxnId="{1AE0A467-36CE-F347-AC58-4B37B959C9B5}">
      <dgm:prSet/>
      <dgm:spPr>
        <a:xfrm rot="6276614">
          <a:off x="2037272" y="1629189"/>
          <a:ext cx="336886" cy="0"/>
        </a:xfrm>
      </dgm:spPr>
      <dgm:t>
        <a:bodyPr/>
        <a:lstStyle/>
        <a:p>
          <a:pPr algn="ctr"/>
          <a:endParaRPr lang="en-US"/>
        </a:p>
      </dgm:t>
    </dgm:pt>
    <dgm:pt modelId="{5632AD68-138D-E947-AD5D-47FA0D4C8ECE}" type="sibTrans" cxnId="{1AE0A467-36CE-F347-AC58-4B37B959C9B5}">
      <dgm:prSet/>
      <dgm:spPr/>
      <dgm:t>
        <a:bodyPr/>
        <a:lstStyle/>
        <a:p>
          <a:pPr algn="ctr"/>
          <a:endParaRPr lang="en-US"/>
        </a:p>
      </dgm:t>
    </dgm:pt>
    <dgm:pt modelId="{05CDEC06-A3DB-B346-8CA4-984AEE2EFE41}">
      <dgm:prSet phldrT="[Text]"/>
      <dgm:spPr>
        <a:xfrm>
          <a:off x="171812" y="764976"/>
          <a:ext cx="1189321" cy="319061"/>
        </a:xfrm>
      </dgm:spPr>
      <dgm:t>
        <a:bodyPr/>
        <a:lstStyle/>
        <a:p>
          <a:pPr algn="ctr"/>
          <a:r>
            <a:rPr lang="en-US">
              <a:solidFill>
                <a:schemeClr val="tx1"/>
              </a:solidFill>
              <a:latin typeface="Calibri"/>
              <a:ea typeface="+mn-ea"/>
              <a:cs typeface="+mn-cs"/>
            </a:rPr>
            <a:t>reduces stress</a:t>
          </a:r>
        </a:p>
      </dgm:t>
    </dgm:pt>
    <dgm:pt modelId="{933A7250-1E4F-2B4A-843C-8174B6E826F5}" type="parTrans" cxnId="{2C0F1282-BABD-EA4D-B383-ED246142E878}">
      <dgm:prSet/>
      <dgm:spPr>
        <a:xfrm rot="11241990">
          <a:off x="1359587" y="1025404"/>
          <a:ext cx="374644" cy="0"/>
        </a:xfrm>
      </dgm:spPr>
      <dgm:t>
        <a:bodyPr/>
        <a:lstStyle/>
        <a:p>
          <a:endParaRPr lang="en-US"/>
        </a:p>
      </dgm:t>
    </dgm:pt>
    <dgm:pt modelId="{9F19991B-3A4B-9A41-B8B8-65F176D1D35F}" type="sibTrans" cxnId="{2C0F1282-BABD-EA4D-B383-ED246142E878}">
      <dgm:prSet/>
      <dgm:spPr/>
      <dgm:t>
        <a:bodyPr/>
        <a:lstStyle/>
        <a:p>
          <a:endParaRPr lang="en-US"/>
        </a:p>
      </dgm:t>
    </dgm:pt>
    <dgm:pt modelId="{0E430E36-24F2-524C-9AFE-0D40652AB684}">
      <dgm:prSet phldrT="[Text]"/>
      <dgm:spPr/>
      <dgm:t>
        <a:bodyPr/>
        <a:lstStyle/>
        <a:p>
          <a:pPr algn="ctr"/>
          <a:endParaRPr lang="en-US"/>
        </a:p>
      </dgm:t>
    </dgm:pt>
    <dgm:pt modelId="{AFDC2CCD-F413-D443-B7F2-0328B432ACBF}" type="parTrans" cxnId="{812F9C14-CE6B-F840-B453-691443F2E9D1}">
      <dgm:prSet/>
      <dgm:spPr/>
      <dgm:t>
        <a:bodyPr/>
        <a:lstStyle/>
        <a:p>
          <a:endParaRPr lang="en-US"/>
        </a:p>
      </dgm:t>
    </dgm:pt>
    <dgm:pt modelId="{1B00A878-F2A3-154E-A4A7-1CCE9DCEDB88}" type="sibTrans" cxnId="{812F9C14-CE6B-F840-B453-691443F2E9D1}">
      <dgm:prSet/>
      <dgm:spPr/>
      <dgm:t>
        <a:bodyPr/>
        <a:lstStyle/>
        <a:p>
          <a:endParaRPr lang="en-US"/>
        </a:p>
      </dgm:t>
    </dgm:pt>
    <dgm:pt modelId="{A0CE9FBC-2575-0C4E-A0A7-6F8B6BF1ABB9}">
      <dgm:prSet phldrT="[Text]"/>
      <dgm:spPr>
        <a:xfrm>
          <a:off x="3143853" y="995143"/>
          <a:ext cx="1800139" cy="393963"/>
        </a:xfrm>
      </dgm:spPr>
      <dgm:t>
        <a:bodyPr/>
        <a:lstStyle/>
        <a:p>
          <a:pPr algn="ctr"/>
          <a:r>
            <a:rPr lang="en-US">
              <a:solidFill>
                <a:schemeClr val="tx1"/>
              </a:solidFill>
              <a:latin typeface="Calibri"/>
              <a:ea typeface="+mn-ea"/>
              <a:cs typeface="+mn-cs"/>
            </a:rPr>
            <a:t>[your own ideas]</a:t>
          </a:r>
        </a:p>
      </dgm:t>
    </dgm:pt>
    <dgm:pt modelId="{8B0417C1-41F0-3748-AF23-4F6BDBA4AD43}" type="sibTrans" cxnId="{1747C14B-B2ED-A24F-A95E-431ED3A6F7D9}">
      <dgm:prSet/>
      <dgm:spPr/>
      <dgm:t>
        <a:bodyPr/>
        <a:lstStyle/>
        <a:p>
          <a:pPr algn="ctr"/>
          <a:endParaRPr lang="en-US"/>
        </a:p>
      </dgm:t>
    </dgm:pt>
    <dgm:pt modelId="{FADE55AC-59AB-D44C-984D-D8019BC2EE47}" type="parTrans" cxnId="{1747C14B-B2ED-A24F-A95E-431ED3A6F7D9}">
      <dgm:prSet/>
      <dgm:spPr>
        <a:xfrm rot="130086">
          <a:off x="2940232" y="1154196"/>
          <a:ext cx="203694" cy="0"/>
        </a:xfrm>
      </dgm:spPr>
      <dgm:t>
        <a:bodyPr/>
        <a:lstStyle/>
        <a:p>
          <a:pPr algn="ctr"/>
          <a:endParaRPr lang="en-US"/>
        </a:p>
      </dgm:t>
    </dgm:pt>
    <dgm:pt modelId="{7740F651-75EC-1545-A0D2-D7247C697B14}">
      <dgm:prSet phldrT="[Text]"/>
      <dgm:spPr>
        <a:xfrm>
          <a:off x="1562430" y="-8523"/>
          <a:ext cx="1463463" cy="468216"/>
        </a:xfrm>
      </dgm:spPr>
      <dgm:t>
        <a:bodyPr/>
        <a:lstStyle/>
        <a:p>
          <a:pPr algn="ctr"/>
          <a:r>
            <a:rPr lang="en-US">
              <a:solidFill>
                <a:schemeClr val="tx1"/>
              </a:solidFill>
              <a:latin typeface="Calibri"/>
              <a:ea typeface="+mn-ea"/>
              <a:cs typeface="+mn-cs"/>
            </a:rPr>
            <a:t>increases knowledge</a:t>
          </a:r>
        </a:p>
      </dgm:t>
    </dgm:pt>
    <dgm:pt modelId="{334843D5-353A-3348-A1F5-F86B10CD52F2}" type="sibTrans" cxnId="{64809224-C1C4-294D-9C22-6830C9802D34}">
      <dgm:prSet/>
      <dgm:spPr/>
      <dgm:t>
        <a:bodyPr/>
        <a:lstStyle/>
        <a:p>
          <a:pPr algn="ctr"/>
          <a:endParaRPr lang="en-US"/>
        </a:p>
      </dgm:t>
    </dgm:pt>
    <dgm:pt modelId="{9AA1B866-3641-8B42-8E5F-7DBA82252509}" type="parTrans" cxnId="{64809224-C1C4-294D-9C22-6830C9802D34}">
      <dgm:prSet/>
      <dgm:spPr>
        <a:xfrm rot="16038756">
          <a:off x="2148151" y="624234"/>
          <a:ext cx="329444" cy="0"/>
        </a:xfrm>
      </dgm:spPr>
      <dgm:t>
        <a:bodyPr/>
        <a:lstStyle/>
        <a:p>
          <a:pPr algn="ctr"/>
          <a:endParaRPr lang="en-US"/>
        </a:p>
      </dgm:t>
    </dgm:pt>
    <dgm:pt modelId="{CD47B948-BF1D-E247-8583-19894E78C02F}" type="pres">
      <dgm:prSet presAssocID="{9F38BA60-602D-C149-AE19-9932F69FDAA9}" presName="Name0" presStyleCnt="0">
        <dgm:presLayoutVars>
          <dgm:chMax val="1"/>
          <dgm:chPref val="1"/>
          <dgm:dir/>
          <dgm:animOne val="branch"/>
          <dgm:animLvl val="lvl"/>
        </dgm:presLayoutVars>
      </dgm:prSet>
      <dgm:spPr/>
      <dgm:t>
        <a:bodyPr/>
        <a:lstStyle/>
        <a:p>
          <a:endParaRPr lang="en-US"/>
        </a:p>
      </dgm:t>
    </dgm:pt>
    <dgm:pt modelId="{6ECCF16A-2BF9-884F-BD6E-37B50164259B}" type="pres">
      <dgm:prSet presAssocID="{30B51259-0F19-3A49-B99B-524ADE790724}" presName="singleCycle" presStyleCnt="0"/>
      <dgm:spPr/>
      <dgm:t>
        <a:bodyPr/>
        <a:lstStyle/>
        <a:p>
          <a:endParaRPr lang="en-US"/>
        </a:p>
      </dgm:t>
    </dgm:pt>
    <dgm:pt modelId="{71DAFBCA-3FD6-A74D-AC63-F57711F9B772}" type="pres">
      <dgm:prSet presAssocID="{30B51259-0F19-3A49-B99B-524ADE790724}" presName="singleCenter" presStyleLbl="node1" presStyleIdx="0" presStyleCnt="5" custScaleX="178268" custLinFactNeighborX="506" custLinFactNeighborY="-6702">
        <dgm:presLayoutVars>
          <dgm:chMax val="7"/>
          <dgm:chPref val="7"/>
        </dgm:presLayoutVars>
      </dgm:prSet>
      <dgm:spPr>
        <a:prstGeom prst="roundRect">
          <a:avLst/>
        </a:prstGeom>
      </dgm:spPr>
      <dgm:t>
        <a:bodyPr/>
        <a:lstStyle/>
        <a:p>
          <a:endParaRPr lang="en-US"/>
        </a:p>
      </dgm:t>
    </dgm:pt>
    <dgm:pt modelId="{D9888AAB-9804-FD49-81D7-73DAAA821BA1}" type="pres">
      <dgm:prSet presAssocID="{9AA1B866-3641-8B42-8E5F-7DBA82252509}" presName="Name56" presStyleLbl="parChTrans1D2" presStyleIdx="0" presStyleCnt="4"/>
      <dgm:spPr>
        <a:custGeom>
          <a:avLst/>
          <a:gdLst/>
          <a:ahLst/>
          <a:cxnLst/>
          <a:rect l="0" t="0" r="0" b="0"/>
          <a:pathLst>
            <a:path>
              <a:moveTo>
                <a:pt x="0" y="0"/>
              </a:moveTo>
              <a:lnTo>
                <a:pt x="329453" y="0"/>
              </a:lnTo>
            </a:path>
          </a:pathLst>
        </a:custGeom>
      </dgm:spPr>
      <dgm:t>
        <a:bodyPr/>
        <a:lstStyle/>
        <a:p>
          <a:endParaRPr lang="en-US"/>
        </a:p>
      </dgm:t>
    </dgm:pt>
    <dgm:pt modelId="{DF26AF2B-E29D-A94C-8B8A-3A796EC2D0C4}" type="pres">
      <dgm:prSet presAssocID="{7740F651-75EC-1545-A0D2-D7247C697B14}" presName="text0" presStyleLbl="node1" presStyleIdx="1" presStyleCnt="5" custScaleX="322441" custScaleY="103161" custRadScaleRad="100110" custRadScaleInc="-5972">
        <dgm:presLayoutVars>
          <dgm:bulletEnabled val="1"/>
        </dgm:presLayoutVars>
      </dgm:prSet>
      <dgm:spPr>
        <a:prstGeom prst="roundRect">
          <a:avLst/>
        </a:prstGeom>
      </dgm:spPr>
      <dgm:t>
        <a:bodyPr/>
        <a:lstStyle/>
        <a:p>
          <a:endParaRPr lang="en-US"/>
        </a:p>
      </dgm:t>
    </dgm:pt>
    <dgm:pt modelId="{EA5A1E79-D0F8-B845-899A-043EE1B7DFD5}" type="pres">
      <dgm:prSet presAssocID="{FADE55AC-59AB-D44C-984D-D8019BC2EE47}" presName="Name56" presStyleLbl="parChTrans1D2" presStyleIdx="1" presStyleCnt="4"/>
      <dgm:spPr>
        <a:custGeom>
          <a:avLst/>
          <a:gdLst/>
          <a:ahLst/>
          <a:cxnLst/>
          <a:rect l="0" t="0" r="0" b="0"/>
          <a:pathLst>
            <a:path>
              <a:moveTo>
                <a:pt x="0" y="0"/>
              </a:moveTo>
              <a:lnTo>
                <a:pt x="176485" y="0"/>
              </a:lnTo>
            </a:path>
          </a:pathLst>
        </a:custGeom>
      </dgm:spPr>
      <dgm:t>
        <a:bodyPr/>
        <a:lstStyle/>
        <a:p>
          <a:endParaRPr lang="en-US"/>
        </a:p>
      </dgm:t>
    </dgm:pt>
    <dgm:pt modelId="{96D99606-3C65-4340-A136-B4F2DF53A42D}" type="pres">
      <dgm:prSet presAssocID="{A0CE9FBC-2575-0C4E-A0A7-6F8B6BF1ABB9}" presName="text0" presStyleLbl="node1" presStyleIdx="2" presStyleCnt="5" custScaleX="396620" custScaleY="86801" custRadScaleRad="153971" custRadScaleInc="-39280">
        <dgm:presLayoutVars>
          <dgm:bulletEnabled val="1"/>
        </dgm:presLayoutVars>
      </dgm:prSet>
      <dgm:spPr>
        <a:prstGeom prst="roundRect">
          <a:avLst/>
        </a:prstGeom>
      </dgm:spPr>
      <dgm:t>
        <a:bodyPr/>
        <a:lstStyle/>
        <a:p>
          <a:endParaRPr lang="en-US"/>
        </a:p>
      </dgm:t>
    </dgm:pt>
    <dgm:pt modelId="{04A9FE73-80C4-5148-9739-B947516CA49D}" type="pres">
      <dgm:prSet presAssocID="{E8FBCA2F-C988-BB4B-8365-E2E314083E80}" presName="Name56" presStyleLbl="parChTrans1D2" presStyleIdx="2" presStyleCnt="4"/>
      <dgm:spPr>
        <a:custGeom>
          <a:avLst/>
          <a:gdLst/>
          <a:ahLst/>
          <a:cxnLst/>
          <a:rect l="0" t="0" r="0" b="0"/>
          <a:pathLst>
            <a:path>
              <a:moveTo>
                <a:pt x="0" y="0"/>
              </a:moveTo>
              <a:lnTo>
                <a:pt x="333046" y="0"/>
              </a:lnTo>
            </a:path>
          </a:pathLst>
        </a:custGeom>
      </dgm:spPr>
      <dgm:t>
        <a:bodyPr/>
        <a:lstStyle/>
        <a:p>
          <a:endParaRPr lang="en-US"/>
        </a:p>
      </dgm:t>
    </dgm:pt>
    <dgm:pt modelId="{98725347-0806-4D45-B1CF-1634F80C5264}" type="pres">
      <dgm:prSet presAssocID="{8B2A0241-9434-7E49-BE9D-7D5A352F08F3}" presName="text0" presStyleLbl="node1" presStyleIdx="3" presStyleCnt="5" custScaleX="284225" custScaleY="104523" custRadScaleRad="82378" custRadScaleInc="-78999">
        <dgm:presLayoutVars>
          <dgm:bulletEnabled val="1"/>
        </dgm:presLayoutVars>
      </dgm:prSet>
      <dgm:spPr>
        <a:prstGeom prst="roundRect">
          <a:avLst/>
        </a:prstGeom>
      </dgm:spPr>
      <dgm:t>
        <a:bodyPr/>
        <a:lstStyle/>
        <a:p>
          <a:endParaRPr lang="en-US"/>
        </a:p>
      </dgm:t>
    </dgm:pt>
    <dgm:pt modelId="{3A01C6CA-0031-D54B-8BF5-7F303B0363D5}" type="pres">
      <dgm:prSet presAssocID="{933A7250-1E4F-2B4A-843C-8174B6E826F5}" presName="Name56" presStyleLbl="parChTrans1D2" presStyleIdx="3" presStyleCnt="4"/>
      <dgm:spPr>
        <a:custGeom>
          <a:avLst/>
          <a:gdLst/>
          <a:ahLst/>
          <a:cxnLst/>
          <a:rect l="0" t="0" r="0" b="0"/>
          <a:pathLst>
            <a:path>
              <a:moveTo>
                <a:pt x="0" y="0"/>
              </a:moveTo>
              <a:lnTo>
                <a:pt x="352205" y="0"/>
              </a:lnTo>
            </a:path>
          </a:pathLst>
        </a:custGeom>
      </dgm:spPr>
      <dgm:t>
        <a:bodyPr/>
        <a:lstStyle/>
        <a:p>
          <a:endParaRPr lang="en-US"/>
        </a:p>
      </dgm:t>
    </dgm:pt>
    <dgm:pt modelId="{74A3BDEA-187A-2E45-9346-E53D6EF26F2C}" type="pres">
      <dgm:prSet presAssocID="{05CDEC06-A3DB-B346-8CA4-984AEE2EFE41}" presName="text0" presStyleLbl="node1" presStyleIdx="4" presStyleCnt="5" custScaleX="262040" custScaleY="70298" custRadScaleRad="123432" custRadScaleInc="1583">
        <dgm:presLayoutVars>
          <dgm:bulletEnabled val="1"/>
        </dgm:presLayoutVars>
      </dgm:prSet>
      <dgm:spPr>
        <a:prstGeom prst="roundRect">
          <a:avLst/>
        </a:prstGeom>
      </dgm:spPr>
      <dgm:t>
        <a:bodyPr/>
        <a:lstStyle/>
        <a:p>
          <a:endParaRPr lang="en-US"/>
        </a:p>
      </dgm:t>
    </dgm:pt>
  </dgm:ptLst>
  <dgm:cxnLst>
    <dgm:cxn modelId="{DF709806-D59E-4908-B0AE-240EB0047C50}" type="presOf" srcId="{933A7250-1E4F-2B4A-843C-8174B6E826F5}" destId="{3A01C6CA-0031-D54B-8BF5-7F303B0363D5}" srcOrd="0" destOrd="0" presId="urn:microsoft.com/office/officeart/2008/layout/RadialCluster"/>
    <dgm:cxn modelId="{D8B20D62-E8B0-4E66-819C-148F6F657902}" type="presOf" srcId="{7740F651-75EC-1545-A0D2-D7247C697B14}" destId="{DF26AF2B-E29D-A94C-8B8A-3A796EC2D0C4}" srcOrd="0" destOrd="0" presId="urn:microsoft.com/office/officeart/2008/layout/RadialCluster"/>
    <dgm:cxn modelId="{1C0F934B-08C6-490D-AE8B-E14D9D2C99BF}" type="presOf" srcId="{05CDEC06-A3DB-B346-8CA4-984AEE2EFE41}" destId="{74A3BDEA-187A-2E45-9346-E53D6EF26F2C}" srcOrd="0" destOrd="0" presId="urn:microsoft.com/office/officeart/2008/layout/RadialCluster"/>
    <dgm:cxn modelId="{1747C14B-B2ED-A24F-A95E-431ED3A6F7D9}" srcId="{30B51259-0F19-3A49-B99B-524ADE790724}" destId="{A0CE9FBC-2575-0C4E-A0A7-6F8B6BF1ABB9}" srcOrd="1" destOrd="0" parTransId="{FADE55AC-59AB-D44C-984D-D8019BC2EE47}" sibTransId="{8B0417C1-41F0-3748-AF23-4F6BDBA4AD43}"/>
    <dgm:cxn modelId="{3A8022A3-B6B3-4950-B3EC-BC6949C5E625}" type="presOf" srcId="{E8FBCA2F-C988-BB4B-8365-E2E314083E80}" destId="{04A9FE73-80C4-5148-9739-B947516CA49D}" srcOrd="0" destOrd="0" presId="urn:microsoft.com/office/officeart/2008/layout/RadialCluster"/>
    <dgm:cxn modelId="{B229E104-DF18-4201-9E29-6F35C32B31BD}" type="presOf" srcId="{A0CE9FBC-2575-0C4E-A0A7-6F8B6BF1ABB9}" destId="{96D99606-3C65-4340-A136-B4F2DF53A42D}" srcOrd="0" destOrd="0" presId="urn:microsoft.com/office/officeart/2008/layout/RadialCluster"/>
    <dgm:cxn modelId="{64809224-C1C4-294D-9C22-6830C9802D34}" srcId="{30B51259-0F19-3A49-B99B-524ADE790724}" destId="{7740F651-75EC-1545-A0D2-D7247C697B14}" srcOrd="0" destOrd="0" parTransId="{9AA1B866-3641-8B42-8E5F-7DBA82252509}" sibTransId="{334843D5-353A-3348-A1F5-F86B10CD52F2}"/>
    <dgm:cxn modelId="{00BB22C4-716E-4B73-AEF3-E745151AEFBC}" type="presOf" srcId="{8B2A0241-9434-7E49-BE9D-7D5A352F08F3}" destId="{98725347-0806-4D45-B1CF-1634F80C5264}" srcOrd="0" destOrd="0" presId="urn:microsoft.com/office/officeart/2008/layout/RadialCluster"/>
    <dgm:cxn modelId="{2C0F1282-BABD-EA4D-B383-ED246142E878}" srcId="{30B51259-0F19-3A49-B99B-524ADE790724}" destId="{05CDEC06-A3DB-B346-8CA4-984AEE2EFE41}" srcOrd="3" destOrd="0" parTransId="{933A7250-1E4F-2B4A-843C-8174B6E826F5}" sibTransId="{9F19991B-3A4B-9A41-B8B8-65F176D1D35F}"/>
    <dgm:cxn modelId="{0D0E179C-0C24-43FA-9DBC-363DAB939711}" type="presOf" srcId="{30B51259-0F19-3A49-B99B-524ADE790724}" destId="{71DAFBCA-3FD6-A74D-AC63-F57711F9B772}" srcOrd="0" destOrd="0" presId="urn:microsoft.com/office/officeart/2008/layout/RadialCluster"/>
    <dgm:cxn modelId="{775BD861-CD81-4AD4-B00C-26AF700ABC05}" type="presOf" srcId="{9F38BA60-602D-C149-AE19-9932F69FDAA9}" destId="{CD47B948-BF1D-E247-8583-19894E78C02F}" srcOrd="0" destOrd="0" presId="urn:microsoft.com/office/officeart/2008/layout/RadialCluster"/>
    <dgm:cxn modelId="{812F9C14-CE6B-F840-B453-691443F2E9D1}" srcId="{9F38BA60-602D-C149-AE19-9932F69FDAA9}" destId="{0E430E36-24F2-524C-9AFE-0D40652AB684}" srcOrd="1" destOrd="0" parTransId="{AFDC2CCD-F413-D443-B7F2-0328B432ACBF}" sibTransId="{1B00A878-F2A3-154E-A4A7-1CCE9DCEDB88}"/>
    <dgm:cxn modelId="{08F3AFF2-830B-4F11-ACDA-5927136A99AF}" type="presOf" srcId="{9AA1B866-3641-8B42-8E5F-7DBA82252509}" destId="{D9888AAB-9804-FD49-81D7-73DAAA821BA1}" srcOrd="0" destOrd="0" presId="urn:microsoft.com/office/officeart/2008/layout/RadialCluster"/>
    <dgm:cxn modelId="{04E3285A-359F-4DD3-91CA-1ADA804E860E}" type="presOf" srcId="{FADE55AC-59AB-D44C-984D-D8019BC2EE47}" destId="{EA5A1E79-D0F8-B845-899A-043EE1B7DFD5}" srcOrd="0" destOrd="0" presId="urn:microsoft.com/office/officeart/2008/layout/RadialCluster"/>
    <dgm:cxn modelId="{1AE0A467-36CE-F347-AC58-4B37B959C9B5}" srcId="{30B51259-0F19-3A49-B99B-524ADE790724}" destId="{8B2A0241-9434-7E49-BE9D-7D5A352F08F3}" srcOrd="2" destOrd="0" parTransId="{E8FBCA2F-C988-BB4B-8365-E2E314083E80}" sibTransId="{5632AD68-138D-E947-AD5D-47FA0D4C8ECE}"/>
    <dgm:cxn modelId="{55AD5EAE-9F55-F24D-BD51-9EED9DFDE4E1}" srcId="{9F38BA60-602D-C149-AE19-9932F69FDAA9}" destId="{30B51259-0F19-3A49-B99B-524ADE790724}" srcOrd="0" destOrd="0" parTransId="{D8B9471A-6EAB-1948-96D5-5D3996EE21DF}" sibTransId="{CA322FF0-1405-F443-B23C-BCDC1A2B5CF4}"/>
    <dgm:cxn modelId="{7EC86530-CD7B-4443-ACDF-677B75A02412}" type="presParOf" srcId="{CD47B948-BF1D-E247-8583-19894E78C02F}" destId="{6ECCF16A-2BF9-884F-BD6E-37B50164259B}" srcOrd="0" destOrd="0" presId="urn:microsoft.com/office/officeart/2008/layout/RadialCluster"/>
    <dgm:cxn modelId="{D699411D-4271-4A22-80AB-378F70CDA9CA}" type="presParOf" srcId="{6ECCF16A-2BF9-884F-BD6E-37B50164259B}" destId="{71DAFBCA-3FD6-A74D-AC63-F57711F9B772}" srcOrd="0" destOrd="0" presId="urn:microsoft.com/office/officeart/2008/layout/RadialCluster"/>
    <dgm:cxn modelId="{321708D2-6823-4DFC-B5F2-C8ED056BD598}" type="presParOf" srcId="{6ECCF16A-2BF9-884F-BD6E-37B50164259B}" destId="{D9888AAB-9804-FD49-81D7-73DAAA821BA1}" srcOrd="1" destOrd="0" presId="urn:microsoft.com/office/officeart/2008/layout/RadialCluster"/>
    <dgm:cxn modelId="{15700C88-CEC3-4099-972D-AE3FD473B6D4}" type="presParOf" srcId="{6ECCF16A-2BF9-884F-BD6E-37B50164259B}" destId="{DF26AF2B-E29D-A94C-8B8A-3A796EC2D0C4}" srcOrd="2" destOrd="0" presId="urn:microsoft.com/office/officeart/2008/layout/RadialCluster"/>
    <dgm:cxn modelId="{85769CB3-E0E6-41BA-8DA2-C5D2D8DB4FB6}" type="presParOf" srcId="{6ECCF16A-2BF9-884F-BD6E-37B50164259B}" destId="{EA5A1E79-D0F8-B845-899A-043EE1B7DFD5}" srcOrd="3" destOrd="0" presId="urn:microsoft.com/office/officeart/2008/layout/RadialCluster"/>
    <dgm:cxn modelId="{98CF7739-94F6-48EF-A25D-214CA88F7493}" type="presParOf" srcId="{6ECCF16A-2BF9-884F-BD6E-37B50164259B}" destId="{96D99606-3C65-4340-A136-B4F2DF53A42D}" srcOrd="4" destOrd="0" presId="urn:microsoft.com/office/officeart/2008/layout/RadialCluster"/>
    <dgm:cxn modelId="{A46480B1-407E-4A90-8FFF-16A16E91E7AC}" type="presParOf" srcId="{6ECCF16A-2BF9-884F-BD6E-37B50164259B}" destId="{04A9FE73-80C4-5148-9739-B947516CA49D}" srcOrd="5" destOrd="0" presId="urn:microsoft.com/office/officeart/2008/layout/RadialCluster"/>
    <dgm:cxn modelId="{F0497E07-69B2-43A7-B01A-AEDBE29FED2D}" type="presParOf" srcId="{6ECCF16A-2BF9-884F-BD6E-37B50164259B}" destId="{98725347-0806-4D45-B1CF-1634F80C5264}" srcOrd="6" destOrd="0" presId="urn:microsoft.com/office/officeart/2008/layout/RadialCluster"/>
    <dgm:cxn modelId="{820F1E09-3261-458C-BAFE-38915FF257C0}" type="presParOf" srcId="{6ECCF16A-2BF9-884F-BD6E-37B50164259B}" destId="{3A01C6CA-0031-D54B-8BF5-7F303B0363D5}" srcOrd="7" destOrd="0" presId="urn:microsoft.com/office/officeart/2008/layout/RadialCluster"/>
    <dgm:cxn modelId="{9BA385DF-58CA-4359-BEE4-84C3BDB71066}" type="presParOf" srcId="{6ECCF16A-2BF9-884F-BD6E-37B50164259B}" destId="{74A3BDEA-187A-2E45-9346-E53D6EF26F2C}"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38BA60-602D-C149-AE19-9932F69FDAA9}" type="doc">
      <dgm:prSet loTypeId="urn:microsoft.com/office/officeart/2008/layout/RadialCluster" loCatId="" qsTypeId="urn:microsoft.com/office/officeart/2005/8/quickstyle/simple3" qsCatId="simple" csTypeId="urn:microsoft.com/office/officeart/2005/8/colors/accent1_4" csCatId="accent1" phldr="1"/>
      <dgm:spPr/>
      <dgm:t>
        <a:bodyPr/>
        <a:lstStyle/>
        <a:p>
          <a:endParaRPr lang="en-US"/>
        </a:p>
      </dgm:t>
    </dgm:pt>
    <dgm:pt modelId="{30B51259-0F19-3A49-B99B-524ADE790724}">
      <dgm:prSet phldrT="[Text]"/>
      <dgm:spPr>
        <a:xfrm>
          <a:off x="1732685" y="788775"/>
          <a:ext cx="1207619" cy="677418"/>
        </a:xfrm>
      </dgm:spPr>
      <dgm:t>
        <a:bodyPr/>
        <a:lstStyle/>
        <a:p>
          <a:pPr algn="ctr"/>
          <a:r>
            <a:rPr lang="en-US">
              <a:latin typeface="Calibri"/>
              <a:ea typeface="+mn-ea"/>
              <a:cs typeface="+mn-cs"/>
            </a:rPr>
            <a:t>Benefits of Reading</a:t>
          </a:r>
        </a:p>
      </dgm:t>
    </dgm:pt>
    <dgm:pt modelId="{D8B9471A-6EAB-1948-96D5-5D3996EE21DF}" type="parTrans" cxnId="{55AD5EAE-9F55-F24D-BD51-9EED9DFDE4E1}">
      <dgm:prSet/>
      <dgm:spPr/>
      <dgm:t>
        <a:bodyPr/>
        <a:lstStyle/>
        <a:p>
          <a:pPr algn="ctr"/>
          <a:endParaRPr lang="en-US"/>
        </a:p>
      </dgm:t>
    </dgm:pt>
    <dgm:pt modelId="{CA322FF0-1405-F443-B23C-BCDC1A2B5CF4}" type="sibTrans" cxnId="{55AD5EAE-9F55-F24D-BD51-9EED9DFDE4E1}">
      <dgm:prSet/>
      <dgm:spPr/>
      <dgm:t>
        <a:bodyPr/>
        <a:lstStyle/>
        <a:p>
          <a:pPr algn="ctr"/>
          <a:endParaRPr lang="en-US"/>
        </a:p>
      </dgm:t>
    </dgm:pt>
    <dgm:pt modelId="{8B2A0241-9434-7E49-BE9D-7D5A352F08F3}">
      <dgm:prSet phldrT="[Text]"/>
      <dgm:spPr>
        <a:xfrm>
          <a:off x="1456389" y="1792186"/>
          <a:ext cx="1290012" cy="474398"/>
        </a:xfrm>
      </dgm:spPr>
      <dgm:t>
        <a:bodyPr/>
        <a:lstStyle/>
        <a:p>
          <a:pPr algn="ctr"/>
          <a:r>
            <a:rPr lang="en-US">
              <a:latin typeface="Calibri"/>
              <a:ea typeface="+mn-ea"/>
              <a:cs typeface="+mn-cs"/>
            </a:rPr>
            <a:t>relaxing</a:t>
          </a:r>
        </a:p>
      </dgm:t>
    </dgm:pt>
    <dgm:pt modelId="{E8FBCA2F-C988-BB4B-8365-E2E314083E80}" type="parTrans" cxnId="{1AE0A467-36CE-F347-AC58-4B37B959C9B5}">
      <dgm:prSet/>
      <dgm:spPr>
        <a:xfrm rot="6276614">
          <a:off x="2037272" y="1629189"/>
          <a:ext cx="336886" cy="0"/>
        </a:xfrm>
      </dgm:spPr>
      <dgm:t>
        <a:bodyPr/>
        <a:lstStyle/>
        <a:p>
          <a:pPr algn="ctr"/>
          <a:endParaRPr lang="en-US"/>
        </a:p>
      </dgm:t>
    </dgm:pt>
    <dgm:pt modelId="{5632AD68-138D-E947-AD5D-47FA0D4C8ECE}" type="sibTrans" cxnId="{1AE0A467-36CE-F347-AC58-4B37B959C9B5}">
      <dgm:prSet/>
      <dgm:spPr/>
      <dgm:t>
        <a:bodyPr/>
        <a:lstStyle/>
        <a:p>
          <a:pPr algn="ctr"/>
          <a:endParaRPr lang="en-US"/>
        </a:p>
      </dgm:t>
    </dgm:pt>
    <dgm:pt modelId="{05CDEC06-A3DB-B346-8CA4-984AEE2EFE41}">
      <dgm:prSet phldrT="[Text]"/>
      <dgm:spPr>
        <a:xfrm>
          <a:off x="171812" y="764976"/>
          <a:ext cx="1189321" cy="319061"/>
        </a:xfrm>
      </dgm:spPr>
      <dgm:t>
        <a:bodyPr/>
        <a:lstStyle/>
        <a:p>
          <a:pPr algn="ctr"/>
          <a:r>
            <a:rPr lang="en-US">
              <a:latin typeface="Calibri"/>
              <a:ea typeface="+mn-ea"/>
              <a:cs typeface="+mn-cs"/>
            </a:rPr>
            <a:t>ways of self-educating</a:t>
          </a:r>
        </a:p>
      </dgm:t>
    </dgm:pt>
    <dgm:pt modelId="{933A7250-1E4F-2B4A-843C-8174B6E826F5}" type="parTrans" cxnId="{2C0F1282-BABD-EA4D-B383-ED246142E878}">
      <dgm:prSet/>
      <dgm:spPr>
        <a:xfrm rot="11241990">
          <a:off x="1359587" y="1025404"/>
          <a:ext cx="374644" cy="0"/>
        </a:xfrm>
      </dgm:spPr>
      <dgm:t>
        <a:bodyPr/>
        <a:lstStyle/>
        <a:p>
          <a:endParaRPr lang="en-US"/>
        </a:p>
      </dgm:t>
    </dgm:pt>
    <dgm:pt modelId="{9F19991B-3A4B-9A41-B8B8-65F176D1D35F}" type="sibTrans" cxnId="{2C0F1282-BABD-EA4D-B383-ED246142E878}">
      <dgm:prSet/>
      <dgm:spPr/>
      <dgm:t>
        <a:bodyPr/>
        <a:lstStyle/>
        <a:p>
          <a:endParaRPr lang="en-US"/>
        </a:p>
      </dgm:t>
    </dgm:pt>
    <dgm:pt modelId="{0E430E36-24F2-524C-9AFE-0D40652AB684}">
      <dgm:prSet phldrT="[Text]"/>
      <dgm:spPr/>
      <dgm:t>
        <a:bodyPr/>
        <a:lstStyle/>
        <a:p>
          <a:pPr algn="ctr"/>
          <a:endParaRPr lang="en-US"/>
        </a:p>
      </dgm:t>
    </dgm:pt>
    <dgm:pt modelId="{AFDC2CCD-F413-D443-B7F2-0328B432ACBF}" type="parTrans" cxnId="{812F9C14-CE6B-F840-B453-691443F2E9D1}">
      <dgm:prSet/>
      <dgm:spPr/>
      <dgm:t>
        <a:bodyPr/>
        <a:lstStyle/>
        <a:p>
          <a:endParaRPr lang="en-US"/>
        </a:p>
      </dgm:t>
    </dgm:pt>
    <dgm:pt modelId="{1B00A878-F2A3-154E-A4A7-1CCE9DCEDB88}" type="sibTrans" cxnId="{812F9C14-CE6B-F840-B453-691443F2E9D1}">
      <dgm:prSet/>
      <dgm:spPr/>
      <dgm:t>
        <a:bodyPr/>
        <a:lstStyle/>
        <a:p>
          <a:endParaRPr lang="en-US"/>
        </a:p>
      </dgm:t>
    </dgm:pt>
    <dgm:pt modelId="{A0CE9FBC-2575-0C4E-A0A7-6F8B6BF1ABB9}">
      <dgm:prSet phldrT="[Text]"/>
      <dgm:spPr>
        <a:xfrm>
          <a:off x="3143853" y="995143"/>
          <a:ext cx="1800139" cy="393963"/>
        </a:xfrm>
      </dgm:spPr>
      <dgm:t>
        <a:bodyPr/>
        <a:lstStyle/>
        <a:p>
          <a:pPr algn="ctr"/>
          <a:r>
            <a:rPr lang="en-US">
              <a:latin typeface="Calibri"/>
              <a:ea typeface="+mn-ea"/>
              <a:cs typeface="+mn-cs"/>
            </a:rPr>
            <a:t>[your own ideas]</a:t>
          </a:r>
        </a:p>
      </dgm:t>
    </dgm:pt>
    <dgm:pt modelId="{8B0417C1-41F0-3748-AF23-4F6BDBA4AD43}" type="sibTrans" cxnId="{1747C14B-B2ED-A24F-A95E-431ED3A6F7D9}">
      <dgm:prSet/>
      <dgm:spPr/>
      <dgm:t>
        <a:bodyPr/>
        <a:lstStyle/>
        <a:p>
          <a:pPr algn="ctr"/>
          <a:endParaRPr lang="en-US"/>
        </a:p>
      </dgm:t>
    </dgm:pt>
    <dgm:pt modelId="{FADE55AC-59AB-D44C-984D-D8019BC2EE47}" type="parTrans" cxnId="{1747C14B-B2ED-A24F-A95E-431ED3A6F7D9}">
      <dgm:prSet/>
      <dgm:spPr>
        <a:xfrm rot="130086">
          <a:off x="2940232" y="1154196"/>
          <a:ext cx="203694" cy="0"/>
        </a:xfrm>
      </dgm:spPr>
      <dgm:t>
        <a:bodyPr/>
        <a:lstStyle/>
        <a:p>
          <a:pPr algn="ctr"/>
          <a:endParaRPr lang="en-US"/>
        </a:p>
      </dgm:t>
    </dgm:pt>
    <dgm:pt modelId="{7740F651-75EC-1545-A0D2-D7247C697B14}">
      <dgm:prSet phldrT="[Text]"/>
      <dgm:spPr>
        <a:xfrm>
          <a:off x="1562430" y="-8523"/>
          <a:ext cx="1463463" cy="468216"/>
        </a:xfrm>
      </dgm:spPr>
      <dgm:t>
        <a:bodyPr/>
        <a:lstStyle/>
        <a:p>
          <a:pPr algn="ctr"/>
          <a:r>
            <a:rPr lang="en-US">
              <a:latin typeface="Calibri"/>
              <a:ea typeface="+mn-ea"/>
              <a:cs typeface="+mn-cs"/>
            </a:rPr>
            <a:t>stimulating your mind</a:t>
          </a:r>
        </a:p>
      </dgm:t>
    </dgm:pt>
    <dgm:pt modelId="{334843D5-353A-3348-A1F5-F86B10CD52F2}" type="sibTrans" cxnId="{64809224-C1C4-294D-9C22-6830C9802D34}">
      <dgm:prSet/>
      <dgm:spPr/>
      <dgm:t>
        <a:bodyPr/>
        <a:lstStyle/>
        <a:p>
          <a:pPr algn="ctr"/>
          <a:endParaRPr lang="en-US"/>
        </a:p>
      </dgm:t>
    </dgm:pt>
    <dgm:pt modelId="{9AA1B866-3641-8B42-8E5F-7DBA82252509}" type="parTrans" cxnId="{64809224-C1C4-294D-9C22-6830C9802D34}">
      <dgm:prSet/>
      <dgm:spPr>
        <a:xfrm rot="16038756">
          <a:off x="2148151" y="624234"/>
          <a:ext cx="329444" cy="0"/>
        </a:xfrm>
      </dgm:spPr>
      <dgm:t>
        <a:bodyPr/>
        <a:lstStyle/>
        <a:p>
          <a:pPr algn="ctr"/>
          <a:endParaRPr lang="en-US"/>
        </a:p>
      </dgm:t>
    </dgm:pt>
    <dgm:pt modelId="{CD47B948-BF1D-E247-8583-19894E78C02F}" type="pres">
      <dgm:prSet presAssocID="{9F38BA60-602D-C149-AE19-9932F69FDAA9}" presName="Name0" presStyleCnt="0">
        <dgm:presLayoutVars>
          <dgm:chMax val="1"/>
          <dgm:chPref val="1"/>
          <dgm:dir/>
          <dgm:animOne val="branch"/>
          <dgm:animLvl val="lvl"/>
        </dgm:presLayoutVars>
      </dgm:prSet>
      <dgm:spPr/>
      <dgm:t>
        <a:bodyPr/>
        <a:lstStyle/>
        <a:p>
          <a:endParaRPr lang="en-US"/>
        </a:p>
      </dgm:t>
    </dgm:pt>
    <dgm:pt modelId="{6ECCF16A-2BF9-884F-BD6E-37B50164259B}" type="pres">
      <dgm:prSet presAssocID="{30B51259-0F19-3A49-B99B-524ADE790724}" presName="singleCycle" presStyleCnt="0"/>
      <dgm:spPr/>
      <dgm:t>
        <a:bodyPr/>
        <a:lstStyle/>
        <a:p>
          <a:endParaRPr lang="en-US"/>
        </a:p>
      </dgm:t>
    </dgm:pt>
    <dgm:pt modelId="{71DAFBCA-3FD6-A74D-AC63-F57711F9B772}" type="pres">
      <dgm:prSet presAssocID="{30B51259-0F19-3A49-B99B-524ADE790724}" presName="singleCenter" presStyleLbl="node1" presStyleIdx="0" presStyleCnt="5" custScaleX="160817" custScaleY="56370" custLinFactNeighborX="7190" custLinFactNeighborY="-1124">
        <dgm:presLayoutVars>
          <dgm:chMax val="7"/>
          <dgm:chPref val="7"/>
        </dgm:presLayoutVars>
      </dgm:prSet>
      <dgm:spPr>
        <a:prstGeom prst="roundRect">
          <a:avLst/>
        </a:prstGeom>
      </dgm:spPr>
      <dgm:t>
        <a:bodyPr/>
        <a:lstStyle/>
        <a:p>
          <a:endParaRPr lang="en-US"/>
        </a:p>
      </dgm:t>
    </dgm:pt>
    <dgm:pt modelId="{D9888AAB-9804-FD49-81D7-73DAAA821BA1}" type="pres">
      <dgm:prSet presAssocID="{9AA1B866-3641-8B42-8E5F-7DBA82252509}" presName="Name56" presStyleLbl="parChTrans1D2" presStyleIdx="0" presStyleCnt="4"/>
      <dgm:spPr>
        <a:custGeom>
          <a:avLst/>
          <a:gdLst/>
          <a:ahLst/>
          <a:cxnLst/>
          <a:rect l="0" t="0" r="0" b="0"/>
          <a:pathLst>
            <a:path>
              <a:moveTo>
                <a:pt x="0" y="0"/>
              </a:moveTo>
              <a:lnTo>
                <a:pt x="329453" y="0"/>
              </a:lnTo>
            </a:path>
          </a:pathLst>
        </a:custGeom>
      </dgm:spPr>
      <dgm:t>
        <a:bodyPr/>
        <a:lstStyle/>
        <a:p>
          <a:endParaRPr lang="en-US"/>
        </a:p>
      </dgm:t>
    </dgm:pt>
    <dgm:pt modelId="{DF26AF2B-E29D-A94C-8B8A-3A796EC2D0C4}" type="pres">
      <dgm:prSet presAssocID="{7740F651-75EC-1545-A0D2-D7247C697B14}" presName="text0" presStyleLbl="node1" presStyleIdx="1" presStyleCnt="5" custScaleX="322441" custScaleY="103161" custRadScaleRad="81970" custRadScaleInc="80087">
        <dgm:presLayoutVars>
          <dgm:bulletEnabled val="1"/>
        </dgm:presLayoutVars>
      </dgm:prSet>
      <dgm:spPr>
        <a:prstGeom prst="roundRect">
          <a:avLst/>
        </a:prstGeom>
      </dgm:spPr>
      <dgm:t>
        <a:bodyPr/>
        <a:lstStyle/>
        <a:p>
          <a:endParaRPr lang="en-US"/>
        </a:p>
      </dgm:t>
    </dgm:pt>
    <dgm:pt modelId="{EA5A1E79-D0F8-B845-899A-043EE1B7DFD5}" type="pres">
      <dgm:prSet presAssocID="{FADE55AC-59AB-D44C-984D-D8019BC2EE47}" presName="Name56" presStyleLbl="parChTrans1D2" presStyleIdx="1" presStyleCnt="4"/>
      <dgm:spPr>
        <a:custGeom>
          <a:avLst/>
          <a:gdLst/>
          <a:ahLst/>
          <a:cxnLst/>
          <a:rect l="0" t="0" r="0" b="0"/>
          <a:pathLst>
            <a:path>
              <a:moveTo>
                <a:pt x="0" y="0"/>
              </a:moveTo>
              <a:lnTo>
                <a:pt x="176485" y="0"/>
              </a:lnTo>
            </a:path>
          </a:pathLst>
        </a:custGeom>
      </dgm:spPr>
      <dgm:t>
        <a:bodyPr/>
        <a:lstStyle/>
        <a:p>
          <a:endParaRPr lang="en-US"/>
        </a:p>
      </dgm:t>
    </dgm:pt>
    <dgm:pt modelId="{96D99606-3C65-4340-A136-B4F2DF53A42D}" type="pres">
      <dgm:prSet presAssocID="{A0CE9FBC-2575-0C4E-A0A7-6F8B6BF1ABB9}" presName="text0" presStyleLbl="node1" presStyleIdx="2" presStyleCnt="5" custScaleX="205541" custScaleY="86801" custRadScaleRad="189450" custRadScaleInc="4818">
        <dgm:presLayoutVars>
          <dgm:bulletEnabled val="1"/>
        </dgm:presLayoutVars>
      </dgm:prSet>
      <dgm:spPr>
        <a:prstGeom prst="roundRect">
          <a:avLst/>
        </a:prstGeom>
      </dgm:spPr>
      <dgm:t>
        <a:bodyPr/>
        <a:lstStyle/>
        <a:p>
          <a:endParaRPr lang="en-US"/>
        </a:p>
      </dgm:t>
    </dgm:pt>
    <dgm:pt modelId="{04A9FE73-80C4-5148-9739-B947516CA49D}" type="pres">
      <dgm:prSet presAssocID="{E8FBCA2F-C988-BB4B-8365-E2E314083E80}" presName="Name56" presStyleLbl="parChTrans1D2" presStyleIdx="2" presStyleCnt="4"/>
      <dgm:spPr>
        <a:custGeom>
          <a:avLst/>
          <a:gdLst/>
          <a:ahLst/>
          <a:cxnLst/>
          <a:rect l="0" t="0" r="0" b="0"/>
          <a:pathLst>
            <a:path>
              <a:moveTo>
                <a:pt x="0" y="0"/>
              </a:moveTo>
              <a:lnTo>
                <a:pt x="333046" y="0"/>
              </a:lnTo>
            </a:path>
          </a:pathLst>
        </a:custGeom>
      </dgm:spPr>
      <dgm:t>
        <a:bodyPr/>
        <a:lstStyle/>
        <a:p>
          <a:endParaRPr lang="en-US"/>
        </a:p>
      </dgm:t>
    </dgm:pt>
    <dgm:pt modelId="{98725347-0806-4D45-B1CF-1634F80C5264}" type="pres">
      <dgm:prSet presAssocID="{8B2A0241-9434-7E49-BE9D-7D5A352F08F3}" presName="text0" presStyleLbl="node1" presStyleIdx="3" presStyleCnt="5" custScaleX="284225" custScaleY="104523" custRadScaleRad="62298" custRadScaleInc="14894">
        <dgm:presLayoutVars>
          <dgm:bulletEnabled val="1"/>
        </dgm:presLayoutVars>
      </dgm:prSet>
      <dgm:spPr>
        <a:prstGeom prst="roundRect">
          <a:avLst/>
        </a:prstGeom>
      </dgm:spPr>
      <dgm:t>
        <a:bodyPr/>
        <a:lstStyle/>
        <a:p>
          <a:endParaRPr lang="en-US"/>
        </a:p>
      </dgm:t>
    </dgm:pt>
    <dgm:pt modelId="{3A01C6CA-0031-D54B-8BF5-7F303B0363D5}" type="pres">
      <dgm:prSet presAssocID="{933A7250-1E4F-2B4A-843C-8174B6E826F5}" presName="Name56" presStyleLbl="parChTrans1D2" presStyleIdx="3" presStyleCnt="4"/>
      <dgm:spPr>
        <a:custGeom>
          <a:avLst/>
          <a:gdLst/>
          <a:ahLst/>
          <a:cxnLst/>
          <a:rect l="0" t="0" r="0" b="0"/>
          <a:pathLst>
            <a:path>
              <a:moveTo>
                <a:pt x="0" y="0"/>
              </a:moveTo>
              <a:lnTo>
                <a:pt x="352205" y="0"/>
              </a:lnTo>
            </a:path>
          </a:pathLst>
        </a:custGeom>
      </dgm:spPr>
      <dgm:t>
        <a:bodyPr/>
        <a:lstStyle/>
        <a:p>
          <a:endParaRPr lang="en-US"/>
        </a:p>
      </dgm:t>
    </dgm:pt>
    <dgm:pt modelId="{74A3BDEA-187A-2E45-9346-E53D6EF26F2C}" type="pres">
      <dgm:prSet presAssocID="{05CDEC06-A3DB-B346-8CA4-984AEE2EFE41}" presName="text0" presStyleLbl="node1" presStyleIdx="4" presStyleCnt="5" custScaleX="323825" custScaleY="150797" custRadScaleRad="175528" custRadScaleInc="16370">
        <dgm:presLayoutVars>
          <dgm:bulletEnabled val="1"/>
        </dgm:presLayoutVars>
      </dgm:prSet>
      <dgm:spPr>
        <a:prstGeom prst="roundRect">
          <a:avLst/>
        </a:prstGeom>
      </dgm:spPr>
      <dgm:t>
        <a:bodyPr/>
        <a:lstStyle/>
        <a:p>
          <a:endParaRPr lang="en-US"/>
        </a:p>
      </dgm:t>
    </dgm:pt>
  </dgm:ptLst>
  <dgm:cxnLst>
    <dgm:cxn modelId="{1747C14B-B2ED-A24F-A95E-431ED3A6F7D9}" srcId="{30B51259-0F19-3A49-B99B-524ADE790724}" destId="{A0CE9FBC-2575-0C4E-A0A7-6F8B6BF1ABB9}" srcOrd="1" destOrd="0" parTransId="{FADE55AC-59AB-D44C-984D-D8019BC2EE47}" sibTransId="{8B0417C1-41F0-3748-AF23-4F6BDBA4AD43}"/>
    <dgm:cxn modelId="{D295F9AA-ECA5-4FD5-86EB-5AACF306D918}" type="presOf" srcId="{E8FBCA2F-C988-BB4B-8365-E2E314083E80}" destId="{04A9FE73-80C4-5148-9739-B947516CA49D}" srcOrd="0" destOrd="0" presId="urn:microsoft.com/office/officeart/2008/layout/RadialCluster"/>
    <dgm:cxn modelId="{271AEEB5-65D6-4B93-9528-38985871AD62}" type="presOf" srcId="{8B2A0241-9434-7E49-BE9D-7D5A352F08F3}" destId="{98725347-0806-4D45-B1CF-1634F80C5264}" srcOrd="0" destOrd="0" presId="urn:microsoft.com/office/officeart/2008/layout/RadialCluster"/>
    <dgm:cxn modelId="{64809224-C1C4-294D-9C22-6830C9802D34}" srcId="{30B51259-0F19-3A49-B99B-524ADE790724}" destId="{7740F651-75EC-1545-A0D2-D7247C697B14}" srcOrd="0" destOrd="0" parTransId="{9AA1B866-3641-8B42-8E5F-7DBA82252509}" sibTransId="{334843D5-353A-3348-A1F5-F86B10CD52F2}"/>
    <dgm:cxn modelId="{2C0F1282-BABD-EA4D-B383-ED246142E878}" srcId="{30B51259-0F19-3A49-B99B-524ADE790724}" destId="{05CDEC06-A3DB-B346-8CA4-984AEE2EFE41}" srcOrd="3" destOrd="0" parTransId="{933A7250-1E4F-2B4A-843C-8174B6E826F5}" sibTransId="{9F19991B-3A4B-9A41-B8B8-65F176D1D35F}"/>
    <dgm:cxn modelId="{AAC45858-FB87-4977-AD28-C78040C7B66C}" type="presOf" srcId="{9F38BA60-602D-C149-AE19-9932F69FDAA9}" destId="{CD47B948-BF1D-E247-8583-19894E78C02F}" srcOrd="0" destOrd="0" presId="urn:microsoft.com/office/officeart/2008/layout/RadialCluster"/>
    <dgm:cxn modelId="{812F9C14-CE6B-F840-B453-691443F2E9D1}" srcId="{9F38BA60-602D-C149-AE19-9932F69FDAA9}" destId="{0E430E36-24F2-524C-9AFE-0D40652AB684}" srcOrd="1" destOrd="0" parTransId="{AFDC2CCD-F413-D443-B7F2-0328B432ACBF}" sibTransId="{1B00A878-F2A3-154E-A4A7-1CCE9DCEDB88}"/>
    <dgm:cxn modelId="{2B26C93E-5590-4BAB-B650-E54408CCF608}" type="presOf" srcId="{05CDEC06-A3DB-B346-8CA4-984AEE2EFE41}" destId="{74A3BDEA-187A-2E45-9346-E53D6EF26F2C}" srcOrd="0" destOrd="0" presId="urn:microsoft.com/office/officeart/2008/layout/RadialCluster"/>
    <dgm:cxn modelId="{3A301250-E559-494B-93EC-989D29EE8E97}" type="presOf" srcId="{9AA1B866-3641-8B42-8E5F-7DBA82252509}" destId="{D9888AAB-9804-FD49-81D7-73DAAA821BA1}" srcOrd="0" destOrd="0" presId="urn:microsoft.com/office/officeart/2008/layout/RadialCluster"/>
    <dgm:cxn modelId="{C113F968-919C-4340-BECA-3C5D69EFD42D}" type="presOf" srcId="{7740F651-75EC-1545-A0D2-D7247C697B14}" destId="{DF26AF2B-E29D-A94C-8B8A-3A796EC2D0C4}" srcOrd="0" destOrd="0" presId="urn:microsoft.com/office/officeart/2008/layout/RadialCluster"/>
    <dgm:cxn modelId="{DA4DBC25-AE85-4FA2-A70C-CA5C9BEEC716}" type="presOf" srcId="{933A7250-1E4F-2B4A-843C-8174B6E826F5}" destId="{3A01C6CA-0031-D54B-8BF5-7F303B0363D5}" srcOrd="0" destOrd="0" presId="urn:microsoft.com/office/officeart/2008/layout/RadialCluster"/>
    <dgm:cxn modelId="{1AE0A467-36CE-F347-AC58-4B37B959C9B5}" srcId="{30B51259-0F19-3A49-B99B-524ADE790724}" destId="{8B2A0241-9434-7E49-BE9D-7D5A352F08F3}" srcOrd="2" destOrd="0" parTransId="{E8FBCA2F-C988-BB4B-8365-E2E314083E80}" sibTransId="{5632AD68-138D-E947-AD5D-47FA0D4C8ECE}"/>
    <dgm:cxn modelId="{9C45905A-8DF9-477B-8DA4-26E802FE6B66}" type="presOf" srcId="{FADE55AC-59AB-D44C-984D-D8019BC2EE47}" destId="{EA5A1E79-D0F8-B845-899A-043EE1B7DFD5}" srcOrd="0" destOrd="0" presId="urn:microsoft.com/office/officeart/2008/layout/RadialCluster"/>
    <dgm:cxn modelId="{55AD5EAE-9F55-F24D-BD51-9EED9DFDE4E1}" srcId="{9F38BA60-602D-C149-AE19-9932F69FDAA9}" destId="{30B51259-0F19-3A49-B99B-524ADE790724}" srcOrd="0" destOrd="0" parTransId="{D8B9471A-6EAB-1948-96D5-5D3996EE21DF}" sibTransId="{CA322FF0-1405-F443-B23C-BCDC1A2B5CF4}"/>
    <dgm:cxn modelId="{2C284B52-0425-4C2C-8657-F0126AA27690}" type="presOf" srcId="{30B51259-0F19-3A49-B99B-524ADE790724}" destId="{71DAFBCA-3FD6-A74D-AC63-F57711F9B772}" srcOrd="0" destOrd="0" presId="urn:microsoft.com/office/officeart/2008/layout/RadialCluster"/>
    <dgm:cxn modelId="{1A0D648B-3400-4357-B976-3D7E66F38C37}" type="presOf" srcId="{A0CE9FBC-2575-0C4E-A0A7-6F8B6BF1ABB9}" destId="{96D99606-3C65-4340-A136-B4F2DF53A42D}" srcOrd="0" destOrd="0" presId="urn:microsoft.com/office/officeart/2008/layout/RadialCluster"/>
    <dgm:cxn modelId="{0540A0E6-C7E3-406A-87F0-6B8113360F4E}" type="presParOf" srcId="{CD47B948-BF1D-E247-8583-19894E78C02F}" destId="{6ECCF16A-2BF9-884F-BD6E-37B50164259B}" srcOrd="0" destOrd="0" presId="urn:microsoft.com/office/officeart/2008/layout/RadialCluster"/>
    <dgm:cxn modelId="{E41236D6-7D63-43B3-8CAF-B71E8AE375D3}" type="presParOf" srcId="{6ECCF16A-2BF9-884F-BD6E-37B50164259B}" destId="{71DAFBCA-3FD6-A74D-AC63-F57711F9B772}" srcOrd="0" destOrd="0" presId="urn:microsoft.com/office/officeart/2008/layout/RadialCluster"/>
    <dgm:cxn modelId="{30F74188-8D07-4C26-B4AE-1F970145E565}" type="presParOf" srcId="{6ECCF16A-2BF9-884F-BD6E-37B50164259B}" destId="{D9888AAB-9804-FD49-81D7-73DAAA821BA1}" srcOrd="1" destOrd="0" presId="urn:microsoft.com/office/officeart/2008/layout/RadialCluster"/>
    <dgm:cxn modelId="{538E715F-FA04-4461-9DDB-6A3DBF72D043}" type="presParOf" srcId="{6ECCF16A-2BF9-884F-BD6E-37B50164259B}" destId="{DF26AF2B-E29D-A94C-8B8A-3A796EC2D0C4}" srcOrd="2" destOrd="0" presId="urn:microsoft.com/office/officeart/2008/layout/RadialCluster"/>
    <dgm:cxn modelId="{7699728D-674A-4BC0-BE86-3FEA67720325}" type="presParOf" srcId="{6ECCF16A-2BF9-884F-BD6E-37B50164259B}" destId="{EA5A1E79-D0F8-B845-899A-043EE1B7DFD5}" srcOrd="3" destOrd="0" presId="urn:microsoft.com/office/officeart/2008/layout/RadialCluster"/>
    <dgm:cxn modelId="{10F1E336-8EBB-44A9-9BCE-43145668BA79}" type="presParOf" srcId="{6ECCF16A-2BF9-884F-BD6E-37B50164259B}" destId="{96D99606-3C65-4340-A136-B4F2DF53A42D}" srcOrd="4" destOrd="0" presId="urn:microsoft.com/office/officeart/2008/layout/RadialCluster"/>
    <dgm:cxn modelId="{CBB99ADF-2F15-4ACF-9DF6-ED44B2FECA75}" type="presParOf" srcId="{6ECCF16A-2BF9-884F-BD6E-37B50164259B}" destId="{04A9FE73-80C4-5148-9739-B947516CA49D}" srcOrd="5" destOrd="0" presId="urn:microsoft.com/office/officeart/2008/layout/RadialCluster"/>
    <dgm:cxn modelId="{7C5C6E59-E9C6-4550-813F-B978E58D3D48}" type="presParOf" srcId="{6ECCF16A-2BF9-884F-BD6E-37B50164259B}" destId="{98725347-0806-4D45-B1CF-1634F80C5264}" srcOrd="6" destOrd="0" presId="urn:microsoft.com/office/officeart/2008/layout/RadialCluster"/>
    <dgm:cxn modelId="{3739A249-F1BC-4D94-A85E-56EB5E4B59CC}" type="presParOf" srcId="{6ECCF16A-2BF9-884F-BD6E-37B50164259B}" destId="{3A01C6CA-0031-D54B-8BF5-7F303B0363D5}" srcOrd="7" destOrd="0" presId="urn:microsoft.com/office/officeart/2008/layout/RadialCluster"/>
    <dgm:cxn modelId="{BF2B040F-9B3C-4BAC-823E-D903ADA1B006}" type="presParOf" srcId="{6ECCF16A-2BF9-884F-BD6E-37B50164259B}" destId="{74A3BDEA-187A-2E45-9346-E53D6EF26F2C}"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xfrm>
          <a:off x="1852754" y="761999"/>
          <a:ext cx="1771625" cy="809626"/>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3200" b="1">
              <a:solidFill>
                <a:srgbClr val="FF0000"/>
              </a:solidFill>
              <a:latin typeface="Times New Roman" pitchFamily="18" charset="0"/>
              <a:ea typeface="+mn-ea"/>
              <a:cs typeface="Times New Roman" pitchFamily="18" charset="0"/>
            </a:rPr>
            <a:t>The importance of learning languages</a:t>
          </a:r>
          <a:endParaRPr lang="vi-VN" sz="3200" b="1">
            <a:solidFill>
              <a:srgbClr val="FF0000"/>
            </a:solidFill>
            <a:latin typeface="Times New Roman" pitchFamily="18" charset="0"/>
            <a:ea typeface="+mn-ea"/>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xfrm>
          <a:off x="2191007" y="9101"/>
          <a:ext cx="1095118" cy="642566"/>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making friends</a:t>
          </a:r>
          <a:endParaRPr lang="vi-VN" sz="2800">
            <a:solidFill>
              <a:sysClr val="windowText" lastClr="000000"/>
            </a:solidFill>
            <a:latin typeface="Times New Roman" pitchFamily="18" charset="0"/>
            <a:ea typeface="+mn-ea"/>
            <a:cs typeface="Times New Roman" pitchFamily="18" charset="0"/>
          </a:endParaRPr>
        </a:p>
      </dgm:t>
    </dgm:pt>
    <dgm:pt modelId="{A30DEE59-9909-45F6-A9B1-E4256B273B96}" type="parTrans" cxnId="{E1EE64DD-066D-4125-B68E-E3BFF39F78B8}">
      <dgm:prSet/>
      <dgm:spPr>
        <a:xfrm rot="16200000">
          <a:off x="2683401" y="696292"/>
          <a:ext cx="110331" cy="21081"/>
        </a:xfrm>
        <a:custGeom>
          <a:avLst/>
          <a:gdLst/>
          <a:ahLst/>
          <a:cxnLst/>
          <a:rect l="0" t="0" r="0" b="0"/>
          <a:pathLst>
            <a:path>
              <a:moveTo>
                <a:pt x="0" y="10540"/>
              </a:moveTo>
              <a:lnTo>
                <a:pt x="110331" y="10540"/>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088829B-EF5F-4B73-AE48-83B135FAABC3}" type="sibTrans" cxnId="{E1EE64DD-066D-4125-B68E-E3BFF39F78B8}">
      <dgm:prSet/>
      <dgm:spPr/>
      <dgm:t>
        <a:bodyPr/>
        <a:lstStyle/>
        <a:p>
          <a:endParaRPr lang="vi-VN"/>
        </a:p>
      </dgm:t>
    </dgm:pt>
    <dgm:pt modelId="{3701BBAB-11EF-4EBE-988E-419257E16560}">
      <dgm:prSet phldrT="[Text]" custT="1"/>
      <dgm:spPr>
        <a:xfrm>
          <a:off x="3816820" y="876741"/>
          <a:ext cx="1154774" cy="642566"/>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[Your own idea]</a:t>
          </a:r>
          <a:endParaRPr lang="vi-VN" sz="2800">
            <a:solidFill>
              <a:sysClr val="windowText" lastClr="000000"/>
            </a:solidFill>
            <a:latin typeface="Times New Roman" pitchFamily="18" charset="0"/>
            <a:ea typeface="+mn-ea"/>
            <a:cs typeface="Times New Roman" pitchFamily="18" charset="0"/>
          </a:endParaRPr>
        </a:p>
      </dgm:t>
    </dgm:pt>
    <dgm:pt modelId="{E7AD463D-9C47-44E7-B869-935EAC8F7004}" type="parTrans" cxnId="{43C61EE3-7934-422F-9A5F-32734020A48A}">
      <dgm:prSet/>
      <dgm:spPr>
        <a:xfrm rot="64800">
          <a:off x="3623609" y="1174780"/>
          <a:ext cx="193558" cy="21081"/>
        </a:xfrm>
        <a:custGeom>
          <a:avLst/>
          <a:gdLst/>
          <a:ahLst/>
          <a:cxnLst/>
          <a:rect l="0" t="0" r="0" b="0"/>
          <a:pathLst>
            <a:path>
              <a:moveTo>
                <a:pt x="0" y="10540"/>
              </a:moveTo>
              <a:lnTo>
                <a:pt x="193558" y="10540"/>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91FD4BE-66A1-4314-AFF8-69A23692C319}" type="sibTrans" cxnId="{43C61EE3-7934-422F-9A5F-32734020A48A}">
      <dgm:prSet/>
      <dgm:spPr/>
      <dgm:t>
        <a:bodyPr/>
        <a:lstStyle/>
        <a:p>
          <a:endParaRPr lang="vi-VN"/>
        </a:p>
      </dgm:t>
    </dgm:pt>
    <dgm:pt modelId="{7625C417-3250-411C-99EF-138B2ED0726B}">
      <dgm:prSet phldrT="[Text]" custT="1"/>
      <dgm:spPr>
        <a:xfrm>
          <a:off x="2043227" y="1681957"/>
          <a:ext cx="1390679" cy="642566"/>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getting a scholarship</a:t>
          </a:r>
          <a:endParaRPr lang="vi-VN" sz="2800">
            <a:solidFill>
              <a:sysClr val="windowText" lastClr="000000"/>
            </a:solidFill>
            <a:latin typeface="Times New Roman" pitchFamily="18" charset="0"/>
            <a:ea typeface="+mn-ea"/>
            <a:cs typeface="Times New Roman" pitchFamily="18" charset="0"/>
          </a:endParaRPr>
        </a:p>
      </dgm:t>
    </dgm:pt>
    <dgm:pt modelId="{292BA25E-88C9-4633-BA20-B810E9EB0A68}" type="parTrans" cxnId="{6110DCEC-170F-4BC4-AF98-A06D995BBDED}">
      <dgm:prSet/>
      <dgm:spPr>
        <a:xfrm rot="5400000">
          <a:off x="2683401" y="1616250"/>
          <a:ext cx="110331" cy="21081"/>
        </a:xfrm>
        <a:custGeom>
          <a:avLst/>
          <a:gdLst/>
          <a:ahLst/>
          <a:cxnLst/>
          <a:rect l="0" t="0" r="0" b="0"/>
          <a:pathLst>
            <a:path>
              <a:moveTo>
                <a:pt x="0" y="10540"/>
              </a:moveTo>
              <a:lnTo>
                <a:pt x="110331" y="10540"/>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A9BBF17E-3279-4101-8414-A99CA8C5C9A6}" type="sibTrans" cxnId="{6110DCEC-170F-4BC4-AF98-A06D995BBDED}">
      <dgm:prSet/>
      <dgm:spPr/>
      <dgm:t>
        <a:bodyPr/>
        <a:lstStyle/>
        <a:p>
          <a:endParaRPr lang="vi-VN"/>
        </a:p>
      </dgm:t>
    </dgm:pt>
    <dgm:pt modelId="{EB205139-B618-46AF-ACCB-1985583EF521}">
      <dgm:prSet phldrT="[Text]" custT="1"/>
      <dgm:spPr>
        <a:xfrm>
          <a:off x="624032" y="845529"/>
          <a:ext cx="1136243" cy="642566"/>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going abroad to study</a:t>
          </a:r>
          <a:endParaRPr lang="vi-VN" sz="2800">
            <a:solidFill>
              <a:sysClr val="windowText" lastClr="000000"/>
            </a:solidFill>
            <a:latin typeface="Times New Roman" pitchFamily="18" charset="0"/>
            <a:ea typeface="+mn-ea"/>
            <a:cs typeface="Times New Roman" pitchFamily="18" charset="0"/>
          </a:endParaRPr>
        </a:p>
      </dgm:t>
    </dgm:pt>
    <dgm:pt modelId="{59E1FABF-46C6-4DCE-92E1-52B8DA5A6529}" type="parTrans" cxnId="{C296ECA3-D4FB-4FA3-8A1B-81D7EC0BA37C}">
      <dgm:prSet/>
      <dgm:spPr>
        <a:xfrm rot="10800000">
          <a:off x="1760275" y="1156271"/>
          <a:ext cx="92478" cy="21081"/>
        </a:xfrm>
        <a:custGeom>
          <a:avLst/>
          <a:gdLst/>
          <a:ahLst/>
          <a:cxnLst/>
          <a:rect l="0" t="0" r="0" b="0"/>
          <a:pathLst>
            <a:path>
              <a:moveTo>
                <a:pt x="0" y="10540"/>
              </a:moveTo>
              <a:lnTo>
                <a:pt x="92478" y="10540"/>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75711" custScaleY="125999"/>
      <dgm:spPr/>
      <dgm:t>
        <a:bodyPr/>
        <a:lstStyle/>
        <a:p>
          <a:endParaRPr lang="vi-VN"/>
        </a:p>
      </dgm:t>
    </dgm:pt>
    <dgm:pt modelId="{924DF413-FC3D-42D3-97E3-65F94B5794A9}" type="pres">
      <dgm:prSet presAssocID="{A30DEE59-9909-45F6-A9B1-E4256B273B96}" presName="Name9" presStyleLbl="parChTrans1D2" presStyleIdx="0" presStyleCnt="4"/>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70429">
        <dgm:presLayoutVars>
          <dgm:bulletEnabled val="1"/>
        </dgm:presLayoutVars>
      </dgm:prSet>
      <dgm:spPr/>
      <dgm:t>
        <a:bodyPr/>
        <a:lstStyle/>
        <a:p>
          <a:endParaRPr lang="vi-VN"/>
        </a:p>
      </dgm:t>
    </dgm:pt>
    <dgm:pt modelId="{244BAE3C-7984-44F7-BD08-D17A2AABECCB}" type="pres">
      <dgm:prSet presAssocID="{E7AD463D-9C47-44E7-B869-935EAC8F7004}" presName="Name9" presStyleLbl="parChTrans1D2" presStyleIdx="1" presStyleCnt="4"/>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79713" custRadScaleRad="197977" custRadScaleInc="2400">
        <dgm:presLayoutVars>
          <dgm:bulletEnabled val="1"/>
        </dgm:presLayoutVars>
      </dgm:prSet>
      <dgm:spPr/>
      <dgm:t>
        <a:bodyPr/>
        <a:lstStyle/>
        <a:p>
          <a:endParaRPr lang="vi-VN"/>
        </a:p>
      </dgm:t>
    </dgm:pt>
    <dgm:pt modelId="{C4CBAB34-FAC9-4821-81C4-CD32B5E6F5F1}" type="pres">
      <dgm:prSet presAssocID="{292BA25E-88C9-4633-BA20-B810E9EB0A68}" presName="Name9" presStyleLbl="parChTrans1D2" presStyleIdx="2" presStyleCnt="4"/>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6426">
        <dgm:presLayoutVars>
          <dgm:bulletEnabled val="1"/>
        </dgm:presLayoutVars>
      </dgm:prSet>
      <dgm:spPr/>
      <dgm:t>
        <a:bodyPr/>
        <a:lstStyle/>
        <a:p>
          <a:endParaRPr lang="vi-VN"/>
        </a:p>
      </dgm:t>
    </dgm:pt>
    <dgm:pt modelId="{24BE3B28-7123-4CDA-8283-3F2AC8E48B81}" type="pres">
      <dgm:prSet presAssocID="{59E1FABF-46C6-4DCE-92E1-52B8DA5A6529}" presName="Name9" presStyleLbl="parChTrans1D2" presStyleIdx="3" presStyleCnt="4"/>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76829" custRadScaleRad="184883">
        <dgm:presLayoutVars>
          <dgm:bulletEnabled val="1"/>
        </dgm:presLayoutVars>
      </dgm:prSet>
      <dgm:spPr/>
      <dgm:t>
        <a:bodyPr/>
        <a:lstStyle/>
        <a:p>
          <a:endParaRPr lang="vi-VN"/>
        </a:p>
      </dgm:t>
    </dgm:pt>
  </dgm:ptLst>
  <dgm:cxnLst>
    <dgm:cxn modelId="{22E909DA-4019-4E07-97F2-C8E41AA69C21}" type="presOf" srcId="{EB205139-B618-46AF-ACCB-1985583EF521}" destId="{B7A14597-84E4-4F4D-8D91-648F1B3438F7}" srcOrd="0" destOrd="0" presId="urn:microsoft.com/office/officeart/2005/8/layout/radial1"/>
    <dgm:cxn modelId="{1B8B43E3-0820-4074-B141-091CE8A8CCCA}" type="presOf" srcId="{7625C417-3250-411C-99EF-138B2ED0726B}" destId="{C4B7B976-03DB-40A2-83C6-73CB93B3767E}" srcOrd="0" destOrd="0" presId="urn:microsoft.com/office/officeart/2005/8/layout/radial1"/>
    <dgm:cxn modelId="{319D0EB7-5772-47FE-ADD2-4A60B92FBB2A}" type="presOf" srcId="{F8CBC9A0-3CA7-419B-87AD-D390255D1B94}" destId="{979716EE-4764-4034-A0F8-6686A62A6BE6}" srcOrd="0" destOrd="0" presId="urn:microsoft.com/office/officeart/2005/8/layout/radial1"/>
    <dgm:cxn modelId="{071DDCD5-5698-42E4-8D84-B6CF133D5143}" type="presOf" srcId="{292BA25E-88C9-4633-BA20-B810E9EB0A68}" destId="{C4CBAB34-FAC9-4821-81C4-CD32B5E6F5F1}" srcOrd="0" destOrd="0" presId="urn:microsoft.com/office/officeart/2005/8/layout/radial1"/>
    <dgm:cxn modelId="{ECA54526-84FA-4943-B2DD-2E275DC97EFE}" type="presOf" srcId="{519BDA25-D8B4-41BE-A382-6C1331F923B8}" destId="{D1167335-84A9-46B1-B3F2-AAB76A5CBEE9}" srcOrd="0" destOrd="0" presId="urn:microsoft.com/office/officeart/2005/8/layout/radial1"/>
    <dgm:cxn modelId="{FAF419B5-E7BF-4B78-9104-2DE9C7701B9C}" type="presOf" srcId="{E7AD463D-9C47-44E7-B869-935EAC8F7004}" destId="{A32F4A74-1F18-42BD-9DE9-FA8A03602982}" srcOrd="1" destOrd="0" presId="urn:microsoft.com/office/officeart/2005/8/layout/radial1"/>
    <dgm:cxn modelId="{860F2B27-17D1-4900-89FD-9255B2CE4563}" type="presOf" srcId="{5F19A872-1DD6-48CF-8B9A-B42CE4E5F635}" destId="{51B667C3-1E06-4568-8842-F3E62A8B8EA6}" srcOrd="0" destOrd="0" presId="urn:microsoft.com/office/officeart/2005/8/layout/radial1"/>
    <dgm:cxn modelId="{89FB54BF-72F7-4AEC-A234-79FCA96DFF82}" type="presOf" srcId="{59E1FABF-46C6-4DCE-92E1-52B8DA5A6529}" destId="{24BE3B28-7123-4CDA-8283-3F2AC8E48B81}" srcOrd="0" destOrd="0" presId="urn:microsoft.com/office/officeart/2005/8/layout/radial1"/>
    <dgm:cxn modelId="{78C90A98-EE6D-40A8-9ABF-EDF95128D30B}" type="presOf" srcId="{292BA25E-88C9-4633-BA20-B810E9EB0A68}" destId="{A8F17A2C-C2F7-4699-95A8-E30B4F4EACC2}" srcOrd="1" destOrd="0" presId="urn:microsoft.com/office/officeart/2005/8/layout/radial1"/>
    <dgm:cxn modelId="{5483AA7C-86A7-4DCD-A3DE-6A5A3289B4C4}" type="presOf" srcId="{3701BBAB-11EF-4EBE-988E-419257E16560}" destId="{9D73D524-48FA-4301-B74B-32E4F3649734}"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737B2A18-646A-445E-AC86-A9ACA7E982ED}" type="presOf" srcId="{59E1FABF-46C6-4DCE-92E1-52B8DA5A6529}" destId="{09C916BB-514E-4055-8DCB-C2AF6C316991}" srcOrd="1" destOrd="0" presId="urn:microsoft.com/office/officeart/2005/8/layout/radial1"/>
    <dgm:cxn modelId="{C296ECA3-D4FB-4FA3-8A1B-81D7EC0BA37C}" srcId="{5F19A872-1DD6-48CF-8B9A-B42CE4E5F635}" destId="{EB205139-B618-46AF-ACCB-1985583EF521}" srcOrd="3" destOrd="0" parTransId="{59E1FABF-46C6-4DCE-92E1-52B8DA5A6529}" sibTransId="{800E809C-CD33-44F2-ABDC-B298947D1B89}"/>
    <dgm:cxn modelId="{832EAED1-FBF3-491D-BA37-6ADE580A5D11}" type="presOf" srcId="{A30DEE59-9909-45F6-A9B1-E4256B273B96}" destId="{D4738B3D-FDB3-4929-ADBE-2B3C2A4D2133}" srcOrd="1" destOrd="0" presId="urn:microsoft.com/office/officeart/2005/8/layout/radial1"/>
    <dgm:cxn modelId="{6110DCEC-170F-4BC4-AF98-A06D995BBDED}" srcId="{5F19A872-1DD6-48CF-8B9A-B42CE4E5F635}" destId="{7625C417-3250-411C-99EF-138B2ED0726B}" srcOrd="2" destOrd="0" parTransId="{292BA25E-88C9-4633-BA20-B810E9EB0A68}" sibTransId="{A9BBF17E-3279-4101-8414-A99CA8C5C9A6}"/>
    <dgm:cxn modelId="{E1EE64DD-066D-4125-B68E-E3BFF39F78B8}" srcId="{5F19A872-1DD6-48CF-8B9A-B42CE4E5F635}" destId="{F8CBC9A0-3CA7-419B-87AD-D390255D1B94}" srcOrd="0" destOrd="0" parTransId="{A30DEE59-9909-45F6-A9B1-E4256B273B96}" sibTransId="{9088829B-EF5F-4B73-AE48-83B135FAABC3}"/>
    <dgm:cxn modelId="{43C61EE3-7934-422F-9A5F-32734020A48A}" srcId="{5F19A872-1DD6-48CF-8B9A-B42CE4E5F635}" destId="{3701BBAB-11EF-4EBE-988E-419257E16560}" srcOrd="1" destOrd="0" parTransId="{E7AD463D-9C47-44E7-B869-935EAC8F7004}" sibTransId="{991FD4BE-66A1-4314-AFF8-69A23692C319}"/>
    <dgm:cxn modelId="{AC45436E-7EAB-4334-B6E3-8C6D47632945}" type="presOf" srcId="{A30DEE59-9909-45F6-A9B1-E4256B273B96}" destId="{924DF413-FC3D-42D3-97E3-65F94B5794A9}" srcOrd="0" destOrd="0" presId="urn:microsoft.com/office/officeart/2005/8/layout/radial1"/>
    <dgm:cxn modelId="{4C07698F-33DC-48F9-97D0-8EE0E5FBF92F}" type="presOf" srcId="{E7AD463D-9C47-44E7-B869-935EAC8F7004}" destId="{244BAE3C-7984-44F7-BD08-D17A2AABECCB}" srcOrd="0" destOrd="0" presId="urn:microsoft.com/office/officeart/2005/8/layout/radial1"/>
    <dgm:cxn modelId="{B3A71602-B4FA-494F-92C5-CA3451FB082E}" type="presParOf" srcId="{D1167335-84A9-46B1-B3F2-AAB76A5CBEE9}" destId="{51B667C3-1E06-4568-8842-F3E62A8B8EA6}" srcOrd="0" destOrd="0" presId="urn:microsoft.com/office/officeart/2005/8/layout/radial1"/>
    <dgm:cxn modelId="{D2ECDBC2-27FA-4B6C-A24C-71D49004C4DF}" type="presParOf" srcId="{D1167335-84A9-46B1-B3F2-AAB76A5CBEE9}" destId="{924DF413-FC3D-42D3-97E3-65F94B5794A9}" srcOrd="1" destOrd="0" presId="urn:microsoft.com/office/officeart/2005/8/layout/radial1"/>
    <dgm:cxn modelId="{2616EFF3-8801-43D5-B9BC-BEBC2DD6FE5C}" type="presParOf" srcId="{924DF413-FC3D-42D3-97E3-65F94B5794A9}" destId="{D4738B3D-FDB3-4929-ADBE-2B3C2A4D2133}" srcOrd="0" destOrd="0" presId="urn:microsoft.com/office/officeart/2005/8/layout/radial1"/>
    <dgm:cxn modelId="{918C1C57-DD36-40F7-B251-8F441147E8A6}" type="presParOf" srcId="{D1167335-84A9-46B1-B3F2-AAB76A5CBEE9}" destId="{979716EE-4764-4034-A0F8-6686A62A6BE6}" srcOrd="2" destOrd="0" presId="urn:microsoft.com/office/officeart/2005/8/layout/radial1"/>
    <dgm:cxn modelId="{F2C6C1B8-4827-4602-AA7C-C731176A5F88}" type="presParOf" srcId="{D1167335-84A9-46B1-B3F2-AAB76A5CBEE9}" destId="{244BAE3C-7984-44F7-BD08-D17A2AABECCB}" srcOrd="3" destOrd="0" presId="urn:microsoft.com/office/officeart/2005/8/layout/radial1"/>
    <dgm:cxn modelId="{BEDA213D-5485-4009-A51F-885A9AA541FC}" type="presParOf" srcId="{244BAE3C-7984-44F7-BD08-D17A2AABECCB}" destId="{A32F4A74-1F18-42BD-9DE9-FA8A03602982}" srcOrd="0" destOrd="0" presId="urn:microsoft.com/office/officeart/2005/8/layout/radial1"/>
    <dgm:cxn modelId="{31D783E3-F8E2-4466-9940-4138965B57A7}" type="presParOf" srcId="{D1167335-84A9-46B1-B3F2-AAB76A5CBEE9}" destId="{9D73D524-48FA-4301-B74B-32E4F3649734}" srcOrd="4" destOrd="0" presId="urn:microsoft.com/office/officeart/2005/8/layout/radial1"/>
    <dgm:cxn modelId="{063EC4FE-23AF-489D-A345-F6735FA88F88}" type="presParOf" srcId="{D1167335-84A9-46B1-B3F2-AAB76A5CBEE9}" destId="{C4CBAB34-FAC9-4821-81C4-CD32B5E6F5F1}" srcOrd="5" destOrd="0" presId="urn:microsoft.com/office/officeart/2005/8/layout/radial1"/>
    <dgm:cxn modelId="{704116B1-196F-45A2-8290-63E9B9975D72}" type="presParOf" srcId="{C4CBAB34-FAC9-4821-81C4-CD32B5E6F5F1}" destId="{A8F17A2C-C2F7-4699-95A8-E30B4F4EACC2}" srcOrd="0" destOrd="0" presId="urn:microsoft.com/office/officeart/2005/8/layout/radial1"/>
    <dgm:cxn modelId="{6A7A1697-2779-45E8-81C4-06576BB857E0}" type="presParOf" srcId="{D1167335-84A9-46B1-B3F2-AAB76A5CBEE9}" destId="{C4B7B976-03DB-40A2-83C6-73CB93B3767E}" srcOrd="6" destOrd="0" presId="urn:microsoft.com/office/officeart/2005/8/layout/radial1"/>
    <dgm:cxn modelId="{851403EE-1E2D-4A2C-800D-FD8DC1B03B10}" type="presParOf" srcId="{D1167335-84A9-46B1-B3F2-AAB76A5CBEE9}" destId="{24BE3B28-7123-4CDA-8283-3F2AC8E48B81}" srcOrd="7" destOrd="0" presId="urn:microsoft.com/office/officeart/2005/8/layout/radial1"/>
    <dgm:cxn modelId="{7E017C07-42A2-4FCF-9ECD-62A5CAC5CB39}" type="presParOf" srcId="{24BE3B28-7123-4CDA-8283-3F2AC8E48B81}" destId="{09C916BB-514E-4055-8DCB-C2AF6C316991}" srcOrd="0" destOrd="0" presId="urn:microsoft.com/office/officeart/2005/8/layout/radial1"/>
    <dgm:cxn modelId="{4C313A2F-C8F4-4F02-A10D-7577CD6D754C}"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xfrm>
          <a:off x="1877606" y="992377"/>
          <a:ext cx="1724488" cy="739378"/>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b="1">
              <a:solidFill>
                <a:srgbClr val="FF0000"/>
              </a:solidFill>
              <a:latin typeface="Times New Roman" pitchFamily="18" charset="0"/>
              <a:ea typeface="+mn-ea"/>
              <a:cs typeface="Times New Roman" pitchFamily="18" charset="0"/>
            </a:rPr>
            <a:t>Keeping a pet</a:t>
          </a:r>
          <a:endParaRPr lang="vi-VN" sz="2800" b="1">
            <a:solidFill>
              <a:srgbClr val="FF0000"/>
            </a:solidFill>
            <a:latin typeface="Times New Roman" pitchFamily="18" charset="0"/>
            <a:ea typeface="+mn-ea"/>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xfrm>
          <a:off x="2055467" y="1977"/>
          <a:ext cx="1368766" cy="739378"/>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love of  animals</a:t>
          </a:r>
          <a:endParaRPr lang="vi-VN" sz="2800">
            <a:solidFill>
              <a:sysClr val="windowText" lastClr="000000"/>
            </a:solidFill>
            <a:latin typeface="Times New Roman" pitchFamily="18" charset="0"/>
            <a:ea typeface="+mn-ea"/>
            <a:cs typeface="Times New Roman" pitchFamily="18" charset="0"/>
          </a:endParaRPr>
        </a:p>
      </dgm:t>
    </dgm:pt>
    <dgm:pt modelId="{A30DEE59-9909-45F6-A9B1-E4256B273B96}" type="parTrans" cxnId="{E1EE64DD-066D-4125-B68E-E3BFF39F78B8}">
      <dgm:prSet/>
      <dgm:spPr>
        <a:xfrm rot="16200000">
          <a:off x="2614339" y="854737"/>
          <a:ext cx="251022" cy="24257"/>
        </a:xfrm>
        <a:custGeom>
          <a:avLst/>
          <a:gdLst/>
          <a:ahLst/>
          <a:cxnLst/>
          <a:rect l="0" t="0" r="0" b="0"/>
          <a:pathLst>
            <a:path>
              <a:moveTo>
                <a:pt x="0" y="12128"/>
              </a:moveTo>
              <a:lnTo>
                <a:pt x="251022" y="12128"/>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088829B-EF5F-4B73-AE48-83B135FAABC3}" type="sibTrans" cxnId="{E1EE64DD-066D-4125-B68E-E3BFF39F78B8}">
      <dgm:prSet/>
      <dgm:spPr/>
      <dgm:t>
        <a:bodyPr/>
        <a:lstStyle/>
        <a:p>
          <a:endParaRPr lang="vi-VN"/>
        </a:p>
      </dgm:t>
    </dgm:pt>
    <dgm:pt modelId="{3701BBAB-11EF-4EBE-988E-419257E16560}">
      <dgm:prSet phldrT="[Text]" custT="1"/>
      <dgm:spPr>
        <a:xfrm>
          <a:off x="4013572" y="999702"/>
          <a:ext cx="1260299" cy="739378"/>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[Your own idea]</a:t>
          </a:r>
          <a:endParaRPr lang="vi-VN" sz="2800">
            <a:solidFill>
              <a:sysClr val="windowText" lastClr="000000"/>
            </a:solidFill>
            <a:latin typeface="Times New Roman" pitchFamily="18" charset="0"/>
            <a:ea typeface="+mn-ea"/>
            <a:cs typeface="Times New Roman" pitchFamily="18" charset="0"/>
          </a:endParaRPr>
        </a:p>
      </dgm:t>
    </dgm:pt>
    <dgm:pt modelId="{E7AD463D-9C47-44E7-B869-935EAC8F7004}" type="parTrans" cxnId="{43C61EE3-7934-422F-9A5F-32734020A48A}">
      <dgm:prSet/>
      <dgm:spPr>
        <a:xfrm rot="13226">
          <a:off x="3602058" y="1354046"/>
          <a:ext cx="411528" cy="24257"/>
        </a:xfrm>
        <a:custGeom>
          <a:avLst/>
          <a:gdLst/>
          <a:ahLst/>
          <a:cxnLst/>
          <a:rect l="0" t="0" r="0" b="0"/>
          <a:pathLst>
            <a:path>
              <a:moveTo>
                <a:pt x="0" y="12128"/>
              </a:moveTo>
              <a:lnTo>
                <a:pt x="411528" y="12128"/>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91FD4BE-66A1-4314-AFF8-69A23692C319}" type="sibTrans" cxnId="{43C61EE3-7934-422F-9A5F-32734020A48A}">
      <dgm:prSet/>
      <dgm:spPr/>
      <dgm:t>
        <a:bodyPr/>
        <a:lstStyle/>
        <a:p>
          <a:endParaRPr lang="vi-VN"/>
        </a:p>
      </dgm:t>
    </dgm:pt>
    <dgm:pt modelId="{7625C417-3250-411C-99EF-138B2ED0726B}">
      <dgm:prSet phldrT="[Text]" custT="1"/>
      <dgm:spPr>
        <a:xfrm>
          <a:off x="1960405" y="1925644"/>
          <a:ext cx="1558890" cy="739378"/>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responsibility </a:t>
          </a:r>
          <a:endParaRPr lang="vi-VN" sz="2800">
            <a:solidFill>
              <a:sysClr val="windowText" lastClr="000000"/>
            </a:solidFill>
            <a:latin typeface="Times New Roman" pitchFamily="18" charset="0"/>
            <a:ea typeface="+mn-ea"/>
            <a:cs typeface="Times New Roman" pitchFamily="18" charset="0"/>
          </a:endParaRPr>
        </a:p>
      </dgm:t>
    </dgm:pt>
    <dgm:pt modelId="{292BA25E-88C9-4633-BA20-B810E9EB0A68}" type="parTrans" cxnId="{6110DCEC-170F-4BC4-AF98-A06D995BBDED}">
      <dgm:prSet/>
      <dgm:spPr>
        <a:xfrm rot="5400000">
          <a:off x="2642906" y="1816571"/>
          <a:ext cx="193889" cy="24257"/>
        </a:xfrm>
        <a:custGeom>
          <a:avLst/>
          <a:gdLst/>
          <a:ahLst/>
          <a:cxnLst/>
          <a:rect l="0" t="0" r="0" b="0"/>
          <a:pathLst>
            <a:path>
              <a:moveTo>
                <a:pt x="0" y="12128"/>
              </a:moveTo>
              <a:lnTo>
                <a:pt x="193889" y="12128"/>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A9BBF17E-3279-4101-8414-A99CA8C5C9A6}" type="sibTrans" cxnId="{6110DCEC-170F-4BC4-AF98-A06D995BBDED}">
      <dgm:prSet/>
      <dgm:spPr/>
      <dgm:t>
        <a:bodyPr/>
        <a:lstStyle/>
        <a:p>
          <a:endParaRPr lang="vi-VN"/>
        </a:p>
      </dgm:t>
    </dgm:pt>
    <dgm:pt modelId="{EB205139-B618-46AF-ACCB-1985583EF521}">
      <dgm:prSet phldrT="[Text]" custT="1"/>
      <dgm:spPr>
        <a:xfrm>
          <a:off x="338132" y="963810"/>
          <a:ext cx="1246902" cy="739378"/>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care for others</a:t>
          </a:r>
          <a:endParaRPr lang="vi-VN" sz="2800">
            <a:solidFill>
              <a:sysClr val="windowText" lastClr="000000"/>
            </a:solidFill>
            <a:latin typeface="Times New Roman" pitchFamily="18" charset="0"/>
            <a:ea typeface="+mn-ea"/>
            <a:cs typeface="Times New Roman" pitchFamily="18" charset="0"/>
          </a:endParaRPr>
        </a:p>
      </dgm:t>
    </dgm:pt>
    <dgm:pt modelId="{59E1FABF-46C6-4DCE-92E1-52B8DA5A6529}" type="parTrans" cxnId="{C296ECA3-D4FB-4FA3-8A1B-81D7EC0BA37C}">
      <dgm:prSet/>
      <dgm:spPr>
        <a:xfrm rot="10855220">
          <a:off x="1584787" y="1333739"/>
          <a:ext cx="293442" cy="24257"/>
        </a:xfrm>
        <a:custGeom>
          <a:avLst/>
          <a:gdLst/>
          <a:ahLst/>
          <a:cxnLst/>
          <a:rect l="0" t="0" r="0" b="0"/>
          <a:pathLst>
            <a:path>
              <a:moveTo>
                <a:pt x="0" y="12128"/>
              </a:moveTo>
              <a:lnTo>
                <a:pt x="293442" y="12128"/>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33235" custLinFactNeighborY="1485"/>
      <dgm:spPr/>
      <dgm:t>
        <a:bodyPr/>
        <a:lstStyle/>
        <a:p>
          <a:endParaRPr lang="vi-VN"/>
        </a:p>
      </dgm:t>
    </dgm:pt>
    <dgm:pt modelId="{924DF413-FC3D-42D3-97E3-65F94B5794A9}" type="pres">
      <dgm:prSet presAssocID="{A30DEE59-9909-45F6-A9B1-E4256B273B96}" presName="Name9" presStyleLbl="parChTrans1D2" presStyleIdx="0" presStyleCnt="4"/>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85124">
        <dgm:presLayoutVars>
          <dgm:bulletEnabled val="1"/>
        </dgm:presLayoutVars>
      </dgm:prSet>
      <dgm:spPr/>
      <dgm:t>
        <a:bodyPr/>
        <a:lstStyle/>
        <a:p>
          <a:endParaRPr lang="vi-VN"/>
        </a:p>
      </dgm:t>
    </dgm:pt>
    <dgm:pt modelId="{244BAE3C-7984-44F7-BD08-D17A2AABECCB}" type="pres">
      <dgm:prSet presAssocID="{E7AD463D-9C47-44E7-B869-935EAC8F7004}" presName="Name9" presStyleLbl="parChTrans1D2" presStyleIdx="1" presStyleCnt="4"/>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70454" custRadScaleRad="197977" custRadScaleInc="2400">
        <dgm:presLayoutVars>
          <dgm:bulletEnabled val="1"/>
        </dgm:presLayoutVars>
      </dgm:prSet>
      <dgm:spPr/>
      <dgm:t>
        <a:bodyPr/>
        <a:lstStyle/>
        <a:p>
          <a:endParaRPr lang="vi-VN"/>
        </a:p>
      </dgm:t>
    </dgm:pt>
    <dgm:pt modelId="{C4CBAB34-FAC9-4821-81C4-CD32B5E6F5F1}" type="pres">
      <dgm:prSet presAssocID="{292BA25E-88C9-4633-BA20-B810E9EB0A68}" presName="Name9" presStyleLbl="parChTrans1D2" presStyleIdx="2" presStyleCnt="4"/>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dgm:t>
        <a:bodyPr/>
        <a:lstStyle/>
        <a:p>
          <a:endParaRPr lang="vi-VN"/>
        </a:p>
      </dgm:t>
    </dgm:pt>
    <dgm:pt modelId="{24BE3B28-7123-4CDA-8283-3F2AC8E48B81}" type="pres">
      <dgm:prSet presAssocID="{59E1FABF-46C6-4DCE-92E1-52B8DA5A6529}" presName="Name9" presStyleLbl="parChTrans1D2" presStyleIdx="3" presStyleCnt="4"/>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68642" custRadScaleRad="184883">
        <dgm:presLayoutVars>
          <dgm:bulletEnabled val="1"/>
        </dgm:presLayoutVars>
      </dgm:prSet>
      <dgm:spPr/>
      <dgm:t>
        <a:bodyPr/>
        <a:lstStyle/>
        <a:p>
          <a:endParaRPr lang="vi-VN"/>
        </a:p>
      </dgm:t>
    </dgm:pt>
  </dgm:ptLst>
  <dgm:cxnLst>
    <dgm:cxn modelId="{119472CC-71CF-4734-B74E-AD354D6EAAEC}" type="presOf" srcId="{292BA25E-88C9-4633-BA20-B810E9EB0A68}" destId="{C4CBAB34-FAC9-4821-81C4-CD32B5E6F5F1}" srcOrd="0" destOrd="0" presId="urn:microsoft.com/office/officeart/2005/8/layout/radial1"/>
    <dgm:cxn modelId="{0E0BD650-3B9A-49D4-B275-91FCFBFC8DE0}" type="presOf" srcId="{5F19A872-1DD6-48CF-8B9A-B42CE4E5F635}" destId="{51B667C3-1E06-4568-8842-F3E62A8B8EA6}" srcOrd="0" destOrd="0" presId="urn:microsoft.com/office/officeart/2005/8/layout/radial1"/>
    <dgm:cxn modelId="{70D30421-82E1-447F-B8AE-42C25CBD4D8B}" type="presOf" srcId="{519BDA25-D8B4-41BE-A382-6C1331F923B8}" destId="{D1167335-84A9-46B1-B3F2-AAB76A5CBEE9}" srcOrd="0" destOrd="0" presId="urn:microsoft.com/office/officeart/2005/8/layout/radial1"/>
    <dgm:cxn modelId="{B21CEB25-9D1F-4536-9179-B2C6E99AC77C}" type="presOf" srcId="{A30DEE59-9909-45F6-A9B1-E4256B273B96}" destId="{924DF413-FC3D-42D3-97E3-65F94B5794A9}" srcOrd="0" destOrd="0" presId="urn:microsoft.com/office/officeart/2005/8/layout/radial1"/>
    <dgm:cxn modelId="{3630A31E-8B6C-46C7-ABC3-0F320CD4F272}" type="presOf" srcId="{E7AD463D-9C47-44E7-B869-935EAC8F7004}" destId="{244BAE3C-7984-44F7-BD08-D17A2AABECCB}" srcOrd="0" destOrd="0" presId="urn:microsoft.com/office/officeart/2005/8/layout/radial1"/>
    <dgm:cxn modelId="{D1A15ED4-3BBF-4926-9EF2-D61A57E18234}" type="presOf" srcId="{3701BBAB-11EF-4EBE-988E-419257E16560}" destId="{9D73D524-48FA-4301-B74B-32E4F3649734}"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2CE9C4B8-0F78-4A55-BCCA-B51BC09C56F8}" type="presOf" srcId="{292BA25E-88C9-4633-BA20-B810E9EB0A68}" destId="{A8F17A2C-C2F7-4699-95A8-E30B4F4EACC2}" srcOrd="1" destOrd="0" presId="urn:microsoft.com/office/officeart/2005/8/layout/radial1"/>
    <dgm:cxn modelId="{C296ECA3-D4FB-4FA3-8A1B-81D7EC0BA37C}" srcId="{5F19A872-1DD6-48CF-8B9A-B42CE4E5F635}" destId="{EB205139-B618-46AF-ACCB-1985583EF521}" srcOrd="3" destOrd="0" parTransId="{59E1FABF-46C6-4DCE-92E1-52B8DA5A6529}" sibTransId="{800E809C-CD33-44F2-ABDC-B298947D1B89}"/>
    <dgm:cxn modelId="{533A8DE3-8D3E-48C0-8F89-7FEB8FF275FB}" type="presOf" srcId="{59E1FABF-46C6-4DCE-92E1-52B8DA5A6529}" destId="{24BE3B28-7123-4CDA-8283-3F2AC8E48B81}" srcOrd="0" destOrd="0" presId="urn:microsoft.com/office/officeart/2005/8/layout/radial1"/>
    <dgm:cxn modelId="{47EB25CC-5F18-4EFF-A4BA-68A3BF0B2292}" type="presOf" srcId="{F8CBC9A0-3CA7-419B-87AD-D390255D1B94}" destId="{979716EE-4764-4034-A0F8-6686A62A6BE6}" srcOrd="0" destOrd="0" presId="urn:microsoft.com/office/officeart/2005/8/layout/radial1"/>
    <dgm:cxn modelId="{04E5313D-C6F8-46A2-9618-674B67AD416A}" type="presOf" srcId="{A30DEE59-9909-45F6-A9B1-E4256B273B96}" destId="{D4738B3D-FDB3-4929-ADBE-2B3C2A4D2133}" srcOrd="1" destOrd="0" presId="urn:microsoft.com/office/officeart/2005/8/layout/radial1"/>
    <dgm:cxn modelId="{6110DCEC-170F-4BC4-AF98-A06D995BBDED}" srcId="{5F19A872-1DD6-48CF-8B9A-B42CE4E5F635}" destId="{7625C417-3250-411C-99EF-138B2ED0726B}" srcOrd="2" destOrd="0" parTransId="{292BA25E-88C9-4633-BA20-B810E9EB0A68}" sibTransId="{A9BBF17E-3279-4101-8414-A99CA8C5C9A6}"/>
    <dgm:cxn modelId="{35B734AC-F860-4461-8876-C4B0835CB443}" type="presOf" srcId="{7625C417-3250-411C-99EF-138B2ED0726B}" destId="{C4B7B976-03DB-40A2-83C6-73CB93B3767E}" srcOrd="0" destOrd="0" presId="urn:microsoft.com/office/officeart/2005/8/layout/radial1"/>
    <dgm:cxn modelId="{E1EE64DD-066D-4125-B68E-E3BFF39F78B8}" srcId="{5F19A872-1DD6-48CF-8B9A-B42CE4E5F635}" destId="{F8CBC9A0-3CA7-419B-87AD-D390255D1B94}" srcOrd="0" destOrd="0" parTransId="{A30DEE59-9909-45F6-A9B1-E4256B273B96}" sibTransId="{9088829B-EF5F-4B73-AE48-83B135FAABC3}"/>
    <dgm:cxn modelId="{888923AB-1D0A-4B33-B3F5-9A3CB1BBE39D}" type="presOf" srcId="{59E1FABF-46C6-4DCE-92E1-52B8DA5A6529}" destId="{09C916BB-514E-4055-8DCB-C2AF6C316991}" srcOrd="1" destOrd="0" presId="urn:microsoft.com/office/officeart/2005/8/layout/radial1"/>
    <dgm:cxn modelId="{43C61EE3-7934-422F-9A5F-32734020A48A}" srcId="{5F19A872-1DD6-48CF-8B9A-B42CE4E5F635}" destId="{3701BBAB-11EF-4EBE-988E-419257E16560}" srcOrd="1" destOrd="0" parTransId="{E7AD463D-9C47-44E7-B869-935EAC8F7004}" sibTransId="{991FD4BE-66A1-4314-AFF8-69A23692C319}"/>
    <dgm:cxn modelId="{3B8DB58B-9CBA-44FD-A38C-56CF7BBFF17A}" type="presOf" srcId="{EB205139-B618-46AF-ACCB-1985583EF521}" destId="{B7A14597-84E4-4F4D-8D91-648F1B3438F7}" srcOrd="0" destOrd="0" presId="urn:microsoft.com/office/officeart/2005/8/layout/radial1"/>
    <dgm:cxn modelId="{622B30BE-C3A0-4EE7-8C2C-D6B7C6D45E0B}" type="presOf" srcId="{E7AD463D-9C47-44E7-B869-935EAC8F7004}" destId="{A32F4A74-1F18-42BD-9DE9-FA8A03602982}" srcOrd="1" destOrd="0" presId="urn:microsoft.com/office/officeart/2005/8/layout/radial1"/>
    <dgm:cxn modelId="{1F2D8E35-4914-4DA7-9029-69C9DD13E61E}" type="presParOf" srcId="{D1167335-84A9-46B1-B3F2-AAB76A5CBEE9}" destId="{51B667C3-1E06-4568-8842-F3E62A8B8EA6}" srcOrd="0" destOrd="0" presId="urn:microsoft.com/office/officeart/2005/8/layout/radial1"/>
    <dgm:cxn modelId="{47E501EB-6DD8-4AA4-9C4A-68E3B21735BF}" type="presParOf" srcId="{D1167335-84A9-46B1-B3F2-AAB76A5CBEE9}" destId="{924DF413-FC3D-42D3-97E3-65F94B5794A9}" srcOrd="1" destOrd="0" presId="urn:microsoft.com/office/officeart/2005/8/layout/radial1"/>
    <dgm:cxn modelId="{F0DC2D74-1946-4DB6-9021-70DD7E6DA576}" type="presParOf" srcId="{924DF413-FC3D-42D3-97E3-65F94B5794A9}" destId="{D4738B3D-FDB3-4929-ADBE-2B3C2A4D2133}" srcOrd="0" destOrd="0" presId="urn:microsoft.com/office/officeart/2005/8/layout/radial1"/>
    <dgm:cxn modelId="{5B38A6CE-B187-4DDB-A76A-191EBF557AD3}" type="presParOf" srcId="{D1167335-84A9-46B1-B3F2-AAB76A5CBEE9}" destId="{979716EE-4764-4034-A0F8-6686A62A6BE6}" srcOrd="2" destOrd="0" presId="urn:microsoft.com/office/officeart/2005/8/layout/radial1"/>
    <dgm:cxn modelId="{0334C54F-E9D2-4283-8503-0BFC9D314852}" type="presParOf" srcId="{D1167335-84A9-46B1-B3F2-AAB76A5CBEE9}" destId="{244BAE3C-7984-44F7-BD08-D17A2AABECCB}" srcOrd="3" destOrd="0" presId="urn:microsoft.com/office/officeart/2005/8/layout/radial1"/>
    <dgm:cxn modelId="{B4A23DC6-2A51-4B4B-A62B-232858D7A77F}" type="presParOf" srcId="{244BAE3C-7984-44F7-BD08-D17A2AABECCB}" destId="{A32F4A74-1F18-42BD-9DE9-FA8A03602982}" srcOrd="0" destOrd="0" presId="urn:microsoft.com/office/officeart/2005/8/layout/radial1"/>
    <dgm:cxn modelId="{BD65AC7B-28E5-422B-B98D-55D0DCB0FB83}" type="presParOf" srcId="{D1167335-84A9-46B1-B3F2-AAB76A5CBEE9}" destId="{9D73D524-48FA-4301-B74B-32E4F3649734}" srcOrd="4" destOrd="0" presId="urn:microsoft.com/office/officeart/2005/8/layout/radial1"/>
    <dgm:cxn modelId="{A7AF20D6-CAB0-4F9D-9AF7-71C396C856EC}" type="presParOf" srcId="{D1167335-84A9-46B1-B3F2-AAB76A5CBEE9}" destId="{C4CBAB34-FAC9-4821-81C4-CD32B5E6F5F1}" srcOrd="5" destOrd="0" presId="urn:microsoft.com/office/officeart/2005/8/layout/radial1"/>
    <dgm:cxn modelId="{17DBBC96-39C4-4D0D-B852-E1A271A0DDBC}" type="presParOf" srcId="{C4CBAB34-FAC9-4821-81C4-CD32B5E6F5F1}" destId="{A8F17A2C-C2F7-4699-95A8-E30B4F4EACC2}" srcOrd="0" destOrd="0" presId="urn:microsoft.com/office/officeart/2005/8/layout/radial1"/>
    <dgm:cxn modelId="{214DAC08-1017-4F2B-BDBD-FF6261460169}" type="presParOf" srcId="{D1167335-84A9-46B1-B3F2-AAB76A5CBEE9}" destId="{C4B7B976-03DB-40A2-83C6-73CB93B3767E}" srcOrd="6" destOrd="0" presId="urn:microsoft.com/office/officeart/2005/8/layout/radial1"/>
    <dgm:cxn modelId="{ADDC45C2-1933-4795-A33D-9A7A5E03DF35}" type="presParOf" srcId="{D1167335-84A9-46B1-B3F2-AAB76A5CBEE9}" destId="{24BE3B28-7123-4CDA-8283-3F2AC8E48B81}" srcOrd="7" destOrd="0" presId="urn:microsoft.com/office/officeart/2005/8/layout/radial1"/>
    <dgm:cxn modelId="{800F71AD-FCF1-4120-BC7A-B29B7C3B5014}" type="presParOf" srcId="{24BE3B28-7123-4CDA-8283-3F2AC8E48B81}" destId="{09C916BB-514E-4055-8DCB-C2AF6C316991}" srcOrd="0" destOrd="0" presId="urn:microsoft.com/office/officeart/2005/8/layout/radial1"/>
    <dgm:cxn modelId="{E97E34DA-8820-40FE-A033-474A67E887CE}"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solidFill>
          <a:schemeClr val="accent1">
            <a:lumMod val="60000"/>
            <a:lumOff val="40000"/>
          </a:schemeClr>
        </a:solidFill>
      </dgm:spPr>
      <dgm:t>
        <a:bodyPr/>
        <a:lstStyle/>
        <a:p>
          <a:r>
            <a:rPr lang="en-US" sz="3600">
              <a:solidFill>
                <a:sysClr val="windowText" lastClr="000000"/>
              </a:solidFill>
              <a:latin typeface="Times New Roman" pitchFamily="18" charset="0"/>
              <a:cs typeface="Times New Roman" pitchFamily="18" charset="0"/>
            </a:rPr>
            <a:t>Reasons for banning smoking</a:t>
          </a:r>
          <a:endParaRPr lang="vi-VN" sz="3600" b="1">
            <a:solidFill>
              <a:sysClr val="windowText" lastClr="000000"/>
            </a:solidFill>
            <a:latin typeface="Times New Roman" pitchFamily="18" charset="0"/>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solidFill>
          <a:schemeClr val="tx2">
            <a:lumMod val="20000"/>
            <a:lumOff val="80000"/>
          </a:schemeClr>
        </a:solidFill>
      </dgm:spPr>
      <dgm:t>
        <a:bodyPr/>
        <a:lstStyle/>
        <a:p>
          <a:r>
            <a:rPr lang="en-US" sz="3600">
              <a:solidFill>
                <a:sysClr val="windowText" lastClr="000000"/>
              </a:solidFill>
              <a:latin typeface="Times New Roman" pitchFamily="18" charset="0"/>
              <a:cs typeface="Times New Roman" pitchFamily="18" charset="0"/>
            </a:rPr>
            <a:t>air pollution</a:t>
          </a:r>
          <a:endParaRPr lang="vi-VN" sz="3600">
            <a:solidFill>
              <a:sysClr val="windowText" lastClr="000000"/>
            </a:solidFill>
            <a:latin typeface="Times New Roman" pitchFamily="18" charset="0"/>
            <a:cs typeface="Times New Roman" pitchFamily="18" charset="0"/>
          </a:endParaRPr>
        </a:p>
      </dgm:t>
    </dgm:pt>
    <dgm:pt modelId="{A30DEE59-9909-45F6-A9B1-E4256B273B96}" type="parTrans" cxnId="{E1EE64DD-066D-4125-B68E-E3BFF39F78B8}">
      <dgm:prSet/>
      <dgm:spPr/>
      <dgm:t>
        <a:bodyPr/>
        <a:lstStyle/>
        <a:p>
          <a:endParaRPr lang="vi-VN"/>
        </a:p>
      </dgm:t>
    </dgm:pt>
    <dgm:pt modelId="{9088829B-EF5F-4B73-AE48-83B135FAABC3}" type="sibTrans" cxnId="{E1EE64DD-066D-4125-B68E-E3BFF39F78B8}">
      <dgm:prSet/>
      <dgm:spPr/>
      <dgm:t>
        <a:bodyPr/>
        <a:lstStyle/>
        <a:p>
          <a:endParaRPr lang="vi-VN"/>
        </a:p>
      </dgm:t>
    </dgm:pt>
    <dgm:pt modelId="{3701BBAB-11EF-4EBE-988E-419257E16560}">
      <dgm:prSet phldrT="[Text]" custT="1"/>
      <dgm:spPr>
        <a:solidFill>
          <a:schemeClr val="accent1">
            <a:lumMod val="40000"/>
            <a:lumOff val="60000"/>
          </a:schemeClr>
        </a:solidFill>
      </dgm:spPr>
      <dgm:t>
        <a:bodyPr/>
        <a:lstStyle/>
        <a:p>
          <a:r>
            <a:rPr lang="en-US" sz="3600">
              <a:solidFill>
                <a:sysClr val="windowText" lastClr="000000"/>
              </a:solidFill>
              <a:latin typeface="Times New Roman" pitchFamily="18" charset="0"/>
              <a:cs typeface="Times New Roman" pitchFamily="18" charset="0"/>
            </a:rPr>
            <a:t>[Your own idea]</a:t>
          </a:r>
          <a:endParaRPr lang="vi-VN" sz="3600">
            <a:solidFill>
              <a:sysClr val="windowText" lastClr="000000"/>
            </a:solidFill>
            <a:latin typeface="Times New Roman" pitchFamily="18" charset="0"/>
            <a:cs typeface="Times New Roman" pitchFamily="18" charset="0"/>
          </a:endParaRPr>
        </a:p>
      </dgm:t>
    </dgm:pt>
    <dgm:pt modelId="{E7AD463D-9C47-44E7-B869-935EAC8F7004}" type="parTrans" cxnId="{43C61EE3-7934-422F-9A5F-32734020A48A}">
      <dgm:prSet/>
      <dgm:spPr/>
      <dgm:t>
        <a:bodyPr/>
        <a:lstStyle/>
        <a:p>
          <a:endParaRPr lang="vi-VN"/>
        </a:p>
      </dgm:t>
    </dgm:pt>
    <dgm:pt modelId="{991FD4BE-66A1-4314-AFF8-69A23692C319}" type="sibTrans" cxnId="{43C61EE3-7934-422F-9A5F-32734020A48A}">
      <dgm:prSet/>
      <dgm:spPr/>
      <dgm:t>
        <a:bodyPr/>
        <a:lstStyle/>
        <a:p>
          <a:endParaRPr lang="vi-VN"/>
        </a:p>
      </dgm:t>
    </dgm:pt>
    <dgm:pt modelId="{7625C417-3250-411C-99EF-138B2ED0726B}">
      <dgm:prSet phldrT="[Text]" custT="1"/>
      <dgm:spPr>
        <a:solidFill>
          <a:schemeClr val="tx2">
            <a:lumMod val="20000"/>
            <a:lumOff val="80000"/>
          </a:schemeClr>
        </a:solidFill>
      </dgm:spPr>
      <dgm:t>
        <a:bodyPr/>
        <a:lstStyle/>
        <a:p>
          <a:r>
            <a:rPr lang="en-US" sz="3600">
              <a:solidFill>
                <a:sysClr val="windowText" lastClr="000000"/>
              </a:solidFill>
              <a:latin typeface="Times New Roman" pitchFamily="18" charset="0"/>
              <a:cs typeface="Times New Roman" pitchFamily="18" charset="0"/>
            </a:rPr>
            <a:t>influence on non-smokers</a:t>
          </a:r>
          <a:endParaRPr lang="vi-VN" sz="3600">
            <a:solidFill>
              <a:sysClr val="windowText" lastClr="000000"/>
            </a:solidFill>
            <a:latin typeface="Times New Roman" pitchFamily="18" charset="0"/>
            <a:cs typeface="Times New Roman" pitchFamily="18" charset="0"/>
          </a:endParaRPr>
        </a:p>
      </dgm:t>
    </dgm:pt>
    <dgm:pt modelId="{292BA25E-88C9-4633-BA20-B810E9EB0A68}" type="parTrans" cxnId="{6110DCEC-170F-4BC4-AF98-A06D995BBDED}">
      <dgm:prSet/>
      <dgm:spPr/>
      <dgm:t>
        <a:bodyPr/>
        <a:lstStyle/>
        <a:p>
          <a:endParaRPr lang="vi-VN"/>
        </a:p>
      </dgm:t>
    </dgm:pt>
    <dgm:pt modelId="{A9BBF17E-3279-4101-8414-A99CA8C5C9A6}" type="sibTrans" cxnId="{6110DCEC-170F-4BC4-AF98-A06D995BBDED}">
      <dgm:prSet/>
      <dgm:spPr/>
      <dgm:t>
        <a:bodyPr/>
        <a:lstStyle/>
        <a:p>
          <a:endParaRPr lang="vi-VN"/>
        </a:p>
      </dgm:t>
    </dgm:pt>
    <dgm:pt modelId="{EB205139-B618-46AF-ACCB-1985583EF521}">
      <dgm:prSet phldrT="[Text]" custT="1"/>
      <dgm:spPr>
        <a:solidFill>
          <a:schemeClr val="tx2">
            <a:lumMod val="20000"/>
            <a:lumOff val="80000"/>
          </a:schemeClr>
        </a:solidFill>
      </dgm:spPr>
      <dgm:t>
        <a:bodyPr/>
        <a:lstStyle/>
        <a:p>
          <a:r>
            <a:rPr lang="en-US" sz="3600">
              <a:solidFill>
                <a:sysClr val="windowText" lastClr="000000"/>
              </a:solidFill>
              <a:latin typeface="Times New Roman" pitchFamily="18" charset="0"/>
              <a:cs typeface="Times New Roman" pitchFamily="18" charset="0"/>
            </a:rPr>
            <a:t>fires</a:t>
          </a:r>
          <a:endParaRPr lang="vi-VN" sz="3600">
            <a:solidFill>
              <a:sysClr val="windowText" lastClr="000000"/>
            </a:solidFill>
            <a:latin typeface="Times New Roman" pitchFamily="18" charset="0"/>
            <a:cs typeface="Times New Roman" pitchFamily="18" charset="0"/>
          </a:endParaRPr>
        </a:p>
      </dgm:t>
    </dgm:pt>
    <dgm:pt modelId="{59E1FABF-46C6-4DCE-92E1-52B8DA5A6529}" type="parTrans" cxnId="{C296ECA3-D4FB-4FA3-8A1B-81D7EC0BA37C}">
      <dgm:prSet/>
      <dgm:spPr/>
      <dgm:t>
        <a:bodyPr/>
        <a:lstStyle/>
        <a:p>
          <a:endParaRPr lang="vi-VN"/>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33235"/>
      <dgm:spPr/>
      <dgm:t>
        <a:bodyPr/>
        <a:lstStyle/>
        <a:p>
          <a:endParaRPr lang="vi-VN"/>
        </a:p>
      </dgm:t>
    </dgm:pt>
    <dgm:pt modelId="{924DF413-FC3D-42D3-97E3-65F94B5794A9}" type="pres">
      <dgm:prSet presAssocID="{A30DEE59-9909-45F6-A9B1-E4256B273B96}" presName="Name9" presStyleLbl="parChTrans1D2" presStyleIdx="0" presStyleCnt="4"/>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88594">
        <dgm:presLayoutVars>
          <dgm:bulletEnabled val="1"/>
        </dgm:presLayoutVars>
      </dgm:prSet>
      <dgm:spPr/>
      <dgm:t>
        <a:bodyPr/>
        <a:lstStyle/>
        <a:p>
          <a:endParaRPr lang="vi-VN"/>
        </a:p>
      </dgm:t>
    </dgm:pt>
    <dgm:pt modelId="{244BAE3C-7984-44F7-BD08-D17A2AABECCB}" type="pres">
      <dgm:prSet presAssocID="{E7AD463D-9C47-44E7-B869-935EAC8F7004}" presName="Name9" presStyleLbl="parChTrans1D2" presStyleIdx="1" presStyleCnt="4"/>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69701" custRadScaleRad="197977" custRadScaleInc="2400">
        <dgm:presLayoutVars>
          <dgm:bulletEnabled val="1"/>
        </dgm:presLayoutVars>
      </dgm:prSet>
      <dgm:spPr/>
      <dgm:t>
        <a:bodyPr/>
        <a:lstStyle/>
        <a:p>
          <a:endParaRPr lang="vi-VN"/>
        </a:p>
      </dgm:t>
    </dgm:pt>
    <dgm:pt modelId="{C4CBAB34-FAC9-4821-81C4-CD32B5E6F5F1}" type="pres">
      <dgm:prSet presAssocID="{292BA25E-88C9-4633-BA20-B810E9EB0A68}" presName="Name9" presStyleLbl="parChTrans1D2" presStyleIdx="2" presStyleCnt="4"/>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dgm:t>
        <a:bodyPr/>
        <a:lstStyle/>
        <a:p>
          <a:endParaRPr lang="vi-VN"/>
        </a:p>
      </dgm:t>
    </dgm:pt>
    <dgm:pt modelId="{24BE3B28-7123-4CDA-8283-3F2AC8E48B81}" type="pres">
      <dgm:prSet presAssocID="{59E1FABF-46C6-4DCE-92E1-52B8DA5A6529}" presName="Name9" presStyleLbl="parChTrans1D2" presStyleIdx="3" presStyleCnt="4"/>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43845" custRadScaleRad="184883">
        <dgm:presLayoutVars>
          <dgm:bulletEnabled val="1"/>
        </dgm:presLayoutVars>
      </dgm:prSet>
      <dgm:spPr/>
      <dgm:t>
        <a:bodyPr/>
        <a:lstStyle/>
        <a:p>
          <a:endParaRPr lang="vi-VN"/>
        </a:p>
      </dgm:t>
    </dgm:pt>
  </dgm:ptLst>
  <dgm:cxnLst>
    <dgm:cxn modelId="{6B1B3629-F479-4822-AD87-8C39A49E1040}" type="presOf" srcId="{7625C417-3250-411C-99EF-138B2ED0726B}" destId="{C4B7B976-03DB-40A2-83C6-73CB93B3767E}" srcOrd="0" destOrd="0" presId="urn:microsoft.com/office/officeart/2005/8/layout/radial1"/>
    <dgm:cxn modelId="{473EA201-60D7-4F17-BA11-D233CB1B9B84}" type="presOf" srcId="{292BA25E-88C9-4633-BA20-B810E9EB0A68}" destId="{A8F17A2C-C2F7-4699-95A8-E30B4F4EACC2}" srcOrd="1" destOrd="0" presId="urn:microsoft.com/office/officeart/2005/8/layout/radial1"/>
    <dgm:cxn modelId="{3BFF52B3-C1FE-4AF7-A2FE-3BA479A88B9B}" type="presOf" srcId="{519BDA25-D8B4-41BE-A382-6C1331F923B8}" destId="{D1167335-84A9-46B1-B3F2-AAB76A5CBEE9}" srcOrd="0" destOrd="0" presId="urn:microsoft.com/office/officeart/2005/8/layout/radial1"/>
    <dgm:cxn modelId="{851DDDBF-1322-4CFA-A579-1502A9E5089C}" type="presOf" srcId="{E7AD463D-9C47-44E7-B869-935EAC8F7004}" destId="{244BAE3C-7984-44F7-BD08-D17A2AABECCB}" srcOrd="0" destOrd="0" presId="urn:microsoft.com/office/officeart/2005/8/layout/radial1"/>
    <dgm:cxn modelId="{651AD947-C059-4574-AF7C-113181508B9C}" type="presOf" srcId="{E7AD463D-9C47-44E7-B869-935EAC8F7004}" destId="{A32F4A74-1F18-42BD-9DE9-FA8A03602982}" srcOrd="1" destOrd="0" presId="urn:microsoft.com/office/officeart/2005/8/layout/radial1"/>
    <dgm:cxn modelId="{78AC6B97-1863-4E47-902F-B25F2A170712}" type="presOf" srcId="{59E1FABF-46C6-4DCE-92E1-52B8DA5A6529}" destId="{24BE3B28-7123-4CDA-8283-3F2AC8E48B81}" srcOrd="0" destOrd="0" presId="urn:microsoft.com/office/officeart/2005/8/layout/radial1"/>
    <dgm:cxn modelId="{A402F783-62B2-42DA-8E76-2FF5C831DD2C}" type="presOf" srcId="{EB205139-B618-46AF-ACCB-1985583EF521}" destId="{B7A14597-84E4-4F4D-8D91-648F1B3438F7}" srcOrd="0" destOrd="0" presId="urn:microsoft.com/office/officeart/2005/8/layout/radial1"/>
    <dgm:cxn modelId="{8A236DCF-2CD0-495E-807D-19A588D5DD07}" type="presOf" srcId="{59E1FABF-46C6-4DCE-92E1-52B8DA5A6529}" destId="{09C916BB-514E-4055-8DCB-C2AF6C316991}" srcOrd="1" destOrd="0" presId="urn:microsoft.com/office/officeart/2005/8/layout/radial1"/>
    <dgm:cxn modelId="{2589C7A7-3C21-4A94-BE75-CD305C522A90}" type="presOf" srcId="{A30DEE59-9909-45F6-A9B1-E4256B273B96}" destId="{D4738B3D-FDB3-4929-ADBE-2B3C2A4D2133}" srcOrd="1" destOrd="0" presId="urn:microsoft.com/office/officeart/2005/8/layout/radial1"/>
    <dgm:cxn modelId="{1451EC76-1F39-4FBB-8200-CCEF3F37C48C}" type="presOf" srcId="{3701BBAB-11EF-4EBE-988E-419257E16560}" destId="{9D73D524-48FA-4301-B74B-32E4F3649734}" srcOrd="0" destOrd="0" presId="urn:microsoft.com/office/officeart/2005/8/layout/radial1"/>
    <dgm:cxn modelId="{59D46B93-AFC2-4641-8FA7-1B31A73352A5}" type="presOf" srcId="{F8CBC9A0-3CA7-419B-87AD-D390255D1B94}" destId="{979716EE-4764-4034-A0F8-6686A62A6BE6}"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C296ECA3-D4FB-4FA3-8A1B-81D7EC0BA37C}" srcId="{5F19A872-1DD6-48CF-8B9A-B42CE4E5F635}" destId="{EB205139-B618-46AF-ACCB-1985583EF521}" srcOrd="3" destOrd="0" parTransId="{59E1FABF-46C6-4DCE-92E1-52B8DA5A6529}" sibTransId="{800E809C-CD33-44F2-ABDC-B298947D1B89}"/>
    <dgm:cxn modelId="{6110DCEC-170F-4BC4-AF98-A06D995BBDED}" srcId="{5F19A872-1DD6-48CF-8B9A-B42CE4E5F635}" destId="{7625C417-3250-411C-99EF-138B2ED0726B}" srcOrd="2" destOrd="0" parTransId="{292BA25E-88C9-4633-BA20-B810E9EB0A68}" sibTransId="{A9BBF17E-3279-4101-8414-A99CA8C5C9A6}"/>
    <dgm:cxn modelId="{8E129A9E-5691-40CC-B100-12E66B77420D}" type="presOf" srcId="{5F19A872-1DD6-48CF-8B9A-B42CE4E5F635}" destId="{51B667C3-1E06-4568-8842-F3E62A8B8EA6}" srcOrd="0" destOrd="0" presId="urn:microsoft.com/office/officeart/2005/8/layout/radial1"/>
    <dgm:cxn modelId="{E1EE64DD-066D-4125-B68E-E3BFF39F78B8}" srcId="{5F19A872-1DD6-48CF-8B9A-B42CE4E5F635}" destId="{F8CBC9A0-3CA7-419B-87AD-D390255D1B94}" srcOrd="0" destOrd="0" parTransId="{A30DEE59-9909-45F6-A9B1-E4256B273B96}" sibTransId="{9088829B-EF5F-4B73-AE48-83B135FAABC3}"/>
    <dgm:cxn modelId="{43C61EE3-7934-422F-9A5F-32734020A48A}" srcId="{5F19A872-1DD6-48CF-8B9A-B42CE4E5F635}" destId="{3701BBAB-11EF-4EBE-988E-419257E16560}" srcOrd="1" destOrd="0" parTransId="{E7AD463D-9C47-44E7-B869-935EAC8F7004}" sibTransId="{991FD4BE-66A1-4314-AFF8-69A23692C319}"/>
    <dgm:cxn modelId="{19470B93-B346-4DD7-8A54-3574B0100EFF}" type="presOf" srcId="{A30DEE59-9909-45F6-A9B1-E4256B273B96}" destId="{924DF413-FC3D-42D3-97E3-65F94B5794A9}" srcOrd="0" destOrd="0" presId="urn:microsoft.com/office/officeart/2005/8/layout/radial1"/>
    <dgm:cxn modelId="{3B8FC827-A100-4420-ABAE-A8D804B6853F}" type="presOf" srcId="{292BA25E-88C9-4633-BA20-B810E9EB0A68}" destId="{C4CBAB34-FAC9-4821-81C4-CD32B5E6F5F1}" srcOrd="0" destOrd="0" presId="urn:microsoft.com/office/officeart/2005/8/layout/radial1"/>
    <dgm:cxn modelId="{D089AFE7-4CCA-4FB3-98DD-9F51C1664A67}" type="presParOf" srcId="{D1167335-84A9-46B1-B3F2-AAB76A5CBEE9}" destId="{51B667C3-1E06-4568-8842-F3E62A8B8EA6}" srcOrd="0" destOrd="0" presId="urn:microsoft.com/office/officeart/2005/8/layout/radial1"/>
    <dgm:cxn modelId="{B1AF6E61-F3D8-4F63-88FE-5E345F0827A6}" type="presParOf" srcId="{D1167335-84A9-46B1-B3F2-AAB76A5CBEE9}" destId="{924DF413-FC3D-42D3-97E3-65F94B5794A9}" srcOrd="1" destOrd="0" presId="urn:microsoft.com/office/officeart/2005/8/layout/radial1"/>
    <dgm:cxn modelId="{F12D4B53-F171-47D2-BBC1-EC34D6267763}" type="presParOf" srcId="{924DF413-FC3D-42D3-97E3-65F94B5794A9}" destId="{D4738B3D-FDB3-4929-ADBE-2B3C2A4D2133}" srcOrd="0" destOrd="0" presId="urn:microsoft.com/office/officeart/2005/8/layout/radial1"/>
    <dgm:cxn modelId="{6E7183CA-9740-4369-B5D0-F9A59F0AB907}" type="presParOf" srcId="{D1167335-84A9-46B1-B3F2-AAB76A5CBEE9}" destId="{979716EE-4764-4034-A0F8-6686A62A6BE6}" srcOrd="2" destOrd="0" presId="urn:microsoft.com/office/officeart/2005/8/layout/radial1"/>
    <dgm:cxn modelId="{4C66B734-0E40-416F-88AB-D29519DF9CA2}" type="presParOf" srcId="{D1167335-84A9-46B1-B3F2-AAB76A5CBEE9}" destId="{244BAE3C-7984-44F7-BD08-D17A2AABECCB}" srcOrd="3" destOrd="0" presId="urn:microsoft.com/office/officeart/2005/8/layout/radial1"/>
    <dgm:cxn modelId="{4ACDF95E-EE8B-4E6C-A89A-77528C0ECB19}" type="presParOf" srcId="{244BAE3C-7984-44F7-BD08-D17A2AABECCB}" destId="{A32F4A74-1F18-42BD-9DE9-FA8A03602982}" srcOrd="0" destOrd="0" presId="urn:microsoft.com/office/officeart/2005/8/layout/radial1"/>
    <dgm:cxn modelId="{4496BD0D-810A-4517-9D09-15A191C7F80D}" type="presParOf" srcId="{D1167335-84A9-46B1-B3F2-AAB76A5CBEE9}" destId="{9D73D524-48FA-4301-B74B-32E4F3649734}" srcOrd="4" destOrd="0" presId="urn:microsoft.com/office/officeart/2005/8/layout/radial1"/>
    <dgm:cxn modelId="{37DE38B6-3C96-4291-855B-580BB30C6E21}" type="presParOf" srcId="{D1167335-84A9-46B1-B3F2-AAB76A5CBEE9}" destId="{C4CBAB34-FAC9-4821-81C4-CD32B5E6F5F1}" srcOrd="5" destOrd="0" presId="urn:microsoft.com/office/officeart/2005/8/layout/radial1"/>
    <dgm:cxn modelId="{6EC78298-2434-4540-9DCC-064C9D7827E0}" type="presParOf" srcId="{C4CBAB34-FAC9-4821-81C4-CD32B5E6F5F1}" destId="{A8F17A2C-C2F7-4699-95A8-E30B4F4EACC2}" srcOrd="0" destOrd="0" presId="urn:microsoft.com/office/officeart/2005/8/layout/radial1"/>
    <dgm:cxn modelId="{CF2CC9B7-2822-475D-8420-6FA564C3106A}" type="presParOf" srcId="{D1167335-84A9-46B1-B3F2-AAB76A5CBEE9}" destId="{C4B7B976-03DB-40A2-83C6-73CB93B3767E}" srcOrd="6" destOrd="0" presId="urn:microsoft.com/office/officeart/2005/8/layout/radial1"/>
    <dgm:cxn modelId="{36F31825-F7A8-4CEA-9899-8843E05D13E1}" type="presParOf" srcId="{D1167335-84A9-46B1-B3F2-AAB76A5CBEE9}" destId="{24BE3B28-7123-4CDA-8283-3F2AC8E48B81}" srcOrd="7" destOrd="0" presId="urn:microsoft.com/office/officeart/2005/8/layout/radial1"/>
    <dgm:cxn modelId="{F2F6310A-74CA-486B-8A36-149C6FC254E8}" type="presParOf" srcId="{24BE3B28-7123-4CDA-8283-3F2AC8E48B81}" destId="{09C916BB-514E-4055-8DCB-C2AF6C316991}" srcOrd="0" destOrd="0" presId="urn:microsoft.com/office/officeart/2005/8/layout/radial1"/>
    <dgm:cxn modelId="{85CE142E-FA99-45AD-A5C1-D752689F5EB2}"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solidFill>
          <a:schemeClr val="accent1">
            <a:lumMod val="60000"/>
            <a:lumOff val="40000"/>
          </a:schemeClr>
        </a:solidFill>
      </dgm:spPr>
      <dgm:t>
        <a:bodyPr/>
        <a:lstStyle/>
        <a:p>
          <a:r>
            <a:rPr lang="en-US" sz="3200" b="0">
              <a:solidFill>
                <a:sysClr val="windowText" lastClr="000000"/>
              </a:solidFill>
              <a:latin typeface="Times New Roman" pitchFamily="18" charset="0"/>
              <a:cs typeface="Times New Roman" pitchFamily="18" charset="0"/>
            </a:rPr>
            <a:t>Owning a car</a:t>
          </a:r>
          <a:endParaRPr lang="vi-VN" sz="3200" b="0">
            <a:solidFill>
              <a:sysClr val="windowText" lastClr="000000"/>
            </a:solidFill>
            <a:latin typeface="Times New Roman" pitchFamily="18" charset="0"/>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solidFill>
          <a:schemeClr val="tx2">
            <a:lumMod val="20000"/>
            <a:lumOff val="80000"/>
          </a:schemeClr>
        </a:solidFill>
      </dgm:spPr>
      <dgm:t>
        <a:bodyPr/>
        <a:lstStyle/>
        <a:p>
          <a:r>
            <a:rPr lang="en-US" sz="3200">
              <a:solidFill>
                <a:sysClr val="windowText" lastClr="000000"/>
              </a:solidFill>
              <a:latin typeface="Times New Roman" pitchFamily="18" charset="0"/>
              <a:cs typeface="Times New Roman" pitchFamily="18" charset="0"/>
            </a:rPr>
            <a:t>air pollution</a:t>
          </a:r>
          <a:endParaRPr lang="vi-VN" sz="3200">
            <a:solidFill>
              <a:sysClr val="windowText" lastClr="000000"/>
            </a:solidFill>
            <a:latin typeface="Times New Roman" pitchFamily="18" charset="0"/>
            <a:cs typeface="Times New Roman" pitchFamily="18" charset="0"/>
          </a:endParaRPr>
        </a:p>
      </dgm:t>
    </dgm:pt>
    <dgm:pt modelId="{A30DEE59-9909-45F6-A9B1-E4256B273B96}" type="parTrans" cxnId="{E1EE64DD-066D-4125-B68E-E3BFF39F78B8}">
      <dgm:prSet/>
      <dgm:spPr/>
      <dgm:t>
        <a:bodyPr/>
        <a:lstStyle/>
        <a:p>
          <a:endParaRPr lang="vi-VN"/>
        </a:p>
      </dgm:t>
    </dgm:pt>
    <dgm:pt modelId="{9088829B-EF5F-4B73-AE48-83B135FAABC3}" type="sibTrans" cxnId="{E1EE64DD-066D-4125-B68E-E3BFF39F78B8}">
      <dgm:prSet/>
      <dgm:spPr/>
      <dgm:t>
        <a:bodyPr/>
        <a:lstStyle/>
        <a:p>
          <a:endParaRPr lang="vi-VN"/>
        </a:p>
      </dgm:t>
    </dgm:pt>
    <dgm:pt modelId="{3701BBAB-11EF-4EBE-988E-419257E16560}">
      <dgm:prSet phldrT="[Text]" custT="1"/>
      <dgm:spPr>
        <a:solidFill>
          <a:schemeClr val="accent1">
            <a:lumMod val="40000"/>
            <a:lumOff val="60000"/>
          </a:schemeClr>
        </a:solidFill>
      </dgm:spPr>
      <dgm:t>
        <a:bodyPr/>
        <a:lstStyle/>
        <a:p>
          <a:r>
            <a:rPr lang="en-US" sz="3200">
              <a:solidFill>
                <a:sysClr val="windowText" lastClr="000000"/>
              </a:solidFill>
              <a:latin typeface="Times New Roman" pitchFamily="18" charset="0"/>
              <a:cs typeface="Times New Roman" pitchFamily="18" charset="0"/>
            </a:rPr>
            <a:t>[Your own idea]</a:t>
          </a:r>
          <a:endParaRPr lang="vi-VN" sz="3200">
            <a:solidFill>
              <a:sysClr val="windowText" lastClr="000000"/>
            </a:solidFill>
            <a:latin typeface="Times New Roman" pitchFamily="18" charset="0"/>
            <a:cs typeface="Times New Roman" pitchFamily="18" charset="0"/>
          </a:endParaRPr>
        </a:p>
      </dgm:t>
    </dgm:pt>
    <dgm:pt modelId="{E7AD463D-9C47-44E7-B869-935EAC8F7004}" type="parTrans" cxnId="{43C61EE3-7934-422F-9A5F-32734020A48A}">
      <dgm:prSet/>
      <dgm:spPr/>
      <dgm:t>
        <a:bodyPr/>
        <a:lstStyle/>
        <a:p>
          <a:endParaRPr lang="vi-VN"/>
        </a:p>
      </dgm:t>
    </dgm:pt>
    <dgm:pt modelId="{991FD4BE-66A1-4314-AFF8-69A23692C319}" type="sibTrans" cxnId="{43C61EE3-7934-422F-9A5F-32734020A48A}">
      <dgm:prSet/>
      <dgm:spPr/>
      <dgm:t>
        <a:bodyPr/>
        <a:lstStyle/>
        <a:p>
          <a:endParaRPr lang="vi-VN"/>
        </a:p>
      </dgm:t>
    </dgm:pt>
    <dgm:pt modelId="{7625C417-3250-411C-99EF-138B2ED0726B}">
      <dgm:prSet phldrT="[Text]" custT="1"/>
      <dgm:spPr>
        <a:solidFill>
          <a:schemeClr val="tx2">
            <a:lumMod val="20000"/>
            <a:lumOff val="80000"/>
          </a:schemeClr>
        </a:solidFill>
      </dgm:spPr>
      <dgm:t>
        <a:bodyPr/>
        <a:lstStyle/>
        <a:p>
          <a:r>
            <a:rPr lang="en-US" sz="3200">
              <a:solidFill>
                <a:sysClr val="windowText" lastClr="000000"/>
              </a:solidFill>
              <a:latin typeface="Times New Roman" pitchFamily="18" charset="0"/>
              <a:cs typeface="Times New Roman" pitchFamily="18" charset="0"/>
            </a:rPr>
            <a:t>cost of fuel consumption</a:t>
          </a:r>
          <a:endParaRPr lang="vi-VN" sz="3200">
            <a:solidFill>
              <a:sysClr val="windowText" lastClr="000000"/>
            </a:solidFill>
            <a:latin typeface="Times New Roman" pitchFamily="18" charset="0"/>
            <a:cs typeface="Times New Roman" pitchFamily="18" charset="0"/>
          </a:endParaRPr>
        </a:p>
      </dgm:t>
    </dgm:pt>
    <dgm:pt modelId="{292BA25E-88C9-4633-BA20-B810E9EB0A68}" type="parTrans" cxnId="{6110DCEC-170F-4BC4-AF98-A06D995BBDED}">
      <dgm:prSet/>
      <dgm:spPr/>
      <dgm:t>
        <a:bodyPr/>
        <a:lstStyle/>
        <a:p>
          <a:endParaRPr lang="vi-VN"/>
        </a:p>
      </dgm:t>
    </dgm:pt>
    <dgm:pt modelId="{A9BBF17E-3279-4101-8414-A99CA8C5C9A6}" type="sibTrans" cxnId="{6110DCEC-170F-4BC4-AF98-A06D995BBDED}">
      <dgm:prSet/>
      <dgm:spPr/>
      <dgm:t>
        <a:bodyPr/>
        <a:lstStyle/>
        <a:p>
          <a:endParaRPr lang="vi-VN"/>
        </a:p>
      </dgm:t>
    </dgm:pt>
    <dgm:pt modelId="{EB205139-B618-46AF-ACCB-1985583EF521}">
      <dgm:prSet phldrT="[Text]" custT="1"/>
      <dgm:spPr>
        <a:solidFill>
          <a:schemeClr val="tx2">
            <a:lumMod val="20000"/>
            <a:lumOff val="80000"/>
          </a:schemeClr>
        </a:solidFill>
      </dgm:spPr>
      <dgm:t>
        <a:bodyPr/>
        <a:lstStyle/>
        <a:p>
          <a:r>
            <a:rPr lang="en-US" sz="3200">
              <a:solidFill>
                <a:sysClr val="windowText" lastClr="000000"/>
              </a:solidFill>
              <a:latin typeface="Times New Roman" pitchFamily="18" charset="0"/>
              <a:cs typeface="Times New Roman" pitchFamily="18" charset="0"/>
            </a:rPr>
            <a:t>noise pollution</a:t>
          </a:r>
          <a:endParaRPr lang="vi-VN" sz="3200">
            <a:solidFill>
              <a:sysClr val="windowText" lastClr="000000"/>
            </a:solidFill>
            <a:latin typeface="Times New Roman" pitchFamily="18" charset="0"/>
            <a:cs typeface="Times New Roman" pitchFamily="18" charset="0"/>
          </a:endParaRPr>
        </a:p>
      </dgm:t>
    </dgm:pt>
    <dgm:pt modelId="{59E1FABF-46C6-4DCE-92E1-52B8DA5A6529}" type="parTrans" cxnId="{C296ECA3-D4FB-4FA3-8A1B-81D7EC0BA37C}">
      <dgm:prSet/>
      <dgm:spPr/>
      <dgm:t>
        <a:bodyPr/>
        <a:lstStyle/>
        <a:p>
          <a:endParaRPr lang="vi-VN"/>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33235"/>
      <dgm:spPr/>
      <dgm:t>
        <a:bodyPr/>
        <a:lstStyle/>
        <a:p>
          <a:endParaRPr lang="vi-VN"/>
        </a:p>
      </dgm:t>
    </dgm:pt>
    <dgm:pt modelId="{924DF413-FC3D-42D3-97E3-65F94B5794A9}" type="pres">
      <dgm:prSet presAssocID="{A30DEE59-9909-45F6-A9B1-E4256B273B96}" presName="Name9" presStyleLbl="parChTrans1D2" presStyleIdx="0" presStyleCnt="4"/>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88216">
        <dgm:presLayoutVars>
          <dgm:bulletEnabled val="1"/>
        </dgm:presLayoutVars>
      </dgm:prSet>
      <dgm:spPr/>
      <dgm:t>
        <a:bodyPr/>
        <a:lstStyle/>
        <a:p>
          <a:endParaRPr lang="vi-VN"/>
        </a:p>
      </dgm:t>
    </dgm:pt>
    <dgm:pt modelId="{244BAE3C-7984-44F7-BD08-D17A2AABECCB}" type="pres">
      <dgm:prSet presAssocID="{E7AD463D-9C47-44E7-B869-935EAC8F7004}" presName="Name9" presStyleLbl="parChTrans1D2" presStyleIdx="1" presStyleCnt="4"/>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37924" custRadScaleRad="197977" custRadScaleInc="2400">
        <dgm:presLayoutVars>
          <dgm:bulletEnabled val="1"/>
        </dgm:presLayoutVars>
      </dgm:prSet>
      <dgm:spPr/>
      <dgm:t>
        <a:bodyPr/>
        <a:lstStyle/>
        <a:p>
          <a:endParaRPr lang="vi-VN"/>
        </a:p>
      </dgm:t>
    </dgm:pt>
    <dgm:pt modelId="{C4CBAB34-FAC9-4821-81C4-CD32B5E6F5F1}" type="pres">
      <dgm:prSet presAssocID="{292BA25E-88C9-4633-BA20-B810E9EB0A68}" presName="Name9" presStyleLbl="parChTrans1D2" presStyleIdx="2" presStyleCnt="4"/>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dgm:t>
        <a:bodyPr/>
        <a:lstStyle/>
        <a:p>
          <a:endParaRPr lang="vi-VN"/>
        </a:p>
      </dgm:t>
    </dgm:pt>
    <dgm:pt modelId="{24BE3B28-7123-4CDA-8283-3F2AC8E48B81}" type="pres">
      <dgm:prSet presAssocID="{59E1FABF-46C6-4DCE-92E1-52B8DA5A6529}" presName="Name9" presStyleLbl="parChTrans1D2" presStyleIdx="3" presStyleCnt="4"/>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43845" custRadScaleRad="184883">
        <dgm:presLayoutVars>
          <dgm:bulletEnabled val="1"/>
        </dgm:presLayoutVars>
      </dgm:prSet>
      <dgm:spPr/>
      <dgm:t>
        <a:bodyPr/>
        <a:lstStyle/>
        <a:p>
          <a:endParaRPr lang="vi-VN"/>
        </a:p>
      </dgm:t>
    </dgm:pt>
  </dgm:ptLst>
  <dgm:cxnLst>
    <dgm:cxn modelId="{919B35F5-8C6A-4FEE-95C5-D6BAACD76D7C}" type="presOf" srcId="{3701BBAB-11EF-4EBE-988E-419257E16560}" destId="{9D73D524-48FA-4301-B74B-32E4F3649734}" srcOrd="0" destOrd="0" presId="urn:microsoft.com/office/officeart/2005/8/layout/radial1"/>
    <dgm:cxn modelId="{E1EE64DD-066D-4125-B68E-E3BFF39F78B8}" srcId="{5F19A872-1DD6-48CF-8B9A-B42CE4E5F635}" destId="{F8CBC9A0-3CA7-419B-87AD-D390255D1B94}" srcOrd="0" destOrd="0" parTransId="{A30DEE59-9909-45F6-A9B1-E4256B273B96}" sibTransId="{9088829B-EF5F-4B73-AE48-83B135FAABC3}"/>
    <dgm:cxn modelId="{D3B1D926-F107-4A87-BD20-EC757351F3A2}" type="presOf" srcId="{59E1FABF-46C6-4DCE-92E1-52B8DA5A6529}" destId="{09C916BB-514E-4055-8DCB-C2AF6C316991}" srcOrd="1" destOrd="0" presId="urn:microsoft.com/office/officeart/2005/8/layout/radial1"/>
    <dgm:cxn modelId="{D4F3E3E4-10AC-4203-A356-92594FCA4124}" type="presOf" srcId="{5F19A872-1DD6-48CF-8B9A-B42CE4E5F635}" destId="{51B667C3-1E06-4568-8842-F3E62A8B8EA6}" srcOrd="0" destOrd="0" presId="urn:microsoft.com/office/officeart/2005/8/layout/radial1"/>
    <dgm:cxn modelId="{A5761777-6E13-4C5A-BEC6-D478C721A82A}" type="presOf" srcId="{519BDA25-D8B4-41BE-A382-6C1331F923B8}" destId="{D1167335-84A9-46B1-B3F2-AAB76A5CBEE9}" srcOrd="0" destOrd="0" presId="urn:microsoft.com/office/officeart/2005/8/layout/radial1"/>
    <dgm:cxn modelId="{7970DDCF-4AE5-4A3C-9115-1178F81B25D6}" type="presOf" srcId="{EB205139-B618-46AF-ACCB-1985583EF521}" destId="{B7A14597-84E4-4F4D-8D91-648F1B3438F7}" srcOrd="0" destOrd="0" presId="urn:microsoft.com/office/officeart/2005/8/layout/radial1"/>
    <dgm:cxn modelId="{267D16BF-9122-43F2-AA11-46FD36BA222B}" type="presOf" srcId="{F8CBC9A0-3CA7-419B-87AD-D390255D1B94}" destId="{979716EE-4764-4034-A0F8-6686A62A6BE6}" srcOrd="0" destOrd="0" presId="urn:microsoft.com/office/officeart/2005/8/layout/radial1"/>
    <dgm:cxn modelId="{43C61EE3-7934-422F-9A5F-32734020A48A}" srcId="{5F19A872-1DD6-48CF-8B9A-B42CE4E5F635}" destId="{3701BBAB-11EF-4EBE-988E-419257E16560}" srcOrd="1" destOrd="0" parTransId="{E7AD463D-9C47-44E7-B869-935EAC8F7004}" sibTransId="{991FD4BE-66A1-4314-AFF8-69A23692C319}"/>
    <dgm:cxn modelId="{B9235595-6D8C-4395-A2CD-CCDEFC29F88F}" type="presOf" srcId="{292BA25E-88C9-4633-BA20-B810E9EB0A68}" destId="{A8F17A2C-C2F7-4699-95A8-E30B4F4EACC2}" srcOrd="1" destOrd="0" presId="urn:microsoft.com/office/officeart/2005/8/layout/radial1"/>
    <dgm:cxn modelId="{6110DCEC-170F-4BC4-AF98-A06D995BBDED}" srcId="{5F19A872-1DD6-48CF-8B9A-B42CE4E5F635}" destId="{7625C417-3250-411C-99EF-138B2ED0726B}" srcOrd="2" destOrd="0" parTransId="{292BA25E-88C9-4633-BA20-B810E9EB0A68}" sibTransId="{A9BBF17E-3279-4101-8414-A99CA8C5C9A6}"/>
    <dgm:cxn modelId="{BAB204E8-4463-4F30-8FBD-918F8EA7A679}" type="presOf" srcId="{7625C417-3250-411C-99EF-138B2ED0726B}" destId="{C4B7B976-03DB-40A2-83C6-73CB93B3767E}" srcOrd="0" destOrd="0" presId="urn:microsoft.com/office/officeart/2005/8/layout/radial1"/>
    <dgm:cxn modelId="{E587D9FB-516F-45F3-87F6-6E01F8BB3921}" type="presOf" srcId="{A30DEE59-9909-45F6-A9B1-E4256B273B96}" destId="{924DF413-FC3D-42D3-97E3-65F94B5794A9}"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EBF8EC99-B2A7-4E07-A86E-4620DB98A8EC}" type="presOf" srcId="{E7AD463D-9C47-44E7-B869-935EAC8F7004}" destId="{A32F4A74-1F18-42BD-9DE9-FA8A03602982}" srcOrd="1" destOrd="0" presId="urn:microsoft.com/office/officeart/2005/8/layout/radial1"/>
    <dgm:cxn modelId="{B57FAF93-0608-4A2C-9701-8583116FF645}" type="presOf" srcId="{59E1FABF-46C6-4DCE-92E1-52B8DA5A6529}" destId="{24BE3B28-7123-4CDA-8283-3F2AC8E48B81}" srcOrd="0" destOrd="0" presId="urn:microsoft.com/office/officeart/2005/8/layout/radial1"/>
    <dgm:cxn modelId="{5D76FF67-ECDC-4BF0-83E3-22F68FD0ECAF}" type="presOf" srcId="{292BA25E-88C9-4633-BA20-B810E9EB0A68}" destId="{C4CBAB34-FAC9-4821-81C4-CD32B5E6F5F1}" srcOrd="0" destOrd="0" presId="urn:microsoft.com/office/officeart/2005/8/layout/radial1"/>
    <dgm:cxn modelId="{D0201CC0-585C-4779-9C4F-27F01EF353B8}" type="presOf" srcId="{E7AD463D-9C47-44E7-B869-935EAC8F7004}" destId="{244BAE3C-7984-44F7-BD08-D17A2AABECCB}" srcOrd="0" destOrd="0" presId="urn:microsoft.com/office/officeart/2005/8/layout/radial1"/>
    <dgm:cxn modelId="{C296ECA3-D4FB-4FA3-8A1B-81D7EC0BA37C}" srcId="{5F19A872-1DD6-48CF-8B9A-B42CE4E5F635}" destId="{EB205139-B618-46AF-ACCB-1985583EF521}" srcOrd="3" destOrd="0" parTransId="{59E1FABF-46C6-4DCE-92E1-52B8DA5A6529}" sibTransId="{800E809C-CD33-44F2-ABDC-B298947D1B89}"/>
    <dgm:cxn modelId="{A86AF369-D7ED-4D13-8044-9685C6D3A8B4}" type="presOf" srcId="{A30DEE59-9909-45F6-A9B1-E4256B273B96}" destId="{D4738B3D-FDB3-4929-ADBE-2B3C2A4D2133}" srcOrd="1" destOrd="0" presId="urn:microsoft.com/office/officeart/2005/8/layout/radial1"/>
    <dgm:cxn modelId="{B65B000C-3BC7-41A7-B3A6-B4488E3CE84D}" type="presParOf" srcId="{D1167335-84A9-46B1-B3F2-AAB76A5CBEE9}" destId="{51B667C3-1E06-4568-8842-F3E62A8B8EA6}" srcOrd="0" destOrd="0" presId="urn:microsoft.com/office/officeart/2005/8/layout/radial1"/>
    <dgm:cxn modelId="{0F0A71B3-8BE3-4949-A687-B86A1191A058}" type="presParOf" srcId="{D1167335-84A9-46B1-B3F2-AAB76A5CBEE9}" destId="{924DF413-FC3D-42D3-97E3-65F94B5794A9}" srcOrd="1" destOrd="0" presId="urn:microsoft.com/office/officeart/2005/8/layout/radial1"/>
    <dgm:cxn modelId="{0D01F908-B8BE-4AB9-83EE-8D87554B10B5}" type="presParOf" srcId="{924DF413-FC3D-42D3-97E3-65F94B5794A9}" destId="{D4738B3D-FDB3-4929-ADBE-2B3C2A4D2133}" srcOrd="0" destOrd="0" presId="urn:microsoft.com/office/officeart/2005/8/layout/radial1"/>
    <dgm:cxn modelId="{E5101C85-5DA2-47A7-838B-8D136D6D0596}" type="presParOf" srcId="{D1167335-84A9-46B1-B3F2-AAB76A5CBEE9}" destId="{979716EE-4764-4034-A0F8-6686A62A6BE6}" srcOrd="2" destOrd="0" presId="urn:microsoft.com/office/officeart/2005/8/layout/radial1"/>
    <dgm:cxn modelId="{B9199B5D-CEC1-46AC-A495-0BD7129D75F2}" type="presParOf" srcId="{D1167335-84A9-46B1-B3F2-AAB76A5CBEE9}" destId="{244BAE3C-7984-44F7-BD08-D17A2AABECCB}" srcOrd="3" destOrd="0" presId="urn:microsoft.com/office/officeart/2005/8/layout/radial1"/>
    <dgm:cxn modelId="{1473EFA3-99E7-4355-BB69-CD07592B77B8}" type="presParOf" srcId="{244BAE3C-7984-44F7-BD08-D17A2AABECCB}" destId="{A32F4A74-1F18-42BD-9DE9-FA8A03602982}" srcOrd="0" destOrd="0" presId="urn:microsoft.com/office/officeart/2005/8/layout/radial1"/>
    <dgm:cxn modelId="{B93E422B-6558-4ACA-A8CA-F0E3795244B3}" type="presParOf" srcId="{D1167335-84A9-46B1-B3F2-AAB76A5CBEE9}" destId="{9D73D524-48FA-4301-B74B-32E4F3649734}" srcOrd="4" destOrd="0" presId="urn:microsoft.com/office/officeart/2005/8/layout/radial1"/>
    <dgm:cxn modelId="{5D72E080-75D3-4CEB-A62A-49D78B3D44D0}" type="presParOf" srcId="{D1167335-84A9-46B1-B3F2-AAB76A5CBEE9}" destId="{C4CBAB34-FAC9-4821-81C4-CD32B5E6F5F1}" srcOrd="5" destOrd="0" presId="urn:microsoft.com/office/officeart/2005/8/layout/radial1"/>
    <dgm:cxn modelId="{36C0A6CF-3E4E-4C93-B58D-B779BA1C3587}" type="presParOf" srcId="{C4CBAB34-FAC9-4821-81C4-CD32B5E6F5F1}" destId="{A8F17A2C-C2F7-4699-95A8-E30B4F4EACC2}" srcOrd="0" destOrd="0" presId="urn:microsoft.com/office/officeart/2005/8/layout/radial1"/>
    <dgm:cxn modelId="{1F4E97E2-98BC-47C5-A5FF-432BA9348CDF}" type="presParOf" srcId="{D1167335-84A9-46B1-B3F2-AAB76A5CBEE9}" destId="{C4B7B976-03DB-40A2-83C6-73CB93B3767E}" srcOrd="6" destOrd="0" presId="urn:microsoft.com/office/officeart/2005/8/layout/radial1"/>
    <dgm:cxn modelId="{E7623681-9B9F-4C25-93F1-64AB1CB142B4}" type="presParOf" srcId="{D1167335-84A9-46B1-B3F2-AAB76A5CBEE9}" destId="{24BE3B28-7123-4CDA-8283-3F2AC8E48B81}" srcOrd="7" destOrd="0" presId="urn:microsoft.com/office/officeart/2005/8/layout/radial1"/>
    <dgm:cxn modelId="{8DB08B3C-E42C-49C4-A829-892524394C3C}" type="presParOf" srcId="{24BE3B28-7123-4CDA-8283-3F2AC8E48B81}" destId="{09C916BB-514E-4055-8DCB-C2AF6C316991}" srcOrd="0" destOrd="0" presId="urn:microsoft.com/office/officeart/2005/8/layout/radial1"/>
    <dgm:cxn modelId="{A97E77FD-A0C7-4FFA-B041-B82C3BC3E4B7}"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38BA60-602D-C149-AE19-9932F69FDAA9}" type="doc">
      <dgm:prSet loTypeId="urn:microsoft.com/office/officeart/2008/layout/RadialCluster" loCatId="" qsTypeId="urn:microsoft.com/office/officeart/2005/8/quickstyle/simple3" qsCatId="simple" csTypeId="urn:microsoft.com/office/officeart/2005/8/colors/accent1_4" csCatId="accent1" phldr="1"/>
      <dgm:spPr/>
      <dgm:t>
        <a:bodyPr/>
        <a:lstStyle/>
        <a:p>
          <a:endParaRPr lang="en-US"/>
        </a:p>
      </dgm:t>
    </dgm:pt>
    <dgm:pt modelId="{30B51259-0F19-3A49-B99B-524ADE790724}">
      <dgm:prSet phldrT="[Text]"/>
      <dgm:spPr>
        <a:xfrm>
          <a:off x="1732685" y="788775"/>
          <a:ext cx="1207619" cy="677418"/>
        </a:xfrm>
      </dgm:spPr>
      <dgm:t>
        <a:bodyPr/>
        <a:lstStyle/>
        <a:p>
          <a:pPr algn="ctr"/>
          <a:r>
            <a:rPr lang="en-US" b="1"/>
            <a:t>Choosing a job</a:t>
          </a:r>
          <a:endParaRPr lang="en-US">
            <a:latin typeface="Calibri"/>
            <a:ea typeface="+mn-ea"/>
            <a:cs typeface="+mn-cs"/>
          </a:endParaRPr>
        </a:p>
      </dgm:t>
    </dgm:pt>
    <dgm:pt modelId="{D8B9471A-6EAB-1948-96D5-5D3996EE21DF}" type="parTrans" cxnId="{55AD5EAE-9F55-F24D-BD51-9EED9DFDE4E1}">
      <dgm:prSet/>
      <dgm:spPr/>
      <dgm:t>
        <a:bodyPr/>
        <a:lstStyle/>
        <a:p>
          <a:pPr algn="ctr"/>
          <a:endParaRPr lang="en-US"/>
        </a:p>
      </dgm:t>
    </dgm:pt>
    <dgm:pt modelId="{CA322FF0-1405-F443-B23C-BCDC1A2B5CF4}" type="sibTrans" cxnId="{55AD5EAE-9F55-F24D-BD51-9EED9DFDE4E1}">
      <dgm:prSet/>
      <dgm:spPr/>
      <dgm:t>
        <a:bodyPr/>
        <a:lstStyle/>
        <a:p>
          <a:pPr algn="ctr"/>
          <a:endParaRPr lang="en-US"/>
        </a:p>
      </dgm:t>
    </dgm:pt>
    <dgm:pt modelId="{8B2A0241-9434-7E49-BE9D-7D5A352F08F3}">
      <dgm:prSet phldrT="[Text]"/>
      <dgm:spPr>
        <a:xfrm>
          <a:off x="1456389" y="1792186"/>
          <a:ext cx="1290012" cy="474398"/>
        </a:xfrm>
      </dgm:spPr>
      <dgm:t>
        <a:bodyPr/>
        <a:lstStyle/>
        <a:p>
          <a:pPr algn="ctr"/>
          <a:r>
            <a:rPr lang="en-US"/>
            <a:t>Working </a:t>
          </a:r>
          <a:r>
            <a:rPr lang="en-US" smtClean="0"/>
            <a:t>environment</a:t>
          </a:r>
          <a:endParaRPr lang="en-US">
            <a:latin typeface="Calibri"/>
            <a:ea typeface="+mn-ea"/>
            <a:cs typeface="+mn-cs"/>
          </a:endParaRPr>
        </a:p>
      </dgm:t>
    </dgm:pt>
    <dgm:pt modelId="{E8FBCA2F-C988-BB4B-8365-E2E314083E80}" type="parTrans" cxnId="{1AE0A467-36CE-F347-AC58-4B37B959C9B5}">
      <dgm:prSet/>
      <dgm:spPr>
        <a:xfrm rot="6276614">
          <a:off x="2037272" y="1629189"/>
          <a:ext cx="336886" cy="0"/>
        </a:xfrm>
      </dgm:spPr>
      <dgm:t>
        <a:bodyPr/>
        <a:lstStyle/>
        <a:p>
          <a:pPr algn="ctr"/>
          <a:endParaRPr lang="en-US"/>
        </a:p>
      </dgm:t>
    </dgm:pt>
    <dgm:pt modelId="{5632AD68-138D-E947-AD5D-47FA0D4C8ECE}" type="sibTrans" cxnId="{1AE0A467-36CE-F347-AC58-4B37B959C9B5}">
      <dgm:prSet/>
      <dgm:spPr/>
      <dgm:t>
        <a:bodyPr/>
        <a:lstStyle/>
        <a:p>
          <a:pPr algn="ctr"/>
          <a:endParaRPr lang="en-US"/>
        </a:p>
      </dgm:t>
    </dgm:pt>
    <dgm:pt modelId="{05CDEC06-A3DB-B346-8CA4-984AEE2EFE41}">
      <dgm:prSet phldrT="[Text]"/>
      <dgm:spPr>
        <a:xfrm>
          <a:off x="171812" y="764976"/>
          <a:ext cx="1189321" cy="319061"/>
        </a:xfrm>
      </dgm:spPr>
      <dgm:t>
        <a:bodyPr/>
        <a:lstStyle/>
        <a:p>
          <a:pPr algn="ctr"/>
          <a:r>
            <a:rPr lang="en-US"/>
            <a:t>Money</a:t>
          </a:r>
          <a:endParaRPr lang="en-US">
            <a:latin typeface="Calibri"/>
            <a:ea typeface="+mn-ea"/>
            <a:cs typeface="+mn-cs"/>
          </a:endParaRPr>
        </a:p>
      </dgm:t>
    </dgm:pt>
    <dgm:pt modelId="{933A7250-1E4F-2B4A-843C-8174B6E826F5}" type="parTrans" cxnId="{2C0F1282-BABD-EA4D-B383-ED246142E878}">
      <dgm:prSet/>
      <dgm:spPr>
        <a:xfrm rot="11241990">
          <a:off x="1359587" y="1025404"/>
          <a:ext cx="374644" cy="0"/>
        </a:xfrm>
      </dgm:spPr>
      <dgm:t>
        <a:bodyPr/>
        <a:lstStyle/>
        <a:p>
          <a:endParaRPr lang="en-US"/>
        </a:p>
      </dgm:t>
    </dgm:pt>
    <dgm:pt modelId="{9F19991B-3A4B-9A41-B8B8-65F176D1D35F}" type="sibTrans" cxnId="{2C0F1282-BABD-EA4D-B383-ED246142E878}">
      <dgm:prSet/>
      <dgm:spPr/>
      <dgm:t>
        <a:bodyPr/>
        <a:lstStyle/>
        <a:p>
          <a:endParaRPr lang="en-US"/>
        </a:p>
      </dgm:t>
    </dgm:pt>
    <dgm:pt modelId="{0E430E36-24F2-524C-9AFE-0D40652AB684}">
      <dgm:prSet phldrT="[Text]"/>
      <dgm:spPr/>
      <dgm:t>
        <a:bodyPr/>
        <a:lstStyle/>
        <a:p>
          <a:pPr algn="ctr"/>
          <a:endParaRPr lang="en-US"/>
        </a:p>
      </dgm:t>
    </dgm:pt>
    <dgm:pt modelId="{AFDC2CCD-F413-D443-B7F2-0328B432ACBF}" type="parTrans" cxnId="{812F9C14-CE6B-F840-B453-691443F2E9D1}">
      <dgm:prSet/>
      <dgm:spPr/>
      <dgm:t>
        <a:bodyPr/>
        <a:lstStyle/>
        <a:p>
          <a:endParaRPr lang="en-US"/>
        </a:p>
      </dgm:t>
    </dgm:pt>
    <dgm:pt modelId="{1B00A878-F2A3-154E-A4A7-1CCE9DCEDB88}" type="sibTrans" cxnId="{812F9C14-CE6B-F840-B453-691443F2E9D1}">
      <dgm:prSet/>
      <dgm:spPr/>
      <dgm:t>
        <a:bodyPr/>
        <a:lstStyle/>
        <a:p>
          <a:endParaRPr lang="en-US"/>
        </a:p>
      </dgm:t>
    </dgm:pt>
    <dgm:pt modelId="{A0CE9FBC-2575-0C4E-A0A7-6F8B6BF1ABB9}">
      <dgm:prSet phldrT="[Text]"/>
      <dgm:spPr>
        <a:xfrm>
          <a:off x="3143853" y="995143"/>
          <a:ext cx="1800139" cy="393963"/>
        </a:xfrm>
      </dgm:spPr>
      <dgm:t>
        <a:bodyPr/>
        <a:lstStyle/>
        <a:p>
          <a:pPr algn="ctr"/>
          <a:r>
            <a:rPr lang="en-US">
              <a:latin typeface="Calibri"/>
              <a:ea typeface="+mn-ea"/>
              <a:cs typeface="+mn-cs"/>
            </a:rPr>
            <a:t>[your own ideas]</a:t>
          </a:r>
        </a:p>
      </dgm:t>
    </dgm:pt>
    <dgm:pt modelId="{8B0417C1-41F0-3748-AF23-4F6BDBA4AD43}" type="sibTrans" cxnId="{1747C14B-B2ED-A24F-A95E-431ED3A6F7D9}">
      <dgm:prSet/>
      <dgm:spPr/>
      <dgm:t>
        <a:bodyPr/>
        <a:lstStyle/>
        <a:p>
          <a:pPr algn="ctr"/>
          <a:endParaRPr lang="en-US"/>
        </a:p>
      </dgm:t>
    </dgm:pt>
    <dgm:pt modelId="{FADE55AC-59AB-D44C-984D-D8019BC2EE47}" type="parTrans" cxnId="{1747C14B-B2ED-A24F-A95E-431ED3A6F7D9}">
      <dgm:prSet/>
      <dgm:spPr>
        <a:xfrm rot="130086">
          <a:off x="2940232" y="1154196"/>
          <a:ext cx="203694" cy="0"/>
        </a:xfrm>
      </dgm:spPr>
      <dgm:t>
        <a:bodyPr/>
        <a:lstStyle/>
        <a:p>
          <a:pPr algn="ctr"/>
          <a:endParaRPr lang="en-US"/>
        </a:p>
      </dgm:t>
    </dgm:pt>
    <dgm:pt modelId="{7740F651-75EC-1545-A0D2-D7247C697B14}">
      <dgm:prSet phldrT="[Text]"/>
      <dgm:spPr>
        <a:xfrm>
          <a:off x="1562430" y="-8523"/>
          <a:ext cx="1463463" cy="468216"/>
        </a:xfrm>
      </dgm:spPr>
      <dgm:t>
        <a:bodyPr/>
        <a:lstStyle/>
        <a:p>
          <a:pPr algn="ctr"/>
          <a:r>
            <a:rPr lang="en-US"/>
            <a:t>Interests/Hobbies</a:t>
          </a:r>
          <a:endParaRPr lang="en-US">
            <a:latin typeface="Calibri"/>
            <a:ea typeface="+mn-ea"/>
            <a:cs typeface="+mn-cs"/>
          </a:endParaRPr>
        </a:p>
      </dgm:t>
    </dgm:pt>
    <dgm:pt modelId="{334843D5-353A-3348-A1F5-F86B10CD52F2}" type="sibTrans" cxnId="{64809224-C1C4-294D-9C22-6830C9802D34}">
      <dgm:prSet/>
      <dgm:spPr/>
      <dgm:t>
        <a:bodyPr/>
        <a:lstStyle/>
        <a:p>
          <a:pPr algn="ctr"/>
          <a:endParaRPr lang="en-US"/>
        </a:p>
      </dgm:t>
    </dgm:pt>
    <dgm:pt modelId="{9AA1B866-3641-8B42-8E5F-7DBA82252509}" type="parTrans" cxnId="{64809224-C1C4-294D-9C22-6830C9802D34}">
      <dgm:prSet/>
      <dgm:spPr>
        <a:xfrm rot="16038756">
          <a:off x="2148151" y="624234"/>
          <a:ext cx="329444" cy="0"/>
        </a:xfrm>
      </dgm:spPr>
      <dgm:t>
        <a:bodyPr/>
        <a:lstStyle/>
        <a:p>
          <a:pPr algn="ctr"/>
          <a:endParaRPr lang="en-US"/>
        </a:p>
      </dgm:t>
    </dgm:pt>
    <dgm:pt modelId="{CD47B948-BF1D-E247-8583-19894E78C02F}" type="pres">
      <dgm:prSet presAssocID="{9F38BA60-602D-C149-AE19-9932F69FDAA9}" presName="Name0" presStyleCnt="0">
        <dgm:presLayoutVars>
          <dgm:chMax val="1"/>
          <dgm:chPref val="1"/>
          <dgm:dir/>
          <dgm:animOne val="branch"/>
          <dgm:animLvl val="lvl"/>
        </dgm:presLayoutVars>
      </dgm:prSet>
      <dgm:spPr/>
      <dgm:t>
        <a:bodyPr/>
        <a:lstStyle/>
        <a:p>
          <a:endParaRPr lang="en-US"/>
        </a:p>
      </dgm:t>
    </dgm:pt>
    <dgm:pt modelId="{6ECCF16A-2BF9-884F-BD6E-37B50164259B}" type="pres">
      <dgm:prSet presAssocID="{30B51259-0F19-3A49-B99B-524ADE790724}" presName="singleCycle" presStyleCnt="0"/>
      <dgm:spPr/>
      <dgm:t>
        <a:bodyPr/>
        <a:lstStyle/>
        <a:p>
          <a:endParaRPr lang="en-US"/>
        </a:p>
      </dgm:t>
    </dgm:pt>
    <dgm:pt modelId="{71DAFBCA-3FD6-A74D-AC63-F57711F9B772}" type="pres">
      <dgm:prSet presAssocID="{30B51259-0F19-3A49-B99B-524ADE790724}" presName="singleCenter" presStyleLbl="node1" presStyleIdx="0" presStyleCnt="5" custScaleX="178268" custLinFactNeighborX="2760" custLinFactNeighborY="61">
        <dgm:presLayoutVars>
          <dgm:chMax val="7"/>
          <dgm:chPref val="7"/>
        </dgm:presLayoutVars>
      </dgm:prSet>
      <dgm:spPr>
        <a:prstGeom prst="roundRect">
          <a:avLst/>
        </a:prstGeom>
      </dgm:spPr>
      <dgm:t>
        <a:bodyPr/>
        <a:lstStyle/>
        <a:p>
          <a:endParaRPr lang="en-US"/>
        </a:p>
      </dgm:t>
    </dgm:pt>
    <dgm:pt modelId="{D9888AAB-9804-FD49-81D7-73DAAA821BA1}" type="pres">
      <dgm:prSet presAssocID="{9AA1B866-3641-8B42-8E5F-7DBA82252509}" presName="Name56" presStyleLbl="parChTrans1D2" presStyleIdx="0" presStyleCnt="4"/>
      <dgm:spPr>
        <a:custGeom>
          <a:avLst/>
          <a:gdLst/>
          <a:ahLst/>
          <a:cxnLst/>
          <a:rect l="0" t="0" r="0" b="0"/>
          <a:pathLst>
            <a:path>
              <a:moveTo>
                <a:pt x="0" y="0"/>
              </a:moveTo>
              <a:lnTo>
                <a:pt x="329453" y="0"/>
              </a:lnTo>
            </a:path>
          </a:pathLst>
        </a:custGeom>
      </dgm:spPr>
      <dgm:t>
        <a:bodyPr/>
        <a:lstStyle/>
        <a:p>
          <a:endParaRPr lang="en-US"/>
        </a:p>
      </dgm:t>
    </dgm:pt>
    <dgm:pt modelId="{DF26AF2B-E29D-A94C-8B8A-3A796EC2D0C4}" type="pres">
      <dgm:prSet presAssocID="{7740F651-75EC-1545-A0D2-D7247C697B14}" presName="text0" presStyleLbl="node1" presStyleIdx="1" presStyleCnt="5" custScaleX="322441" custScaleY="103161" custRadScaleRad="100110" custRadScaleInc="-5972">
        <dgm:presLayoutVars>
          <dgm:bulletEnabled val="1"/>
        </dgm:presLayoutVars>
      </dgm:prSet>
      <dgm:spPr>
        <a:prstGeom prst="roundRect">
          <a:avLst/>
        </a:prstGeom>
      </dgm:spPr>
      <dgm:t>
        <a:bodyPr/>
        <a:lstStyle/>
        <a:p>
          <a:endParaRPr lang="en-US"/>
        </a:p>
      </dgm:t>
    </dgm:pt>
    <dgm:pt modelId="{EA5A1E79-D0F8-B845-899A-043EE1B7DFD5}" type="pres">
      <dgm:prSet presAssocID="{FADE55AC-59AB-D44C-984D-D8019BC2EE47}" presName="Name56" presStyleLbl="parChTrans1D2" presStyleIdx="1" presStyleCnt="4"/>
      <dgm:spPr>
        <a:custGeom>
          <a:avLst/>
          <a:gdLst/>
          <a:ahLst/>
          <a:cxnLst/>
          <a:rect l="0" t="0" r="0" b="0"/>
          <a:pathLst>
            <a:path>
              <a:moveTo>
                <a:pt x="0" y="0"/>
              </a:moveTo>
              <a:lnTo>
                <a:pt x="176485" y="0"/>
              </a:lnTo>
            </a:path>
          </a:pathLst>
        </a:custGeom>
      </dgm:spPr>
      <dgm:t>
        <a:bodyPr/>
        <a:lstStyle/>
        <a:p>
          <a:endParaRPr lang="en-US"/>
        </a:p>
      </dgm:t>
    </dgm:pt>
    <dgm:pt modelId="{96D99606-3C65-4340-A136-B4F2DF53A42D}" type="pres">
      <dgm:prSet presAssocID="{A0CE9FBC-2575-0C4E-A0A7-6F8B6BF1ABB9}" presName="text0" presStyleLbl="node1" presStyleIdx="2" presStyleCnt="5" custScaleX="396620" custScaleY="86801" custRadScaleRad="189450" custRadScaleInc="4818">
        <dgm:presLayoutVars>
          <dgm:bulletEnabled val="1"/>
        </dgm:presLayoutVars>
      </dgm:prSet>
      <dgm:spPr>
        <a:prstGeom prst="roundRect">
          <a:avLst/>
        </a:prstGeom>
      </dgm:spPr>
      <dgm:t>
        <a:bodyPr/>
        <a:lstStyle/>
        <a:p>
          <a:endParaRPr lang="en-US"/>
        </a:p>
      </dgm:t>
    </dgm:pt>
    <dgm:pt modelId="{04A9FE73-80C4-5148-9739-B947516CA49D}" type="pres">
      <dgm:prSet presAssocID="{E8FBCA2F-C988-BB4B-8365-E2E314083E80}" presName="Name56" presStyleLbl="parChTrans1D2" presStyleIdx="2" presStyleCnt="4"/>
      <dgm:spPr>
        <a:custGeom>
          <a:avLst/>
          <a:gdLst/>
          <a:ahLst/>
          <a:cxnLst/>
          <a:rect l="0" t="0" r="0" b="0"/>
          <a:pathLst>
            <a:path>
              <a:moveTo>
                <a:pt x="0" y="0"/>
              </a:moveTo>
              <a:lnTo>
                <a:pt x="333046" y="0"/>
              </a:lnTo>
            </a:path>
          </a:pathLst>
        </a:custGeom>
      </dgm:spPr>
      <dgm:t>
        <a:bodyPr/>
        <a:lstStyle/>
        <a:p>
          <a:endParaRPr lang="en-US"/>
        </a:p>
      </dgm:t>
    </dgm:pt>
    <dgm:pt modelId="{98725347-0806-4D45-B1CF-1634F80C5264}" type="pres">
      <dgm:prSet presAssocID="{8B2A0241-9434-7E49-BE9D-7D5A352F08F3}" presName="text0" presStyleLbl="node1" presStyleIdx="3" presStyleCnt="5" custScaleX="284225" custScaleY="104523" custRadScaleRad="165297" custRadScaleInc="20163">
        <dgm:presLayoutVars>
          <dgm:bulletEnabled val="1"/>
        </dgm:presLayoutVars>
      </dgm:prSet>
      <dgm:spPr>
        <a:prstGeom prst="roundRect">
          <a:avLst/>
        </a:prstGeom>
      </dgm:spPr>
      <dgm:t>
        <a:bodyPr/>
        <a:lstStyle/>
        <a:p>
          <a:endParaRPr lang="en-US"/>
        </a:p>
      </dgm:t>
    </dgm:pt>
    <dgm:pt modelId="{3A01C6CA-0031-D54B-8BF5-7F303B0363D5}" type="pres">
      <dgm:prSet presAssocID="{933A7250-1E4F-2B4A-843C-8174B6E826F5}" presName="Name56" presStyleLbl="parChTrans1D2" presStyleIdx="3" presStyleCnt="4"/>
      <dgm:spPr>
        <a:custGeom>
          <a:avLst/>
          <a:gdLst/>
          <a:ahLst/>
          <a:cxnLst/>
          <a:rect l="0" t="0" r="0" b="0"/>
          <a:pathLst>
            <a:path>
              <a:moveTo>
                <a:pt x="0" y="0"/>
              </a:moveTo>
              <a:lnTo>
                <a:pt x="352205" y="0"/>
              </a:lnTo>
            </a:path>
          </a:pathLst>
        </a:custGeom>
      </dgm:spPr>
      <dgm:t>
        <a:bodyPr/>
        <a:lstStyle/>
        <a:p>
          <a:endParaRPr lang="en-US"/>
        </a:p>
      </dgm:t>
    </dgm:pt>
    <dgm:pt modelId="{74A3BDEA-187A-2E45-9346-E53D6EF26F2C}" type="pres">
      <dgm:prSet presAssocID="{05CDEC06-A3DB-B346-8CA4-984AEE2EFE41}" presName="text0" presStyleLbl="node1" presStyleIdx="4" presStyleCnt="5" custScaleX="262040" custScaleY="70298" custRadScaleRad="175528" custRadScaleInc="16370">
        <dgm:presLayoutVars>
          <dgm:bulletEnabled val="1"/>
        </dgm:presLayoutVars>
      </dgm:prSet>
      <dgm:spPr>
        <a:prstGeom prst="roundRect">
          <a:avLst/>
        </a:prstGeom>
      </dgm:spPr>
      <dgm:t>
        <a:bodyPr/>
        <a:lstStyle/>
        <a:p>
          <a:endParaRPr lang="en-US"/>
        </a:p>
      </dgm:t>
    </dgm:pt>
  </dgm:ptLst>
  <dgm:cxnLst>
    <dgm:cxn modelId="{1747C14B-B2ED-A24F-A95E-431ED3A6F7D9}" srcId="{30B51259-0F19-3A49-B99B-524ADE790724}" destId="{A0CE9FBC-2575-0C4E-A0A7-6F8B6BF1ABB9}" srcOrd="1" destOrd="0" parTransId="{FADE55AC-59AB-D44C-984D-D8019BC2EE47}" sibTransId="{8B0417C1-41F0-3748-AF23-4F6BDBA4AD43}"/>
    <dgm:cxn modelId="{31CECF1D-CF4C-45CE-8607-6D49A890BB14}" type="presOf" srcId="{9F38BA60-602D-C149-AE19-9932F69FDAA9}" destId="{CD47B948-BF1D-E247-8583-19894E78C02F}" srcOrd="0" destOrd="0" presId="urn:microsoft.com/office/officeart/2008/layout/RadialCluster"/>
    <dgm:cxn modelId="{2CA8F960-A99D-4C36-8B24-4E0E771B5D00}" type="presOf" srcId="{933A7250-1E4F-2B4A-843C-8174B6E826F5}" destId="{3A01C6CA-0031-D54B-8BF5-7F303B0363D5}" srcOrd="0" destOrd="0" presId="urn:microsoft.com/office/officeart/2008/layout/RadialCluster"/>
    <dgm:cxn modelId="{64809224-C1C4-294D-9C22-6830C9802D34}" srcId="{30B51259-0F19-3A49-B99B-524ADE790724}" destId="{7740F651-75EC-1545-A0D2-D7247C697B14}" srcOrd="0" destOrd="0" parTransId="{9AA1B866-3641-8B42-8E5F-7DBA82252509}" sibTransId="{334843D5-353A-3348-A1F5-F86B10CD52F2}"/>
    <dgm:cxn modelId="{FEA8562A-79A6-4858-8670-DF9CAB73A554}" type="presOf" srcId="{8B2A0241-9434-7E49-BE9D-7D5A352F08F3}" destId="{98725347-0806-4D45-B1CF-1634F80C5264}" srcOrd="0" destOrd="0" presId="urn:microsoft.com/office/officeart/2008/layout/RadialCluster"/>
    <dgm:cxn modelId="{777D5C5E-475E-47FB-8248-C70CF3965453}" type="presOf" srcId="{9AA1B866-3641-8B42-8E5F-7DBA82252509}" destId="{D9888AAB-9804-FD49-81D7-73DAAA821BA1}" srcOrd="0" destOrd="0" presId="urn:microsoft.com/office/officeart/2008/layout/RadialCluster"/>
    <dgm:cxn modelId="{2C0F1282-BABD-EA4D-B383-ED246142E878}" srcId="{30B51259-0F19-3A49-B99B-524ADE790724}" destId="{05CDEC06-A3DB-B346-8CA4-984AEE2EFE41}" srcOrd="3" destOrd="0" parTransId="{933A7250-1E4F-2B4A-843C-8174B6E826F5}" sibTransId="{9F19991B-3A4B-9A41-B8B8-65F176D1D35F}"/>
    <dgm:cxn modelId="{E3809C2B-5DE7-4CF2-AA62-21EB33BCA03D}" type="presOf" srcId="{7740F651-75EC-1545-A0D2-D7247C697B14}" destId="{DF26AF2B-E29D-A94C-8B8A-3A796EC2D0C4}" srcOrd="0" destOrd="0" presId="urn:microsoft.com/office/officeart/2008/layout/RadialCluster"/>
    <dgm:cxn modelId="{998D997F-539F-46F2-AD45-473FDB39ADBB}" type="presOf" srcId="{E8FBCA2F-C988-BB4B-8365-E2E314083E80}" destId="{04A9FE73-80C4-5148-9739-B947516CA49D}" srcOrd="0" destOrd="0" presId="urn:microsoft.com/office/officeart/2008/layout/RadialCluster"/>
    <dgm:cxn modelId="{812F9C14-CE6B-F840-B453-691443F2E9D1}" srcId="{9F38BA60-602D-C149-AE19-9932F69FDAA9}" destId="{0E430E36-24F2-524C-9AFE-0D40652AB684}" srcOrd="1" destOrd="0" parTransId="{AFDC2CCD-F413-D443-B7F2-0328B432ACBF}" sibTransId="{1B00A878-F2A3-154E-A4A7-1CCE9DCEDB88}"/>
    <dgm:cxn modelId="{1AE0A467-36CE-F347-AC58-4B37B959C9B5}" srcId="{30B51259-0F19-3A49-B99B-524ADE790724}" destId="{8B2A0241-9434-7E49-BE9D-7D5A352F08F3}" srcOrd="2" destOrd="0" parTransId="{E8FBCA2F-C988-BB4B-8365-E2E314083E80}" sibTransId="{5632AD68-138D-E947-AD5D-47FA0D4C8ECE}"/>
    <dgm:cxn modelId="{7793545F-89F6-4DF9-A750-7401280E77DC}" type="presOf" srcId="{FADE55AC-59AB-D44C-984D-D8019BC2EE47}" destId="{EA5A1E79-D0F8-B845-899A-043EE1B7DFD5}" srcOrd="0" destOrd="0" presId="urn:microsoft.com/office/officeart/2008/layout/RadialCluster"/>
    <dgm:cxn modelId="{8B205D5A-4172-417B-8BA8-DCB7FE4AF9DA}" type="presOf" srcId="{30B51259-0F19-3A49-B99B-524ADE790724}" destId="{71DAFBCA-3FD6-A74D-AC63-F57711F9B772}" srcOrd="0" destOrd="0" presId="urn:microsoft.com/office/officeart/2008/layout/RadialCluster"/>
    <dgm:cxn modelId="{71F61BB9-8EF6-4427-9C69-CC974E77D57B}" type="presOf" srcId="{05CDEC06-A3DB-B346-8CA4-984AEE2EFE41}" destId="{74A3BDEA-187A-2E45-9346-E53D6EF26F2C}" srcOrd="0" destOrd="0" presId="urn:microsoft.com/office/officeart/2008/layout/RadialCluster"/>
    <dgm:cxn modelId="{DF2CCB77-9361-413C-B007-B4F01B7813F3}" type="presOf" srcId="{A0CE9FBC-2575-0C4E-A0A7-6F8B6BF1ABB9}" destId="{96D99606-3C65-4340-A136-B4F2DF53A42D}" srcOrd="0" destOrd="0" presId="urn:microsoft.com/office/officeart/2008/layout/RadialCluster"/>
    <dgm:cxn modelId="{55AD5EAE-9F55-F24D-BD51-9EED9DFDE4E1}" srcId="{9F38BA60-602D-C149-AE19-9932F69FDAA9}" destId="{30B51259-0F19-3A49-B99B-524ADE790724}" srcOrd="0" destOrd="0" parTransId="{D8B9471A-6EAB-1948-96D5-5D3996EE21DF}" sibTransId="{CA322FF0-1405-F443-B23C-BCDC1A2B5CF4}"/>
    <dgm:cxn modelId="{BCC87BFB-8229-43A5-8157-0466F1BC9FA5}" type="presParOf" srcId="{CD47B948-BF1D-E247-8583-19894E78C02F}" destId="{6ECCF16A-2BF9-884F-BD6E-37B50164259B}" srcOrd="0" destOrd="0" presId="urn:microsoft.com/office/officeart/2008/layout/RadialCluster"/>
    <dgm:cxn modelId="{FBD516F8-D7A2-4F16-867F-924156A5685C}" type="presParOf" srcId="{6ECCF16A-2BF9-884F-BD6E-37B50164259B}" destId="{71DAFBCA-3FD6-A74D-AC63-F57711F9B772}" srcOrd="0" destOrd="0" presId="urn:microsoft.com/office/officeart/2008/layout/RadialCluster"/>
    <dgm:cxn modelId="{C8BF472C-2825-45D7-A67A-0E3870B38222}" type="presParOf" srcId="{6ECCF16A-2BF9-884F-BD6E-37B50164259B}" destId="{D9888AAB-9804-FD49-81D7-73DAAA821BA1}" srcOrd="1" destOrd="0" presId="urn:microsoft.com/office/officeart/2008/layout/RadialCluster"/>
    <dgm:cxn modelId="{13774AE6-9D5C-40D9-AB17-385173632A8D}" type="presParOf" srcId="{6ECCF16A-2BF9-884F-BD6E-37B50164259B}" destId="{DF26AF2B-E29D-A94C-8B8A-3A796EC2D0C4}" srcOrd="2" destOrd="0" presId="urn:microsoft.com/office/officeart/2008/layout/RadialCluster"/>
    <dgm:cxn modelId="{2AE1378D-3CE9-40BC-BF84-165E82039FC9}" type="presParOf" srcId="{6ECCF16A-2BF9-884F-BD6E-37B50164259B}" destId="{EA5A1E79-D0F8-B845-899A-043EE1B7DFD5}" srcOrd="3" destOrd="0" presId="urn:microsoft.com/office/officeart/2008/layout/RadialCluster"/>
    <dgm:cxn modelId="{2C92729C-299E-4316-BD83-AF3CA673F7A9}" type="presParOf" srcId="{6ECCF16A-2BF9-884F-BD6E-37B50164259B}" destId="{96D99606-3C65-4340-A136-B4F2DF53A42D}" srcOrd="4" destOrd="0" presId="urn:microsoft.com/office/officeart/2008/layout/RadialCluster"/>
    <dgm:cxn modelId="{50E17895-1991-47C5-8CC5-253615FBA61D}" type="presParOf" srcId="{6ECCF16A-2BF9-884F-BD6E-37B50164259B}" destId="{04A9FE73-80C4-5148-9739-B947516CA49D}" srcOrd="5" destOrd="0" presId="urn:microsoft.com/office/officeart/2008/layout/RadialCluster"/>
    <dgm:cxn modelId="{9B0ABF33-9393-4D2A-9FE9-4EE38E431862}" type="presParOf" srcId="{6ECCF16A-2BF9-884F-BD6E-37B50164259B}" destId="{98725347-0806-4D45-B1CF-1634F80C5264}" srcOrd="6" destOrd="0" presId="urn:microsoft.com/office/officeart/2008/layout/RadialCluster"/>
    <dgm:cxn modelId="{837B6FE4-5666-4829-8882-176706D01D1F}" type="presParOf" srcId="{6ECCF16A-2BF9-884F-BD6E-37B50164259B}" destId="{3A01C6CA-0031-D54B-8BF5-7F303B0363D5}" srcOrd="7" destOrd="0" presId="urn:microsoft.com/office/officeart/2008/layout/RadialCluster"/>
    <dgm:cxn modelId="{DA9C53E6-8DD3-4E97-8F49-3DABC55446AB}" type="presParOf" srcId="{6ECCF16A-2BF9-884F-BD6E-37B50164259B}" destId="{74A3BDEA-187A-2E45-9346-E53D6EF26F2C}"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xfrm>
          <a:off x="1877606" y="992377"/>
          <a:ext cx="1724488" cy="739378"/>
        </a:xfr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b="1">
              <a:solidFill>
                <a:srgbClr val="FF0000"/>
              </a:solidFill>
              <a:latin typeface="Times New Roman" pitchFamily="18" charset="0"/>
              <a:ea typeface="+mn-ea"/>
              <a:cs typeface="Times New Roman" pitchFamily="18" charset="0"/>
            </a:rPr>
            <a:t>benefits of going jogging</a:t>
          </a:r>
          <a:endParaRPr lang="vi-VN" sz="2800" b="1">
            <a:solidFill>
              <a:srgbClr val="FF0000"/>
            </a:solidFill>
            <a:latin typeface="Times New Roman" pitchFamily="18" charset="0"/>
            <a:ea typeface="+mn-ea"/>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xfrm>
          <a:off x="2055467" y="1977"/>
          <a:ext cx="1368766"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3200" b="0" i="0">
              <a:solidFill>
                <a:sysClr val="windowText" lastClr="000000"/>
              </a:solidFill>
              <a:latin typeface="Times New Roman" pitchFamily="18" charset="0"/>
              <a:cs typeface="Times New Roman" pitchFamily="18" charset="0"/>
            </a:rPr>
            <a:t>Improves Bone Strength</a:t>
          </a:r>
          <a:endParaRPr lang="vi-VN" sz="3200">
            <a:solidFill>
              <a:sysClr val="windowText" lastClr="000000"/>
            </a:solidFill>
            <a:latin typeface="Times New Roman" pitchFamily="18" charset="0"/>
            <a:ea typeface="+mn-ea"/>
            <a:cs typeface="Times New Roman" pitchFamily="18" charset="0"/>
          </a:endParaRPr>
        </a:p>
      </dgm:t>
    </dgm:pt>
    <dgm:pt modelId="{A30DEE59-9909-45F6-A9B1-E4256B273B96}" type="parTrans" cxnId="{E1EE64DD-066D-4125-B68E-E3BFF39F78B8}">
      <dgm:prSet/>
      <dgm:spPr>
        <a:xfrm rot="16200000">
          <a:off x="2614339" y="854737"/>
          <a:ext cx="25102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088829B-EF5F-4B73-AE48-83B135FAABC3}" type="sibTrans" cxnId="{E1EE64DD-066D-4125-B68E-E3BFF39F78B8}">
      <dgm:prSet/>
      <dgm:spPr/>
      <dgm:t>
        <a:bodyPr/>
        <a:lstStyle/>
        <a:p>
          <a:endParaRPr lang="vi-VN"/>
        </a:p>
      </dgm:t>
    </dgm:pt>
    <dgm:pt modelId="{3701BBAB-11EF-4EBE-988E-419257E16560}">
      <dgm:prSet phldrT="[Text]" custT="1"/>
      <dgm:spPr>
        <a:xfrm>
          <a:off x="4013572" y="999702"/>
          <a:ext cx="1260299" cy="739378"/>
        </a:xfr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3200">
              <a:solidFill>
                <a:sysClr val="windowText" lastClr="000000"/>
              </a:solidFill>
              <a:latin typeface="Times New Roman" pitchFamily="18" charset="0"/>
              <a:ea typeface="+mn-ea"/>
              <a:cs typeface="Times New Roman" pitchFamily="18" charset="0"/>
            </a:rPr>
            <a:t>[Your own idea]</a:t>
          </a:r>
          <a:endParaRPr lang="vi-VN" sz="3200">
            <a:solidFill>
              <a:sysClr val="windowText" lastClr="000000"/>
            </a:solidFill>
            <a:latin typeface="Times New Roman" pitchFamily="18" charset="0"/>
            <a:ea typeface="+mn-ea"/>
            <a:cs typeface="Times New Roman" pitchFamily="18" charset="0"/>
          </a:endParaRPr>
        </a:p>
      </dgm:t>
    </dgm:pt>
    <dgm:pt modelId="{E7AD463D-9C47-44E7-B869-935EAC8F7004}" type="parTrans" cxnId="{43C61EE3-7934-422F-9A5F-32734020A48A}">
      <dgm:prSet/>
      <dgm:spPr>
        <a:xfrm rot="13226">
          <a:off x="3602058" y="1354046"/>
          <a:ext cx="411528"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91FD4BE-66A1-4314-AFF8-69A23692C319}" type="sibTrans" cxnId="{43C61EE3-7934-422F-9A5F-32734020A48A}">
      <dgm:prSet/>
      <dgm:spPr/>
      <dgm:t>
        <a:bodyPr/>
        <a:lstStyle/>
        <a:p>
          <a:endParaRPr lang="vi-VN"/>
        </a:p>
      </dgm:t>
    </dgm:pt>
    <dgm:pt modelId="{7625C417-3250-411C-99EF-138B2ED0726B}">
      <dgm:prSet phldrT="[Text]" custT="1"/>
      <dgm:spPr>
        <a:xfrm>
          <a:off x="1960405" y="1925644"/>
          <a:ext cx="1558890"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3200">
              <a:solidFill>
                <a:sysClr val="windowText" lastClr="000000"/>
              </a:solidFill>
              <a:latin typeface="Times New Roman" pitchFamily="18" charset="0"/>
              <a:ea typeface="+mn-ea"/>
              <a:cs typeface="Times New Roman" pitchFamily="18" charset="0"/>
            </a:rPr>
            <a:t>weary</a:t>
          </a:r>
          <a:endParaRPr lang="vi-VN" sz="3200">
            <a:solidFill>
              <a:sysClr val="windowText" lastClr="000000"/>
            </a:solidFill>
            <a:latin typeface="Times New Roman" pitchFamily="18" charset="0"/>
            <a:ea typeface="+mn-ea"/>
            <a:cs typeface="Times New Roman" pitchFamily="18" charset="0"/>
          </a:endParaRPr>
        </a:p>
      </dgm:t>
    </dgm:pt>
    <dgm:pt modelId="{292BA25E-88C9-4633-BA20-B810E9EB0A68}" type="parTrans" cxnId="{6110DCEC-170F-4BC4-AF98-A06D995BBDED}">
      <dgm:prSet/>
      <dgm:spPr>
        <a:xfrm rot="5400000">
          <a:off x="2642906" y="1816571"/>
          <a:ext cx="193889"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A9BBF17E-3279-4101-8414-A99CA8C5C9A6}" type="sibTrans" cxnId="{6110DCEC-170F-4BC4-AF98-A06D995BBDED}">
      <dgm:prSet/>
      <dgm:spPr/>
      <dgm:t>
        <a:bodyPr/>
        <a:lstStyle/>
        <a:p>
          <a:endParaRPr lang="vi-VN"/>
        </a:p>
      </dgm:t>
    </dgm:pt>
    <dgm:pt modelId="{EB205139-B618-46AF-ACCB-1985583EF521}">
      <dgm:prSet phldrT="[Text]" custT="1"/>
      <dgm:spPr>
        <a:xfrm>
          <a:off x="338132" y="963810"/>
          <a:ext cx="1246902"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3200" b="0" i="0">
              <a:solidFill>
                <a:sysClr val="windowText" lastClr="000000"/>
              </a:solidFill>
              <a:latin typeface="Times New Roman" pitchFamily="18" charset="0"/>
              <a:cs typeface="Times New Roman" pitchFamily="18" charset="0"/>
            </a:rPr>
            <a:t>Keeps the Mind Healthy</a:t>
          </a:r>
          <a:endParaRPr lang="vi-VN" sz="3200">
            <a:solidFill>
              <a:sysClr val="windowText" lastClr="000000"/>
            </a:solidFill>
            <a:latin typeface="Times New Roman" pitchFamily="18" charset="0"/>
            <a:ea typeface="+mn-ea"/>
            <a:cs typeface="Times New Roman" pitchFamily="18" charset="0"/>
          </a:endParaRPr>
        </a:p>
      </dgm:t>
    </dgm:pt>
    <dgm:pt modelId="{59E1FABF-46C6-4DCE-92E1-52B8DA5A6529}" type="parTrans" cxnId="{C296ECA3-D4FB-4FA3-8A1B-81D7EC0BA37C}">
      <dgm:prSet/>
      <dgm:spPr>
        <a:xfrm rot="10855220">
          <a:off x="1584787" y="1333739"/>
          <a:ext cx="29344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171301" custScaleY="87923" custLinFactNeighborX="-5061" custLinFactNeighborY="643"/>
      <dgm:spPr>
        <a:prstGeom prst="ellipse">
          <a:avLst/>
        </a:prstGeom>
      </dgm:spPr>
      <dgm:t>
        <a:bodyPr/>
        <a:lstStyle/>
        <a:p>
          <a:endParaRPr lang="vi-VN"/>
        </a:p>
      </dgm:t>
    </dgm:pt>
    <dgm:pt modelId="{924DF413-FC3D-42D3-97E3-65F94B5794A9}" type="pres">
      <dgm:prSet presAssocID="{A30DEE59-9909-45F6-A9B1-E4256B273B96}" presName="Name9" presStyleLbl="parChTrans1D2" presStyleIdx="0" presStyleCnt="4"/>
      <dgm:spPr>
        <a:custGeom>
          <a:avLst/>
          <a:gdLst/>
          <a:ahLst/>
          <a:cxnLst/>
          <a:rect l="0" t="0" r="0" b="0"/>
          <a:pathLst>
            <a:path>
              <a:moveTo>
                <a:pt x="0" y="12128"/>
              </a:moveTo>
              <a:lnTo>
                <a:pt x="251022" y="12128"/>
              </a:lnTo>
            </a:path>
          </a:pathLst>
        </a:custGeom>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310189">
        <dgm:presLayoutVars>
          <dgm:bulletEnabled val="1"/>
        </dgm:presLayoutVars>
      </dgm:prSet>
      <dgm:spPr>
        <a:prstGeom prst="ellipse">
          <a:avLst/>
        </a:prstGeom>
      </dgm:spPr>
      <dgm:t>
        <a:bodyPr/>
        <a:lstStyle/>
        <a:p>
          <a:endParaRPr lang="vi-VN"/>
        </a:p>
      </dgm:t>
    </dgm:pt>
    <dgm:pt modelId="{244BAE3C-7984-44F7-BD08-D17A2AABECCB}" type="pres">
      <dgm:prSet presAssocID="{E7AD463D-9C47-44E7-B869-935EAC8F7004}" presName="Name9" presStyleLbl="parChTrans1D2" presStyleIdx="1" presStyleCnt="4"/>
      <dgm:spPr>
        <a:custGeom>
          <a:avLst/>
          <a:gdLst/>
          <a:ahLst/>
          <a:cxnLst/>
          <a:rect l="0" t="0" r="0" b="0"/>
          <a:pathLst>
            <a:path>
              <a:moveTo>
                <a:pt x="0" y="12128"/>
              </a:moveTo>
              <a:lnTo>
                <a:pt x="411528" y="12128"/>
              </a:lnTo>
            </a:path>
          </a:pathLst>
        </a:custGeom>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68370" custRadScaleRad="277307" custRadScaleInc="1144">
        <dgm:presLayoutVars>
          <dgm:bulletEnabled val="1"/>
        </dgm:presLayoutVars>
      </dgm:prSet>
      <dgm:spPr>
        <a:prstGeom prst="ellipse">
          <a:avLst/>
        </a:prstGeom>
      </dgm:spPr>
      <dgm:t>
        <a:bodyPr/>
        <a:lstStyle/>
        <a:p>
          <a:endParaRPr lang="vi-VN"/>
        </a:p>
      </dgm:t>
    </dgm:pt>
    <dgm:pt modelId="{C4CBAB34-FAC9-4821-81C4-CD32B5E6F5F1}" type="pres">
      <dgm:prSet presAssocID="{292BA25E-88C9-4633-BA20-B810E9EB0A68}" presName="Name9" presStyleLbl="parChTrans1D2" presStyleIdx="2" presStyleCnt="4"/>
      <dgm:spPr>
        <a:custGeom>
          <a:avLst/>
          <a:gdLst/>
          <a:ahLst/>
          <a:cxnLst/>
          <a:rect l="0" t="0" r="0" b="0"/>
          <a:pathLst>
            <a:path>
              <a:moveTo>
                <a:pt x="0" y="12128"/>
              </a:moveTo>
              <a:lnTo>
                <a:pt x="193889" y="12128"/>
              </a:lnTo>
            </a:path>
          </a:pathLst>
        </a:custGeom>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a:prstGeom prst="ellipse">
          <a:avLst/>
        </a:prstGeom>
      </dgm:spPr>
      <dgm:t>
        <a:bodyPr/>
        <a:lstStyle/>
        <a:p>
          <a:endParaRPr lang="vi-VN"/>
        </a:p>
      </dgm:t>
    </dgm:pt>
    <dgm:pt modelId="{24BE3B28-7123-4CDA-8283-3F2AC8E48B81}" type="pres">
      <dgm:prSet presAssocID="{59E1FABF-46C6-4DCE-92E1-52B8DA5A6529}" presName="Name9" presStyleLbl="parChTrans1D2" presStyleIdx="3" presStyleCnt="4"/>
      <dgm:spPr>
        <a:custGeom>
          <a:avLst/>
          <a:gdLst/>
          <a:ahLst/>
          <a:cxnLst/>
          <a:rect l="0" t="0" r="0" b="0"/>
          <a:pathLst>
            <a:path>
              <a:moveTo>
                <a:pt x="0" y="12128"/>
              </a:moveTo>
              <a:lnTo>
                <a:pt x="293442" y="12128"/>
              </a:lnTo>
            </a:path>
          </a:pathLst>
        </a:custGeom>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36313" custScaleY="69252" custRadScaleRad="244411" custRadScaleInc="1292">
        <dgm:presLayoutVars>
          <dgm:bulletEnabled val="1"/>
        </dgm:presLayoutVars>
      </dgm:prSet>
      <dgm:spPr>
        <a:prstGeom prst="ellipse">
          <a:avLst/>
        </a:prstGeom>
      </dgm:spPr>
      <dgm:t>
        <a:bodyPr/>
        <a:lstStyle/>
        <a:p>
          <a:endParaRPr lang="vi-VN"/>
        </a:p>
      </dgm:t>
    </dgm:pt>
  </dgm:ptLst>
  <dgm:cxnLst>
    <dgm:cxn modelId="{C73A7B15-1446-4A4A-941E-52D15400D238}" type="presOf" srcId="{F8CBC9A0-3CA7-419B-87AD-D390255D1B94}" destId="{979716EE-4764-4034-A0F8-6686A62A6BE6}" srcOrd="0" destOrd="0" presId="urn:microsoft.com/office/officeart/2005/8/layout/radial1"/>
    <dgm:cxn modelId="{107B7632-71FD-4CC1-BBF1-9C78DA2FA0DE}" type="presOf" srcId="{292BA25E-88C9-4633-BA20-B810E9EB0A68}" destId="{C4CBAB34-FAC9-4821-81C4-CD32B5E6F5F1}" srcOrd="0" destOrd="0" presId="urn:microsoft.com/office/officeart/2005/8/layout/radial1"/>
    <dgm:cxn modelId="{153AE974-08FE-4210-92F1-71DACDB0B192}" type="presOf" srcId="{3701BBAB-11EF-4EBE-988E-419257E16560}" destId="{9D73D524-48FA-4301-B74B-32E4F3649734}" srcOrd="0" destOrd="0" presId="urn:microsoft.com/office/officeart/2005/8/layout/radial1"/>
    <dgm:cxn modelId="{7B6A3984-546C-4046-AB09-E9AAE6DB9534}" type="presOf" srcId="{59E1FABF-46C6-4DCE-92E1-52B8DA5A6529}" destId="{09C916BB-514E-4055-8DCB-C2AF6C316991}" srcOrd="1" destOrd="0" presId="urn:microsoft.com/office/officeart/2005/8/layout/radial1"/>
    <dgm:cxn modelId="{90FB42AC-BEF8-4AC9-8FD5-F06D3B834CD4}" type="presOf" srcId="{5F19A872-1DD6-48CF-8B9A-B42CE4E5F635}" destId="{51B667C3-1E06-4568-8842-F3E62A8B8EA6}" srcOrd="0" destOrd="0" presId="urn:microsoft.com/office/officeart/2005/8/layout/radial1"/>
    <dgm:cxn modelId="{9F74CBA2-C0DD-4FCE-BCB9-857AD37ACAF1}" type="presOf" srcId="{A30DEE59-9909-45F6-A9B1-E4256B273B96}" destId="{D4738B3D-FDB3-4929-ADBE-2B3C2A4D2133}" srcOrd="1" destOrd="0" presId="urn:microsoft.com/office/officeart/2005/8/layout/radial1"/>
    <dgm:cxn modelId="{30295878-9A38-4958-93E0-5EC674F4EB3B}" type="presOf" srcId="{A30DEE59-9909-45F6-A9B1-E4256B273B96}" destId="{924DF413-FC3D-42D3-97E3-65F94B5794A9}" srcOrd="0" destOrd="0" presId="urn:microsoft.com/office/officeart/2005/8/layout/radial1"/>
    <dgm:cxn modelId="{C9AA90FF-F7ED-4B72-A9F2-4F456882CECB}" type="presOf" srcId="{E7AD463D-9C47-44E7-B869-935EAC8F7004}" destId="{A32F4A74-1F18-42BD-9DE9-FA8A03602982}" srcOrd="1"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C296ECA3-D4FB-4FA3-8A1B-81D7EC0BA37C}" srcId="{5F19A872-1DD6-48CF-8B9A-B42CE4E5F635}" destId="{EB205139-B618-46AF-ACCB-1985583EF521}" srcOrd="3" destOrd="0" parTransId="{59E1FABF-46C6-4DCE-92E1-52B8DA5A6529}" sibTransId="{800E809C-CD33-44F2-ABDC-B298947D1B89}"/>
    <dgm:cxn modelId="{18074CD8-6133-479F-A3BC-CE2FF2114C45}" type="presOf" srcId="{EB205139-B618-46AF-ACCB-1985583EF521}" destId="{B7A14597-84E4-4F4D-8D91-648F1B3438F7}" srcOrd="0" destOrd="0" presId="urn:microsoft.com/office/officeart/2005/8/layout/radial1"/>
    <dgm:cxn modelId="{8749FCF6-696F-40B5-9EEB-5B0A811FA86A}" type="presOf" srcId="{7625C417-3250-411C-99EF-138B2ED0726B}" destId="{C4B7B976-03DB-40A2-83C6-73CB93B3767E}" srcOrd="0" destOrd="0" presId="urn:microsoft.com/office/officeart/2005/8/layout/radial1"/>
    <dgm:cxn modelId="{6110DCEC-170F-4BC4-AF98-A06D995BBDED}" srcId="{5F19A872-1DD6-48CF-8B9A-B42CE4E5F635}" destId="{7625C417-3250-411C-99EF-138B2ED0726B}" srcOrd="2" destOrd="0" parTransId="{292BA25E-88C9-4633-BA20-B810E9EB0A68}" sibTransId="{A9BBF17E-3279-4101-8414-A99CA8C5C9A6}"/>
    <dgm:cxn modelId="{E1EE64DD-066D-4125-B68E-E3BFF39F78B8}" srcId="{5F19A872-1DD6-48CF-8B9A-B42CE4E5F635}" destId="{F8CBC9A0-3CA7-419B-87AD-D390255D1B94}" srcOrd="0" destOrd="0" parTransId="{A30DEE59-9909-45F6-A9B1-E4256B273B96}" sibTransId="{9088829B-EF5F-4B73-AE48-83B135FAABC3}"/>
    <dgm:cxn modelId="{31D695D4-2F4F-412C-BA11-B65E438E0B58}" type="presOf" srcId="{519BDA25-D8B4-41BE-A382-6C1331F923B8}" destId="{D1167335-84A9-46B1-B3F2-AAB76A5CBEE9}" srcOrd="0" destOrd="0" presId="urn:microsoft.com/office/officeart/2005/8/layout/radial1"/>
    <dgm:cxn modelId="{43C61EE3-7934-422F-9A5F-32734020A48A}" srcId="{5F19A872-1DD6-48CF-8B9A-B42CE4E5F635}" destId="{3701BBAB-11EF-4EBE-988E-419257E16560}" srcOrd="1" destOrd="0" parTransId="{E7AD463D-9C47-44E7-B869-935EAC8F7004}" sibTransId="{991FD4BE-66A1-4314-AFF8-69A23692C319}"/>
    <dgm:cxn modelId="{B32F931B-25FE-42CD-93D0-7EAFE6CCD863}" type="presOf" srcId="{292BA25E-88C9-4633-BA20-B810E9EB0A68}" destId="{A8F17A2C-C2F7-4699-95A8-E30B4F4EACC2}" srcOrd="1" destOrd="0" presId="urn:microsoft.com/office/officeart/2005/8/layout/radial1"/>
    <dgm:cxn modelId="{BEABBC03-E6CE-4AF4-BD3F-9B2BEF83543E}" type="presOf" srcId="{59E1FABF-46C6-4DCE-92E1-52B8DA5A6529}" destId="{24BE3B28-7123-4CDA-8283-3F2AC8E48B81}" srcOrd="0" destOrd="0" presId="urn:microsoft.com/office/officeart/2005/8/layout/radial1"/>
    <dgm:cxn modelId="{13A7ABD3-8D55-4802-8DE8-2108787505B5}" type="presOf" srcId="{E7AD463D-9C47-44E7-B869-935EAC8F7004}" destId="{244BAE3C-7984-44F7-BD08-D17A2AABECCB}" srcOrd="0" destOrd="0" presId="urn:microsoft.com/office/officeart/2005/8/layout/radial1"/>
    <dgm:cxn modelId="{1C8F2BEF-4514-4F36-BD90-BB9D0F30C527}" type="presParOf" srcId="{D1167335-84A9-46B1-B3F2-AAB76A5CBEE9}" destId="{51B667C3-1E06-4568-8842-F3E62A8B8EA6}" srcOrd="0" destOrd="0" presId="urn:microsoft.com/office/officeart/2005/8/layout/radial1"/>
    <dgm:cxn modelId="{2483E7DA-C433-4171-A3C6-1EC1EB2115BC}" type="presParOf" srcId="{D1167335-84A9-46B1-B3F2-AAB76A5CBEE9}" destId="{924DF413-FC3D-42D3-97E3-65F94B5794A9}" srcOrd="1" destOrd="0" presId="urn:microsoft.com/office/officeart/2005/8/layout/radial1"/>
    <dgm:cxn modelId="{B8E3DDF0-2755-4E85-9E5F-1FAEEECB8770}" type="presParOf" srcId="{924DF413-FC3D-42D3-97E3-65F94B5794A9}" destId="{D4738B3D-FDB3-4929-ADBE-2B3C2A4D2133}" srcOrd="0" destOrd="0" presId="urn:microsoft.com/office/officeart/2005/8/layout/radial1"/>
    <dgm:cxn modelId="{3109126B-043C-47A4-B3E2-CEC288056692}" type="presParOf" srcId="{D1167335-84A9-46B1-B3F2-AAB76A5CBEE9}" destId="{979716EE-4764-4034-A0F8-6686A62A6BE6}" srcOrd="2" destOrd="0" presId="urn:microsoft.com/office/officeart/2005/8/layout/radial1"/>
    <dgm:cxn modelId="{BCB61703-3848-47B6-80AE-FDEC04480967}" type="presParOf" srcId="{D1167335-84A9-46B1-B3F2-AAB76A5CBEE9}" destId="{244BAE3C-7984-44F7-BD08-D17A2AABECCB}" srcOrd="3" destOrd="0" presId="urn:microsoft.com/office/officeart/2005/8/layout/radial1"/>
    <dgm:cxn modelId="{C5A40F44-194E-453F-AC84-3DF5CD172579}" type="presParOf" srcId="{244BAE3C-7984-44F7-BD08-D17A2AABECCB}" destId="{A32F4A74-1F18-42BD-9DE9-FA8A03602982}" srcOrd="0" destOrd="0" presId="urn:microsoft.com/office/officeart/2005/8/layout/radial1"/>
    <dgm:cxn modelId="{F754237D-F5F6-4CD2-A8BA-171A8F4216A4}" type="presParOf" srcId="{D1167335-84A9-46B1-B3F2-AAB76A5CBEE9}" destId="{9D73D524-48FA-4301-B74B-32E4F3649734}" srcOrd="4" destOrd="0" presId="urn:microsoft.com/office/officeart/2005/8/layout/radial1"/>
    <dgm:cxn modelId="{73CA5337-9096-4F7B-907D-640AE6C0A04F}" type="presParOf" srcId="{D1167335-84A9-46B1-B3F2-AAB76A5CBEE9}" destId="{C4CBAB34-FAC9-4821-81C4-CD32B5E6F5F1}" srcOrd="5" destOrd="0" presId="urn:microsoft.com/office/officeart/2005/8/layout/radial1"/>
    <dgm:cxn modelId="{2BBD9AE0-B07A-4710-8961-52F0A2A0CA5C}" type="presParOf" srcId="{C4CBAB34-FAC9-4821-81C4-CD32B5E6F5F1}" destId="{A8F17A2C-C2F7-4699-95A8-E30B4F4EACC2}" srcOrd="0" destOrd="0" presId="urn:microsoft.com/office/officeart/2005/8/layout/radial1"/>
    <dgm:cxn modelId="{9CD008E2-C928-489C-868C-2D3423A55BAB}" type="presParOf" srcId="{D1167335-84A9-46B1-B3F2-AAB76A5CBEE9}" destId="{C4B7B976-03DB-40A2-83C6-73CB93B3767E}" srcOrd="6" destOrd="0" presId="urn:microsoft.com/office/officeart/2005/8/layout/radial1"/>
    <dgm:cxn modelId="{A7539370-ED37-49E6-8670-4F3014F430A6}" type="presParOf" srcId="{D1167335-84A9-46B1-B3F2-AAB76A5CBEE9}" destId="{24BE3B28-7123-4CDA-8283-3F2AC8E48B81}" srcOrd="7" destOrd="0" presId="urn:microsoft.com/office/officeart/2005/8/layout/radial1"/>
    <dgm:cxn modelId="{8CAE20C4-E8E1-4EBC-B6EC-FEC0BB99984D}" type="presParOf" srcId="{24BE3B28-7123-4CDA-8283-3F2AC8E48B81}" destId="{09C916BB-514E-4055-8DCB-C2AF6C316991}" srcOrd="0" destOrd="0" presId="urn:microsoft.com/office/officeart/2005/8/layout/radial1"/>
    <dgm:cxn modelId="{DD74C193-1F53-4483-9A76-84A911458DEF}"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286007" y="1752613"/>
          <a:ext cx="4843430" cy="3219521"/>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a:solidFill>
                <a:sysClr val="windowText" lastClr="000000"/>
              </a:solidFill>
              <a:latin typeface="Times New Roman" panose="02020603050405020304" pitchFamily="18" charset="0"/>
              <a:cs typeface="Times New Roman" panose="02020603050405020304" pitchFamily="18" charset="0"/>
            </a:rPr>
            <a:t>The effects of Technology on Teenagers</a:t>
          </a:r>
          <a:endParaRPr lang="vi-VN" sz="2400" b="1" kern="1200">
            <a:solidFill>
              <a:sysClr val="windowText" lastClr="000000"/>
            </a:solidFill>
            <a:latin typeface="Times New Roman" panose="02020603050405020304" pitchFamily="18" charset="0"/>
            <a:cs typeface="Times New Roman" panose="02020603050405020304" pitchFamily="18" charset="0"/>
          </a:endParaRPr>
        </a:p>
      </dsp:txBody>
      <dsp:txXfrm>
        <a:off x="2995311" y="2224101"/>
        <a:ext cx="3424822" cy="2276545"/>
      </dsp:txXfrm>
    </dsp:sp>
    <dsp:sp modelId="{924DF413-FC3D-42D3-97E3-65F94B5794A9}">
      <dsp:nvSpPr>
        <dsp:cNvPr id="0" name=""/>
        <dsp:cNvSpPr/>
      </dsp:nvSpPr>
      <dsp:spPr>
        <a:xfrm rot="16278651">
          <a:off x="4722501" y="1712643"/>
          <a:ext cx="45137" cy="35186"/>
        </a:xfrm>
        <a:custGeom>
          <a:avLst/>
          <a:gdLst/>
          <a:ahLst/>
          <a:cxnLst/>
          <a:rect l="0" t="0" r="0" b="0"/>
          <a:pathLst>
            <a:path>
              <a:moveTo>
                <a:pt x="0" y="17593"/>
              </a:moveTo>
              <a:lnTo>
                <a:pt x="45137" y="17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743941" y="1729108"/>
        <a:ext cx="2256" cy="2256"/>
      </dsp:txXfrm>
    </dsp:sp>
    <dsp:sp modelId="{979716EE-4764-4034-A0F8-6686A62A6BE6}">
      <dsp:nvSpPr>
        <dsp:cNvPr id="0" name=""/>
        <dsp:cNvSpPr/>
      </dsp:nvSpPr>
      <dsp:spPr>
        <a:xfrm>
          <a:off x="2333313" y="230163"/>
          <a:ext cx="4858354" cy="1477528"/>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i="0" kern="1200">
              <a:solidFill>
                <a:sysClr val="windowText" lastClr="000000"/>
              </a:solidFill>
              <a:latin typeface="Times New Roman" panose="02020603050405020304" pitchFamily="18" charset="0"/>
              <a:cs typeface="Times New Roman" panose="02020603050405020304" pitchFamily="18" charset="0"/>
            </a:rPr>
            <a:t>I</a:t>
          </a:r>
          <a:r>
            <a:rPr lang="vi-VN" sz="2400" b="0" i="0" kern="1200">
              <a:solidFill>
                <a:sysClr val="windowText" lastClr="000000"/>
              </a:solidFill>
              <a:latin typeface="Times New Roman" panose="02020603050405020304" pitchFamily="18" charset="0"/>
              <a:cs typeface="Times New Roman" panose="02020603050405020304" pitchFamily="18" charset="0"/>
            </a:rPr>
            <a:t>magination is unnecessary</a:t>
          </a:r>
          <a:endParaRPr lang="vi-VN" sz="2400" kern="1200">
            <a:solidFill>
              <a:sysClr val="windowText" lastClr="000000"/>
            </a:solidFill>
            <a:latin typeface="Times New Roman" panose="02020603050405020304" pitchFamily="18" charset="0"/>
            <a:cs typeface="Times New Roman" panose="02020603050405020304" pitchFamily="18" charset="0"/>
          </a:endParaRPr>
        </a:p>
      </dsp:txBody>
      <dsp:txXfrm>
        <a:off x="3044802" y="446542"/>
        <a:ext cx="3435376" cy="1044770"/>
      </dsp:txXfrm>
    </dsp:sp>
    <dsp:sp modelId="{244BAE3C-7984-44F7-BD08-D17A2AABECCB}">
      <dsp:nvSpPr>
        <dsp:cNvPr id="0" name=""/>
        <dsp:cNvSpPr/>
      </dsp:nvSpPr>
      <dsp:spPr>
        <a:xfrm rot="10906171">
          <a:off x="6473539" y="3409427"/>
          <a:ext cx="653442" cy="35186"/>
        </a:xfrm>
        <a:custGeom>
          <a:avLst/>
          <a:gdLst/>
          <a:ahLst/>
          <a:cxnLst/>
          <a:rect l="0" t="0" r="0" b="0"/>
          <a:pathLst>
            <a:path>
              <a:moveTo>
                <a:pt x="0" y="17593"/>
              </a:moveTo>
              <a:lnTo>
                <a:pt x="653442" y="17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rot="10800000">
        <a:off x="6783924" y="3410684"/>
        <a:ext cx="32672" cy="32672"/>
      </dsp:txXfrm>
    </dsp:sp>
    <dsp:sp modelId="{9D73D524-48FA-4301-B74B-32E4F3649734}">
      <dsp:nvSpPr>
        <dsp:cNvPr id="0" name=""/>
        <dsp:cNvSpPr/>
      </dsp:nvSpPr>
      <dsp:spPr>
        <a:xfrm>
          <a:off x="6471853" y="2539323"/>
          <a:ext cx="2976945" cy="1847072"/>
        </a:xfrm>
        <a:prstGeom prst="ellipse">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solidFill>
                <a:sysClr val="windowText" lastClr="000000"/>
              </a:solidFill>
              <a:latin typeface="Times New Roman" panose="02020603050405020304" pitchFamily="18" charset="0"/>
              <a:ea typeface="Tahoma" pitchFamily="34" charset="0"/>
              <a:cs typeface="Times New Roman" panose="02020603050405020304" pitchFamily="18" charset="0"/>
            </a:rPr>
            <a:t>[Your own idea]</a:t>
          </a:r>
          <a:endParaRPr lang="vi-VN" sz="2400" kern="1200">
            <a:solidFill>
              <a:sysClr val="windowText" lastClr="000000"/>
            </a:solidFill>
            <a:latin typeface="Times New Roman" panose="02020603050405020304" pitchFamily="18" charset="0"/>
            <a:ea typeface="Tahoma" pitchFamily="34" charset="0"/>
            <a:cs typeface="Times New Roman" panose="02020603050405020304" pitchFamily="18" charset="0"/>
          </a:endParaRPr>
        </a:p>
      </dsp:txBody>
      <dsp:txXfrm>
        <a:off x="6907817" y="2809820"/>
        <a:ext cx="2105017" cy="1306078"/>
      </dsp:txXfrm>
    </dsp:sp>
    <dsp:sp modelId="{C4CBAB34-FAC9-4821-81C4-CD32B5E6F5F1}">
      <dsp:nvSpPr>
        <dsp:cNvPr id="0" name=""/>
        <dsp:cNvSpPr/>
      </dsp:nvSpPr>
      <dsp:spPr>
        <a:xfrm rot="5322051">
          <a:off x="4691745" y="5008042"/>
          <a:ext cx="107395" cy="35186"/>
        </a:xfrm>
        <a:custGeom>
          <a:avLst/>
          <a:gdLst/>
          <a:ahLst/>
          <a:cxnLst/>
          <a:rect l="0" t="0" r="0" b="0"/>
          <a:pathLst>
            <a:path>
              <a:moveTo>
                <a:pt x="0" y="17593"/>
              </a:moveTo>
              <a:lnTo>
                <a:pt x="107395" y="17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742757" y="5022951"/>
        <a:ext cx="5369" cy="5369"/>
      </dsp:txXfrm>
    </dsp:sp>
    <dsp:sp modelId="{C4B7B976-03DB-40A2-83C6-73CB93B3767E}">
      <dsp:nvSpPr>
        <dsp:cNvPr id="0" name=""/>
        <dsp:cNvSpPr/>
      </dsp:nvSpPr>
      <dsp:spPr>
        <a:xfrm>
          <a:off x="3064218" y="5079289"/>
          <a:ext cx="3396544" cy="1396146"/>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i="0" kern="1200">
              <a:solidFill>
                <a:sysClr val="windowText" lastClr="000000"/>
              </a:solidFill>
              <a:latin typeface="Times New Roman" panose="02020603050405020304" pitchFamily="18" charset="0"/>
              <a:cs typeface="Times New Roman" panose="02020603050405020304" pitchFamily="18" charset="0"/>
            </a:rPr>
            <a:t>M</a:t>
          </a:r>
          <a:r>
            <a:rPr lang="vi-VN" sz="2400" b="0" i="0" kern="1200">
              <a:solidFill>
                <a:sysClr val="windowText" lastClr="000000"/>
              </a:solidFill>
              <a:latin typeface="Times New Roman" panose="02020603050405020304" pitchFamily="18" charset="0"/>
              <a:cs typeface="Times New Roman" panose="02020603050405020304" pitchFamily="18" charset="0"/>
            </a:rPr>
            <a:t>emory is inhibited</a:t>
          </a:r>
          <a:endParaRPr lang="vi-VN" sz="2400" kern="1200">
            <a:solidFill>
              <a:sysClr val="windowText" lastClr="000000"/>
            </a:solidFill>
            <a:latin typeface="Times New Roman" panose="02020603050405020304" pitchFamily="18" charset="0"/>
            <a:cs typeface="Times New Roman" panose="02020603050405020304" pitchFamily="18" charset="0"/>
          </a:endParaRPr>
        </a:p>
      </dsp:txBody>
      <dsp:txXfrm>
        <a:off x="3561630" y="5283750"/>
        <a:ext cx="2401720" cy="987224"/>
      </dsp:txXfrm>
    </dsp:sp>
    <dsp:sp modelId="{24BE3B28-7123-4CDA-8283-3F2AC8E48B81}">
      <dsp:nvSpPr>
        <dsp:cNvPr id="0" name=""/>
        <dsp:cNvSpPr/>
      </dsp:nvSpPr>
      <dsp:spPr>
        <a:xfrm rot="21510872">
          <a:off x="2287706" y="3396642"/>
          <a:ext cx="840236" cy="35186"/>
        </a:xfrm>
        <a:custGeom>
          <a:avLst/>
          <a:gdLst/>
          <a:ahLst/>
          <a:cxnLst/>
          <a:rect l="0" t="0" r="0" b="0"/>
          <a:pathLst>
            <a:path>
              <a:moveTo>
                <a:pt x="0" y="17593"/>
              </a:moveTo>
              <a:lnTo>
                <a:pt x="840236" y="17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2686819" y="3393230"/>
        <a:ext cx="42011" cy="42011"/>
      </dsp:txXfrm>
    </dsp:sp>
    <dsp:sp modelId="{B7A14597-84E4-4F4D-8D91-648F1B3438F7}">
      <dsp:nvSpPr>
        <dsp:cNvPr id="0" name=""/>
        <dsp:cNvSpPr/>
      </dsp:nvSpPr>
      <dsp:spPr>
        <a:xfrm>
          <a:off x="0" y="2520344"/>
          <a:ext cx="3129310" cy="1847072"/>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solidFill>
                <a:sysClr val="windowText" lastClr="000000"/>
              </a:solidFill>
              <a:latin typeface="Times New Roman" pitchFamily="18" charset="0"/>
              <a:cs typeface="Times New Roman" pitchFamily="18" charset="0"/>
            </a:rPr>
            <a:t>Lack of outside activities</a:t>
          </a:r>
          <a:endParaRPr lang="vi-VN" sz="2400" kern="1200">
            <a:solidFill>
              <a:sysClr val="windowText" lastClr="000000"/>
            </a:solidFill>
            <a:latin typeface="Times New Roman" pitchFamily="18" charset="0"/>
            <a:cs typeface="Times New Roman" pitchFamily="18" charset="0"/>
          </a:endParaRPr>
        </a:p>
      </dsp:txBody>
      <dsp:txXfrm>
        <a:off x="458277" y="2790841"/>
        <a:ext cx="2212756" cy="1306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AFBCA-3FD6-A74D-AC63-F57711F9B772}">
      <dsp:nvSpPr>
        <dsp:cNvPr id="0" name=""/>
        <dsp:cNvSpPr/>
      </dsp:nvSpPr>
      <dsp:spPr>
        <a:xfrm>
          <a:off x="2666997" y="1600218"/>
          <a:ext cx="2893396" cy="1623060"/>
        </a:xfrm>
        <a:prstGeom prst="roundRect">
          <a:avLst/>
        </a:prstGeom>
        <a:solidFill>
          <a:schemeClr val="accent1">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a:solidFill>
                <a:schemeClr val="tx1"/>
              </a:solidFill>
              <a:latin typeface="Calibri"/>
              <a:ea typeface="+mn-ea"/>
              <a:cs typeface="+mn-cs"/>
            </a:rPr>
            <a:t>Reading</a:t>
          </a:r>
        </a:p>
      </dsp:txBody>
      <dsp:txXfrm>
        <a:off x="2746228" y="1679449"/>
        <a:ext cx="2734934" cy="1464598"/>
      </dsp:txXfrm>
    </dsp:sp>
    <dsp:sp modelId="{D9888AAB-9804-FD49-81D7-73DAAA821BA1}">
      <dsp:nvSpPr>
        <dsp:cNvPr id="0" name=""/>
        <dsp:cNvSpPr/>
      </dsp:nvSpPr>
      <dsp:spPr>
        <a:xfrm rot="15973813">
          <a:off x="3793840" y="1350810"/>
          <a:ext cx="499898" cy="0"/>
        </a:xfrm>
        <a:custGeom>
          <a:avLst/>
          <a:gdLst/>
          <a:ahLst/>
          <a:cxnLst/>
          <a:rect l="0" t="0" r="0" b="0"/>
          <a:pathLst>
            <a:path>
              <a:moveTo>
                <a:pt x="0" y="0"/>
              </a:moveTo>
              <a:lnTo>
                <a:pt x="329453"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6AF2B-E29D-A94C-8B8A-3A796EC2D0C4}">
      <dsp:nvSpPr>
        <dsp:cNvPr id="0" name=""/>
        <dsp:cNvSpPr/>
      </dsp:nvSpPr>
      <dsp:spPr>
        <a:xfrm>
          <a:off x="2237205" y="-20422"/>
          <a:ext cx="3506385" cy="1121824"/>
        </a:xfrm>
        <a:prstGeom prst="roundRect">
          <a:avLst/>
        </a:prstGeom>
        <a:solidFill>
          <a:schemeClr val="accent1">
            <a:shade val="50000"/>
            <a:hueOff val="144575"/>
            <a:satOff val="-3024"/>
            <a:lumOff val="168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a:solidFill>
                <a:schemeClr val="tx1"/>
              </a:solidFill>
              <a:latin typeface="Calibri"/>
              <a:ea typeface="+mn-ea"/>
              <a:cs typeface="+mn-cs"/>
            </a:rPr>
            <a:t>increases knowledge</a:t>
          </a:r>
        </a:p>
      </dsp:txBody>
      <dsp:txXfrm>
        <a:off x="2291968" y="34341"/>
        <a:ext cx="3396859" cy="1012298"/>
      </dsp:txXfrm>
    </dsp:sp>
    <dsp:sp modelId="{EA5A1E79-D0F8-B845-899A-043EE1B7DFD5}">
      <dsp:nvSpPr>
        <dsp:cNvPr id="0" name=""/>
        <dsp:cNvSpPr/>
      </dsp:nvSpPr>
      <dsp:spPr>
        <a:xfrm rot="9885683">
          <a:off x="5016666" y="2090377"/>
          <a:ext cx="553457" cy="0"/>
        </a:xfrm>
        <a:custGeom>
          <a:avLst/>
          <a:gdLst/>
          <a:ahLst/>
          <a:cxnLst/>
          <a:rect l="0" t="0" r="0" b="0"/>
          <a:pathLst>
            <a:path>
              <a:moveTo>
                <a:pt x="0" y="0"/>
              </a:moveTo>
              <a:lnTo>
                <a:pt x="17648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99606-3C65-4340-A136-B4F2DF53A42D}">
      <dsp:nvSpPr>
        <dsp:cNvPr id="0" name=""/>
        <dsp:cNvSpPr/>
      </dsp:nvSpPr>
      <dsp:spPr>
        <a:xfrm>
          <a:off x="4602355" y="1219195"/>
          <a:ext cx="4313044" cy="943917"/>
        </a:xfrm>
        <a:prstGeom prst="roundRect">
          <a:avLst/>
        </a:prstGeom>
        <a:solidFill>
          <a:schemeClr val="accent1">
            <a:shade val="50000"/>
            <a:hueOff val="289149"/>
            <a:satOff val="-6048"/>
            <a:lumOff val="336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a:solidFill>
                <a:schemeClr val="tx1"/>
              </a:solidFill>
              <a:latin typeface="Calibri"/>
              <a:ea typeface="+mn-ea"/>
              <a:cs typeface="+mn-cs"/>
            </a:rPr>
            <a:t>[your own ideas]</a:t>
          </a:r>
        </a:p>
      </dsp:txBody>
      <dsp:txXfrm>
        <a:off x="4648433" y="1265273"/>
        <a:ext cx="4220888" cy="851761"/>
      </dsp:txXfrm>
    </dsp:sp>
    <dsp:sp modelId="{04A9FE73-80C4-5148-9739-B947516CA49D}">
      <dsp:nvSpPr>
        <dsp:cNvPr id="0" name=""/>
        <dsp:cNvSpPr/>
      </dsp:nvSpPr>
      <dsp:spPr>
        <a:xfrm rot="3585669">
          <a:off x="4483869" y="3402341"/>
          <a:ext cx="414528" cy="0"/>
        </a:xfrm>
        <a:custGeom>
          <a:avLst/>
          <a:gdLst/>
          <a:ahLst/>
          <a:cxnLst/>
          <a:rect l="0" t="0" r="0" b="0"/>
          <a:pathLst>
            <a:path>
              <a:moveTo>
                <a:pt x="0" y="0"/>
              </a:moveTo>
              <a:lnTo>
                <a:pt x="333046"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25347-0806-4D45-B1CF-1634F80C5264}">
      <dsp:nvSpPr>
        <dsp:cNvPr id="0" name=""/>
        <dsp:cNvSpPr/>
      </dsp:nvSpPr>
      <dsp:spPr>
        <a:xfrm>
          <a:off x="3581395" y="3581403"/>
          <a:ext cx="3090805" cy="1136635"/>
        </a:xfrm>
        <a:prstGeom prst="roundRect">
          <a:avLst/>
        </a:prstGeom>
        <a:solidFill>
          <a:schemeClr val="accent1">
            <a:shade val="50000"/>
            <a:hueOff val="289149"/>
            <a:satOff val="-6048"/>
            <a:lumOff val="336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a:solidFill>
                <a:schemeClr val="tx1"/>
              </a:solidFill>
              <a:latin typeface="Calibri"/>
              <a:ea typeface="+mn-ea"/>
              <a:cs typeface="+mn-cs"/>
            </a:rPr>
            <a:t>improves memory</a:t>
          </a:r>
        </a:p>
      </dsp:txBody>
      <dsp:txXfrm>
        <a:off x="3636881" y="3636889"/>
        <a:ext cx="2979833" cy="1025663"/>
      </dsp:txXfrm>
    </dsp:sp>
    <dsp:sp modelId="{3A01C6CA-0031-D54B-8BF5-7F303B0363D5}">
      <dsp:nvSpPr>
        <dsp:cNvPr id="0" name=""/>
        <dsp:cNvSpPr/>
      </dsp:nvSpPr>
      <dsp:spPr>
        <a:xfrm rot="21273073">
          <a:off x="2666583" y="2541038"/>
          <a:ext cx="183387" cy="0"/>
        </a:xfrm>
        <a:custGeom>
          <a:avLst/>
          <a:gdLst/>
          <a:ahLst/>
          <a:cxnLst/>
          <a:rect l="0" t="0" r="0" b="0"/>
          <a:pathLst>
            <a:path>
              <a:moveTo>
                <a:pt x="0" y="0"/>
              </a:moveTo>
              <a:lnTo>
                <a:pt x="35220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3BDEA-187A-2E45-9346-E53D6EF26F2C}">
      <dsp:nvSpPr>
        <dsp:cNvPr id="0" name=""/>
        <dsp:cNvSpPr/>
      </dsp:nvSpPr>
      <dsp:spPr>
        <a:xfrm>
          <a:off x="1" y="2286008"/>
          <a:ext cx="2849554" cy="764455"/>
        </a:xfrm>
        <a:prstGeom prst="roundRect">
          <a:avLst/>
        </a:prstGeom>
        <a:solidFill>
          <a:schemeClr val="accent1">
            <a:shade val="50000"/>
            <a:hueOff val="144575"/>
            <a:satOff val="-3024"/>
            <a:lumOff val="168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a:solidFill>
                <a:schemeClr val="tx1"/>
              </a:solidFill>
              <a:latin typeface="Calibri"/>
              <a:ea typeface="+mn-ea"/>
              <a:cs typeface="+mn-cs"/>
            </a:rPr>
            <a:t>reduces stress</a:t>
          </a:r>
        </a:p>
      </dsp:txBody>
      <dsp:txXfrm>
        <a:off x="37319" y="2323326"/>
        <a:ext cx="2774918" cy="689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AFBCA-3FD6-A74D-AC63-F57711F9B772}">
      <dsp:nvSpPr>
        <dsp:cNvPr id="0" name=""/>
        <dsp:cNvSpPr/>
      </dsp:nvSpPr>
      <dsp:spPr>
        <a:xfrm>
          <a:off x="3962401" y="2362202"/>
          <a:ext cx="2808522" cy="984450"/>
        </a:xfrm>
        <a:prstGeom prst="roundRect">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a:latin typeface="Calibri"/>
              <a:ea typeface="+mn-ea"/>
              <a:cs typeface="+mn-cs"/>
            </a:rPr>
            <a:t>Benefits of Reading</a:t>
          </a:r>
        </a:p>
      </dsp:txBody>
      <dsp:txXfrm>
        <a:off x="4010458" y="2410259"/>
        <a:ext cx="2712408" cy="888336"/>
      </dsp:txXfrm>
    </dsp:sp>
    <dsp:sp modelId="{D9888AAB-9804-FD49-81D7-73DAAA821BA1}">
      <dsp:nvSpPr>
        <dsp:cNvPr id="0" name=""/>
        <dsp:cNvSpPr/>
      </dsp:nvSpPr>
      <dsp:spPr>
        <a:xfrm rot="17871555">
          <a:off x="5508402" y="2165645"/>
          <a:ext cx="444650" cy="0"/>
        </a:xfrm>
        <a:custGeom>
          <a:avLst/>
          <a:gdLst/>
          <a:ahLst/>
          <a:cxnLst/>
          <a:rect l="0" t="0" r="0" b="0"/>
          <a:pathLst>
            <a:path>
              <a:moveTo>
                <a:pt x="0" y="0"/>
              </a:moveTo>
              <a:lnTo>
                <a:pt x="329453"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6AF2B-E29D-A94C-8B8A-3A796EC2D0C4}">
      <dsp:nvSpPr>
        <dsp:cNvPr id="0" name=""/>
        <dsp:cNvSpPr/>
      </dsp:nvSpPr>
      <dsp:spPr>
        <a:xfrm>
          <a:off x="4267197" y="762007"/>
          <a:ext cx="3772862" cy="1207080"/>
        </a:xfrm>
        <a:prstGeom prst="roundRect">
          <a:avLst/>
        </a:prstGeom>
        <a:gradFill rotWithShape="0">
          <a:gsLst>
            <a:gs pos="0">
              <a:schemeClr val="accent1">
                <a:shade val="50000"/>
                <a:hueOff val="144575"/>
                <a:satOff val="-3024"/>
                <a:lumOff val="16825"/>
                <a:alphaOff val="0"/>
                <a:tint val="50000"/>
                <a:satMod val="300000"/>
              </a:schemeClr>
            </a:gs>
            <a:gs pos="35000">
              <a:schemeClr val="accent1">
                <a:shade val="50000"/>
                <a:hueOff val="144575"/>
                <a:satOff val="-3024"/>
                <a:lumOff val="16825"/>
                <a:alphaOff val="0"/>
                <a:tint val="37000"/>
                <a:satMod val="300000"/>
              </a:schemeClr>
            </a:gs>
            <a:gs pos="100000">
              <a:schemeClr val="accent1">
                <a:shade val="50000"/>
                <a:hueOff val="144575"/>
                <a:satOff val="-3024"/>
                <a:lumOff val="168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a:latin typeface="Calibri"/>
              <a:ea typeface="+mn-ea"/>
              <a:cs typeface="+mn-cs"/>
            </a:rPr>
            <a:t>stimulating your mind</a:t>
          </a:r>
        </a:p>
      </dsp:txBody>
      <dsp:txXfrm>
        <a:off x="4326122" y="820932"/>
        <a:ext cx="3655012" cy="1089230"/>
      </dsp:txXfrm>
    </dsp:sp>
    <dsp:sp modelId="{EA5A1E79-D0F8-B845-899A-043EE1B7DFD5}">
      <dsp:nvSpPr>
        <dsp:cNvPr id="0" name=""/>
        <dsp:cNvSpPr/>
      </dsp:nvSpPr>
      <dsp:spPr>
        <a:xfrm rot="267905">
          <a:off x="6770624" y="2971763"/>
          <a:ext cx="197251" cy="0"/>
        </a:xfrm>
        <a:custGeom>
          <a:avLst/>
          <a:gdLst/>
          <a:ahLst/>
          <a:cxnLst/>
          <a:rect l="0" t="0" r="0" b="0"/>
          <a:pathLst>
            <a:path>
              <a:moveTo>
                <a:pt x="0" y="0"/>
              </a:moveTo>
              <a:lnTo>
                <a:pt x="17648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99606-3C65-4340-A136-B4F2DF53A42D}">
      <dsp:nvSpPr>
        <dsp:cNvPr id="0" name=""/>
        <dsp:cNvSpPr/>
      </dsp:nvSpPr>
      <dsp:spPr>
        <a:xfrm>
          <a:off x="6967577" y="2565516"/>
          <a:ext cx="2405022" cy="1015653"/>
        </a:xfrm>
        <a:prstGeom prst="roundRect">
          <a:avLst/>
        </a:prstGeom>
        <a:gradFill rotWithShape="0">
          <a:gsLst>
            <a:gs pos="0">
              <a:schemeClr val="accent1">
                <a:shade val="50000"/>
                <a:hueOff val="289149"/>
                <a:satOff val="-6048"/>
                <a:lumOff val="33650"/>
                <a:alphaOff val="0"/>
                <a:tint val="50000"/>
                <a:satMod val="300000"/>
              </a:schemeClr>
            </a:gs>
            <a:gs pos="35000">
              <a:schemeClr val="accent1">
                <a:shade val="50000"/>
                <a:hueOff val="289149"/>
                <a:satOff val="-6048"/>
                <a:lumOff val="33650"/>
                <a:alphaOff val="0"/>
                <a:tint val="37000"/>
                <a:satMod val="300000"/>
              </a:schemeClr>
            </a:gs>
            <a:gs pos="100000">
              <a:schemeClr val="accent1">
                <a:shade val="50000"/>
                <a:hueOff val="289149"/>
                <a:satOff val="-6048"/>
                <a:lumOff val="336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a:latin typeface="Calibri"/>
              <a:ea typeface="+mn-ea"/>
              <a:cs typeface="+mn-cs"/>
            </a:rPr>
            <a:t>[your own ideas]</a:t>
          </a:r>
        </a:p>
      </dsp:txBody>
      <dsp:txXfrm>
        <a:off x="7017157" y="2615096"/>
        <a:ext cx="2305862" cy="916493"/>
      </dsp:txXfrm>
    </dsp:sp>
    <dsp:sp modelId="{04A9FE73-80C4-5148-9739-B947516CA49D}">
      <dsp:nvSpPr>
        <dsp:cNvPr id="0" name=""/>
        <dsp:cNvSpPr/>
      </dsp:nvSpPr>
      <dsp:spPr>
        <a:xfrm rot="6519466">
          <a:off x="4930784" y="3540227"/>
          <a:ext cx="408622" cy="0"/>
        </a:xfrm>
        <a:custGeom>
          <a:avLst/>
          <a:gdLst/>
          <a:ahLst/>
          <a:cxnLst/>
          <a:rect l="0" t="0" r="0" b="0"/>
          <a:pathLst>
            <a:path>
              <a:moveTo>
                <a:pt x="0" y="0"/>
              </a:moveTo>
              <a:lnTo>
                <a:pt x="333046"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25347-0806-4D45-B1CF-1634F80C5264}">
      <dsp:nvSpPr>
        <dsp:cNvPr id="0" name=""/>
        <dsp:cNvSpPr/>
      </dsp:nvSpPr>
      <dsp:spPr>
        <a:xfrm>
          <a:off x="3200401" y="3733801"/>
          <a:ext cx="3325699" cy="1223017"/>
        </a:xfrm>
        <a:prstGeom prst="roundRect">
          <a:avLst/>
        </a:prstGeom>
        <a:gradFill rotWithShape="0">
          <a:gsLst>
            <a:gs pos="0">
              <a:schemeClr val="accent1">
                <a:shade val="50000"/>
                <a:hueOff val="289149"/>
                <a:satOff val="-6048"/>
                <a:lumOff val="33650"/>
                <a:alphaOff val="0"/>
                <a:tint val="50000"/>
                <a:satMod val="300000"/>
              </a:schemeClr>
            </a:gs>
            <a:gs pos="35000">
              <a:schemeClr val="accent1">
                <a:shade val="50000"/>
                <a:hueOff val="289149"/>
                <a:satOff val="-6048"/>
                <a:lumOff val="33650"/>
                <a:alphaOff val="0"/>
                <a:tint val="37000"/>
                <a:satMod val="300000"/>
              </a:schemeClr>
            </a:gs>
            <a:gs pos="100000">
              <a:schemeClr val="accent1">
                <a:shade val="50000"/>
                <a:hueOff val="289149"/>
                <a:satOff val="-6048"/>
                <a:lumOff val="336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a:latin typeface="Calibri"/>
              <a:ea typeface="+mn-ea"/>
              <a:cs typeface="+mn-cs"/>
            </a:rPr>
            <a:t>relaxing</a:t>
          </a:r>
        </a:p>
      </dsp:txBody>
      <dsp:txXfrm>
        <a:off x="3260104" y="3793504"/>
        <a:ext cx="3206293" cy="1103611"/>
      </dsp:txXfrm>
    </dsp:sp>
    <dsp:sp modelId="{3A01C6CA-0031-D54B-8BF5-7F303B0363D5}">
      <dsp:nvSpPr>
        <dsp:cNvPr id="0" name=""/>
        <dsp:cNvSpPr/>
      </dsp:nvSpPr>
      <dsp:spPr>
        <a:xfrm rot="11263519">
          <a:off x="3788262" y="2652175"/>
          <a:ext cx="174932" cy="0"/>
        </a:xfrm>
        <a:custGeom>
          <a:avLst/>
          <a:gdLst/>
          <a:ahLst/>
          <a:cxnLst/>
          <a:rect l="0" t="0" r="0" b="0"/>
          <a:pathLst>
            <a:path>
              <a:moveTo>
                <a:pt x="0" y="0"/>
              </a:moveTo>
              <a:lnTo>
                <a:pt x="35220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3BDEA-187A-2E45-9346-E53D6EF26F2C}">
      <dsp:nvSpPr>
        <dsp:cNvPr id="0" name=""/>
        <dsp:cNvSpPr/>
      </dsp:nvSpPr>
      <dsp:spPr>
        <a:xfrm>
          <a:off x="0" y="1501181"/>
          <a:ext cx="3789056" cy="1764466"/>
        </a:xfrm>
        <a:prstGeom prst="roundRect">
          <a:avLst/>
        </a:prstGeom>
        <a:gradFill rotWithShape="0">
          <a:gsLst>
            <a:gs pos="0">
              <a:schemeClr val="accent1">
                <a:shade val="50000"/>
                <a:hueOff val="144575"/>
                <a:satOff val="-3024"/>
                <a:lumOff val="16825"/>
                <a:alphaOff val="0"/>
                <a:tint val="50000"/>
                <a:satMod val="300000"/>
              </a:schemeClr>
            </a:gs>
            <a:gs pos="35000">
              <a:schemeClr val="accent1">
                <a:shade val="50000"/>
                <a:hueOff val="144575"/>
                <a:satOff val="-3024"/>
                <a:lumOff val="16825"/>
                <a:alphaOff val="0"/>
                <a:tint val="37000"/>
                <a:satMod val="300000"/>
              </a:schemeClr>
            </a:gs>
            <a:gs pos="100000">
              <a:schemeClr val="accent1">
                <a:shade val="50000"/>
                <a:hueOff val="144575"/>
                <a:satOff val="-3024"/>
                <a:lumOff val="168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a:latin typeface="Calibri"/>
              <a:ea typeface="+mn-ea"/>
              <a:cs typeface="+mn-cs"/>
            </a:rPr>
            <a:t>ways of self-educating</a:t>
          </a:r>
        </a:p>
      </dsp:txBody>
      <dsp:txXfrm>
        <a:off x="86134" y="1587315"/>
        <a:ext cx="3616788" cy="1592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545402" y="1866886"/>
          <a:ext cx="4335321" cy="1981227"/>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a:solidFill>
                <a:srgbClr val="FF0000"/>
              </a:solidFill>
              <a:latin typeface="Times New Roman" pitchFamily="18" charset="0"/>
              <a:ea typeface="+mn-ea"/>
              <a:cs typeface="Times New Roman" pitchFamily="18" charset="0"/>
            </a:rPr>
            <a:t>The importance of learning languages</a:t>
          </a:r>
          <a:endParaRPr lang="vi-VN" sz="3200" b="1" kern="1200">
            <a:solidFill>
              <a:srgbClr val="FF0000"/>
            </a:solidFill>
            <a:latin typeface="Times New Roman" pitchFamily="18" charset="0"/>
            <a:ea typeface="+mn-ea"/>
            <a:cs typeface="Times New Roman" pitchFamily="18" charset="0"/>
          </a:endParaRPr>
        </a:p>
      </dsp:txBody>
      <dsp:txXfrm>
        <a:off x="3180295" y="2157030"/>
        <a:ext cx="3065535" cy="1400939"/>
      </dsp:txXfrm>
    </dsp:sp>
    <dsp:sp modelId="{924DF413-FC3D-42D3-97E3-65F94B5794A9}">
      <dsp:nvSpPr>
        <dsp:cNvPr id="0" name=""/>
        <dsp:cNvSpPr/>
      </dsp:nvSpPr>
      <dsp:spPr>
        <a:xfrm rot="16200000">
          <a:off x="4577402" y="1716248"/>
          <a:ext cx="271321" cy="29954"/>
        </a:xfrm>
        <a:custGeom>
          <a:avLst/>
          <a:gdLst/>
          <a:ahLst/>
          <a:cxnLst/>
          <a:rect l="0" t="0" r="0" b="0"/>
          <a:pathLst>
            <a:path>
              <a:moveTo>
                <a:pt x="0" y="10540"/>
              </a:moveTo>
              <a:lnTo>
                <a:pt x="110331" y="10540"/>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706279" y="1738008"/>
        <a:ext cx="0" cy="0"/>
      </dsp:txXfrm>
    </dsp:sp>
    <dsp:sp modelId="{979716EE-4764-4034-A0F8-6686A62A6BE6}">
      <dsp:nvSpPr>
        <dsp:cNvPr id="0" name=""/>
        <dsp:cNvSpPr/>
      </dsp:nvSpPr>
      <dsp:spPr>
        <a:xfrm>
          <a:off x="3373137" y="23149"/>
          <a:ext cx="2679851" cy="1572415"/>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making friends</a:t>
          </a:r>
          <a:endParaRPr lang="vi-VN" sz="2800" kern="1200">
            <a:solidFill>
              <a:sysClr val="windowText" lastClr="000000"/>
            </a:solidFill>
            <a:latin typeface="Times New Roman" pitchFamily="18" charset="0"/>
            <a:ea typeface="+mn-ea"/>
            <a:cs typeface="Times New Roman" pitchFamily="18" charset="0"/>
          </a:endParaRPr>
        </a:p>
      </dsp:txBody>
      <dsp:txXfrm>
        <a:off x="3765592" y="253424"/>
        <a:ext cx="1894941" cy="1111865"/>
      </dsp:txXfrm>
    </dsp:sp>
    <dsp:sp modelId="{244BAE3C-7984-44F7-BD08-D17A2AABECCB}">
      <dsp:nvSpPr>
        <dsp:cNvPr id="0" name=""/>
        <dsp:cNvSpPr/>
      </dsp:nvSpPr>
      <dsp:spPr>
        <a:xfrm rot="10879057">
          <a:off x="6624137" y="2889398"/>
          <a:ext cx="253879" cy="29954"/>
        </a:xfrm>
        <a:custGeom>
          <a:avLst/>
          <a:gdLst/>
          <a:ahLst/>
          <a:cxnLst/>
          <a:rect l="0" t="0" r="0" b="0"/>
          <a:pathLst>
            <a:path>
              <a:moveTo>
                <a:pt x="0" y="10540"/>
              </a:moveTo>
              <a:lnTo>
                <a:pt x="193558" y="10540"/>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rot="10800000">
        <a:off x="6757275" y="2910866"/>
        <a:ext cx="0" cy="0"/>
      </dsp:txXfrm>
    </dsp:sp>
    <dsp:sp modelId="{9D73D524-48FA-4301-B74B-32E4F3649734}">
      <dsp:nvSpPr>
        <dsp:cNvPr id="0" name=""/>
        <dsp:cNvSpPr/>
      </dsp:nvSpPr>
      <dsp:spPr>
        <a:xfrm>
          <a:off x="6622965" y="2147720"/>
          <a:ext cx="2825834" cy="1572415"/>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[Your own idea]</a:t>
          </a:r>
          <a:endParaRPr lang="vi-VN" sz="2800" kern="1200">
            <a:solidFill>
              <a:sysClr val="windowText" lastClr="000000"/>
            </a:solidFill>
            <a:latin typeface="Times New Roman" pitchFamily="18" charset="0"/>
            <a:ea typeface="+mn-ea"/>
            <a:cs typeface="Times New Roman" pitchFamily="18" charset="0"/>
          </a:endParaRPr>
        </a:p>
      </dsp:txBody>
      <dsp:txXfrm>
        <a:off x="7036799" y="2377995"/>
        <a:ext cx="1998166" cy="1111865"/>
      </dsp:txXfrm>
    </dsp:sp>
    <dsp:sp modelId="{C4CBAB34-FAC9-4821-81C4-CD32B5E6F5F1}">
      <dsp:nvSpPr>
        <dsp:cNvPr id="0" name=""/>
        <dsp:cNvSpPr/>
      </dsp:nvSpPr>
      <dsp:spPr>
        <a:xfrm rot="5400000">
          <a:off x="4577402" y="3968797"/>
          <a:ext cx="271321" cy="29954"/>
        </a:xfrm>
        <a:custGeom>
          <a:avLst/>
          <a:gdLst/>
          <a:ahLst/>
          <a:cxnLst/>
          <a:rect l="0" t="0" r="0" b="0"/>
          <a:pathLst>
            <a:path>
              <a:moveTo>
                <a:pt x="0" y="10540"/>
              </a:moveTo>
              <a:lnTo>
                <a:pt x="110331" y="10540"/>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719845" y="3976991"/>
        <a:ext cx="0" cy="0"/>
      </dsp:txXfrm>
    </dsp:sp>
    <dsp:sp modelId="{C4B7B976-03DB-40A2-83C6-73CB93B3767E}">
      <dsp:nvSpPr>
        <dsp:cNvPr id="0" name=""/>
        <dsp:cNvSpPr/>
      </dsp:nvSpPr>
      <dsp:spPr>
        <a:xfrm>
          <a:off x="3011505" y="4119435"/>
          <a:ext cx="3403115" cy="1572415"/>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getting a scholarship</a:t>
          </a:r>
          <a:endParaRPr lang="vi-VN" sz="2800" kern="1200">
            <a:solidFill>
              <a:sysClr val="windowText" lastClr="000000"/>
            </a:solidFill>
            <a:latin typeface="Times New Roman" pitchFamily="18" charset="0"/>
            <a:ea typeface="+mn-ea"/>
            <a:cs typeface="Times New Roman" pitchFamily="18" charset="0"/>
          </a:endParaRPr>
        </a:p>
      </dsp:txBody>
      <dsp:txXfrm>
        <a:off x="3509880" y="4349710"/>
        <a:ext cx="2406365" cy="1111865"/>
      </dsp:txXfrm>
    </dsp:sp>
    <dsp:sp modelId="{24BE3B28-7123-4CDA-8283-3F2AC8E48B81}">
      <dsp:nvSpPr>
        <dsp:cNvPr id="0" name=""/>
        <dsp:cNvSpPr/>
      </dsp:nvSpPr>
      <dsp:spPr>
        <a:xfrm>
          <a:off x="2545402" y="2842522"/>
          <a:ext cx="235083" cy="29954"/>
        </a:xfrm>
        <a:custGeom>
          <a:avLst/>
          <a:gdLst/>
          <a:ahLst/>
          <a:cxnLst/>
          <a:rect l="0" t="0" r="0" b="0"/>
          <a:pathLst>
            <a:path>
              <a:moveTo>
                <a:pt x="0" y="10540"/>
              </a:moveTo>
              <a:lnTo>
                <a:pt x="92478" y="10540"/>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2657066" y="2851622"/>
        <a:ext cx="0" cy="0"/>
      </dsp:txXfrm>
    </dsp:sp>
    <dsp:sp modelId="{B7A14597-84E4-4F4D-8D91-648F1B3438F7}">
      <dsp:nvSpPr>
        <dsp:cNvPr id="0" name=""/>
        <dsp:cNvSpPr/>
      </dsp:nvSpPr>
      <dsp:spPr>
        <a:xfrm>
          <a:off x="0" y="2071292"/>
          <a:ext cx="2780485" cy="1572415"/>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going abroad to study</a:t>
          </a:r>
          <a:endParaRPr lang="vi-VN" sz="2800" kern="1200">
            <a:solidFill>
              <a:sysClr val="windowText" lastClr="000000"/>
            </a:solidFill>
            <a:latin typeface="Times New Roman" pitchFamily="18" charset="0"/>
            <a:ea typeface="+mn-ea"/>
            <a:cs typeface="Times New Roman" pitchFamily="18" charset="0"/>
          </a:endParaRPr>
        </a:p>
      </dsp:txBody>
      <dsp:txXfrm>
        <a:off x="407193" y="2301567"/>
        <a:ext cx="1966099" cy="1111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652409" y="2046787"/>
          <a:ext cx="3520704" cy="1509509"/>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a:solidFill>
                <a:srgbClr val="FF0000"/>
              </a:solidFill>
              <a:latin typeface="Times New Roman" pitchFamily="18" charset="0"/>
              <a:ea typeface="+mn-ea"/>
              <a:cs typeface="Times New Roman" pitchFamily="18" charset="0"/>
            </a:rPr>
            <a:t>Keeping a pet</a:t>
          </a:r>
          <a:endParaRPr lang="vi-VN" sz="2800" b="1" kern="1200">
            <a:solidFill>
              <a:srgbClr val="FF0000"/>
            </a:solidFill>
            <a:latin typeface="Times New Roman" pitchFamily="18" charset="0"/>
            <a:ea typeface="+mn-ea"/>
            <a:cs typeface="Times New Roman" pitchFamily="18" charset="0"/>
          </a:endParaRPr>
        </a:p>
      </dsp:txBody>
      <dsp:txXfrm>
        <a:off x="3168004" y="2267849"/>
        <a:ext cx="2489514" cy="1067385"/>
      </dsp:txXfrm>
    </dsp:sp>
    <dsp:sp modelId="{924DF413-FC3D-42D3-97E3-65F94B5794A9}">
      <dsp:nvSpPr>
        <dsp:cNvPr id="0" name=""/>
        <dsp:cNvSpPr/>
      </dsp:nvSpPr>
      <dsp:spPr>
        <a:xfrm rot="16200000">
          <a:off x="4156149" y="1774805"/>
          <a:ext cx="513225" cy="30739"/>
        </a:xfrm>
        <a:custGeom>
          <a:avLst/>
          <a:gdLst/>
          <a:ahLst/>
          <a:cxnLst/>
          <a:rect l="0" t="0" r="0" b="0"/>
          <a:pathLst>
            <a:path>
              <a:moveTo>
                <a:pt x="0" y="12128"/>
              </a:moveTo>
              <a:lnTo>
                <a:pt x="25102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399931" y="1803005"/>
        <a:ext cx="0" cy="0"/>
      </dsp:txXfrm>
    </dsp:sp>
    <dsp:sp modelId="{979716EE-4764-4034-A0F8-6686A62A6BE6}">
      <dsp:nvSpPr>
        <dsp:cNvPr id="0" name=""/>
        <dsp:cNvSpPr/>
      </dsp:nvSpPr>
      <dsp:spPr>
        <a:xfrm>
          <a:off x="3015529" y="24052"/>
          <a:ext cx="2794464"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love of  animals</a:t>
          </a:r>
          <a:endParaRPr lang="vi-VN" sz="2800" kern="1200">
            <a:solidFill>
              <a:sysClr val="windowText" lastClr="000000"/>
            </a:solidFill>
            <a:latin typeface="Times New Roman" pitchFamily="18" charset="0"/>
            <a:ea typeface="+mn-ea"/>
            <a:cs typeface="Times New Roman" pitchFamily="18" charset="0"/>
          </a:endParaRPr>
        </a:p>
      </dsp:txBody>
      <dsp:txXfrm>
        <a:off x="3424769" y="245114"/>
        <a:ext cx="1975984" cy="1067385"/>
      </dsp:txXfrm>
    </dsp:sp>
    <dsp:sp modelId="{244BAE3C-7984-44F7-BD08-D17A2AABECCB}">
      <dsp:nvSpPr>
        <dsp:cNvPr id="0" name=""/>
        <dsp:cNvSpPr/>
      </dsp:nvSpPr>
      <dsp:spPr>
        <a:xfrm rot="16379">
          <a:off x="6173005" y="2794781"/>
          <a:ext cx="93218" cy="30739"/>
        </a:xfrm>
        <a:custGeom>
          <a:avLst/>
          <a:gdLst/>
          <a:ahLst/>
          <a:cxnLst/>
          <a:rect l="0" t="0" r="0" b="0"/>
          <a:pathLst>
            <a:path>
              <a:moveTo>
                <a:pt x="0" y="12128"/>
              </a:moveTo>
              <a:lnTo>
                <a:pt x="411528"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6217294" y="2807809"/>
        <a:ext cx="0" cy="0"/>
      </dsp:txXfrm>
    </dsp:sp>
    <dsp:sp modelId="{9D73D524-48FA-4301-B74B-32E4F3649734}">
      <dsp:nvSpPr>
        <dsp:cNvPr id="0" name=""/>
        <dsp:cNvSpPr/>
      </dsp:nvSpPr>
      <dsp:spPr>
        <a:xfrm>
          <a:off x="6266180" y="2061747"/>
          <a:ext cx="2573019" cy="1509509"/>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[Your own idea]</a:t>
          </a:r>
          <a:endParaRPr lang="vi-VN" sz="2800" kern="1200">
            <a:solidFill>
              <a:sysClr val="windowText" lastClr="000000"/>
            </a:solidFill>
            <a:latin typeface="Times New Roman" pitchFamily="18" charset="0"/>
            <a:ea typeface="+mn-ea"/>
            <a:cs typeface="Times New Roman" pitchFamily="18" charset="0"/>
          </a:endParaRPr>
        </a:p>
      </dsp:txBody>
      <dsp:txXfrm>
        <a:off x="6642990" y="2282809"/>
        <a:ext cx="1819399" cy="1067385"/>
      </dsp:txXfrm>
    </dsp:sp>
    <dsp:sp modelId="{C4CBAB34-FAC9-4821-81C4-CD32B5E6F5F1}">
      <dsp:nvSpPr>
        <dsp:cNvPr id="0" name=""/>
        <dsp:cNvSpPr/>
      </dsp:nvSpPr>
      <dsp:spPr>
        <a:xfrm rot="5400000">
          <a:off x="4214491" y="3739197"/>
          <a:ext cx="396540" cy="30739"/>
        </a:xfrm>
        <a:custGeom>
          <a:avLst/>
          <a:gdLst/>
          <a:ahLst/>
          <a:cxnLst/>
          <a:rect l="0" t="0" r="0" b="0"/>
          <a:pathLst>
            <a:path>
              <a:moveTo>
                <a:pt x="0" y="12128"/>
              </a:moveTo>
              <a:lnTo>
                <a:pt x="193889"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422675" y="3744653"/>
        <a:ext cx="0" cy="0"/>
      </dsp:txXfrm>
    </dsp:sp>
    <dsp:sp modelId="{C4B7B976-03DB-40A2-83C6-73CB93B3767E}">
      <dsp:nvSpPr>
        <dsp:cNvPr id="0" name=""/>
        <dsp:cNvSpPr/>
      </dsp:nvSpPr>
      <dsp:spPr>
        <a:xfrm>
          <a:off x="2821451" y="3952837"/>
          <a:ext cx="3182619"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responsibility </a:t>
          </a:r>
          <a:endParaRPr lang="vi-VN" sz="2800" kern="1200">
            <a:solidFill>
              <a:sysClr val="windowText" lastClr="000000"/>
            </a:solidFill>
            <a:latin typeface="Times New Roman" pitchFamily="18" charset="0"/>
            <a:ea typeface="+mn-ea"/>
            <a:cs typeface="Times New Roman" pitchFamily="18" charset="0"/>
          </a:endParaRPr>
        </a:p>
      </dsp:txBody>
      <dsp:txXfrm>
        <a:off x="3287535" y="4173899"/>
        <a:ext cx="2250451" cy="1067385"/>
      </dsp:txXfrm>
    </dsp:sp>
    <dsp:sp modelId="{24BE3B28-7123-4CDA-8283-3F2AC8E48B81}">
      <dsp:nvSpPr>
        <dsp:cNvPr id="0" name=""/>
        <dsp:cNvSpPr/>
      </dsp:nvSpPr>
      <dsp:spPr>
        <a:xfrm rot="10863869">
          <a:off x="2545033" y="2752481"/>
          <a:ext cx="109036" cy="30739"/>
        </a:xfrm>
        <a:custGeom>
          <a:avLst/>
          <a:gdLst/>
          <a:ahLst/>
          <a:cxnLst/>
          <a:rect l="0" t="0" r="0" b="0"/>
          <a:pathLst>
            <a:path>
              <a:moveTo>
                <a:pt x="0" y="12128"/>
              </a:moveTo>
              <a:lnTo>
                <a:pt x="29344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rot="10800000">
        <a:off x="2602225" y="2770626"/>
        <a:ext cx="0" cy="0"/>
      </dsp:txXfrm>
    </dsp:sp>
    <dsp:sp modelId="{B7A14597-84E4-4F4D-8D91-648F1B3438F7}">
      <dsp:nvSpPr>
        <dsp:cNvPr id="0" name=""/>
        <dsp:cNvSpPr/>
      </dsp:nvSpPr>
      <dsp:spPr>
        <a:xfrm>
          <a:off x="0" y="1988445"/>
          <a:ext cx="2545667"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care for others</a:t>
          </a:r>
          <a:endParaRPr lang="vi-VN" sz="2800" kern="1200">
            <a:solidFill>
              <a:sysClr val="windowText" lastClr="000000"/>
            </a:solidFill>
            <a:latin typeface="Times New Roman" pitchFamily="18" charset="0"/>
            <a:ea typeface="+mn-ea"/>
            <a:cs typeface="Times New Roman" pitchFamily="18" charset="0"/>
          </a:endParaRPr>
        </a:p>
      </dsp:txBody>
      <dsp:txXfrm>
        <a:off x="372804" y="2209507"/>
        <a:ext cx="1800059" cy="10673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609113" y="2098206"/>
          <a:ext cx="3719600" cy="1594786"/>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solidFill>
                <a:sysClr val="windowText" lastClr="000000"/>
              </a:solidFill>
              <a:latin typeface="Times New Roman" pitchFamily="18" charset="0"/>
              <a:cs typeface="Times New Roman" pitchFamily="18" charset="0"/>
            </a:rPr>
            <a:t>Reasons for banning smoking</a:t>
          </a:r>
          <a:endParaRPr lang="vi-VN" sz="3600" b="1" kern="1200">
            <a:solidFill>
              <a:sysClr val="windowText" lastClr="000000"/>
            </a:solidFill>
            <a:latin typeface="Times New Roman" pitchFamily="18" charset="0"/>
            <a:cs typeface="Times New Roman" pitchFamily="18" charset="0"/>
          </a:endParaRPr>
        </a:p>
      </dsp:txBody>
      <dsp:txXfrm>
        <a:off x="3153836" y="2331757"/>
        <a:ext cx="2630154" cy="1127684"/>
      </dsp:txXfrm>
    </dsp:sp>
    <dsp:sp modelId="{924DF413-FC3D-42D3-97E3-65F94B5794A9}">
      <dsp:nvSpPr>
        <dsp:cNvPr id="0" name=""/>
        <dsp:cNvSpPr/>
      </dsp:nvSpPr>
      <dsp:spPr>
        <a:xfrm rot="16200000">
          <a:off x="4228400" y="1841997"/>
          <a:ext cx="481025" cy="31393"/>
        </a:xfrm>
        <a:custGeom>
          <a:avLst/>
          <a:gdLst/>
          <a:ahLst/>
          <a:cxnLst/>
          <a:rect l="0" t="0" r="0" b="0"/>
          <a:pathLst>
            <a:path>
              <a:moveTo>
                <a:pt x="0" y="15696"/>
              </a:moveTo>
              <a:lnTo>
                <a:pt x="481025" y="15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456887" y="1845668"/>
        <a:ext cx="24051" cy="24051"/>
      </dsp:txXfrm>
    </dsp:sp>
    <dsp:sp modelId="{979716EE-4764-4034-A0F8-6686A62A6BE6}">
      <dsp:nvSpPr>
        <dsp:cNvPr id="0" name=""/>
        <dsp:cNvSpPr/>
      </dsp:nvSpPr>
      <dsp:spPr>
        <a:xfrm>
          <a:off x="2965077" y="22395"/>
          <a:ext cx="3007671" cy="1594786"/>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solidFill>
                <a:sysClr val="windowText" lastClr="000000"/>
              </a:solidFill>
              <a:latin typeface="Times New Roman" pitchFamily="18" charset="0"/>
              <a:cs typeface="Times New Roman" pitchFamily="18" charset="0"/>
            </a:rPr>
            <a:t>air pollution</a:t>
          </a:r>
          <a:endParaRPr lang="vi-VN" sz="3600" kern="1200">
            <a:solidFill>
              <a:sysClr val="windowText" lastClr="000000"/>
            </a:solidFill>
            <a:latin typeface="Times New Roman" pitchFamily="18" charset="0"/>
            <a:cs typeface="Times New Roman" pitchFamily="18" charset="0"/>
          </a:endParaRPr>
        </a:p>
      </dsp:txBody>
      <dsp:txXfrm>
        <a:off x="3405540" y="255946"/>
        <a:ext cx="2126745" cy="1127684"/>
      </dsp:txXfrm>
    </dsp:sp>
    <dsp:sp modelId="{244BAE3C-7984-44F7-BD08-D17A2AABECCB}">
      <dsp:nvSpPr>
        <dsp:cNvPr id="0" name=""/>
        <dsp:cNvSpPr/>
      </dsp:nvSpPr>
      <dsp:spPr>
        <a:xfrm rot="80147">
          <a:off x="6325953" y="2924520"/>
          <a:ext cx="112751" cy="31393"/>
        </a:xfrm>
        <a:custGeom>
          <a:avLst/>
          <a:gdLst/>
          <a:ahLst/>
          <a:cxnLst/>
          <a:rect l="0" t="0" r="0" b="0"/>
          <a:pathLst>
            <a:path>
              <a:moveTo>
                <a:pt x="0" y="15696"/>
              </a:moveTo>
              <a:lnTo>
                <a:pt x="112751" y="15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6379510" y="2937398"/>
        <a:ext cx="5637" cy="5637"/>
      </dsp:txXfrm>
    </dsp:sp>
    <dsp:sp modelId="{9D73D524-48FA-4301-B74B-32E4F3649734}">
      <dsp:nvSpPr>
        <dsp:cNvPr id="0" name=""/>
        <dsp:cNvSpPr/>
      </dsp:nvSpPr>
      <dsp:spPr>
        <a:xfrm>
          <a:off x="6437631" y="2175666"/>
          <a:ext cx="2706368" cy="1594786"/>
        </a:xfrm>
        <a:prstGeom prst="ellipse">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solidFill>
                <a:sysClr val="windowText" lastClr="000000"/>
              </a:solidFill>
              <a:latin typeface="Times New Roman" pitchFamily="18" charset="0"/>
              <a:cs typeface="Times New Roman" pitchFamily="18" charset="0"/>
            </a:rPr>
            <a:t>[Your own idea]</a:t>
          </a:r>
          <a:endParaRPr lang="vi-VN" sz="3600" kern="1200">
            <a:solidFill>
              <a:sysClr val="windowText" lastClr="000000"/>
            </a:solidFill>
            <a:latin typeface="Times New Roman" pitchFamily="18" charset="0"/>
            <a:cs typeface="Times New Roman" pitchFamily="18" charset="0"/>
          </a:endParaRPr>
        </a:p>
      </dsp:txBody>
      <dsp:txXfrm>
        <a:off x="6833969" y="2409217"/>
        <a:ext cx="1913692" cy="1127684"/>
      </dsp:txXfrm>
    </dsp:sp>
    <dsp:sp modelId="{C4CBAB34-FAC9-4821-81C4-CD32B5E6F5F1}">
      <dsp:nvSpPr>
        <dsp:cNvPr id="0" name=""/>
        <dsp:cNvSpPr/>
      </dsp:nvSpPr>
      <dsp:spPr>
        <a:xfrm rot="5400000">
          <a:off x="4228400" y="3917809"/>
          <a:ext cx="481025" cy="31393"/>
        </a:xfrm>
        <a:custGeom>
          <a:avLst/>
          <a:gdLst/>
          <a:ahLst/>
          <a:cxnLst/>
          <a:rect l="0" t="0" r="0" b="0"/>
          <a:pathLst>
            <a:path>
              <a:moveTo>
                <a:pt x="0" y="15696"/>
              </a:moveTo>
              <a:lnTo>
                <a:pt x="481025" y="15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456887" y="3921480"/>
        <a:ext cx="24051" cy="24051"/>
      </dsp:txXfrm>
    </dsp:sp>
    <dsp:sp modelId="{C4B7B976-03DB-40A2-83C6-73CB93B3767E}">
      <dsp:nvSpPr>
        <dsp:cNvPr id="0" name=""/>
        <dsp:cNvSpPr/>
      </dsp:nvSpPr>
      <dsp:spPr>
        <a:xfrm>
          <a:off x="2787705" y="4174018"/>
          <a:ext cx="3362415" cy="1594786"/>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solidFill>
                <a:sysClr val="windowText" lastClr="000000"/>
              </a:solidFill>
              <a:latin typeface="Times New Roman" pitchFamily="18" charset="0"/>
              <a:cs typeface="Times New Roman" pitchFamily="18" charset="0"/>
            </a:rPr>
            <a:t>influence on non-smokers</a:t>
          </a:r>
          <a:endParaRPr lang="vi-VN" sz="3600" kern="1200">
            <a:solidFill>
              <a:sysClr val="windowText" lastClr="000000"/>
            </a:solidFill>
            <a:latin typeface="Times New Roman" pitchFamily="18" charset="0"/>
            <a:cs typeface="Times New Roman" pitchFamily="18" charset="0"/>
          </a:endParaRPr>
        </a:p>
      </dsp:txBody>
      <dsp:txXfrm>
        <a:off x="3280119" y="4407569"/>
        <a:ext cx="2377587" cy="1127684"/>
      </dsp:txXfrm>
    </dsp:sp>
    <dsp:sp modelId="{24BE3B28-7123-4CDA-8283-3F2AC8E48B81}">
      <dsp:nvSpPr>
        <dsp:cNvPr id="0" name=""/>
        <dsp:cNvSpPr/>
      </dsp:nvSpPr>
      <dsp:spPr>
        <a:xfrm rot="10800000">
          <a:off x="2294020" y="2879903"/>
          <a:ext cx="315092" cy="31393"/>
        </a:xfrm>
        <a:custGeom>
          <a:avLst/>
          <a:gdLst/>
          <a:ahLst/>
          <a:cxnLst/>
          <a:rect l="0" t="0" r="0" b="0"/>
          <a:pathLst>
            <a:path>
              <a:moveTo>
                <a:pt x="0" y="15696"/>
              </a:moveTo>
              <a:lnTo>
                <a:pt x="315092" y="15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rot="10800000">
        <a:off x="2443689" y="2887722"/>
        <a:ext cx="15754" cy="15754"/>
      </dsp:txXfrm>
    </dsp:sp>
    <dsp:sp modelId="{B7A14597-84E4-4F4D-8D91-648F1B3438F7}">
      <dsp:nvSpPr>
        <dsp:cNvPr id="0" name=""/>
        <dsp:cNvSpPr/>
      </dsp:nvSpPr>
      <dsp:spPr>
        <a:xfrm>
          <a:off x="0" y="2098206"/>
          <a:ext cx="2294020" cy="1594786"/>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solidFill>
                <a:sysClr val="windowText" lastClr="000000"/>
              </a:solidFill>
              <a:latin typeface="Times New Roman" pitchFamily="18" charset="0"/>
              <a:cs typeface="Times New Roman" pitchFamily="18" charset="0"/>
            </a:rPr>
            <a:t>fires</a:t>
          </a:r>
          <a:endParaRPr lang="vi-VN" sz="3600" kern="1200">
            <a:solidFill>
              <a:sysClr val="windowText" lastClr="000000"/>
            </a:solidFill>
            <a:latin typeface="Times New Roman" pitchFamily="18" charset="0"/>
            <a:cs typeface="Times New Roman" pitchFamily="18" charset="0"/>
          </a:endParaRPr>
        </a:p>
      </dsp:txBody>
      <dsp:txXfrm>
        <a:off x="335951" y="2331757"/>
        <a:ext cx="1622118" cy="11276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812516" y="2098428"/>
          <a:ext cx="3718566" cy="1594343"/>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kern="1200">
              <a:solidFill>
                <a:sysClr val="windowText" lastClr="000000"/>
              </a:solidFill>
              <a:latin typeface="Times New Roman" pitchFamily="18" charset="0"/>
              <a:cs typeface="Times New Roman" pitchFamily="18" charset="0"/>
            </a:rPr>
            <a:t>Owning a car</a:t>
          </a:r>
          <a:endParaRPr lang="vi-VN" sz="3200" b="0" kern="1200">
            <a:solidFill>
              <a:sysClr val="windowText" lastClr="000000"/>
            </a:solidFill>
            <a:latin typeface="Times New Roman" pitchFamily="18" charset="0"/>
            <a:cs typeface="Times New Roman" pitchFamily="18" charset="0"/>
          </a:endParaRPr>
        </a:p>
      </dsp:txBody>
      <dsp:txXfrm>
        <a:off x="3357087" y="2331914"/>
        <a:ext cx="2629424" cy="1127371"/>
      </dsp:txXfrm>
    </dsp:sp>
    <dsp:sp modelId="{924DF413-FC3D-42D3-97E3-65F94B5794A9}">
      <dsp:nvSpPr>
        <dsp:cNvPr id="0" name=""/>
        <dsp:cNvSpPr/>
      </dsp:nvSpPr>
      <dsp:spPr>
        <a:xfrm rot="16200000">
          <a:off x="4430908" y="1842101"/>
          <a:ext cx="481783" cy="30870"/>
        </a:xfrm>
        <a:custGeom>
          <a:avLst/>
          <a:gdLst/>
          <a:ahLst/>
          <a:cxnLst/>
          <a:rect l="0" t="0" r="0" b="0"/>
          <a:pathLst>
            <a:path>
              <a:moveTo>
                <a:pt x="0" y="15435"/>
              </a:moveTo>
              <a:lnTo>
                <a:pt x="481783" y="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659755" y="1845491"/>
        <a:ext cx="24089" cy="24089"/>
      </dsp:txXfrm>
    </dsp:sp>
    <dsp:sp modelId="{979716EE-4764-4034-A0F8-6686A62A6BE6}">
      <dsp:nvSpPr>
        <dsp:cNvPr id="0" name=""/>
        <dsp:cNvSpPr/>
      </dsp:nvSpPr>
      <dsp:spPr>
        <a:xfrm>
          <a:off x="3171395" y="22301"/>
          <a:ext cx="3000809" cy="1594343"/>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cs typeface="Times New Roman" pitchFamily="18" charset="0"/>
            </a:rPr>
            <a:t>air pollution</a:t>
          </a:r>
          <a:endParaRPr lang="vi-VN" sz="3200" kern="1200">
            <a:solidFill>
              <a:sysClr val="windowText" lastClr="000000"/>
            </a:solidFill>
            <a:latin typeface="Times New Roman" pitchFamily="18" charset="0"/>
            <a:cs typeface="Times New Roman" pitchFamily="18" charset="0"/>
          </a:endParaRPr>
        </a:p>
      </dsp:txBody>
      <dsp:txXfrm>
        <a:off x="3610853" y="255787"/>
        <a:ext cx="2121893" cy="1127371"/>
      </dsp:txXfrm>
    </dsp:sp>
    <dsp:sp modelId="{244BAE3C-7984-44F7-BD08-D17A2AABECCB}">
      <dsp:nvSpPr>
        <dsp:cNvPr id="0" name=""/>
        <dsp:cNvSpPr/>
      </dsp:nvSpPr>
      <dsp:spPr>
        <a:xfrm rot="75540">
          <a:off x="6528577" y="2927228"/>
          <a:ext cx="569414" cy="30870"/>
        </a:xfrm>
        <a:custGeom>
          <a:avLst/>
          <a:gdLst/>
          <a:ahLst/>
          <a:cxnLst/>
          <a:rect l="0" t="0" r="0" b="0"/>
          <a:pathLst>
            <a:path>
              <a:moveTo>
                <a:pt x="0" y="15435"/>
              </a:moveTo>
              <a:lnTo>
                <a:pt x="569414" y="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6799048" y="2928428"/>
        <a:ext cx="28470" cy="28470"/>
      </dsp:txXfrm>
    </dsp:sp>
    <dsp:sp modelId="{9D73D524-48FA-4301-B74B-32E4F3649734}">
      <dsp:nvSpPr>
        <dsp:cNvPr id="0" name=""/>
        <dsp:cNvSpPr/>
      </dsp:nvSpPr>
      <dsp:spPr>
        <a:xfrm>
          <a:off x="7097417" y="2175900"/>
          <a:ext cx="2198982" cy="1594343"/>
        </a:xfrm>
        <a:prstGeom prst="ellipse">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cs typeface="Times New Roman" pitchFamily="18" charset="0"/>
            </a:rPr>
            <a:t>[Your own idea]</a:t>
          </a:r>
          <a:endParaRPr lang="vi-VN" sz="3200" kern="1200">
            <a:solidFill>
              <a:sysClr val="windowText" lastClr="000000"/>
            </a:solidFill>
            <a:latin typeface="Times New Roman" pitchFamily="18" charset="0"/>
            <a:cs typeface="Times New Roman" pitchFamily="18" charset="0"/>
          </a:endParaRPr>
        </a:p>
      </dsp:txBody>
      <dsp:txXfrm>
        <a:off x="7419450" y="2409386"/>
        <a:ext cx="1554916" cy="1127371"/>
      </dsp:txXfrm>
    </dsp:sp>
    <dsp:sp modelId="{C4CBAB34-FAC9-4821-81C4-CD32B5E6F5F1}">
      <dsp:nvSpPr>
        <dsp:cNvPr id="0" name=""/>
        <dsp:cNvSpPr/>
      </dsp:nvSpPr>
      <dsp:spPr>
        <a:xfrm rot="5400000">
          <a:off x="4430908" y="3918228"/>
          <a:ext cx="481783" cy="30870"/>
        </a:xfrm>
        <a:custGeom>
          <a:avLst/>
          <a:gdLst/>
          <a:ahLst/>
          <a:cxnLst/>
          <a:rect l="0" t="0" r="0" b="0"/>
          <a:pathLst>
            <a:path>
              <a:moveTo>
                <a:pt x="0" y="15435"/>
              </a:moveTo>
              <a:lnTo>
                <a:pt x="481783" y="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4659755" y="3921618"/>
        <a:ext cx="24089" cy="24089"/>
      </dsp:txXfrm>
    </dsp:sp>
    <dsp:sp modelId="{C4B7B976-03DB-40A2-83C6-73CB93B3767E}">
      <dsp:nvSpPr>
        <dsp:cNvPr id="0" name=""/>
        <dsp:cNvSpPr/>
      </dsp:nvSpPr>
      <dsp:spPr>
        <a:xfrm>
          <a:off x="2991059" y="4174555"/>
          <a:ext cx="3361481" cy="1594343"/>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cs typeface="Times New Roman" pitchFamily="18" charset="0"/>
            </a:rPr>
            <a:t>cost of fuel consumption</a:t>
          </a:r>
          <a:endParaRPr lang="vi-VN" sz="3200" kern="1200">
            <a:solidFill>
              <a:sysClr val="windowText" lastClr="000000"/>
            </a:solidFill>
            <a:latin typeface="Times New Roman" pitchFamily="18" charset="0"/>
            <a:cs typeface="Times New Roman" pitchFamily="18" charset="0"/>
          </a:endParaRPr>
        </a:p>
      </dsp:txBody>
      <dsp:txXfrm>
        <a:off x="3483336" y="4408041"/>
        <a:ext cx="2376927" cy="1127371"/>
      </dsp:txXfrm>
    </dsp:sp>
    <dsp:sp modelId="{24BE3B28-7123-4CDA-8283-3F2AC8E48B81}">
      <dsp:nvSpPr>
        <dsp:cNvPr id="0" name=""/>
        <dsp:cNvSpPr/>
      </dsp:nvSpPr>
      <dsp:spPr>
        <a:xfrm rot="10800000">
          <a:off x="2293383" y="2880164"/>
          <a:ext cx="519133" cy="30870"/>
        </a:xfrm>
        <a:custGeom>
          <a:avLst/>
          <a:gdLst/>
          <a:ahLst/>
          <a:cxnLst/>
          <a:rect l="0" t="0" r="0" b="0"/>
          <a:pathLst>
            <a:path>
              <a:moveTo>
                <a:pt x="0" y="15435"/>
              </a:moveTo>
              <a:lnTo>
                <a:pt x="519133" y="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rot="10800000">
        <a:off x="2539971" y="2882621"/>
        <a:ext cx="25956" cy="25956"/>
      </dsp:txXfrm>
    </dsp:sp>
    <dsp:sp modelId="{B7A14597-84E4-4F4D-8D91-648F1B3438F7}">
      <dsp:nvSpPr>
        <dsp:cNvPr id="0" name=""/>
        <dsp:cNvSpPr/>
      </dsp:nvSpPr>
      <dsp:spPr>
        <a:xfrm>
          <a:off x="0" y="2098428"/>
          <a:ext cx="2293383" cy="1594343"/>
        </a:xfrm>
        <a:prstGeom prst="ellipse">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cs typeface="Times New Roman" pitchFamily="18" charset="0"/>
            </a:rPr>
            <a:t>noise pollution</a:t>
          </a:r>
          <a:endParaRPr lang="vi-VN" sz="3200" kern="1200">
            <a:solidFill>
              <a:sysClr val="windowText" lastClr="000000"/>
            </a:solidFill>
            <a:latin typeface="Times New Roman" pitchFamily="18" charset="0"/>
            <a:cs typeface="Times New Roman" pitchFamily="18" charset="0"/>
          </a:endParaRPr>
        </a:p>
      </dsp:txBody>
      <dsp:txXfrm>
        <a:off x="335858" y="2331914"/>
        <a:ext cx="1621667" cy="1127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AFBCA-3FD6-A74D-AC63-F57711F9B772}">
      <dsp:nvSpPr>
        <dsp:cNvPr id="0" name=""/>
        <dsp:cNvSpPr/>
      </dsp:nvSpPr>
      <dsp:spPr>
        <a:xfrm>
          <a:off x="3047994" y="1447809"/>
          <a:ext cx="2213516" cy="1241679"/>
        </a:xfrm>
        <a:prstGeom prst="roundRect">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b="1" kern="1200"/>
            <a:t>Choosing a job</a:t>
          </a:r>
          <a:endParaRPr lang="en-US" sz="3300" kern="1200">
            <a:latin typeface="Calibri"/>
            <a:ea typeface="+mn-ea"/>
            <a:cs typeface="+mn-cs"/>
          </a:endParaRPr>
        </a:p>
      </dsp:txBody>
      <dsp:txXfrm>
        <a:off x="3108608" y="1508423"/>
        <a:ext cx="2092288" cy="1120451"/>
      </dsp:txXfrm>
    </dsp:sp>
    <dsp:sp modelId="{D9888AAB-9804-FD49-81D7-73DAAA821BA1}">
      <dsp:nvSpPr>
        <dsp:cNvPr id="0" name=""/>
        <dsp:cNvSpPr/>
      </dsp:nvSpPr>
      <dsp:spPr>
        <a:xfrm rot="15850511">
          <a:off x="3756371" y="1145203"/>
          <a:ext cx="608352" cy="0"/>
        </a:xfrm>
        <a:custGeom>
          <a:avLst/>
          <a:gdLst/>
          <a:ahLst/>
          <a:cxnLst/>
          <a:rect l="0" t="0" r="0" b="0"/>
          <a:pathLst>
            <a:path>
              <a:moveTo>
                <a:pt x="0" y="0"/>
              </a:moveTo>
              <a:lnTo>
                <a:pt x="329453"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6AF2B-E29D-A94C-8B8A-3A796EC2D0C4}">
      <dsp:nvSpPr>
        <dsp:cNvPr id="0" name=""/>
        <dsp:cNvSpPr/>
      </dsp:nvSpPr>
      <dsp:spPr>
        <a:xfrm>
          <a:off x="2644669" y="-15623"/>
          <a:ext cx="2682467" cy="858222"/>
        </a:xfrm>
        <a:prstGeom prst="roundRect">
          <a:avLst/>
        </a:prstGeom>
        <a:gradFill rotWithShape="0">
          <a:gsLst>
            <a:gs pos="0">
              <a:schemeClr val="accent1">
                <a:shade val="50000"/>
                <a:hueOff val="144575"/>
                <a:satOff val="-3024"/>
                <a:lumOff val="16825"/>
                <a:alphaOff val="0"/>
                <a:tint val="50000"/>
                <a:satMod val="300000"/>
              </a:schemeClr>
            </a:gs>
            <a:gs pos="35000">
              <a:schemeClr val="accent1">
                <a:shade val="50000"/>
                <a:hueOff val="144575"/>
                <a:satOff val="-3024"/>
                <a:lumOff val="16825"/>
                <a:alphaOff val="0"/>
                <a:tint val="37000"/>
                <a:satMod val="300000"/>
              </a:schemeClr>
            </a:gs>
            <a:gs pos="100000">
              <a:schemeClr val="accent1">
                <a:shade val="50000"/>
                <a:hueOff val="144575"/>
                <a:satOff val="-3024"/>
                <a:lumOff val="168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a:t>Interests/Hobbies</a:t>
          </a:r>
          <a:endParaRPr lang="en-US" sz="2600" kern="1200">
            <a:latin typeface="Calibri"/>
            <a:ea typeface="+mn-ea"/>
            <a:cs typeface="+mn-cs"/>
          </a:endParaRPr>
        </a:p>
      </dsp:txBody>
      <dsp:txXfrm>
        <a:off x="2686564" y="26272"/>
        <a:ext cx="2598677" cy="774432"/>
      </dsp:txXfrm>
    </dsp:sp>
    <dsp:sp modelId="{EA5A1E79-D0F8-B845-899A-043EE1B7DFD5}">
      <dsp:nvSpPr>
        <dsp:cNvPr id="0" name=""/>
        <dsp:cNvSpPr/>
      </dsp:nvSpPr>
      <dsp:spPr>
        <a:xfrm rot="138838">
          <a:off x="5261459" y="2115911"/>
          <a:ext cx="125811" cy="0"/>
        </a:xfrm>
        <a:custGeom>
          <a:avLst/>
          <a:gdLst/>
          <a:ahLst/>
          <a:cxnLst/>
          <a:rect l="0" t="0" r="0" b="0"/>
          <a:pathLst>
            <a:path>
              <a:moveTo>
                <a:pt x="0" y="0"/>
              </a:moveTo>
              <a:lnTo>
                <a:pt x="17648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99606-3C65-4340-A136-B4F2DF53A42D}">
      <dsp:nvSpPr>
        <dsp:cNvPr id="0" name=""/>
        <dsp:cNvSpPr/>
      </dsp:nvSpPr>
      <dsp:spPr>
        <a:xfrm>
          <a:off x="5387219" y="1824056"/>
          <a:ext cx="3299580" cy="722119"/>
        </a:xfrm>
        <a:prstGeom prst="roundRect">
          <a:avLst/>
        </a:prstGeom>
        <a:gradFill rotWithShape="0">
          <a:gsLst>
            <a:gs pos="0">
              <a:schemeClr val="accent1">
                <a:shade val="50000"/>
                <a:hueOff val="289149"/>
                <a:satOff val="-6048"/>
                <a:lumOff val="33650"/>
                <a:alphaOff val="0"/>
                <a:tint val="50000"/>
                <a:satMod val="300000"/>
              </a:schemeClr>
            </a:gs>
            <a:gs pos="35000">
              <a:schemeClr val="accent1">
                <a:shade val="50000"/>
                <a:hueOff val="289149"/>
                <a:satOff val="-6048"/>
                <a:lumOff val="33650"/>
                <a:alphaOff val="0"/>
                <a:tint val="37000"/>
                <a:satMod val="300000"/>
              </a:schemeClr>
            </a:gs>
            <a:gs pos="100000">
              <a:schemeClr val="accent1">
                <a:shade val="50000"/>
                <a:hueOff val="289149"/>
                <a:satOff val="-6048"/>
                <a:lumOff val="336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kern="1200">
              <a:latin typeface="Calibri"/>
              <a:ea typeface="+mn-ea"/>
              <a:cs typeface="+mn-cs"/>
            </a:rPr>
            <a:t>[your own ideas]</a:t>
          </a:r>
        </a:p>
      </dsp:txBody>
      <dsp:txXfrm>
        <a:off x="5422470" y="1859307"/>
        <a:ext cx="3229078" cy="651617"/>
      </dsp:txXfrm>
    </dsp:sp>
    <dsp:sp modelId="{04A9FE73-80C4-5148-9739-B947516CA49D}">
      <dsp:nvSpPr>
        <dsp:cNvPr id="0" name=""/>
        <dsp:cNvSpPr/>
      </dsp:nvSpPr>
      <dsp:spPr>
        <a:xfrm rot="6452996">
          <a:off x="3551946" y="2987245"/>
          <a:ext cx="624585" cy="0"/>
        </a:xfrm>
        <a:custGeom>
          <a:avLst/>
          <a:gdLst/>
          <a:ahLst/>
          <a:cxnLst/>
          <a:rect l="0" t="0" r="0" b="0"/>
          <a:pathLst>
            <a:path>
              <a:moveTo>
                <a:pt x="0" y="0"/>
              </a:moveTo>
              <a:lnTo>
                <a:pt x="333046"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25347-0806-4D45-B1CF-1634F80C5264}">
      <dsp:nvSpPr>
        <dsp:cNvPr id="0" name=""/>
        <dsp:cNvSpPr/>
      </dsp:nvSpPr>
      <dsp:spPr>
        <a:xfrm>
          <a:off x="2450301" y="3285002"/>
          <a:ext cx="2364538" cy="869552"/>
        </a:xfrm>
        <a:prstGeom prst="roundRect">
          <a:avLst/>
        </a:prstGeom>
        <a:gradFill rotWithShape="0">
          <a:gsLst>
            <a:gs pos="0">
              <a:schemeClr val="accent1">
                <a:shade val="50000"/>
                <a:hueOff val="289149"/>
                <a:satOff val="-6048"/>
                <a:lumOff val="33650"/>
                <a:alphaOff val="0"/>
                <a:tint val="50000"/>
                <a:satMod val="300000"/>
              </a:schemeClr>
            </a:gs>
            <a:gs pos="35000">
              <a:schemeClr val="accent1">
                <a:shade val="50000"/>
                <a:hueOff val="289149"/>
                <a:satOff val="-6048"/>
                <a:lumOff val="33650"/>
                <a:alphaOff val="0"/>
                <a:tint val="37000"/>
                <a:satMod val="300000"/>
              </a:schemeClr>
            </a:gs>
            <a:gs pos="100000">
              <a:schemeClr val="accent1">
                <a:shade val="50000"/>
                <a:hueOff val="289149"/>
                <a:satOff val="-6048"/>
                <a:lumOff val="336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a:t>Working </a:t>
          </a:r>
          <a:r>
            <a:rPr lang="en-US" sz="2300" kern="1200" smtClean="0"/>
            <a:t>environment</a:t>
          </a:r>
          <a:endParaRPr lang="en-US" sz="2300" kern="1200">
            <a:latin typeface="Calibri"/>
            <a:ea typeface="+mn-ea"/>
            <a:cs typeface="+mn-cs"/>
          </a:endParaRPr>
        </a:p>
      </dsp:txBody>
      <dsp:txXfrm>
        <a:off x="2492749" y="3327450"/>
        <a:ext cx="2279642" cy="784656"/>
      </dsp:txXfrm>
    </dsp:sp>
    <dsp:sp modelId="{3A01C6CA-0031-D54B-8BF5-7F303B0363D5}">
      <dsp:nvSpPr>
        <dsp:cNvPr id="0" name=""/>
        <dsp:cNvSpPr/>
      </dsp:nvSpPr>
      <dsp:spPr>
        <a:xfrm rot="11230847">
          <a:off x="2272648" y="1880560"/>
          <a:ext cx="778398" cy="0"/>
        </a:xfrm>
        <a:custGeom>
          <a:avLst/>
          <a:gdLst/>
          <a:ahLst/>
          <a:cxnLst/>
          <a:rect l="0" t="0" r="0" b="0"/>
          <a:pathLst>
            <a:path>
              <a:moveTo>
                <a:pt x="0" y="0"/>
              </a:moveTo>
              <a:lnTo>
                <a:pt x="35220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3BDEA-187A-2E45-9346-E53D6EF26F2C}">
      <dsp:nvSpPr>
        <dsp:cNvPr id="0" name=""/>
        <dsp:cNvSpPr/>
      </dsp:nvSpPr>
      <dsp:spPr>
        <a:xfrm>
          <a:off x="95725" y="1402170"/>
          <a:ext cx="2179976" cy="584826"/>
        </a:xfrm>
        <a:prstGeom prst="roundRect">
          <a:avLst/>
        </a:prstGeom>
        <a:gradFill rotWithShape="0">
          <a:gsLst>
            <a:gs pos="0">
              <a:schemeClr val="accent1">
                <a:shade val="50000"/>
                <a:hueOff val="144575"/>
                <a:satOff val="-3024"/>
                <a:lumOff val="16825"/>
                <a:alphaOff val="0"/>
                <a:tint val="50000"/>
                <a:satMod val="300000"/>
              </a:schemeClr>
            </a:gs>
            <a:gs pos="35000">
              <a:schemeClr val="accent1">
                <a:shade val="50000"/>
                <a:hueOff val="144575"/>
                <a:satOff val="-3024"/>
                <a:lumOff val="16825"/>
                <a:alphaOff val="0"/>
                <a:tint val="37000"/>
                <a:satMod val="300000"/>
              </a:schemeClr>
            </a:gs>
            <a:gs pos="100000">
              <a:schemeClr val="accent1">
                <a:shade val="50000"/>
                <a:hueOff val="144575"/>
                <a:satOff val="-3024"/>
                <a:lumOff val="168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a:t>Money</a:t>
          </a:r>
          <a:endParaRPr lang="en-US" sz="2700" kern="1200">
            <a:latin typeface="Calibri"/>
            <a:ea typeface="+mn-ea"/>
            <a:cs typeface="+mn-cs"/>
          </a:endParaRPr>
        </a:p>
      </dsp:txBody>
      <dsp:txXfrm>
        <a:off x="124274" y="1430719"/>
        <a:ext cx="2122878" cy="5277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477304" y="2362449"/>
          <a:ext cx="2931283" cy="1504528"/>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a:solidFill>
                <a:srgbClr val="FF0000"/>
              </a:solidFill>
              <a:latin typeface="Times New Roman" pitchFamily="18" charset="0"/>
              <a:ea typeface="+mn-ea"/>
              <a:cs typeface="Times New Roman" pitchFamily="18" charset="0"/>
            </a:rPr>
            <a:t>benefits of going jogging</a:t>
          </a:r>
          <a:endParaRPr lang="vi-VN" sz="2800" b="1" kern="1200">
            <a:solidFill>
              <a:srgbClr val="FF0000"/>
            </a:solidFill>
            <a:latin typeface="Times New Roman" pitchFamily="18" charset="0"/>
            <a:ea typeface="+mn-ea"/>
            <a:cs typeface="Times New Roman" pitchFamily="18" charset="0"/>
          </a:endParaRPr>
        </a:p>
      </dsp:txBody>
      <dsp:txXfrm>
        <a:off x="2906580" y="2582782"/>
        <a:ext cx="2072731" cy="1063862"/>
      </dsp:txXfrm>
    </dsp:sp>
    <dsp:sp modelId="{924DF413-FC3D-42D3-97E3-65F94B5794A9}">
      <dsp:nvSpPr>
        <dsp:cNvPr id="0" name=""/>
        <dsp:cNvSpPr/>
      </dsp:nvSpPr>
      <dsp:spPr>
        <a:xfrm rot="16542414">
          <a:off x="3725153" y="2021953"/>
          <a:ext cx="650418" cy="35771"/>
        </a:xfrm>
        <a:custGeom>
          <a:avLst/>
          <a:gdLst/>
          <a:ahLst/>
          <a:cxnLst/>
          <a:rect l="0" t="0" r="0" b="0"/>
          <a:pathLst>
            <a:path>
              <a:moveTo>
                <a:pt x="0" y="12128"/>
              </a:moveTo>
              <a:lnTo>
                <a:pt x="25102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034102" y="2023579"/>
        <a:ext cx="32520" cy="32520"/>
      </dsp:txXfrm>
    </dsp:sp>
    <dsp:sp modelId="{979716EE-4764-4034-A0F8-6686A62A6BE6}">
      <dsp:nvSpPr>
        <dsp:cNvPr id="0" name=""/>
        <dsp:cNvSpPr/>
      </dsp:nvSpPr>
      <dsp:spPr>
        <a:xfrm>
          <a:off x="1514201" y="5497"/>
          <a:ext cx="5307918" cy="1711188"/>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i="0" kern="1200">
              <a:solidFill>
                <a:sysClr val="windowText" lastClr="000000"/>
              </a:solidFill>
              <a:latin typeface="Times New Roman" pitchFamily="18" charset="0"/>
              <a:cs typeface="Times New Roman" pitchFamily="18" charset="0"/>
            </a:rPr>
            <a:t>Improves Bone Strength</a:t>
          </a:r>
          <a:endParaRPr lang="vi-VN" sz="3200" kern="1200">
            <a:solidFill>
              <a:sysClr val="windowText" lastClr="000000"/>
            </a:solidFill>
            <a:latin typeface="Times New Roman" pitchFamily="18" charset="0"/>
            <a:ea typeface="+mn-ea"/>
            <a:cs typeface="Times New Roman" pitchFamily="18" charset="0"/>
          </a:endParaRPr>
        </a:p>
      </dsp:txBody>
      <dsp:txXfrm>
        <a:off x="2291528" y="256095"/>
        <a:ext cx="3753264" cy="1209992"/>
      </dsp:txXfrm>
    </dsp:sp>
    <dsp:sp modelId="{244BAE3C-7984-44F7-BD08-D17A2AABECCB}">
      <dsp:nvSpPr>
        <dsp:cNvPr id="0" name=""/>
        <dsp:cNvSpPr/>
      </dsp:nvSpPr>
      <dsp:spPr>
        <a:xfrm rot="28574">
          <a:off x="5408389" y="3110343"/>
          <a:ext cx="321228" cy="35771"/>
        </a:xfrm>
        <a:custGeom>
          <a:avLst/>
          <a:gdLst/>
          <a:ahLst/>
          <a:cxnLst/>
          <a:rect l="0" t="0" r="0" b="0"/>
          <a:pathLst>
            <a:path>
              <a:moveTo>
                <a:pt x="0" y="12128"/>
              </a:moveTo>
              <a:lnTo>
                <a:pt x="411528"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5560973" y="3120198"/>
        <a:ext cx="16061" cy="16061"/>
      </dsp:txXfrm>
    </dsp:sp>
    <dsp:sp modelId="{9D73D524-48FA-4301-B74B-32E4F3649734}">
      <dsp:nvSpPr>
        <dsp:cNvPr id="0" name=""/>
        <dsp:cNvSpPr/>
      </dsp:nvSpPr>
      <dsp:spPr>
        <a:xfrm>
          <a:off x="5729471" y="2285943"/>
          <a:ext cx="2881128" cy="1711188"/>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ea typeface="+mn-ea"/>
              <a:cs typeface="Times New Roman" pitchFamily="18" charset="0"/>
            </a:rPr>
            <a:t>[Your own idea]</a:t>
          </a:r>
          <a:endParaRPr lang="vi-VN" sz="3200" kern="1200">
            <a:solidFill>
              <a:sysClr val="windowText" lastClr="000000"/>
            </a:solidFill>
            <a:latin typeface="Times New Roman" pitchFamily="18" charset="0"/>
            <a:ea typeface="+mn-ea"/>
            <a:cs typeface="Times New Roman" pitchFamily="18" charset="0"/>
          </a:endParaRPr>
        </a:p>
      </dsp:txBody>
      <dsp:txXfrm>
        <a:off x="6151402" y="2536541"/>
        <a:ext cx="2037266" cy="1209992"/>
      </dsp:txXfrm>
    </dsp:sp>
    <dsp:sp modelId="{C4CBAB34-FAC9-4821-81C4-CD32B5E6F5F1}">
      <dsp:nvSpPr>
        <dsp:cNvPr id="0" name=""/>
        <dsp:cNvSpPr/>
      </dsp:nvSpPr>
      <dsp:spPr>
        <a:xfrm rot="5048726">
          <a:off x="3753412" y="4143345"/>
          <a:ext cx="593682" cy="35771"/>
        </a:xfrm>
        <a:custGeom>
          <a:avLst/>
          <a:gdLst/>
          <a:ahLst/>
          <a:cxnLst/>
          <a:rect l="0" t="0" r="0" b="0"/>
          <a:pathLst>
            <a:path>
              <a:moveTo>
                <a:pt x="0" y="12128"/>
              </a:moveTo>
              <a:lnTo>
                <a:pt x="193889"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035412" y="4146389"/>
        <a:ext cx="29684" cy="29684"/>
      </dsp:txXfrm>
    </dsp:sp>
    <dsp:sp modelId="{C4B7B976-03DB-40A2-83C6-73CB93B3767E}">
      <dsp:nvSpPr>
        <dsp:cNvPr id="0" name=""/>
        <dsp:cNvSpPr/>
      </dsp:nvSpPr>
      <dsp:spPr>
        <a:xfrm>
          <a:off x="2364243" y="4455514"/>
          <a:ext cx="3607835" cy="1711188"/>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a:solidFill>
                <a:sysClr val="windowText" lastClr="000000"/>
              </a:solidFill>
              <a:latin typeface="Times New Roman" pitchFamily="18" charset="0"/>
              <a:ea typeface="+mn-ea"/>
              <a:cs typeface="Times New Roman" pitchFamily="18" charset="0"/>
            </a:rPr>
            <a:t>weary</a:t>
          </a:r>
          <a:endParaRPr lang="vi-VN" sz="3200" kern="1200">
            <a:solidFill>
              <a:sysClr val="windowText" lastClr="000000"/>
            </a:solidFill>
            <a:latin typeface="Times New Roman" pitchFamily="18" charset="0"/>
            <a:ea typeface="+mn-ea"/>
            <a:cs typeface="Times New Roman" pitchFamily="18" charset="0"/>
          </a:endParaRPr>
        </a:p>
      </dsp:txBody>
      <dsp:txXfrm>
        <a:off x="2892598" y="4706112"/>
        <a:ext cx="2551125" cy="1209992"/>
      </dsp:txXfrm>
    </dsp:sp>
    <dsp:sp modelId="{24BE3B28-7123-4CDA-8283-3F2AC8E48B81}">
      <dsp:nvSpPr>
        <dsp:cNvPr id="0" name=""/>
        <dsp:cNvSpPr/>
      </dsp:nvSpPr>
      <dsp:spPr>
        <a:xfrm rot="10903715">
          <a:off x="2330486" y="3050420"/>
          <a:ext cx="149378" cy="35771"/>
        </a:xfrm>
        <a:custGeom>
          <a:avLst/>
          <a:gdLst/>
          <a:ahLst/>
          <a:cxnLst/>
          <a:rect l="0" t="0" r="0" b="0"/>
          <a:pathLst>
            <a:path>
              <a:moveTo>
                <a:pt x="0" y="12128"/>
              </a:moveTo>
              <a:lnTo>
                <a:pt x="29344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rot="10800000">
        <a:off x="2401441" y="3064571"/>
        <a:ext cx="7468" cy="7468"/>
      </dsp:txXfrm>
    </dsp:sp>
    <dsp:sp modelId="{B7A14597-84E4-4F4D-8D91-648F1B3438F7}">
      <dsp:nvSpPr>
        <dsp:cNvPr id="0" name=""/>
        <dsp:cNvSpPr/>
      </dsp:nvSpPr>
      <dsp:spPr>
        <a:xfrm>
          <a:off x="0" y="2438401"/>
          <a:ext cx="2332572" cy="1185032"/>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i="0" kern="1200">
              <a:solidFill>
                <a:sysClr val="windowText" lastClr="000000"/>
              </a:solidFill>
              <a:latin typeface="Times New Roman" pitchFamily="18" charset="0"/>
              <a:cs typeface="Times New Roman" pitchFamily="18" charset="0"/>
            </a:rPr>
            <a:t>Keeps the Mind Healthy</a:t>
          </a:r>
          <a:endParaRPr lang="vi-VN" sz="3200" kern="1200">
            <a:solidFill>
              <a:sysClr val="windowText" lastClr="000000"/>
            </a:solidFill>
            <a:latin typeface="Times New Roman" pitchFamily="18" charset="0"/>
            <a:ea typeface="+mn-ea"/>
            <a:cs typeface="Times New Roman" pitchFamily="18" charset="0"/>
          </a:endParaRPr>
        </a:p>
      </dsp:txBody>
      <dsp:txXfrm>
        <a:off x="341597" y="2611945"/>
        <a:ext cx="1649378" cy="83794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1ECE4C-BB6B-48A6-985E-354ED224DABB}" type="datetimeFigureOut">
              <a:rPr lang="en-US" smtClean="0"/>
              <a:t>06//12/2020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115615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ECE4C-BB6B-48A6-985E-354ED224DABB}" type="datetimeFigureOut">
              <a:rPr lang="en-US" smtClean="0"/>
              <a:t>06//12/2020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180926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ECE4C-BB6B-48A6-985E-354ED224DABB}" type="datetimeFigureOut">
              <a:rPr lang="en-US" smtClean="0"/>
              <a:t>06//12/2020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128195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ECE4C-BB6B-48A6-985E-354ED224DABB}" type="datetimeFigureOut">
              <a:rPr lang="en-US" smtClean="0"/>
              <a:t>06//12/2020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29539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1ECE4C-BB6B-48A6-985E-354ED224DABB}" type="datetimeFigureOut">
              <a:rPr lang="en-US" smtClean="0"/>
              <a:t>06//12/2020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33386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1ECE4C-BB6B-48A6-985E-354ED224DABB}" type="datetimeFigureOut">
              <a:rPr lang="en-US" smtClean="0"/>
              <a:t>06//12/2020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86717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1ECE4C-BB6B-48A6-985E-354ED224DABB}" type="datetimeFigureOut">
              <a:rPr lang="en-US" smtClean="0"/>
              <a:t>06//12/2020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415939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1ECE4C-BB6B-48A6-985E-354ED224DABB}" type="datetimeFigureOut">
              <a:rPr lang="en-US" smtClean="0"/>
              <a:t>06//12/2020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43621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ECE4C-BB6B-48A6-985E-354ED224DABB}" type="datetimeFigureOut">
              <a:rPr lang="en-US" smtClean="0"/>
              <a:t>06//12/2020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353337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ECE4C-BB6B-48A6-985E-354ED224DABB}" type="datetimeFigureOut">
              <a:rPr lang="en-US" smtClean="0"/>
              <a:t>06//12/2020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285145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ECE4C-BB6B-48A6-985E-354ED224DABB}" type="datetimeFigureOut">
              <a:rPr lang="en-US" smtClean="0"/>
              <a:t>06//12/2020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1DBC-2A76-4B68-A0EF-63D0F25E6150}" type="slidenum">
              <a:rPr lang="en-US" smtClean="0"/>
              <a:t>‹#›</a:t>
            </a:fld>
            <a:endParaRPr lang="en-US"/>
          </a:p>
        </p:txBody>
      </p:sp>
    </p:spTree>
    <p:extLst>
      <p:ext uri="{BB962C8B-B14F-4D97-AF65-F5344CB8AC3E}">
        <p14:creationId xmlns:p14="http://schemas.microsoft.com/office/powerpoint/2010/main" val="370786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ECE4C-BB6B-48A6-985E-354ED224DABB}" type="datetimeFigureOut">
              <a:rPr lang="en-US" smtClean="0"/>
              <a:t>06//12/2020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91DBC-2A76-4B68-A0EF-63D0F25E6150}" type="slidenum">
              <a:rPr lang="en-US" smtClean="0"/>
              <a:t>‹#›</a:t>
            </a:fld>
            <a:endParaRPr lang="en-US"/>
          </a:p>
        </p:txBody>
      </p:sp>
    </p:spTree>
    <p:extLst>
      <p:ext uri="{BB962C8B-B14F-4D97-AF65-F5344CB8AC3E}">
        <p14:creationId xmlns:p14="http://schemas.microsoft.com/office/powerpoint/2010/main" val="2123826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97058" y="2967335"/>
            <a:ext cx="9538124" cy="1200329"/>
          </a:xfrm>
          <a:prstGeom prst="rect">
            <a:avLst/>
          </a:prstGeom>
          <a:noFill/>
        </p:spPr>
        <p:txBody>
          <a:bodyPr wrap="none" lIns="91440" tIns="45720" rIns="91440" bIns="45720">
            <a:spAutoFit/>
          </a:bodyPr>
          <a:lstStyle/>
          <a:p>
            <a:pPr algn="ctr"/>
            <a:r>
              <a:rPr lang="en-US" sz="7200" b="1" cap="all" spc="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SPEAKING TEST</a:t>
            </a:r>
            <a:r>
              <a:rPr lang="en-US" sz="7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3 PARTS</a:t>
            </a:r>
            <a:endParaRPr lang="en-US" sz="7200" b="1" cap="all" spc="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57229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152400" y="228600"/>
            <a:ext cx="1028217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Topic: Reading habit should be encouraged among teenagers.</a:t>
            </a: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p:txBody>
      </p:sp>
      <p:graphicFrame>
        <p:nvGraphicFramePr>
          <p:cNvPr id="5" name="Diagram 4"/>
          <p:cNvGraphicFramePr>
            <a:graphicFrameLocks/>
          </p:cNvGraphicFramePr>
          <p:nvPr>
            <p:extLst>
              <p:ext uri="{D42A27DB-BD31-4B8C-83A1-F6EECF244321}">
                <p14:modId xmlns:p14="http://schemas.microsoft.com/office/powerpoint/2010/main" val="2598678971"/>
              </p:ext>
            </p:extLst>
          </p:nvPr>
        </p:nvGraphicFramePr>
        <p:xfrm>
          <a:off x="228600" y="1447800"/>
          <a:ext cx="8915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00075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410226"/>
              </p:ext>
            </p:extLst>
          </p:nvPr>
        </p:nvGraphicFramePr>
        <p:xfrm>
          <a:off x="-457200" y="609600"/>
          <a:ext cx="9372600" cy="58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053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381000"/>
            <a:ext cx="8686800" cy="6477000"/>
          </a:xfrm>
        </p:spPr>
        <p:txBody>
          <a:bodyPr>
            <a:normAutofit fontScale="85000" lnSpcReduction="20000"/>
          </a:bodyPr>
          <a:lstStyle/>
          <a:p>
            <a:pPr marL="0" indent="0">
              <a:buNone/>
            </a:pPr>
            <a:r>
              <a:rPr lang="en-US" b="1">
                <a:solidFill>
                  <a:srgbClr val="FF0000"/>
                </a:solidFill>
              </a:rPr>
              <a:t>Personally i think/ in my opinion, there are </a:t>
            </a:r>
            <a:r>
              <a:rPr lang="en-US" b="1" smtClean="0">
                <a:solidFill>
                  <a:srgbClr val="FF0000"/>
                </a:solidFill>
              </a:rPr>
              <a:t>four  </a:t>
            </a:r>
            <a:r>
              <a:rPr lang="en-US" b="1">
                <a:solidFill>
                  <a:srgbClr val="FF0000"/>
                </a:solidFill>
              </a:rPr>
              <a:t>main benefits of </a:t>
            </a:r>
            <a:r>
              <a:rPr lang="en-US" b="1" smtClean="0">
                <a:solidFill>
                  <a:srgbClr val="FF0000"/>
                </a:solidFill>
              </a:rPr>
              <a:t>reading books</a:t>
            </a:r>
          </a:p>
          <a:p>
            <a:pPr>
              <a:buFontTx/>
              <a:buChar char="-"/>
            </a:pPr>
            <a:r>
              <a:rPr lang="en-US" smtClean="0"/>
              <a:t>Firstly, it helps you stimulate your mind. Reading book is the best exercise for your mind.</a:t>
            </a:r>
          </a:p>
          <a:p>
            <a:pPr>
              <a:buFontTx/>
              <a:buChar char="-"/>
            </a:pPr>
            <a:r>
              <a:rPr lang="en-US" smtClean="0"/>
              <a:t>Secondly, reading books makes you feel relaxed and reduce stress</a:t>
            </a:r>
          </a:p>
          <a:p>
            <a:pPr>
              <a:buFontTx/>
              <a:buChar char="-"/>
            </a:pPr>
            <a:r>
              <a:rPr lang="en-US" smtClean="0"/>
              <a:t>Thirdly, it is a good way of self-educating. People with good reading habit can set up their own study timetable and follow it strictly.</a:t>
            </a:r>
          </a:p>
          <a:p>
            <a:pPr>
              <a:buFontTx/>
              <a:buChar char="-"/>
            </a:pPr>
            <a:r>
              <a:rPr lang="en-US" sz="3600" b="1" smtClean="0">
                <a:solidFill>
                  <a:srgbClr val="FF0000"/>
                </a:solidFill>
              </a:rPr>
              <a:t>Finally</a:t>
            </a:r>
            <a:r>
              <a:rPr lang="en-US" sz="3600" b="1">
                <a:solidFill>
                  <a:srgbClr val="FF0000"/>
                </a:solidFill>
              </a:rPr>
              <a:t>, it helps them improve their language skills and memories. It helps them read and write well. They can enrich their vocabulary and express their ideas clearly. Besides, reading books helps them have long memory</a:t>
            </a:r>
            <a:r>
              <a:rPr lang="en-US" sz="3600" b="1" smtClean="0">
                <a:solidFill>
                  <a:srgbClr val="FF0000"/>
                </a:solidFill>
              </a:rPr>
              <a:t>. </a:t>
            </a:r>
            <a:r>
              <a:rPr lang="en-US" sz="3600" b="1">
                <a:solidFill>
                  <a:srgbClr val="FF0000"/>
                </a:solidFill>
              </a:rPr>
              <a:t>There is a lot of information in your brain and reading books makes your brain strong with long memory</a:t>
            </a:r>
          </a:p>
          <a:p>
            <a:pPr marL="0" indent="0">
              <a:buNone/>
            </a:pPr>
            <a:endParaRPr lang="en-US" sz="3600"/>
          </a:p>
          <a:p>
            <a:pPr marL="0" indent="0">
              <a:buNone/>
            </a:pPr>
            <a:endParaRPr lang="en-US"/>
          </a:p>
          <a:p>
            <a:pPr marL="0" indent="0">
              <a:buNone/>
            </a:pPr>
            <a:endParaRPr lang="en-US"/>
          </a:p>
        </p:txBody>
      </p:sp>
    </p:spTree>
    <p:extLst>
      <p:ext uri="{BB962C8B-B14F-4D97-AF65-F5344CB8AC3E}">
        <p14:creationId xmlns:p14="http://schemas.microsoft.com/office/powerpoint/2010/main" val="256593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TASTE </a:t>
            </a:r>
          </a:p>
          <a:p>
            <a:pPr marL="0" indent="0">
              <a:buNone/>
            </a:pPr>
            <a:r>
              <a:rPr lang="en-US" smtClean="0"/>
              <a:t>BALANCE</a:t>
            </a:r>
          </a:p>
          <a:p>
            <a:pPr marL="0" indent="0">
              <a:buNone/>
            </a:pPr>
            <a:r>
              <a:rPr lang="en-US" smtClean="0"/>
              <a:t>FICTION BOOKS &gt;&lt; NON FICTION BOOKS</a:t>
            </a:r>
            <a:endParaRPr lang="en-US"/>
          </a:p>
        </p:txBody>
      </p:sp>
    </p:spTree>
    <p:extLst>
      <p:ext uri="{BB962C8B-B14F-4D97-AF65-F5344CB8AC3E}">
        <p14:creationId xmlns:p14="http://schemas.microsoft.com/office/powerpoint/2010/main" val="3153312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rgbClr val="FF0000"/>
                </a:solidFill>
              </a:rPr>
              <a:t>The roles of a woman in family</a:t>
            </a:r>
            <a:br>
              <a:rPr lang="en-US" b="1">
                <a:solidFill>
                  <a:srgbClr val="FF0000"/>
                </a:solidFill>
              </a:rPr>
            </a:br>
            <a:endParaRPr lang="en-US" b="1">
              <a:solidFill>
                <a:srgbClr val="FF0000"/>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1981200"/>
            <a:ext cx="1237060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824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a:bodyPr>
          <a:lstStyle/>
          <a:p>
            <a:pPr lvl="0" algn="ctr"/>
            <a:r>
              <a:rPr lang="en-US" b="1">
                <a:solidFill>
                  <a:srgbClr val="FF0000"/>
                </a:solidFill>
              </a:rPr>
              <a:t>Personally i think/ in my opinion, there are four  main </a:t>
            </a:r>
            <a:r>
              <a:rPr lang="en-US" b="1" smtClean="0">
                <a:solidFill>
                  <a:srgbClr val="FF0000"/>
                </a:solidFill>
              </a:rPr>
              <a:t>roles of women in a family</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That is cooking. Women have to cook lunch, dinner for their families.</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They have to take care of their children. They have to feed them, take them to school and so on.</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They have to do washing, ironing and cleaning.</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They have to go to work to support their family. They need salary to buy food, clothes, medicine and pay  tuition fee for their children. I think their husband’s salary is not big enough to spend on a family.  </a:t>
            </a:r>
          </a:p>
          <a:p>
            <a:pPr>
              <a:buFontTx/>
              <a:buChar char="-"/>
            </a:pPr>
            <a:endParaRPr lang="en-US"/>
          </a:p>
        </p:txBody>
      </p:sp>
    </p:spTree>
    <p:extLst>
      <p:ext uri="{BB962C8B-B14F-4D97-AF65-F5344CB8AC3E}">
        <p14:creationId xmlns:p14="http://schemas.microsoft.com/office/powerpoint/2010/main" val="234207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581"/>
            <a:ext cx="8534400" cy="1143000"/>
          </a:xfrm>
        </p:spPr>
        <p:txBody>
          <a:bodyPr>
            <a:normAutofit/>
          </a:bodyPr>
          <a:lstStyle/>
          <a:p>
            <a:r>
              <a:rPr lang="en-US" sz="3200" b="1" smtClean="0">
                <a:solidFill>
                  <a:srgbClr val="FF0000"/>
                </a:solidFill>
              </a:rPr>
              <a:t>BENEFITS OF LEARNING FOREIGN LANGUAGES </a:t>
            </a:r>
            <a:endParaRPr lang="en-US" sz="3200" b="1">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1379952975"/>
              </p:ext>
            </p:extLst>
          </p:nvPr>
        </p:nvGraphicFramePr>
        <p:xfrm>
          <a:off x="0" y="838200"/>
          <a:ext cx="94488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94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lnSpcReduction="10000"/>
          </a:bodyPr>
          <a:lstStyle/>
          <a:p>
            <a:pPr lvl="0" algn="ctr"/>
            <a:r>
              <a:rPr lang="en-US" b="1">
                <a:solidFill>
                  <a:srgbClr val="FF0000"/>
                </a:solidFill>
              </a:rPr>
              <a:t>Personally i think/ in my opinion, there are </a:t>
            </a:r>
            <a:r>
              <a:rPr lang="en-US" b="1" smtClean="0">
                <a:solidFill>
                  <a:srgbClr val="FF0000"/>
                </a:solidFill>
              </a:rPr>
              <a:t>four main benefits of learning foreign languages.</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to make friends. Speaking a foreign language enables you to communicate with other foreigners and have better relationship.</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helps you to study abroad. Learning a foreing langugage give you more chances to come to other countries to study and gain more knowledge.</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to get scholarship</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It helps you to find a good job with high salary. Many big company requires job applicants to speak English or Chinese well to talk and work with foreign clients. You can talk or email them in that foreign language. </a:t>
            </a:r>
          </a:p>
          <a:p>
            <a:pPr>
              <a:buFontTx/>
              <a:buChar char="-"/>
            </a:pPr>
            <a:endParaRPr lang="en-US"/>
          </a:p>
        </p:txBody>
      </p:sp>
    </p:spTree>
    <p:extLst>
      <p:ext uri="{BB962C8B-B14F-4D97-AF65-F5344CB8AC3E}">
        <p14:creationId xmlns:p14="http://schemas.microsoft.com/office/powerpoint/2010/main" val="233004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Benefits of keeping a pet</a:t>
            </a:r>
            <a:endParaRPr lang="en-US" b="1">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1372018590"/>
              </p:ext>
            </p:extLst>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247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a:bodyPr>
          <a:lstStyle/>
          <a:p>
            <a:pPr lvl="0" algn="ctr"/>
            <a:r>
              <a:rPr lang="en-US" b="1">
                <a:solidFill>
                  <a:srgbClr val="FF0000"/>
                </a:solidFill>
              </a:rPr>
              <a:t>Personally i think/ in my opinion, there are four  main </a:t>
            </a:r>
            <a:r>
              <a:rPr lang="en-US" b="1" smtClean="0">
                <a:solidFill>
                  <a:srgbClr val="FF0000"/>
                </a:solidFill>
                <a:latin typeface="Times New Roman" panose="02020603050405020304" pitchFamily="18" charset="0"/>
                <a:cs typeface="Times New Roman" panose="02020603050405020304" pitchFamily="18" charset="0"/>
              </a:rPr>
              <a:t>benefits of keeping a pet</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love animals</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helps you learn how to cares for others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have more responsibility. </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You can have a best friend. It is said that pet such as dogs and cats are very loyal and friendly. You can play with them in the park, talk to them and share your problems with them. </a:t>
            </a:r>
          </a:p>
          <a:p>
            <a:pPr>
              <a:buFontTx/>
              <a:buChar char="-"/>
            </a:pPr>
            <a:endParaRPr lang="en-US"/>
          </a:p>
        </p:txBody>
      </p:sp>
    </p:spTree>
    <p:extLst>
      <p:ext uri="{BB962C8B-B14F-4D97-AF65-F5344CB8AC3E}">
        <p14:creationId xmlns:p14="http://schemas.microsoft.com/office/powerpoint/2010/main" val="233004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341005" y="2967335"/>
            <a:ext cx="4461991" cy="1323439"/>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000" b="1" cap="none" spc="0" smtClean="0">
                <a:ln/>
                <a:solidFill>
                  <a:schemeClr val="accent3"/>
                </a:solidFill>
                <a:effectLst/>
              </a:rPr>
              <a:t>PART ONE</a:t>
            </a:r>
          </a:p>
        </p:txBody>
      </p:sp>
    </p:spTree>
    <p:extLst>
      <p:ext uri="{BB962C8B-B14F-4D97-AF65-F5344CB8AC3E}">
        <p14:creationId xmlns:p14="http://schemas.microsoft.com/office/powerpoint/2010/main" val="3371996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417638"/>
          </a:xfrm>
        </p:spPr>
        <p:txBody>
          <a:bodyPr/>
          <a:lstStyle/>
          <a:p>
            <a:r>
              <a:rPr lang="en-US" b="1" smtClean="0">
                <a:solidFill>
                  <a:srgbClr val="FF0000"/>
                </a:solidFill>
              </a:rPr>
              <a:t>REASONS FOR BANNING SMOKING</a:t>
            </a:r>
            <a:endParaRPr lang="en-US" b="1">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8967823"/>
              </p:ext>
            </p:extLst>
          </p:nvPr>
        </p:nvGraphicFramePr>
        <p:xfrm>
          <a:off x="0" y="1066800"/>
          <a:ext cx="91440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770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lnSpcReduction="10000"/>
          </a:bodyPr>
          <a:lstStyle/>
          <a:p>
            <a:pPr lvl="0" algn="ctr"/>
            <a:r>
              <a:rPr lang="en-US" b="1">
                <a:solidFill>
                  <a:srgbClr val="FF0000"/>
                </a:solidFill>
              </a:rPr>
              <a:t>Personally i think/ in my </a:t>
            </a:r>
            <a:r>
              <a:rPr lang="en-US" b="1" smtClean="0">
                <a:solidFill>
                  <a:srgbClr val="FF0000"/>
                </a:solidFill>
              </a:rPr>
              <a:t>view, </a:t>
            </a:r>
            <a:r>
              <a:rPr lang="en-US" b="1">
                <a:solidFill>
                  <a:srgbClr val="FF0000"/>
                </a:solidFill>
              </a:rPr>
              <a:t>there are four  main </a:t>
            </a:r>
            <a:r>
              <a:rPr lang="en-US" b="1" smtClean="0">
                <a:solidFill>
                  <a:srgbClr val="FF0000"/>
                </a:solidFill>
                <a:latin typeface="Times New Roman" panose="02020603050405020304" pitchFamily="18" charset="0"/>
                <a:cs typeface="Times New Roman" panose="02020603050405020304" pitchFamily="18" charset="0"/>
              </a:rPr>
              <a:t>reasons to ban smoking</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causes air pollution. Smoke from cigarretes pollutes the air and damages ozone layer. </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causes fire. Cigarette end is one of the factors leading cause of fire in many places.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has negative/bad effects on non-smokers. Second hand smoke is very dangerous to anyone who breathe it in. Smoke stays in the air for long hours and that can hurt people who never smoke.</a:t>
            </a:r>
            <a:endParaRPr lang="vi-VN">
              <a:solidFill>
                <a:sysClr val="windowText" lastClr="000000"/>
              </a:solidFill>
              <a:latin typeface="Times New Roman" panose="02020603050405020304" pitchFamily="18" charset="0"/>
              <a:cs typeface="Times New Roman" panose="02020603050405020304" pitchFamily="18" charset="0"/>
            </a:endParaRPr>
          </a:p>
          <a:p>
            <a:pPr marL="0" indent="0">
              <a:buNone/>
            </a:pPr>
            <a:r>
              <a:rPr lang="en-US" b="1" smtClean="0">
                <a:solidFill>
                  <a:schemeClr val="accent1">
                    <a:lumMod val="50000"/>
                  </a:schemeClr>
                </a:solidFill>
              </a:rPr>
              <a:t>- Finally, it is costly. They have to spend a lot of money on cigarettes everyday. Besides, smoking causes heart attack and lung cancer. They have to spend more money on medicine and heath care. </a:t>
            </a:r>
          </a:p>
          <a:p>
            <a:pPr>
              <a:buFontTx/>
              <a:buChar char="-"/>
            </a:pPr>
            <a:endParaRPr lang="en-US"/>
          </a:p>
        </p:txBody>
      </p:sp>
    </p:spTree>
    <p:extLst>
      <p:ext uri="{BB962C8B-B14F-4D97-AF65-F5344CB8AC3E}">
        <p14:creationId xmlns:p14="http://schemas.microsoft.com/office/powerpoint/2010/main" val="24799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1143000"/>
          </a:xfrm>
        </p:spPr>
        <p:txBody>
          <a:bodyPr/>
          <a:lstStyle/>
          <a:p>
            <a:r>
              <a:rPr lang="en-US" b="1" smtClean="0">
                <a:solidFill>
                  <a:srgbClr val="FF0000"/>
                </a:solidFill>
              </a:rPr>
              <a:t>Drawbacks of owning a car</a:t>
            </a:r>
            <a:endParaRPr lang="en-US" b="1">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939480"/>
              </p:ext>
            </p:extLst>
          </p:nvPr>
        </p:nvGraphicFramePr>
        <p:xfrm>
          <a:off x="-152400" y="838200"/>
          <a:ext cx="92964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374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296400" cy="6858000"/>
          </a:xfrm>
        </p:spPr>
        <p:txBody>
          <a:bodyPr>
            <a:normAutofit/>
          </a:bodyPr>
          <a:lstStyle/>
          <a:p>
            <a:pPr marL="0" lvl="0" indent="0" algn="ctr">
              <a:buNone/>
            </a:pPr>
            <a:r>
              <a:rPr lang="en-US" b="1">
                <a:solidFill>
                  <a:srgbClr val="FF0000"/>
                </a:solidFill>
              </a:rPr>
              <a:t>Personally i think/ in my opinion, there are four </a:t>
            </a:r>
            <a:r>
              <a:rPr lang="en-US" b="1" smtClean="0">
                <a:solidFill>
                  <a:srgbClr val="FF0000"/>
                </a:solidFill>
              </a:rPr>
              <a:t>drawbacks of owning a car</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causes air pollution. Moving cars emit a lot of carbon dioxide (Co2) and that pollutes the air and damages ozone layer. </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causes noise pollution. A lot of noise in the street comes from the cars.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is the cost of fuel consumption. You have to spend a lot of money on petrol and car repair. </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It is parking space. It is very hard and costly to park your car in the city because the </a:t>
            </a:r>
            <a:r>
              <a:rPr lang="en-US" b="1" smtClean="0">
                <a:solidFill>
                  <a:schemeClr val="accent1">
                    <a:lumMod val="50000"/>
                  </a:schemeClr>
                </a:solidFill>
              </a:rPr>
              <a:t>streets are </a:t>
            </a:r>
            <a:r>
              <a:rPr lang="en-US" b="1">
                <a:solidFill>
                  <a:schemeClr val="accent1">
                    <a:lumMod val="50000"/>
                  </a:schemeClr>
                </a:solidFill>
              </a:rPr>
              <a:t>very crowded. Besides, travelling by car easily </a:t>
            </a:r>
            <a:r>
              <a:rPr lang="en-US" b="1" smtClean="0">
                <a:solidFill>
                  <a:schemeClr val="accent1">
                    <a:lumMod val="50000"/>
                  </a:schemeClr>
                </a:solidFill>
              </a:rPr>
              <a:t>gets </a:t>
            </a:r>
            <a:r>
              <a:rPr lang="en-US" b="1">
                <a:solidFill>
                  <a:schemeClr val="accent1">
                    <a:lumMod val="50000"/>
                  </a:schemeClr>
                </a:solidFill>
              </a:rPr>
              <a:t>stuck in traffic jam . </a:t>
            </a:r>
          </a:p>
          <a:p>
            <a:pPr>
              <a:buFontTx/>
              <a:buChar char="-"/>
            </a:pPr>
            <a:endParaRPr lang="en-US"/>
          </a:p>
        </p:txBody>
      </p:sp>
    </p:spTree>
    <p:extLst>
      <p:ext uri="{BB962C8B-B14F-4D97-AF65-F5344CB8AC3E}">
        <p14:creationId xmlns:p14="http://schemas.microsoft.com/office/powerpoint/2010/main" val="237384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Diagram 3"/>
          <p:cNvGraphicFramePr>
            <a:graphicFrameLocks/>
          </p:cNvGraphicFramePr>
          <p:nvPr>
            <p:extLst>
              <p:ext uri="{D42A27DB-BD31-4B8C-83A1-F6EECF244321}">
                <p14:modId xmlns:p14="http://schemas.microsoft.com/office/powerpoint/2010/main" val="4167420021"/>
              </p:ext>
            </p:extLst>
          </p:nvPr>
        </p:nvGraphicFramePr>
        <p:xfrm>
          <a:off x="457200" y="0"/>
          <a:ext cx="8686800" cy="4138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
          </p:nvPr>
        </p:nvSpPr>
        <p:spPr>
          <a:xfrm>
            <a:off x="152400" y="2438400"/>
            <a:ext cx="8229600" cy="4525963"/>
          </a:xfrm>
        </p:spPr>
        <p:txBody>
          <a:bodyPr/>
          <a:lstStyle/>
          <a:p>
            <a:endParaRPr lang="en-US"/>
          </a:p>
        </p:txBody>
      </p:sp>
    </p:spTree>
    <p:extLst>
      <p:ext uri="{BB962C8B-B14F-4D97-AF65-F5344CB8AC3E}">
        <p14:creationId xmlns:p14="http://schemas.microsoft.com/office/powerpoint/2010/main" val="276847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0" y="0"/>
            <a:ext cx="9220200" cy="6858000"/>
          </a:xfrm>
        </p:spPr>
        <p:txBody>
          <a:bodyPr>
            <a:noAutofit/>
          </a:bodyPr>
          <a:lstStyle/>
          <a:p>
            <a:pPr lvl="0"/>
            <a:r>
              <a:rPr lang="en-US" sz="2800"/>
              <a:t>Firstly, it is your </a:t>
            </a:r>
            <a:r>
              <a:rPr lang="en-US" sz="2800" smtClean="0"/>
              <a:t>hobbies. For Example, if you love painting or designing clothes. You should become a painter or a clothes designer.</a:t>
            </a:r>
            <a:endParaRPr lang="en-US" sz="2800"/>
          </a:p>
          <a:p>
            <a:pPr lvl="0"/>
            <a:r>
              <a:rPr lang="en-US" sz="2800"/>
              <a:t>Secondly, it is money-earnings. Finding a good job with high salary is one of the top priority for all of us. </a:t>
            </a:r>
          </a:p>
          <a:p>
            <a:pPr lvl="0"/>
            <a:r>
              <a:rPr lang="en-US" sz="2800"/>
              <a:t>Thirdly, it is working environment. </a:t>
            </a:r>
            <a:r>
              <a:rPr lang="en-US" sz="2800" smtClean="0"/>
              <a:t>A lot of people like working in dynamic and creative environment</a:t>
            </a:r>
            <a:endParaRPr lang="en-US" sz="2800"/>
          </a:p>
          <a:p>
            <a:pPr marL="0" lvl="0" indent="0">
              <a:buNone/>
            </a:pPr>
            <a:r>
              <a:rPr lang="en-US" sz="2800" b="1">
                <a:solidFill>
                  <a:srgbClr val="FF0000"/>
                </a:solidFill>
              </a:rPr>
              <a:t>Finally, it offers you a chance of promotion with dynamic working environment.  Most people are very ambitious and they want to be a supervisor or manager one day. </a:t>
            </a:r>
            <a:endParaRPr lang="en-US" sz="2800" b="1" smtClean="0">
              <a:solidFill>
                <a:srgbClr val="FF0000"/>
              </a:solidFill>
            </a:endParaRPr>
          </a:p>
          <a:p>
            <a:pPr marL="0" lvl="0" indent="0">
              <a:buNone/>
            </a:pPr>
            <a:r>
              <a:rPr lang="en-US" sz="2800" b="1" smtClean="0"/>
              <a:t>Finally</a:t>
            </a:r>
            <a:r>
              <a:rPr lang="en-US" sz="2800" b="1"/>
              <a:t>, It is relaxing and easy. You can work and enjoy your life. You have more free time to take care of your family and </a:t>
            </a:r>
            <a:r>
              <a:rPr lang="en-US" sz="2800" b="1" smtClean="0"/>
              <a:t>yourself</a:t>
            </a:r>
            <a:r>
              <a:rPr lang="en-US" sz="2800" b="1"/>
              <a:t>. </a:t>
            </a:r>
            <a:r>
              <a:rPr lang="en-US" sz="2800" b="1" smtClean="0"/>
              <a:t>You can </a:t>
            </a:r>
            <a:r>
              <a:rPr lang="en-US" sz="2800" b="1"/>
              <a:t>relax and reduce </a:t>
            </a:r>
            <a:r>
              <a:rPr lang="en-US" sz="2800" b="1" smtClean="0"/>
              <a:t>stress. Your life becomes more meaningful and interesting</a:t>
            </a:r>
            <a:endParaRPr lang="en-US" sz="2800" b="1"/>
          </a:p>
          <a:p>
            <a:pPr marL="0" indent="0">
              <a:buNone/>
            </a:pPr>
            <a:endParaRPr lang="en-US" sz="2800"/>
          </a:p>
        </p:txBody>
      </p:sp>
    </p:spTree>
    <p:extLst>
      <p:ext uri="{BB962C8B-B14F-4D97-AF65-F5344CB8AC3E}">
        <p14:creationId xmlns:p14="http://schemas.microsoft.com/office/powerpoint/2010/main" val="20346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458200" cy="6705600"/>
          </a:xfrm>
        </p:spPr>
        <p:txBody>
          <a:bodyPr>
            <a:normAutofit fontScale="77500" lnSpcReduction="20000"/>
          </a:bodyPr>
          <a:lstStyle/>
          <a:p>
            <a:r>
              <a:rPr lang="en-US" b="1">
                <a:solidFill>
                  <a:srgbClr val="FF0000"/>
                </a:solidFill>
              </a:rPr>
              <a:t>NEW TOPICS</a:t>
            </a:r>
            <a:r>
              <a:rPr lang="en-US" b="1" smtClean="0">
                <a:solidFill>
                  <a:srgbClr val="FF0000"/>
                </a:solidFill>
              </a:rPr>
              <a:t>: 4 de moi co chua soan day du</a:t>
            </a:r>
            <a:endParaRPr lang="en-US" b="1">
              <a:solidFill>
                <a:srgbClr val="FF0000"/>
              </a:solidFill>
            </a:endParaRPr>
          </a:p>
          <a:p>
            <a:pPr lvl="0"/>
            <a:r>
              <a:rPr lang="en-US" b="1">
                <a:solidFill>
                  <a:srgbClr val="00B050"/>
                </a:solidFill>
              </a:rPr>
              <a:t>Benefits of drinking a lot of water.</a:t>
            </a:r>
          </a:p>
          <a:p>
            <a:pPr lvl="0"/>
            <a:r>
              <a:rPr lang="en-US" b="1">
                <a:solidFill>
                  <a:srgbClr val="00B050"/>
                </a:solidFill>
              </a:rPr>
              <a:t>Roles of sisters and brothers in a family</a:t>
            </a:r>
          </a:p>
          <a:p>
            <a:pPr lvl="0"/>
            <a:r>
              <a:rPr lang="en-US" b="1">
                <a:solidFill>
                  <a:srgbClr val="00B050"/>
                </a:solidFill>
              </a:rPr>
              <a:t>Benefits of traveling abroad </a:t>
            </a:r>
          </a:p>
          <a:p>
            <a:pPr lvl="0"/>
            <a:r>
              <a:rPr lang="en-US" b="1">
                <a:solidFill>
                  <a:srgbClr val="00B050"/>
                </a:solidFill>
              </a:rPr>
              <a:t>Benefits of team sports</a:t>
            </a:r>
          </a:p>
          <a:p>
            <a:pPr marL="0" indent="0">
              <a:buNone/>
            </a:pPr>
            <a:r>
              <a:rPr lang="en-US" smtClean="0"/>
              <a:t>I </a:t>
            </a:r>
            <a:r>
              <a:rPr lang="en-US"/>
              <a:t>my view, there are four main solutions to improve health care system</a:t>
            </a:r>
          </a:p>
          <a:p>
            <a:pPr marL="0" lvl="0" indent="0">
              <a:buNone/>
            </a:pPr>
            <a:r>
              <a:rPr lang="en-US"/>
              <a:t>Firstly, we should train more doctors and nurses working in the hospital and medical centers.</a:t>
            </a:r>
          </a:p>
          <a:p>
            <a:pPr marL="0" lvl="0" indent="0">
              <a:buNone/>
            </a:pPr>
            <a:r>
              <a:rPr lang="en-US"/>
              <a:t>Secondly, we should provide more modern equipment and facilities to offer better medical service.</a:t>
            </a:r>
          </a:p>
          <a:p>
            <a:pPr marL="0" lvl="0" indent="0">
              <a:buNone/>
            </a:pPr>
            <a:r>
              <a:rPr lang="en-US" smtClean="0"/>
              <a:t>Thirdly</a:t>
            </a:r>
            <a:r>
              <a:rPr lang="en-US"/>
              <a:t>, we should build more hospitals and medical centers provide better care and treatment.</a:t>
            </a:r>
          </a:p>
          <a:p>
            <a:pPr marL="0" lvl="0" indent="0">
              <a:buNone/>
            </a:pPr>
            <a:r>
              <a:rPr lang="en-US" smtClean="0"/>
              <a:t>Finally</a:t>
            </a:r>
            <a:r>
              <a:rPr lang="en-US"/>
              <a:t>, I think we should provide people better health insurance especially for children and the poor. Health insurance can help pay for things like hospital bills and regular doctor visits. It ensures that you will be well taken care of when you are sick or injured</a:t>
            </a:r>
            <a:r>
              <a:rPr lang="en-US" smtClean="0"/>
              <a:t>.</a:t>
            </a:r>
            <a:endParaRPr lang="en-US"/>
          </a:p>
          <a:p>
            <a:pPr lvl="0"/>
            <a:endParaRPr lang="en-US"/>
          </a:p>
          <a:p>
            <a:pPr marL="0" indent="0">
              <a:buNone/>
            </a:pPr>
            <a:endParaRPr lang="en-US"/>
          </a:p>
        </p:txBody>
      </p:sp>
    </p:spTree>
    <p:extLst>
      <p:ext uri="{BB962C8B-B14F-4D97-AF65-F5344CB8AC3E}">
        <p14:creationId xmlns:p14="http://schemas.microsoft.com/office/powerpoint/2010/main" val="306286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76200"/>
            <a:ext cx="8534400" cy="7162800"/>
          </a:xfrm>
        </p:spPr>
        <p:txBody>
          <a:bodyPr>
            <a:normAutofit fontScale="85000" lnSpcReduction="20000"/>
          </a:bodyPr>
          <a:lstStyle/>
          <a:p>
            <a:pPr lvl="0"/>
            <a:r>
              <a:rPr lang="en-US"/>
              <a:t>Good health is the most precious thing? Do you agree</a:t>
            </a:r>
          </a:p>
          <a:p>
            <a:r>
              <a:rPr lang="en-US"/>
              <a:t>Sure, I think so. Good health is the thing which we take for granted when we have it ,but realise it's important whenever we are sick or having some pain. Having a good health, we can set ourselves to achieve anything in the life we ever wanted.</a:t>
            </a:r>
          </a:p>
          <a:p>
            <a:pPr lvl="0"/>
            <a:r>
              <a:rPr lang="en-US"/>
              <a:t>In your view, what are the qualities of a good doctor?</a:t>
            </a:r>
          </a:p>
          <a:p>
            <a:r>
              <a:rPr lang="en-US"/>
              <a:t>In my view, first he should be knowledgeable and professional. He can offer the best diagnose (chan doan) and treatment (dieu tri). Besides, he should be friendly and enthusiastic when talking to patients.</a:t>
            </a:r>
          </a:p>
          <a:p>
            <a:pPr lvl="0"/>
            <a:r>
              <a:rPr lang="en-US"/>
              <a:t>Should children’s health education be responsibility of parents or schools?</a:t>
            </a:r>
          </a:p>
          <a:p>
            <a:r>
              <a:rPr lang="en-US"/>
              <a:t>In my view,  both parents and schools are responsible for children’s health education. Parents have to take care of their children’s sleep and rest, television use, medicine use , washing and hygiene, daily routine and children's diseases while schools must provide hygiene, food hygiene and better environment for students to grow. </a:t>
            </a:r>
          </a:p>
        </p:txBody>
      </p:sp>
    </p:spTree>
    <p:extLst>
      <p:ext uri="{BB962C8B-B14F-4D97-AF65-F5344CB8AC3E}">
        <p14:creationId xmlns:p14="http://schemas.microsoft.com/office/powerpoint/2010/main" val="264572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 THI MOI DOT 8/11</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10998982"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21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3781598291"/>
              </p:ext>
            </p:extLst>
          </p:nvPr>
        </p:nvGraphicFramePr>
        <p:xfrm>
          <a:off x="228600" y="457200"/>
          <a:ext cx="86106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01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100395" y="2967335"/>
            <a:ext cx="4943213" cy="2554545"/>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000" b="1" cap="none" spc="0" smtClean="0">
                <a:ln/>
                <a:solidFill>
                  <a:schemeClr val="accent3"/>
                </a:solidFill>
                <a:effectLst/>
              </a:rPr>
              <a:t>PART TWO </a:t>
            </a:r>
          </a:p>
          <a:p>
            <a:pPr algn="ctr"/>
            <a:r>
              <a:rPr lang="en-US" sz="8000" b="1">
                <a:ln/>
                <a:solidFill>
                  <a:schemeClr val="accent3"/>
                </a:solidFill>
              </a:rPr>
              <a:t>S</a:t>
            </a:r>
            <a:r>
              <a:rPr lang="en-US" sz="8000" b="1" cap="none" spc="0" smtClean="0">
                <a:ln/>
                <a:solidFill>
                  <a:schemeClr val="accent3"/>
                </a:solidFill>
                <a:effectLst/>
              </a:rPr>
              <a:t>PEAKING</a:t>
            </a:r>
            <a:endParaRPr lang="en-US" sz="8000" b="1" cap="none" spc="0">
              <a:ln/>
              <a:solidFill>
                <a:schemeClr val="accent3"/>
              </a:solidFill>
              <a:effectLst/>
            </a:endParaRPr>
          </a:p>
        </p:txBody>
      </p:sp>
    </p:spTree>
    <p:extLst>
      <p:ext uri="{BB962C8B-B14F-4D97-AF65-F5344CB8AC3E}">
        <p14:creationId xmlns:p14="http://schemas.microsoft.com/office/powerpoint/2010/main" val="314334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EXPRESSIONS</a:t>
            </a:r>
            <a:endParaRPr lang="en-US"/>
          </a:p>
        </p:txBody>
      </p:sp>
      <p:sp>
        <p:nvSpPr>
          <p:cNvPr id="3" name="Content Placeholder 2"/>
          <p:cNvSpPr>
            <a:spLocks noGrp="1"/>
          </p:cNvSpPr>
          <p:nvPr>
            <p:ph idx="1"/>
          </p:nvPr>
        </p:nvSpPr>
        <p:spPr>
          <a:xfrm>
            <a:off x="0" y="1600200"/>
            <a:ext cx="9144000" cy="5257800"/>
          </a:xfrm>
        </p:spPr>
        <p:txBody>
          <a:bodyPr/>
          <a:lstStyle/>
          <a:p>
            <a:pPr>
              <a:buFontTx/>
              <a:buChar char="-"/>
            </a:pPr>
            <a:r>
              <a:rPr lang="en-US" b="1" smtClean="0">
                <a:solidFill>
                  <a:srgbClr val="FF0000"/>
                </a:solidFill>
              </a:rPr>
              <a:t>I suppose I would choose to learn English at a center because of two reasons.</a:t>
            </a:r>
          </a:p>
          <a:p>
            <a:pPr>
              <a:buFontTx/>
              <a:buChar char="-"/>
            </a:pPr>
            <a:r>
              <a:rPr lang="en-US" b="1" smtClean="0">
                <a:solidFill>
                  <a:srgbClr val="00B050"/>
                </a:solidFill>
              </a:rPr>
              <a:t>As compared to chinese and japanese, English is much easier to learn</a:t>
            </a:r>
          </a:p>
          <a:p>
            <a:pPr>
              <a:buFontTx/>
              <a:buChar char="-"/>
            </a:pPr>
            <a:r>
              <a:rPr lang="en-US" b="1">
                <a:solidFill>
                  <a:srgbClr val="00B050"/>
                </a:solidFill>
              </a:rPr>
              <a:t>As compared to some fruits or cakes, flowers are more meaningful, romantic and easy to </a:t>
            </a:r>
            <a:r>
              <a:rPr lang="en-US" b="1" smtClean="0">
                <a:solidFill>
                  <a:srgbClr val="00B050"/>
                </a:solidFill>
              </a:rPr>
              <a:t>buy</a:t>
            </a:r>
          </a:p>
          <a:p>
            <a:pPr>
              <a:buFontTx/>
              <a:buChar char="-"/>
            </a:pPr>
            <a:r>
              <a:rPr lang="en-US" b="1" smtClean="0">
                <a:solidFill>
                  <a:schemeClr val="accent4">
                    <a:lumMod val="75000"/>
                  </a:schemeClr>
                </a:solidFill>
              </a:rPr>
              <a:t>Comedy is not my taste.</a:t>
            </a:r>
          </a:p>
          <a:p>
            <a:pPr>
              <a:buFontTx/>
              <a:buChar char="-"/>
            </a:pPr>
            <a:r>
              <a:rPr lang="en-US" b="1" smtClean="0">
                <a:solidFill>
                  <a:schemeClr val="accent4">
                    <a:lumMod val="75000"/>
                  </a:schemeClr>
                </a:solidFill>
              </a:rPr>
              <a:t>I am not interested in ................since/ because</a:t>
            </a:r>
            <a:endParaRPr lang="en-US" b="1">
              <a:solidFill>
                <a:schemeClr val="accent4">
                  <a:lumMod val="75000"/>
                </a:schemeClr>
              </a:solidFill>
            </a:endParaRPr>
          </a:p>
        </p:txBody>
      </p:sp>
    </p:spTree>
    <p:extLst>
      <p:ext uri="{BB962C8B-B14F-4D97-AF65-F5344CB8AC3E}">
        <p14:creationId xmlns:p14="http://schemas.microsoft.com/office/powerpoint/2010/main" val="26390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1909799" y="2967335"/>
            <a:ext cx="5324407" cy="1323439"/>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000" b="1" cap="none" spc="0" smtClean="0">
                <a:ln/>
                <a:solidFill>
                  <a:schemeClr val="accent3"/>
                </a:solidFill>
                <a:effectLst/>
              </a:rPr>
              <a:t>PART </a:t>
            </a:r>
            <a:r>
              <a:rPr lang="en-US" sz="8000" b="1" smtClean="0">
                <a:ln/>
                <a:solidFill>
                  <a:schemeClr val="accent3"/>
                </a:solidFill>
              </a:rPr>
              <a:t>THREE</a:t>
            </a:r>
            <a:endParaRPr lang="en-US" sz="8000" b="1" cap="none" spc="0">
              <a:ln/>
              <a:solidFill>
                <a:schemeClr val="accent3"/>
              </a:solidFill>
              <a:effectLst/>
            </a:endParaRPr>
          </a:p>
        </p:txBody>
      </p:sp>
    </p:spTree>
    <p:extLst>
      <p:ext uri="{BB962C8B-B14F-4D97-AF65-F5344CB8AC3E}">
        <p14:creationId xmlns:p14="http://schemas.microsoft.com/office/powerpoint/2010/main" val="2411982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1374452529"/>
              </p:ext>
            </p:extLst>
          </p:nvPr>
        </p:nvGraphicFramePr>
        <p:xfrm>
          <a:off x="-152400" y="152400"/>
          <a:ext cx="9448799"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82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76200"/>
            <a:ext cx="9144000" cy="6781800"/>
          </a:xfrm>
        </p:spPr>
        <p:txBody>
          <a:bodyPr>
            <a:normAutofit fontScale="92500" lnSpcReduction="20000"/>
          </a:bodyPr>
          <a:lstStyle/>
          <a:p>
            <a:pPr lvl="0" algn="ctr"/>
            <a:r>
              <a:rPr lang="en-US" b="1">
                <a:solidFill>
                  <a:srgbClr val="FF0000"/>
                </a:solidFill>
              </a:rPr>
              <a:t>Personally i think/ in my opinion, there are four  main </a:t>
            </a:r>
            <a:r>
              <a:rPr lang="en-US" b="1" smtClean="0">
                <a:solidFill>
                  <a:srgbClr val="FF0000"/>
                </a:solidFill>
              </a:rPr>
              <a:t>bad </a:t>
            </a:r>
            <a:r>
              <a:rPr lang="en-US" b="1" smtClean="0">
                <a:solidFill>
                  <a:srgbClr val="FF0000"/>
                </a:solidFill>
                <a:latin typeface="Times New Roman" panose="02020603050405020304" pitchFamily="18" charset="0"/>
                <a:cs typeface="Times New Roman" panose="02020603050405020304" pitchFamily="18" charset="0"/>
              </a:rPr>
              <a:t>effects </a:t>
            </a:r>
            <a:r>
              <a:rPr lang="en-US" b="1">
                <a:solidFill>
                  <a:srgbClr val="FF0000"/>
                </a:solidFill>
                <a:latin typeface="Times New Roman" panose="02020603050405020304" pitchFamily="18" charset="0"/>
                <a:cs typeface="Times New Roman" panose="02020603050405020304" pitchFamily="18" charset="0"/>
              </a:rPr>
              <a:t>of Technology on Teenagers</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a:solidFill>
                  <a:sysClr val="windowText" lastClr="000000"/>
                </a:solidFill>
                <a:latin typeface="Times New Roman" panose="02020603050405020304" pitchFamily="18" charset="0"/>
                <a:cs typeface="Times New Roman" panose="02020603050405020304" pitchFamily="18" charset="0"/>
              </a:rPr>
              <a:t>I</a:t>
            </a:r>
            <a:r>
              <a:rPr lang="vi-VN">
                <a:solidFill>
                  <a:sysClr val="windowText" lastClr="000000"/>
                </a:solidFill>
                <a:latin typeface="Times New Roman" panose="02020603050405020304" pitchFamily="18" charset="0"/>
                <a:cs typeface="Times New Roman" panose="02020603050405020304" pitchFamily="18" charset="0"/>
              </a:rPr>
              <a:t>magination is </a:t>
            </a:r>
            <a:r>
              <a:rPr lang="vi-VN" smtClean="0">
                <a:solidFill>
                  <a:sysClr val="windowText" lastClr="000000"/>
                </a:solidFill>
                <a:latin typeface="Times New Roman" panose="02020603050405020304" pitchFamily="18" charset="0"/>
                <a:cs typeface="Times New Roman" panose="02020603050405020304" pitchFamily="18" charset="0"/>
              </a:rPr>
              <a:t>unnecessary</a:t>
            </a:r>
            <a:r>
              <a:rPr lang="en-US" smtClean="0">
                <a:solidFill>
                  <a:sysClr val="windowText" lastClr="000000"/>
                </a:solidFill>
                <a:latin typeface="Times New Roman" panose="02020603050405020304" pitchFamily="18" charset="0"/>
                <a:cs typeface="Times New Roman" panose="02020603050405020304" pitchFamily="18" charset="0"/>
              </a:rPr>
              <a:t>. Technology makes you lazy to think and you become less creative</a:t>
            </a:r>
          </a:p>
          <a:p>
            <a:pPr lvl="0">
              <a:buFontTx/>
              <a:buChar char="-"/>
            </a:pPr>
            <a:r>
              <a:rPr lang="en-US" smtClean="0"/>
              <a:t>Secondly</a:t>
            </a:r>
            <a:r>
              <a:rPr lang="en-US"/>
              <a:t>, </a:t>
            </a:r>
            <a:r>
              <a:rPr lang="en-US" smtClean="0"/>
              <a:t>It is l</a:t>
            </a:r>
            <a:r>
              <a:rPr lang="en-US" smtClean="0">
                <a:solidFill>
                  <a:sysClr val="windowText" lastClr="000000"/>
                </a:solidFill>
                <a:latin typeface="Times New Roman" pitchFamily="18" charset="0"/>
                <a:cs typeface="Times New Roman" pitchFamily="18" charset="0"/>
              </a:rPr>
              <a:t>ack </a:t>
            </a:r>
            <a:r>
              <a:rPr lang="en-US">
                <a:solidFill>
                  <a:sysClr val="windowText" lastClr="000000"/>
                </a:solidFill>
                <a:latin typeface="Times New Roman" pitchFamily="18" charset="0"/>
                <a:cs typeface="Times New Roman" pitchFamily="18" charset="0"/>
              </a:rPr>
              <a:t>of outside </a:t>
            </a:r>
            <a:r>
              <a:rPr lang="en-US" smtClean="0">
                <a:solidFill>
                  <a:sysClr val="windowText" lastClr="000000"/>
                </a:solidFill>
                <a:latin typeface="Times New Roman" pitchFamily="18" charset="0"/>
                <a:cs typeface="Times New Roman" pitchFamily="18" charset="0"/>
              </a:rPr>
              <a:t>activities. Teenagers spend most of their free time playing online games, chatting with friends online, watching online movies or listening to music instead of playing football or walking in the park.</a:t>
            </a:r>
          </a:p>
          <a:p>
            <a:pPr lvl="0">
              <a:buFontTx/>
              <a:buChar char="-"/>
            </a:pPr>
            <a:r>
              <a:rPr lang="en-US" smtClean="0"/>
              <a:t>Thirdly</a:t>
            </a:r>
            <a:r>
              <a:rPr lang="en-US"/>
              <a:t>, </a:t>
            </a:r>
            <a:r>
              <a:rPr lang="en-US">
                <a:solidFill>
                  <a:sysClr val="windowText" lastClr="000000"/>
                </a:solidFill>
                <a:latin typeface="Times New Roman" panose="02020603050405020304" pitchFamily="18" charset="0"/>
                <a:cs typeface="Times New Roman" panose="02020603050405020304" pitchFamily="18" charset="0"/>
              </a:rPr>
              <a:t>M</a:t>
            </a:r>
            <a:r>
              <a:rPr lang="vi-VN">
                <a:solidFill>
                  <a:sysClr val="windowText" lastClr="000000"/>
                </a:solidFill>
                <a:latin typeface="Times New Roman" panose="02020603050405020304" pitchFamily="18" charset="0"/>
                <a:cs typeface="Times New Roman" panose="02020603050405020304" pitchFamily="18" charset="0"/>
              </a:rPr>
              <a:t>emory is </a:t>
            </a:r>
            <a:r>
              <a:rPr lang="vi-VN" smtClean="0">
                <a:solidFill>
                  <a:sysClr val="windowText" lastClr="000000"/>
                </a:solidFill>
                <a:latin typeface="Times New Roman" panose="02020603050405020304" pitchFamily="18" charset="0"/>
                <a:cs typeface="Times New Roman" panose="02020603050405020304" pitchFamily="18" charset="0"/>
              </a:rPr>
              <a:t>inhibited</a:t>
            </a:r>
            <a:r>
              <a:rPr lang="en-US" smtClean="0">
                <a:solidFill>
                  <a:sysClr val="windowText" lastClr="000000"/>
                </a:solidFill>
                <a:latin typeface="Times New Roman" panose="02020603050405020304" pitchFamily="18" charset="0"/>
                <a:cs typeface="Times New Roman" panose="02020603050405020304" pitchFamily="18" charset="0"/>
              </a:rPr>
              <a:t>. Young people depends too much on computer mobile phone and they don’t remember well or they have short memories.</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it </a:t>
            </a:r>
            <a:r>
              <a:rPr lang="en-US" b="1" smtClean="0">
                <a:solidFill>
                  <a:schemeClr val="accent1">
                    <a:lumMod val="50000"/>
                  </a:schemeClr>
                </a:solidFill>
              </a:rPr>
              <a:t>Kills their free time. They spend too much time on internet instead of playing sports or hanging out with friends. It is not good for their health. Using computers for a long time can damage your eyes, your back.</a:t>
            </a:r>
          </a:p>
          <a:p>
            <a:pPr>
              <a:buFontTx/>
              <a:buChar char="-"/>
            </a:pPr>
            <a:endParaRPr lang="en-US"/>
          </a:p>
        </p:txBody>
      </p:sp>
    </p:spTree>
    <p:extLst>
      <p:ext uri="{BB962C8B-B14F-4D97-AF65-F5344CB8AC3E}">
        <p14:creationId xmlns:p14="http://schemas.microsoft.com/office/powerpoint/2010/main" val="141129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413"/>
            <a:ext cx="8229600" cy="1143000"/>
          </a:xfrm>
        </p:spPr>
        <p:txBody>
          <a:bodyPr/>
          <a:lstStyle/>
          <a:p>
            <a:r>
              <a:rPr lang="en-US" b="1" smtClean="0">
                <a:solidFill>
                  <a:srgbClr val="FF0000"/>
                </a:solidFill>
              </a:rPr>
              <a:t>BENEFITS OF TOURISM</a:t>
            </a:r>
            <a:endParaRPr lang="en-US" b="1">
              <a:solidFill>
                <a:srgbClr val="FF0000"/>
              </a:solidFill>
            </a:endParaRP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685800" y="914402"/>
            <a:ext cx="8229600" cy="5867398"/>
            <a:chOff x="0" y="160338"/>
            <a:chExt cx="5886450" cy="1763712"/>
          </a:xfrm>
        </p:grpSpPr>
        <p:sp>
          <p:nvSpPr>
            <p:cNvPr id="5" name="Text Box 15"/>
            <p:cNvSpPr txBox="1">
              <a:spLocks noChangeArrowheads="1"/>
            </p:cNvSpPr>
            <p:nvPr/>
          </p:nvSpPr>
          <p:spPr bwMode="auto">
            <a:xfrm>
              <a:off x="0" y="160338"/>
              <a:ext cx="1933575" cy="3730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vi-VN" sz="3600">
                  <a:effectLst/>
                  <a:latin typeface="Times New Roman"/>
                  <a:ea typeface="Calibri"/>
                  <a:cs typeface="Times New Roman"/>
                </a:rPr>
                <a:t>Revenue </a:t>
              </a:r>
              <a:endParaRPr lang="en-US" sz="3600">
                <a:effectLst/>
                <a:latin typeface="Calibri"/>
                <a:ea typeface="Calibri"/>
                <a:cs typeface="Times New Roman"/>
              </a:endParaRPr>
            </a:p>
          </p:txBody>
        </p:sp>
        <p:sp>
          <p:nvSpPr>
            <p:cNvPr id="6" name="Text Box 12"/>
            <p:cNvSpPr txBox="1">
              <a:spLocks noChangeArrowheads="1"/>
            </p:cNvSpPr>
            <p:nvPr/>
          </p:nvSpPr>
          <p:spPr bwMode="auto">
            <a:xfrm>
              <a:off x="2162175" y="742950"/>
              <a:ext cx="1600200" cy="3905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vi-VN" sz="4000" b="1">
                  <a:solidFill>
                    <a:srgbClr val="FF0000"/>
                  </a:solidFill>
                  <a:effectLst/>
                  <a:latin typeface="Times New Roman"/>
                  <a:ea typeface="Calibri"/>
                  <a:cs typeface="Times New Roman"/>
                </a:rPr>
                <a:t>Tourism industry</a:t>
              </a:r>
              <a:endParaRPr lang="en-US" sz="4000">
                <a:solidFill>
                  <a:srgbClr val="FF0000"/>
                </a:solidFill>
                <a:effectLst/>
                <a:latin typeface="Calibri"/>
                <a:ea typeface="Calibri"/>
                <a:cs typeface="Times New Roman"/>
              </a:endParaRPr>
            </a:p>
          </p:txBody>
        </p:sp>
        <p:sp>
          <p:nvSpPr>
            <p:cNvPr id="7" name="Text Box 11"/>
            <p:cNvSpPr txBox="1">
              <a:spLocks noChangeArrowheads="1"/>
            </p:cNvSpPr>
            <p:nvPr/>
          </p:nvSpPr>
          <p:spPr bwMode="auto">
            <a:xfrm>
              <a:off x="4000500" y="1352550"/>
              <a:ext cx="1885950" cy="5143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vi-VN" sz="3600">
                  <a:effectLst/>
                  <a:latin typeface="+mj-lt"/>
                  <a:ea typeface="Calibri"/>
                  <a:cs typeface="Times New Roman"/>
                </a:rPr>
                <a:t>[Your own idea]</a:t>
              </a:r>
              <a:endParaRPr lang="en-US" sz="3600">
                <a:effectLst/>
                <a:latin typeface="+mj-lt"/>
                <a:ea typeface="Calibri"/>
                <a:cs typeface="Times New Roman"/>
              </a:endParaRPr>
            </a:p>
            <a:p>
              <a:pPr>
                <a:lnSpc>
                  <a:spcPct val="115000"/>
                </a:lnSpc>
                <a:spcAft>
                  <a:spcPts val="1000"/>
                </a:spcAft>
              </a:pPr>
              <a:r>
                <a:rPr lang="vi-VN" sz="1100">
                  <a:effectLst/>
                  <a:latin typeface="Calibri"/>
                  <a:ea typeface="Calibri"/>
                  <a:cs typeface="Times New Roman"/>
                </a:rPr>
                <a:t> </a:t>
              </a:r>
              <a:endParaRPr lang="en-US" sz="1100">
                <a:effectLst/>
                <a:latin typeface="Calibri"/>
                <a:ea typeface="Calibri"/>
                <a:cs typeface="Times New Roman"/>
              </a:endParaRPr>
            </a:p>
          </p:txBody>
        </p:sp>
        <p:sp>
          <p:nvSpPr>
            <p:cNvPr id="8" name="Text Box 10"/>
            <p:cNvSpPr txBox="1">
              <a:spLocks noChangeArrowheads="1"/>
            </p:cNvSpPr>
            <p:nvPr/>
          </p:nvSpPr>
          <p:spPr bwMode="auto">
            <a:xfrm>
              <a:off x="0" y="1352550"/>
              <a:ext cx="1933575" cy="5715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vi-VN" sz="2800">
                  <a:effectLst/>
                  <a:latin typeface="Times New Roman"/>
                  <a:ea typeface="Calibri"/>
                  <a:cs typeface="Times New Roman"/>
                </a:rPr>
                <a:t>Job opportunities for local people</a:t>
              </a:r>
              <a:endParaRPr lang="en-US" sz="2800">
                <a:effectLst/>
                <a:latin typeface="Calibri"/>
                <a:ea typeface="Calibri"/>
                <a:cs typeface="Times New Roman"/>
              </a:endParaRPr>
            </a:p>
          </p:txBody>
        </p:sp>
        <p:cxnSp>
          <p:nvCxnSpPr>
            <p:cNvPr id="9" name="Straight Arrow Connector 8"/>
            <p:cNvCxnSpPr>
              <a:cxnSpLocks noChangeShapeType="1"/>
            </p:cNvCxnSpPr>
            <p:nvPr/>
          </p:nvCxnSpPr>
          <p:spPr bwMode="auto">
            <a:xfrm flipH="1">
              <a:off x="1933575" y="1066800"/>
              <a:ext cx="228600" cy="2857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a:off x="3762375" y="1066800"/>
              <a:ext cx="238125" cy="2857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933575" y="466725"/>
              <a:ext cx="228600" cy="3333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Text Box 16"/>
            <p:cNvSpPr txBox="1">
              <a:spLocks noChangeArrowheads="1"/>
            </p:cNvSpPr>
            <p:nvPr/>
          </p:nvSpPr>
          <p:spPr bwMode="auto">
            <a:xfrm>
              <a:off x="3895725" y="160338"/>
              <a:ext cx="1933575" cy="3730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vi-VN" sz="2800">
                  <a:effectLst/>
                  <a:latin typeface="Times New Roman"/>
                  <a:ea typeface="Calibri"/>
                  <a:cs typeface="Times New Roman"/>
                </a:rPr>
                <a:t>Restoration of cultural values</a:t>
              </a:r>
              <a:endParaRPr lang="en-US" sz="2800">
                <a:effectLst/>
                <a:latin typeface="Calibri"/>
                <a:ea typeface="Calibri"/>
                <a:cs typeface="Times New Roman"/>
              </a:endParaRPr>
            </a:p>
          </p:txBody>
        </p:sp>
      </p:grpSp>
    </p:spTree>
    <p:extLst>
      <p:ext uri="{BB962C8B-B14F-4D97-AF65-F5344CB8AC3E}">
        <p14:creationId xmlns:p14="http://schemas.microsoft.com/office/powerpoint/2010/main" val="775628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296400" cy="6858000"/>
          </a:xfrm>
        </p:spPr>
        <p:txBody>
          <a:bodyPr>
            <a:normAutofit/>
          </a:bodyPr>
          <a:lstStyle/>
          <a:p>
            <a:pPr lvl="0" algn="ctr"/>
            <a:r>
              <a:rPr lang="en-US" b="1">
                <a:solidFill>
                  <a:srgbClr val="FF0000"/>
                </a:solidFill>
              </a:rPr>
              <a:t>Personally i think/ in my </a:t>
            </a:r>
            <a:r>
              <a:rPr lang="en-US" b="1" smtClean="0">
                <a:solidFill>
                  <a:srgbClr val="FF0000"/>
                </a:solidFill>
              </a:rPr>
              <a:t>view, </a:t>
            </a:r>
            <a:r>
              <a:rPr lang="en-US" b="1">
                <a:solidFill>
                  <a:srgbClr val="FF0000"/>
                </a:solidFill>
              </a:rPr>
              <a:t>there are four  </a:t>
            </a:r>
            <a:r>
              <a:rPr lang="en-US" b="1" smtClean="0">
                <a:solidFill>
                  <a:srgbClr val="FF0000"/>
                </a:solidFill>
              </a:rPr>
              <a:t>benefits of tourism</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Brings a lot of revenue. </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helps to restore cultural values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to create jobs for local people. </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It is a green and friendly industry. It does not pollute the air, the land and water. To protect the natural landscapes, the city officials ask the visitors to obey the rules and respect the places you visit. </a:t>
            </a:r>
            <a:endParaRPr lang="en-US"/>
          </a:p>
        </p:txBody>
      </p:sp>
    </p:spTree>
    <p:extLst>
      <p:ext uri="{BB962C8B-B14F-4D97-AF65-F5344CB8AC3E}">
        <p14:creationId xmlns:p14="http://schemas.microsoft.com/office/powerpoint/2010/main" val="37910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1679</Words>
  <Application>Microsoft Office PowerPoint</Application>
  <PresentationFormat>On-screen Show (4:3)</PresentationFormat>
  <Paragraphs>135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COMMON EXPRESSIONS</vt:lpstr>
      <vt:lpstr>PowerPoint Presentation</vt:lpstr>
      <vt:lpstr>PowerPoint Presentation</vt:lpstr>
      <vt:lpstr>PowerPoint Presentation</vt:lpstr>
      <vt:lpstr>BENEFITS OF TOURISM</vt:lpstr>
      <vt:lpstr>PowerPoint Presentation</vt:lpstr>
      <vt:lpstr>PowerPoint Presentation</vt:lpstr>
      <vt:lpstr>PowerPoint Presentation</vt:lpstr>
      <vt:lpstr>PowerPoint Presentation</vt:lpstr>
      <vt:lpstr>PowerPoint Presentation</vt:lpstr>
      <vt:lpstr>The roles of a woman in family </vt:lpstr>
      <vt:lpstr>PowerPoint Presentation</vt:lpstr>
      <vt:lpstr>BENEFITS OF LEARNING FOREIGN LANGUAGES </vt:lpstr>
      <vt:lpstr>PowerPoint Presentation</vt:lpstr>
      <vt:lpstr>Benefits of keeping a pet</vt:lpstr>
      <vt:lpstr>PowerPoint Presentation</vt:lpstr>
      <vt:lpstr>REASONS FOR BANNING SMOKING</vt:lpstr>
      <vt:lpstr>PowerPoint Presentation</vt:lpstr>
      <vt:lpstr>Drawbacks of owning a car</vt:lpstr>
      <vt:lpstr>PowerPoint Presentation</vt:lpstr>
      <vt:lpstr>PowerPoint Presentation</vt:lpstr>
      <vt:lpstr>PowerPoint Presentation</vt:lpstr>
      <vt:lpstr>PowerPoint Presentation</vt:lpstr>
      <vt:lpstr>PowerPoint Presentation</vt:lpstr>
      <vt:lpstr>DE THI MOI DOT 8/11</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119</cp:revision>
  <dcterms:created xsi:type="dcterms:W3CDTF">2018-03-19T09:23:18Z</dcterms:created>
  <dcterms:modified xsi:type="dcterms:W3CDTF">2020-12-06T14:44:03Z</dcterms:modified>
</cp:coreProperties>
</file>