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2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1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4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2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F45-1382-4253-B2EB-6D4B6C77D7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711E-3789-46FC-B159-97279544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705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Ocean (n): đại dương</a:t>
            </a:r>
          </a:p>
          <a:p>
            <a:pPr lvl="0"/>
            <a:r>
              <a:rPr lang="en-US"/>
              <a:t>Continent (n</a:t>
            </a:r>
            <a:r>
              <a:rPr lang="en-US" dirty="0"/>
              <a:t>): lục địa</a:t>
            </a:r>
          </a:p>
          <a:p>
            <a:pPr lvl="0"/>
            <a:r>
              <a:rPr lang="en-US" dirty="0"/>
              <a:t>Explore (n) khám phá, thám hiểm</a:t>
            </a:r>
          </a:p>
          <a:p>
            <a:pPr lvl="0"/>
            <a:r>
              <a:rPr lang="en-US" dirty="0"/>
              <a:t>Invite (n): mời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invitation (n) lời mời</a:t>
            </a:r>
          </a:p>
          <a:p>
            <a:pPr lvl="0"/>
            <a:r>
              <a:rPr lang="en-US" dirty="0"/>
              <a:t>Reply (v) hồi âm, trả lời</a:t>
            </a:r>
          </a:p>
          <a:p>
            <a:pPr lvl="0"/>
            <a:r>
              <a:rPr lang="en-US" dirty="0"/>
              <a:t>Strange (adj) lạ</a:t>
            </a:r>
          </a:p>
          <a:p>
            <a:pPr lvl="0"/>
            <a:r>
              <a:rPr lang="en-US" dirty="0"/>
              <a:t>able (adj) có thể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ability (n) năng lực</a:t>
            </a:r>
          </a:p>
          <a:p>
            <a:pPr lvl="0"/>
            <a:r>
              <a:rPr lang="en-US" dirty="0"/>
              <a:t>explore (v) thám hiểm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explorer (n): nhà thám hiểm</a:t>
            </a:r>
          </a:p>
          <a:p>
            <a:pPr lvl="0"/>
            <a:r>
              <a:rPr lang="en-US" dirty="0"/>
              <a:t>summarize (v) tóm tắt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553200"/>
          </a:xfrm>
        </p:spPr>
        <p:txBody>
          <a:bodyPr>
            <a:normAutofit/>
          </a:bodyPr>
          <a:lstStyle/>
          <a:p>
            <a:pPr lvl="0"/>
            <a:r>
              <a:rPr lang="en-US"/>
              <a:t>health (n) sức khỏe </a:t>
            </a:r>
            <a:r>
              <a:rPr lang="en-US">
                <a:sym typeface="Wingdings"/>
              </a:rPr>
              <a:t></a:t>
            </a:r>
            <a:r>
              <a:rPr lang="en-US"/>
              <a:t> healthy (adj) khỏe, bổ, tốt cho sức khỏe</a:t>
            </a:r>
          </a:p>
          <a:p>
            <a:pPr lvl="0"/>
            <a:r>
              <a:rPr lang="en-US"/>
              <a:t>responsible (adj) có trách nhiệm </a:t>
            </a:r>
            <a:r>
              <a:rPr lang="en-US">
                <a:sym typeface="Wingdings"/>
              </a:rPr>
              <a:t></a:t>
            </a:r>
            <a:r>
              <a:rPr lang="en-US"/>
              <a:t> irresponsible (adj) thiếu trách nhiệm</a:t>
            </a:r>
          </a:p>
          <a:p>
            <a:pPr lvl="0"/>
            <a:r>
              <a:rPr lang="en-US"/>
              <a:t>shoot (v) bắn</a:t>
            </a:r>
          </a:p>
          <a:p>
            <a:pPr lvl="0"/>
            <a:r>
              <a:rPr lang="en-US"/>
              <a:t>are related to: có liên quan</a:t>
            </a:r>
          </a:p>
          <a:p>
            <a:pPr lvl="0"/>
            <a:r>
              <a:rPr lang="en-US"/>
              <a:t>closely (adv) gần gũi</a:t>
            </a:r>
          </a:p>
          <a:p>
            <a:pPr lvl="0"/>
            <a:r>
              <a:rPr lang="en-US"/>
              <a:t>insect (n) côn trùng</a:t>
            </a:r>
          </a:p>
          <a:p>
            <a:pPr lvl="0"/>
            <a:r>
              <a:rPr lang="en-US"/>
              <a:t>fabric (n) sợi vải</a:t>
            </a:r>
          </a:p>
          <a:p>
            <a:pPr lvl="0"/>
            <a:r>
              <a:rPr lang="en-US"/>
              <a:t>adult (n) người lớn</a:t>
            </a:r>
          </a:p>
          <a:p>
            <a:pPr lvl="0"/>
            <a:r>
              <a:rPr lang="en-US"/>
              <a:t>joy (n)= happiness : niềm vui, niềm hạnh phúc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7162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/>
              <a:t>empty (adj) trống, còn vắng </a:t>
            </a:r>
            <a:r>
              <a:rPr lang="en-US">
                <a:sym typeface="Wingdings"/>
              </a:rPr>
              <a:t></a:t>
            </a:r>
            <a:r>
              <a:rPr lang="en-US"/>
              <a:t> emptiness (N) sự trống vắng</a:t>
            </a:r>
          </a:p>
          <a:p>
            <a:pPr lvl="0"/>
            <a:r>
              <a:rPr lang="en-US"/>
              <a:t>admire (n) ngưỡng mộ, hâm mộ</a:t>
            </a:r>
          </a:p>
          <a:p>
            <a:pPr lvl="0"/>
            <a:r>
              <a:rPr lang="en-US"/>
              <a:t>underweight (adj) thiếu cân &gt;&lt; overweight (adj) thừa cân </a:t>
            </a:r>
          </a:p>
          <a:p>
            <a:pPr lvl="0"/>
            <a:r>
              <a:rPr lang="en-US"/>
              <a:t>personality (n) tính cách</a:t>
            </a:r>
          </a:p>
          <a:p>
            <a:pPr lvl="0"/>
            <a:r>
              <a:rPr lang="en-US"/>
              <a:t>contribute (v) đóng góp </a:t>
            </a:r>
            <a:r>
              <a:rPr lang="en-US">
                <a:sym typeface="Wingdings"/>
              </a:rPr>
              <a:t></a:t>
            </a:r>
            <a:r>
              <a:rPr lang="en-US"/>
              <a:t> contribution to (n) sự đóng góp</a:t>
            </a:r>
          </a:p>
          <a:p>
            <a:pPr lvl="0"/>
            <a:r>
              <a:rPr lang="en-US"/>
              <a:t>faith (n) niềm tin, chung thành </a:t>
            </a:r>
            <a:r>
              <a:rPr lang="en-US">
                <a:sym typeface="Wingdings"/>
              </a:rPr>
              <a:t></a:t>
            </a:r>
            <a:r>
              <a:rPr lang="en-US"/>
              <a:t> faithful (adj) chung thủy, trung thành</a:t>
            </a:r>
          </a:p>
          <a:p>
            <a:pPr lvl="0"/>
            <a:r>
              <a:rPr lang="en-US"/>
              <a:t>humankind (n) nhân loại</a:t>
            </a:r>
          </a:p>
          <a:p>
            <a:pPr lvl="0"/>
            <a:r>
              <a:rPr lang="en-US"/>
              <a:t>particularly = especially (adv) đặc biệt là</a:t>
            </a:r>
          </a:p>
          <a:p>
            <a:pPr lvl="0"/>
            <a:r>
              <a:rPr lang="en-US"/>
              <a:t>invent (v) phát minh </a:t>
            </a:r>
            <a:r>
              <a:rPr lang="en-US">
                <a:sym typeface="Wingdings"/>
              </a:rPr>
              <a:t></a:t>
            </a:r>
            <a:r>
              <a:rPr lang="en-US"/>
              <a:t> invention (n) sự phát minh </a:t>
            </a:r>
            <a:r>
              <a:rPr lang="en-US">
                <a:sym typeface="Wingdings"/>
              </a:rPr>
              <a:t></a:t>
            </a:r>
            <a:r>
              <a:rPr lang="en-US"/>
              <a:t> inventor (n) nhà phát minh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277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Thành Tiến</cp:lastModifiedBy>
  <cp:revision>5</cp:revision>
  <dcterms:created xsi:type="dcterms:W3CDTF">2020-05-19T11:08:57Z</dcterms:created>
  <dcterms:modified xsi:type="dcterms:W3CDTF">2021-03-11T13:18:45Z</dcterms:modified>
</cp:coreProperties>
</file>