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5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3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7F54-BF94-4767-A7A7-40D571D5891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3F72-630A-4FB8-AB03-CAC04861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UNIT 3: VOCABULARY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Attention (n): sự chú ý, sự tập trung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Announce (v): thông báo </a:t>
            </a:r>
            <a:r>
              <a:rPr lang="en-US" smtClean="0">
                <a:sym typeface="Wingdings" pitchFamily="2" charset="2"/>
              </a:rPr>
              <a:t> announcement: sự thông báo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itchFamily="2" charset="2"/>
              </a:rPr>
              <a:t>Assign (v): phân công, giao  assignment (n) sự phân công, bài tập lớn, nhiệm vụ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itchFamily="2" charset="2"/>
              </a:rPr>
              <a:t>Accomplish (v) đạt được   accomplishment (n) thành </a:t>
            </a:r>
            <a:r>
              <a:rPr lang="en-US" smtClean="0">
                <a:sym typeface="Wingdings" pitchFamily="2" charset="2"/>
              </a:rPr>
              <a:t>tựu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itchFamily="2" charset="2"/>
              </a:rPr>
              <a:t>Vanish = go missing = disappear (v)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9831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Wonder (v): tự hỏi</a:t>
            </a:r>
          </a:p>
          <a:p>
            <a:pPr marL="0" indent="0">
              <a:buNone/>
            </a:pPr>
            <a:r>
              <a:rPr lang="en-US" smtClean="0"/>
              <a:t>I wonder why I learn English</a:t>
            </a:r>
          </a:p>
          <a:p>
            <a:pPr marL="0" indent="0">
              <a:buNone/>
            </a:pPr>
            <a:r>
              <a:rPr lang="en-US" smtClean="0"/>
              <a:t>I wonder what Misa is doing at present.</a:t>
            </a:r>
            <a:endParaRPr lang="en-US"/>
          </a:p>
          <a:p>
            <a:pPr marL="0" indent="0">
              <a:buNone/>
            </a:pPr>
            <a:r>
              <a:rPr lang="en-US" smtClean="0"/>
              <a:t>I wonder why my friend did not go to my birthday </a:t>
            </a:r>
            <a:r>
              <a:rPr lang="en-US" smtClean="0"/>
              <a:t>party.</a:t>
            </a:r>
          </a:p>
          <a:p>
            <a:pPr marL="0" indent="0">
              <a:buNone/>
            </a:pPr>
            <a:r>
              <a:rPr lang="en-US" smtClean="0"/>
              <a:t>Attend (v) tham dự</a:t>
            </a:r>
            <a:r>
              <a:rPr lang="en-US" smtClean="0">
                <a:sym typeface="Wingdings" pitchFamily="2" charset="2"/>
              </a:rPr>
              <a:t>  attendance (n): sự tham dự  attendee (n): người tham dự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Ex: teachers must keep a record of student’s ........................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38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5. Appear (v)  xuât hiện            &gt;&lt; disappear (v) biến mất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6. Movement = change: phong trào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7. Type = form = kind: loại hình, dạng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8. Best selling author: tác giả bán sách chạy nhất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9. Compete (v)  đấu, thi đấu          </a:t>
            </a:r>
            <a:r>
              <a:rPr lang="en-US" smtClean="0">
                <a:effectLst/>
                <a:sym typeface="Wingdings"/>
              </a:rPr>
              <a:t></a:t>
            </a:r>
            <a:r>
              <a:rPr lang="en-US" smtClean="0">
                <a:effectLst/>
              </a:rPr>
              <a:t> competition : trận đấu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11. Embarrassed (adj) xấu hổ, lúng túng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5668963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en-US" smtClean="0">
                <a:effectLst/>
              </a:rPr>
              <a:t>Pain  = wound (n): nỗi đau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en-US" smtClean="0">
                <a:effectLst/>
              </a:rPr>
              <a:t>Region (n)        vùng, khu vực     </a:t>
            </a:r>
            <a:r>
              <a:rPr lang="en-US" smtClean="0">
                <a:effectLst/>
                <a:sym typeface="Wingdings"/>
              </a:rPr>
              <a:t></a:t>
            </a:r>
            <a:r>
              <a:rPr lang="en-US" smtClean="0">
                <a:effectLst/>
              </a:rPr>
              <a:t> regional (adj)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en-US" smtClean="0">
                <a:effectLst/>
              </a:rPr>
              <a:t>President (n) chủ tịch, tổng thống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en-US" smtClean="0">
                <a:effectLst/>
              </a:rPr>
              <a:t>Official (adj) chính thức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en-US" smtClean="0">
                <a:effectLst/>
              </a:rPr>
              <a:t>Impressive (adj) ấn tượng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en-US" smtClean="0">
                <a:effectLst/>
              </a:rPr>
              <a:t>Headline: tiêu đề bài báo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en-US" smtClean="0">
                <a:effectLst/>
              </a:rPr>
              <a:t>You must be joking: bạn đang đùa à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en-US" smtClean="0">
                <a:effectLst/>
              </a:rPr>
              <a:t>Well-known  = famous: nổi tiếng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en-US" smtClean="0">
                <a:effectLst/>
              </a:rPr>
              <a:t>Consider: xem xét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en-US" smtClean="0">
                <a:effectLst/>
              </a:rPr>
              <a:t> Speech contest: thi hùng biện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endParaRPr lang="en-US" smtClean="0">
              <a:effectLst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UNIT 3: VOCABULARY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3: VOCABULARY</dc:title>
  <dc:creator>a</dc:creator>
  <cp:lastModifiedBy>a</cp:lastModifiedBy>
  <cp:revision>7</cp:revision>
  <dcterms:created xsi:type="dcterms:W3CDTF">2020-05-27T04:11:03Z</dcterms:created>
  <dcterms:modified xsi:type="dcterms:W3CDTF">2020-06-14T04:33:33Z</dcterms:modified>
</cp:coreProperties>
</file>