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06EC-970B-44E8-B128-6D66EC42198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9CDF-0E32-42C2-8E64-DEC8D941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0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06EC-970B-44E8-B128-6D66EC42198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9CDF-0E32-42C2-8E64-DEC8D941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6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06EC-970B-44E8-B128-6D66EC42198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9CDF-0E32-42C2-8E64-DEC8D941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7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06EC-970B-44E8-B128-6D66EC42198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9CDF-0E32-42C2-8E64-DEC8D941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7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06EC-970B-44E8-B128-6D66EC42198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9CDF-0E32-42C2-8E64-DEC8D941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0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06EC-970B-44E8-B128-6D66EC42198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9CDF-0E32-42C2-8E64-DEC8D941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5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06EC-970B-44E8-B128-6D66EC42198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9CDF-0E32-42C2-8E64-DEC8D941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4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06EC-970B-44E8-B128-6D66EC42198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9CDF-0E32-42C2-8E64-DEC8D941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6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06EC-970B-44E8-B128-6D66EC42198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9CDF-0E32-42C2-8E64-DEC8D941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5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06EC-970B-44E8-B128-6D66EC42198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9CDF-0E32-42C2-8E64-DEC8D941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2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06EC-970B-44E8-B128-6D66EC42198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E9CDF-0E32-42C2-8E64-DEC8D941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5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606EC-970B-44E8-B128-6D66EC421988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E9CDF-0E32-42C2-8E64-DEC8D941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8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458200" cy="612616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endParaRPr lang="en-US" sz="3600" smtClean="0"/>
          </a:p>
          <a:p>
            <a:pPr marL="0" lvl="0" indent="0">
              <a:buNone/>
            </a:pPr>
            <a:r>
              <a:rPr lang="en-US" sz="3600" smtClean="0"/>
              <a:t>Originally (adv): nguyên thủy</a:t>
            </a:r>
            <a:endParaRPr lang="en-US" sz="3600"/>
          </a:p>
          <a:p>
            <a:pPr marL="0" lvl="0" indent="0">
              <a:buNone/>
            </a:pPr>
            <a:r>
              <a:rPr lang="en-US" sz="3600" smtClean="0"/>
              <a:t>Freak waves (s): sóng khổng lồ</a:t>
            </a:r>
          </a:p>
          <a:p>
            <a:pPr marL="0" lvl="0" indent="0">
              <a:buNone/>
            </a:pPr>
            <a:r>
              <a:rPr lang="en-US" sz="3600" smtClean="0"/>
              <a:t>Tsunami (n): sóng thần</a:t>
            </a:r>
          </a:p>
          <a:p>
            <a:pPr marL="0" lvl="0" indent="0">
              <a:buNone/>
            </a:pPr>
            <a:r>
              <a:rPr lang="en-US" sz="3600" smtClean="0"/>
              <a:t>Smash (v): đập</a:t>
            </a:r>
          </a:p>
          <a:p>
            <a:pPr marL="0" lvl="0" indent="0">
              <a:buNone/>
            </a:pPr>
            <a:r>
              <a:rPr lang="en-US" sz="3600" smtClean="0"/>
              <a:t>Suddenly = quickly: đột nhiên</a:t>
            </a:r>
          </a:p>
          <a:p>
            <a:pPr marL="0" lvl="0" indent="0">
              <a:buNone/>
            </a:pPr>
            <a:r>
              <a:rPr lang="en-US" sz="3600" smtClean="0"/>
              <a:t>Suddenly, he opens the door and rushes out.</a:t>
            </a:r>
          </a:p>
          <a:p>
            <a:pPr marL="0" lvl="0" indent="0">
              <a:buNone/>
            </a:pPr>
            <a:r>
              <a:rPr lang="en-US" sz="3600" smtClean="0"/>
              <a:t>Huge = giant (adj): to lớn, khổng lồ</a:t>
            </a:r>
          </a:p>
          <a:p>
            <a:pPr marL="0" lvl="0" indent="0">
              <a:buNone/>
            </a:pPr>
            <a:r>
              <a:rPr lang="en-US" sz="3600" smtClean="0"/>
              <a:t>Oil rig: dàn khoa dầu</a:t>
            </a:r>
          </a:p>
          <a:p>
            <a:pPr marL="0" indent="0">
              <a:buNone/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82441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990600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28600"/>
            <a:ext cx="8610600" cy="662940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/>
              <a:t>Amused (adj): vui thích, </a:t>
            </a:r>
            <a:r>
              <a:rPr lang="en-US"/>
              <a:t>buồn </a:t>
            </a:r>
            <a:r>
              <a:rPr lang="en-US" smtClean="0"/>
              <a:t>cười</a:t>
            </a:r>
          </a:p>
          <a:p>
            <a:pPr marL="0" lvl="0" indent="0">
              <a:buNone/>
            </a:pPr>
            <a:r>
              <a:rPr lang="en-US" smtClean="0"/>
              <a:t>Joke )v): nói đùa, nói chuyện vui</a:t>
            </a:r>
            <a:endParaRPr lang="en-US"/>
          </a:p>
          <a:p>
            <a:pPr marL="0" lvl="0" indent="0">
              <a:buNone/>
            </a:pPr>
            <a:r>
              <a:rPr lang="en-US"/>
              <a:t>Skip school= miss school: bỏ 1 </a:t>
            </a:r>
            <a:r>
              <a:rPr lang="en-US"/>
              <a:t>buổi </a:t>
            </a:r>
            <a:r>
              <a:rPr lang="en-US" smtClean="0"/>
              <a:t>học</a:t>
            </a:r>
          </a:p>
          <a:p>
            <a:pPr marL="0" lvl="0" indent="0">
              <a:buNone/>
            </a:pPr>
            <a:r>
              <a:rPr lang="en-US" smtClean="0"/>
              <a:t>Get mad (v): tức điên</a:t>
            </a:r>
            <a:endParaRPr lang="en-US"/>
          </a:p>
          <a:p>
            <a:pPr marL="0" lvl="0" indent="0">
              <a:buNone/>
            </a:pPr>
            <a:r>
              <a:rPr lang="en-US"/>
              <a:t>Cover (v): </a:t>
            </a:r>
            <a:r>
              <a:rPr lang="en-US"/>
              <a:t>bao </a:t>
            </a:r>
            <a:r>
              <a:rPr lang="en-US" smtClean="0"/>
              <a:t>phủ</a:t>
            </a:r>
          </a:p>
          <a:p>
            <a:pPr marL="0" lvl="0" indent="0">
              <a:buNone/>
            </a:pPr>
            <a:r>
              <a:rPr lang="en-US" smtClean="0"/>
              <a:t>Mud (n): bùn đất </a:t>
            </a:r>
            <a:r>
              <a:rPr lang="en-US" smtClean="0">
                <a:sym typeface="Wingdings" pitchFamily="2" charset="2"/>
              </a:rPr>
              <a:t> mud bath</a:t>
            </a:r>
            <a:endParaRPr lang="en-US"/>
          </a:p>
          <a:p>
            <a:pPr marL="0" lvl="0" indent="0">
              <a:buNone/>
            </a:pPr>
            <a:r>
              <a:rPr lang="en-US"/>
              <a:t>Scream (v) hét</a:t>
            </a:r>
          </a:p>
          <a:p>
            <a:pPr marL="0" lvl="0" indent="0">
              <a:buNone/>
            </a:pPr>
            <a:r>
              <a:rPr lang="en-US"/>
              <a:t>Get into troubles: gặp rắc rối</a:t>
            </a:r>
          </a:p>
          <a:p>
            <a:pPr marL="0" lvl="0" indent="0">
              <a:buNone/>
            </a:pPr>
            <a:r>
              <a:rPr lang="en-US" smtClean="0"/>
              <a:t>Relieve = reduce stress</a:t>
            </a:r>
          </a:p>
          <a:p>
            <a:pPr marL="0" lvl="0" indent="0">
              <a:buNone/>
            </a:pPr>
            <a:r>
              <a:rPr lang="en-US" smtClean="0"/>
              <a:t>I feel relieved after the exam</a:t>
            </a:r>
            <a:endParaRPr lang="en-US"/>
          </a:p>
          <a:p>
            <a:pPr marL="0" lvl="0" indent="0">
              <a:buNone/>
            </a:pPr>
            <a:r>
              <a:rPr lang="en-US"/>
              <a:t>Effect (n) sự ảnh hưởng</a:t>
            </a:r>
          </a:p>
          <a:p>
            <a:pPr marL="0" lvl="0" indent="0">
              <a:buNone/>
            </a:pPr>
            <a:r>
              <a:rPr lang="en-US"/>
              <a:t>Affect (v) ảnh hưởng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8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534400" cy="67818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mtClean="0"/>
              <a:t>Massive (adj): ồ ạt, đồ sộ, to lớn ví dụ: massive attack: tấn công ồ ạt</a:t>
            </a:r>
          </a:p>
          <a:p>
            <a:pPr marL="0" lvl="0" indent="0">
              <a:buNone/>
            </a:pPr>
            <a:r>
              <a:rPr lang="en-US" smtClean="0"/>
              <a:t>Relieve stress: giảm căng thằng</a:t>
            </a:r>
          </a:p>
          <a:p>
            <a:pPr marL="0" lvl="0" indent="0">
              <a:buNone/>
            </a:pPr>
            <a:r>
              <a:rPr lang="en-US" smtClean="0"/>
              <a:t>Oak trees: câu sồi</a:t>
            </a:r>
            <a:endParaRPr lang="en-US" smtClean="0"/>
          </a:p>
          <a:p>
            <a:pPr marL="0" lvl="0" indent="0">
              <a:buNone/>
            </a:pPr>
            <a:r>
              <a:rPr lang="en-US" smtClean="0"/>
              <a:t>Symbol (N) biểu tượng</a:t>
            </a:r>
          </a:p>
          <a:p>
            <a:pPr marL="0" lvl="0" indent="0">
              <a:buNone/>
            </a:pPr>
            <a:r>
              <a:rPr lang="en-US" smtClean="0"/>
              <a:t>Originate = derive (v): bắt nguồn, nguồn gốc từ</a:t>
            </a:r>
          </a:p>
          <a:p>
            <a:pPr marL="0" lvl="0" indent="0">
              <a:buNone/>
            </a:pPr>
            <a:r>
              <a:rPr lang="en-US" smtClean="0"/>
              <a:t>Represent (v) đại diện</a:t>
            </a:r>
          </a:p>
          <a:p>
            <a:pPr marL="0" indent="0">
              <a:buNone/>
            </a:pPr>
            <a:r>
              <a:rPr lang="en-US" smtClean="0"/>
              <a:t>Myth (v): huyền thoại</a:t>
            </a:r>
          </a:p>
          <a:p>
            <a:pPr marL="0" indent="0">
              <a:buNone/>
            </a:pPr>
            <a:r>
              <a:rPr lang="en-US" smtClean="0"/>
              <a:t>Legend (n): truyền thuyết</a:t>
            </a:r>
          </a:p>
          <a:p>
            <a:pPr marL="0" indent="0">
              <a:buNone/>
            </a:pPr>
            <a:r>
              <a:rPr lang="en-US" smtClean="0"/>
              <a:t>Thunder (n): sấm</a:t>
            </a:r>
          </a:p>
          <a:p>
            <a:pPr marL="0" indent="0">
              <a:buNone/>
            </a:pPr>
            <a:r>
              <a:rPr lang="en-US" smtClean="0"/>
              <a:t>Bible (n): kinh thánh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Import (v): nhập khẩu  &gt;&lt; export : xuất khẩu</a:t>
            </a:r>
          </a:p>
          <a:p>
            <a:pPr marL="0" indent="0">
              <a:buNone/>
            </a:pPr>
            <a:r>
              <a:rPr lang="en-US" smtClean="0"/>
              <a:t>Exim bank</a:t>
            </a:r>
          </a:p>
          <a:p>
            <a:pPr marL="0" indent="0">
              <a:buNone/>
            </a:pPr>
            <a:r>
              <a:rPr lang="en-US" smtClean="0"/>
              <a:t>Propose (V): đề xuất</a:t>
            </a:r>
          </a:p>
          <a:p>
            <a:pPr marL="0" indent="0">
              <a:buNone/>
            </a:pPr>
            <a:r>
              <a:rPr lang="en-US" smtClean="0"/>
              <a:t>Relatively (adv) = fairly = quite= khá, tương đối</a:t>
            </a:r>
          </a:p>
          <a:p>
            <a:pPr marL="0" indent="0">
              <a:buNone/>
            </a:pPr>
            <a:r>
              <a:rPr lang="en-US" smtClean="0"/>
              <a:t>The test is relatively easy</a:t>
            </a:r>
          </a:p>
          <a:p>
            <a:pPr marL="0" indent="0">
              <a:buNone/>
            </a:pPr>
            <a:r>
              <a:rPr lang="en-US"/>
              <a:t>Come up with (v) nghĩ ra cái mới (come up with a name/ an idea)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617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281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5</cp:revision>
  <dcterms:created xsi:type="dcterms:W3CDTF">2020-05-30T12:05:15Z</dcterms:created>
  <dcterms:modified xsi:type="dcterms:W3CDTF">2020-05-30T13:12:26Z</dcterms:modified>
</cp:coreProperties>
</file>