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6CA-8694-4ABE-BBC4-9C973AC5D5AF}" type="datetimeFigureOut">
              <a:rPr lang="en-US" smtClean="0"/>
              <a:t>13//09/2020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B6B0-4081-4632-9639-4BC73B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6CA-8694-4ABE-BBC4-9C973AC5D5AF}" type="datetimeFigureOut">
              <a:rPr lang="en-US" smtClean="0"/>
              <a:t>13//09/2020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B6B0-4081-4632-9639-4BC73B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6CA-8694-4ABE-BBC4-9C973AC5D5AF}" type="datetimeFigureOut">
              <a:rPr lang="en-US" smtClean="0"/>
              <a:t>13//09/2020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B6B0-4081-4632-9639-4BC73B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2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6CA-8694-4ABE-BBC4-9C973AC5D5AF}" type="datetimeFigureOut">
              <a:rPr lang="en-US" smtClean="0"/>
              <a:t>13//09/2020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B6B0-4081-4632-9639-4BC73B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6CA-8694-4ABE-BBC4-9C973AC5D5AF}" type="datetimeFigureOut">
              <a:rPr lang="en-US" smtClean="0"/>
              <a:t>13//09/2020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B6B0-4081-4632-9639-4BC73B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6CA-8694-4ABE-BBC4-9C973AC5D5AF}" type="datetimeFigureOut">
              <a:rPr lang="en-US" smtClean="0"/>
              <a:t>13//09/2020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B6B0-4081-4632-9639-4BC73B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3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6CA-8694-4ABE-BBC4-9C973AC5D5AF}" type="datetimeFigureOut">
              <a:rPr lang="en-US" smtClean="0"/>
              <a:t>13//09/2020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B6B0-4081-4632-9639-4BC73B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0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6CA-8694-4ABE-BBC4-9C973AC5D5AF}" type="datetimeFigureOut">
              <a:rPr lang="en-US" smtClean="0"/>
              <a:t>13//09/2020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B6B0-4081-4632-9639-4BC73B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6CA-8694-4ABE-BBC4-9C973AC5D5AF}" type="datetimeFigureOut">
              <a:rPr lang="en-US" smtClean="0"/>
              <a:t>13//09/2020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B6B0-4081-4632-9639-4BC73B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4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6CA-8694-4ABE-BBC4-9C973AC5D5AF}" type="datetimeFigureOut">
              <a:rPr lang="en-US" smtClean="0"/>
              <a:t>13//09/2020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B6B0-4081-4632-9639-4BC73B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F6CA-8694-4ABE-BBC4-9C973AC5D5AF}" type="datetimeFigureOut">
              <a:rPr lang="en-US" smtClean="0"/>
              <a:t>13//09/2020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B6B0-4081-4632-9639-4BC73B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F6CA-8694-4ABE-BBC4-9C973AC5D5AF}" type="datetimeFigureOut">
              <a:rPr lang="en-US" smtClean="0"/>
              <a:t>13//09/2020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B6B0-4081-4632-9639-4BC73B2E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mtClean="0">
                <a:effectLst/>
              </a:rPr>
              <a:t>1. Road closure (n) đóng đường, cấm đường</a:t>
            </a:r>
          </a:p>
          <a:p>
            <a:pPr marL="0" lvl="0" indent="0">
              <a:buNone/>
            </a:pPr>
            <a:r>
              <a:rPr lang="en-US" smtClean="0"/>
              <a:t>2. Take a nap (v) ngủ trưa, chợp mắt</a:t>
            </a:r>
            <a:endParaRPr lang="en-US" smtClean="0">
              <a:effectLst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3. Pack (v): gói </a:t>
            </a:r>
            <a:r>
              <a:rPr lang="en-US" smtClean="0">
                <a:effectLst/>
                <a:sym typeface="Wingdings" pitchFamily="2" charset="2"/>
              </a:rPr>
              <a:t> pack your lunch or your lugguage</a:t>
            </a:r>
            <a:endParaRPr lang="en-US" smtClean="0">
              <a:effectLst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4. Escape (v) thoát khỏi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/>
              <a:t>5. </a:t>
            </a:r>
            <a:r>
              <a:rPr lang="en-US" smtClean="0">
                <a:effectLst/>
              </a:rPr>
              <a:t>Ruin (v) = damage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/>
              <a:t>6. Acid rain: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7. PH scale: thang độ PH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8. Erode (v)   ăn mòn           </a:t>
            </a:r>
            <a:r>
              <a:rPr lang="en-US" smtClean="0">
                <a:effectLst/>
                <a:sym typeface="Wingdings"/>
              </a:rPr>
              <a:t></a:t>
            </a:r>
            <a:r>
              <a:rPr lang="en-US" smtClean="0">
                <a:effectLst/>
              </a:rPr>
              <a:t> erosion (n): sự ăn mòn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9. Obviously (adv)</a:t>
            </a:r>
          </a:p>
          <a:p>
            <a:pPr marL="0" indent="0">
              <a:buNone/>
            </a:pPr>
            <a:r>
              <a:rPr lang="en-US" smtClean="0"/>
              <a:t>10. Go hunting (v): đi săn</a:t>
            </a:r>
          </a:p>
          <a:p>
            <a:pPr marL="0" indent="0">
              <a:buNone/>
            </a:pPr>
            <a:r>
              <a:rPr lang="en-US" smtClean="0">
                <a:effectLst/>
              </a:rPr>
              <a:t>11. Infer (v)  suy luận, suy ra</a:t>
            </a:r>
            <a:r>
              <a:rPr lang="en-US" smtClean="0">
                <a:effectLst/>
                <a:sym typeface="Wingdings"/>
              </a:rPr>
              <a:t></a:t>
            </a:r>
            <a:r>
              <a:rPr lang="en-US" smtClean="0">
                <a:effectLst/>
              </a:rPr>
              <a:t> inference (n) sự suy luận</a:t>
            </a:r>
          </a:p>
          <a:p>
            <a:pPr marL="0" indent="0">
              <a:buNone/>
            </a:pPr>
            <a:r>
              <a:rPr lang="en-US" smtClean="0"/>
              <a:t>12. Imply (v): ngụ ý</a:t>
            </a: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endParaRPr lang="en-US" smtClean="0">
              <a:effectLst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305800" cy="670560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13. Flat tone: tông ngang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/>
              <a:t>14</a:t>
            </a:r>
            <a:r>
              <a:rPr lang="en-US" smtClean="0">
                <a:effectLst/>
              </a:rPr>
              <a:t>. Trade (v): trao đổi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mtClean="0"/>
              <a:t>15</a:t>
            </a:r>
            <a:r>
              <a:rPr lang="en-US" smtClean="0">
                <a:effectLst/>
              </a:rPr>
              <a:t>. Defeat (v): đánh bại, hạ (đối thủ)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mtClean="0"/>
              <a:t>16</a:t>
            </a:r>
            <a:r>
              <a:rPr lang="en-US" smtClean="0">
                <a:effectLst/>
              </a:rPr>
              <a:t>. Encourage (v) khuyến khích  </a:t>
            </a:r>
            <a:r>
              <a:rPr lang="en-US" smtClean="0">
                <a:effectLst/>
                <a:sym typeface="Wingdings"/>
              </a:rPr>
              <a:t></a:t>
            </a:r>
            <a:r>
              <a:rPr lang="en-US" smtClean="0">
                <a:effectLst/>
              </a:rPr>
              <a:t> encouragement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17. Chemicals (n) hóa chất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18. Tobe concerned about: quan tâm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19.Harm (v) : gây hại</a:t>
            </a:r>
            <a:r>
              <a:rPr lang="en-US" smtClean="0">
                <a:effectLst/>
                <a:sym typeface="Wingdings"/>
              </a:rPr>
              <a:t></a:t>
            </a:r>
            <a:r>
              <a:rPr lang="en-US" smtClean="0">
                <a:effectLst/>
              </a:rPr>
              <a:t> harmful (adj): có hại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20. Religion (n): tôn giáo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/>
              <a:t>21. Believe (v): tin </a:t>
            </a:r>
            <a:r>
              <a:rPr lang="en-US" smtClean="0">
                <a:sym typeface="Wingdings" pitchFamily="2" charset="2"/>
              </a:rPr>
              <a:t> belief (n) niềm tin, tín ngưỡng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  <a:sym typeface="Wingdings" pitchFamily="2" charset="2"/>
              </a:rPr>
              <a:t>22. Evil spirit (n): thế lực đen tối, ma quỷ</a:t>
            </a:r>
            <a:endParaRPr lang="en-US" smtClean="0">
              <a:effectLst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23. Mix (n): trộn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24. Worship (v): thờ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mtClean="0"/>
              <a:t>25. God (n): chúa, thần, phật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mtClean="0">
                <a:effectLst/>
              </a:rPr>
              <a:t>26. A power object: Vật có phép thuật, có sức mạnh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mtClean="0"/>
              <a:t>27. Greed (n): sự tham lam</a:t>
            </a:r>
            <a:endParaRPr lang="en-US" smtClean="0">
              <a:effectLst/>
            </a:endParaRP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endParaRPr lang="en-US" smtClean="0"/>
          </a:p>
          <a:p>
            <a:pPr marL="514350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282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4</cp:revision>
  <dcterms:created xsi:type="dcterms:W3CDTF">2020-06-02T15:09:20Z</dcterms:created>
  <dcterms:modified xsi:type="dcterms:W3CDTF">2020-09-13T03:40:58Z</dcterms:modified>
</cp:coreProperties>
</file>