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8AFD-5965-419A-A738-FA21A2D65804}" type="datetimeFigureOut">
              <a:rPr lang="en-US" smtClean="0"/>
              <a:t>10//10/2020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1BCA-9017-4844-BA5A-B126B633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705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mtClean="0"/>
              <a:t>Spread </a:t>
            </a:r>
            <a:r>
              <a:rPr lang="en-US"/>
              <a:t>(v): lan tra, trải </a:t>
            </a:r>
            <a:r>
              <a:rPr lang="en-US" smtClean="0"/>
              <a:t>dài</a:t>
            </a:r>
          </a:p>
          <a:p>
            <a:pPr lvl="0"/>
            <a:r>
              <a:rPr lang="en-US" smtClean="0"/>
              <a:t>Layer (n): lớp</a:t>
            </a:r>
            <a:endParaRPr lang="en-US"/>
          </a:p>
          <a:p>
            <a:pPr lvl="0"/>
            <a:r>
              <a:rPr lang="en-US"/>
              <a:t>Step (n) bước</a:t>
            </a:r>
          </a:p>
          <a:p>
            <a:pPr lvl="0"/>
            <a:r>
              <a:rPr lang="en-US"/>
              <a:t>Slang (v): tiếng lóng</a:t>
            </a:r>
          </a:p>
          <a:p>
            <a:pPr lvl="0"/>
            <a:r>
              <a:rPr lang="en-US"/>
              <a:t>Casual (adj): tình cờ, không trịnh trọng(ví dụ casual wear: thường phục, casual meeting: cuộc gặp tình cờ, casual friends: bạn xã giao</a:t>
            </a:r>
            <a:r>
              <a:rPr lang="en-US" smtClean="0"/>
              <a:t>)</a:t>
            </a:r>
          </a:p>
          <a:p>
            <a:pPr lvl="0"/>
            <a:r>
              <a:rPr lang="en-US" smtClean="0"/>
              <a:t>Contrast = compare : so sánh, đối chiếu</a:t>
            </a:r>
            <a:endParaRPr lang="en-US"/>
          </a:p>
          <a:p>
            <a:pPr lvl="0"/>
            <a:r>
              <a:rPr lang="en-US"/>
              <a:t>Term (n): thuật </a:t>
            </a:r>
            <a:r>
              <a:rPr lang="en-US" smtClean="0"/>
              <a:t>ngữ</a:t>
            </a:r>
          </a:p>
          <a:p>
            <a:pPr lvl="0"/>
            <a:r>
              <a:rPr lang="en-US" smtClean="0"/>
              <a:t>Loose (adj): lỏng, rộng, thỏa mái &gt;&lt; tight (adj): chật</a:t>
            </a:r>
            <a:endParaRPr lang="en-US"/>
          </a:p>
          <a:p>
            <a:pPr lvl="0"/>
            <a:endParaRPr lang="en-US"/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77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Once-in-a life time chance:  cơ hội ngàn năm có 1</a:t>
            </a:r>
          </a:p>
          <a:p>
            <a:pPr lvl="0"/>
            <a:r>
              <a:rPr lang="en-US" smtClean="0"/>
              <a:t>Impact = affect (v): ảnh hưởng</a:t>
            </a:r>
          </a:p>
          <a:p>
            <a:pPr lvl="0"/>
            <a:r>
              <a:rPr lang="en-US" smtClean="0"/>
              <a:t>Sibling (n): anh chị em ruột</a:t>
            </a:r>
          </a:p>
          <a:p>
            <a:pPr lvl="0"/>
            <a:r>
              <a:rPr lang="en-US" smtClean="0"/>
              <a:t>Neglect = ignore (v): sao lãng, bỏ bê, ko chú ý</a:t>
            </a:r>
          </a:p>
          <a:p>
            <a:pPr lvl="0"/>
            <a:r>
              <a:rPr lang="en-US" smtClean="0"/>
              <a:t>Depend on (v) phụ thuộc vào</a:t>
            </a:r>
          </a:p>
          <a:p>
            <a:pPr lvl="0"/>
            <a:r>
              <a:rPr lang="en-US" smtClean="0"/>
              <a:t>Dependent (adj): dựa dẫm, lệ thuộc, phụ thuộc</a:t>
            </a:r>
          </a:p>
          <a:p>
            <a:pPr lvl="0"/>
            <a:r>
              <a:rPr lang="en-US" smtClean="0"/>
              <a:t>Instead: thay vào đó</a:t>
            </a:r>
          </a:p>
          <a:p>
            <a:pPr lvl="0"/>
            <a:r>
              <a:rPr lang="en-US" smtClean="0"/>
              <a:t>Fact (n) thực tế</a:t>
            </a:r>
          </a:p>
        </p:txBody>
      </p:sp>
    </p:spTree>
    <p:extLst>
      <p:ext uri="{BB962C8B-B14F-4D97-AF65-F5344CB8AC3E}">
        <p14:creationId xmlns:p14="http://schemas.microsoft.com/office/powerpoint/2010/main" val="40061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7086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Treat (v) đối xử, chữa bệnh</a:t>
            </a:r>
          </a:p>
          <a:p>
            <a:pPr lvl="0"/>
            <a:r>
              <a:rPr lang="en-US" smtClean="0"/>
              <a:t>Adventure (n): phiêu lưu mạo hiểm</a:t>
            </a:r>
          </a:p>
          <a:p>
            <a:pPr lvl="0"/>
            <a:r>
              <a:rPr lang="en-US" smtClean="0"/>
              <a:t>Temperature (n): nhiệt độ</a:t>
            </a:r>
          </a:p>
          <a:p>
            <a:pPr lvl="0"/>
            <a:r>
              <a:rPr lang="en-US" smtClean="0"/>
              <a:t>Record (n): kỷ lục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record (v) ghi chép, thu âm</a:t>
            </a:r>
          </a:p>
          <a:p>
            <a:pPr lvl="0"/>
            <a:r>
              <a:rPr lang="en-US" smtClean="0"/>
              <a:t>Climate (n): khí hậu</a:t>
            </a:r>
          </a:p>
          <a:p>
            <a:pPr lvl="0"/>
            <a:r>
              <a:rPr lang="en-US" smtClean="0"/>
              <a:t>Creature (n) sinh vật</a:t>
            </a:r>
          </a:p>
          <a:p>
            <a:pPr lvl="0"/>
            <a:r>
              <a:rPr lang="en-US" smtClean="0"/>
              <a:t>As soon as possible: càng sớm càng tốt</a:t>
            </a:r>
          </a:p>
          <a:p>
            <a:pPr lvl="0"/>
            <a:r>
              <a:rPr lang="en-US" smtClean="0"/>
              <a:t>Relatively = fairly: khá, tương đối</a:t>
            </a:r>
          </a:p>
          <a:p>
            <a:pPr lvl="0"/>
            <a:r>
              <a:rPr lang="en-US" smtClean="0"/>
              <a:t>Dismiss an idea: bác bỏ một quan điểm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Amazing (adj): tuyệt vời</a:t>
            </a:r>
          </a:p>
          <a:p>
            <a:pPr lvl="0"/>
            <a:r>
              <a:rPr lang="en-US" smtClean="0"/>
              <a:t> Endangered animal (n) động vật có nguy cơ tuyệt chủng</a:t>
            </a:r>
          </a:p>
          <a:p>
            <a:pPr lvl="0"/>
            <a:r>
              <a:rPr lang="en-US" smtClean="0"/>
              <a:t>Extinct (adj) tuyệt chủng</a:t>
            </a:r>
          </a:p>
          <a:p>
            <a:pPr lvl="0"/>
            <a:r>
              <a:rPr lang="en-US" smtClean="0"/>
              <a:t>Region (n) vùng, miền</a:t>
            </a:r>
          </a:p>
          <a:p>
            <a:pPr lvl="0"/>
            <a:r>
              <a:rPr lang="en-US" smtClean="0"/>
              <a:t>Locate (v) tọa lạc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Location (n) địa điểm, sự tọa lạc</a:t>
            </a:r>
          </a:p>
          <a:p>
            <a:pPr lvl="0"/>
            <a:r>
              <a:rPr lang="en-US" smtClean="0"/>
              <a:t>Argue (v) tranh luận, tranh cãi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How good </a:t>
            </a:r>
            <a:r>
              <a:rPr lang="en-US" smtClean="0"/>
              <a:t>is your English?</a:t>
            </a:r>
          </a:p>
          <a:p>
            <a:pPr marL="0" indent="0">
              <a:buNone/>
            </a:pPr>
            <a:r>
              <a:rPr lang="en-US" smtClean="0"/>
              <a:t>I am bad 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How fast </a:t>
            </a:r>
            <a:r>
              <a:rPr lang="en-US" smtClean="0"/>
              <a:t>do you drive?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Fox/ bear/ caribou &gt;&lt;seal/ weasle/ whale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DOMESTIC&gt;&lt;WILD ANIMAL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VANG/ KIM CUONG/ HOT XOANG </a:t>
            </a:r>
            <a:r>
              <a:rPr lang="en-US" smtClean="0"/>
              <a:t>CHO DEN RAU/ CU KHOAI/ CON 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343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9</cp:revision>
  <dcterms:created xsi:type="dcterms:W3CDTF">2020-06-04T09:49:30Z</dcterms:created>
  <dcterms:modified xsi:type="dcterms:W3CDTF">2020-10-10T14:49:42Z</dcterms:modified>
</cp:coreProperties>
</file>