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F504-D7BA-46DD-98FC-3B92259167F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EA01-0F6F-4431-A570-E668009C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096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Bury (v) chôn </a:t>
            </a:r>
            <a:r>
              <a:rPr lang="en-US" smtClean="0">
                <a:sym typeface="Wingdings" pitchFamily="2" charset="2"/>
              </a:rPr>
              <a:t> burial (n):  việc chôn cất, an táng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Royalty (n): hoàng tộc, hoàng gia  royal (adj)  royal family: gia đình hoàng tộc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Conquer (v): xâm chiếm, xâm lược  conqueror (n) kẻ xâm lược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Tomb (n): lăng, mộ, hòm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Warrior (n): chiến binh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Funeral (n) đám tang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Spray (v): xịt</a:t>
            </a:r>
          </a:p>
          <a:p>
            <a:pPr marL="514350" indent="-514350">
              <a:buAutoNum type="arabicPeriod"/>
            </a:pPr>
            <a:endParaRPr lang="en-US" smtClean="0">
              <a:sym typeface="Wingdings" pitchFamily="2" charset="2"/>
            </a:endParaRP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8. athlete = sport player: vận động viên </a:t>
            </a:r>
          </a:p>
          <a:p>
            <a:pPr marL="0" indent="0">
              <a:buNone/>
            </a:pPr>
            <a:r>
              <a:rPr lang="en-US" smtClean="0"/>
              <a:t>9. Assist (v)= help</a:t>
            </a:r>
          </a:p>
          <a:p>
            <a:pPr marL="0" indent="0">
              <a:buNone/>
            </a:pPr>
            <a:r>
              <a:rPr lang="en-US" smtClean="0"/>
              <a:t>10. Department of education: sở giáo dục</a:t>
            </a:r>
          </a:p>
          <a:p>
            <a:pPr marL="0" indent="0">
              <a:buNone/>
            </a:pPr>
            <a:r>
              <a:rPr lang="en-US" smtClean="0"/>
              <a:t>11. Ancient = old: cổ đại</a:t>
            </a:r>
          </a:p>
          <a:p>
            <a:pPr marL="0" indent="0">
              <a:buNone/>
            </a:pPr>
            <a:r>
              <a:rPr lang="en-US" smtClean="0"/>
              <a:t>12. Entertain myself = enjoy myself : giải trí</a:t>
            </a:r>
          </a:p>
          <a:p>
            <a:pPr marL="0" indent="0">
              <a:buNone/>
            </a:pPr>
            <a:r>
              <a:rPr lang="en-US" smtClean="0"/>
              <a:t>I entertain myself by watching movies and going shopping at weekends</a:t>
            </a:r>
          </a:p>
          <a:p>
            <a:pPr marL="0" indent="0">
              <a:buNone/>
            </a:pPr>
            <a:r>
              <a:rPr lang="en-US" smtClean="0"/>
              <a:t>13. Company = friend : bạn  đồng hành</a:t>
            </a:r>
          </a:p>
          <a:p>
            <a:pPr marL="0" indent="0">
              <a:buNone/>
            </a:pPr>
            <a:r>
              <a:rPr lang="en-US" smtClean="0"/>
              <a:t>14. All of a sudden = suddenly: đột nhiên, bất thình lình</a:t>
            </a:r>
          </a:p>
          <a:p>
            <a:pPr marL="0" indent="0">
              <a:buNone/>
            </a:pPr>
            <a:r>
              <a:rPr lang="en-US" smtClean="0"/>
              <a:t>14.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14. Thought </a:t>
            </a:r>
            <a:r>
              <a:rPr lang="en-US"/>
              <a:t>(n): suy nghĩ</a:t>
            </a:r>
          </a:p>
          <a:p>
            <a:pPr marL="0" indent="0">
              <a:buNone/>
            </a:pPr>
            <a:r>
              <a:rPr lang="en-US"/>
              <a:t>15. Fortune- teller: thầy bói</a:t>
            </a:r>
          </a:p>
          <a:p>
            <a:pPr marL="0" indent="0">
              <a:buNone/>
            </a:pPr>
            <a:r>
              <a:rPr lang="en-US"/>
              <a:t>16. Jail = prison (n): nhà tù</a:t>
            </a:r>
          </a:p>
          <a:p>
            <a:pPr marL="0" indent="0">
              <a:buNone/>
            </a:pPr>
            <a:r>
              <a:rPr lang="en-US"/>
              <a:t>17. Unravel = solve (V): làm sáng </a:t>
            </a:r>
            <a:r>
              <a:rPr lang="en-US"/>
              <a:t>tỏ,tháo </a:t>
            </a:r>
            <a:r>
              <a:rPr lang="en-US" smtClean="0"/>
              <a:t>gỡ</a:t>
            </a:r>
          </a:p>
          <a:p>
            <a:pPr marL="0" indent="0">
              <a:buNone/>
            </a:pPr>
            <a:r>
              <a:rPr lang="en-US" smtClean="0"/>
              <a:t>18. Sentence to death: tù chung thân</a:t>
            </a:r>
          </a:p>
          <a:p>
            <a:pPr marL="0" indent="0">
              <a:buNone/>
            </a:pPr>
            <a:r>
              <a:rPr lang="en-US" smtClean="0"/>
              <a:t>19. Conflict (n) xung đột</a:t>
            </a:r>
          </a:p>
          <a:p>
            <a:pPr>
              <a:buFont typeface="Wingdings"/>
              <a:buChar char="à"/>
            </a:pPr>
            <a:r>
              <a:rPr lang="en-US" smtClean="0">
                <a:sym typeface="Wingdings" pitchFamily="2" charset="2"/>
              </a:rPr>
              <a:t>Political conflict/ financial conflict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20. Philosopher (n): nhà hiền triết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21. Population (n): dân số &gt;&lt; pollution (n) ô nhiễm</a:t>
            </a:r>
          </a:p>
          <a:p>
            <a:pPr marL="0" indent="0">
              <a:buNone/>
            </a:pPr>
            <a:r>
              <a:rPr lang="en-US" smtClean="0"/>
              <a:t>22. Famine (n) nạn đói</a:t>
            </a:r>
          </a:p>
          <a:p>
            <a:pPr marL="0" indent="0">
              <a:buNone/>
            </a:pPr>
            <a:r>
              <a:rPr lang="en-US" smtClean="0"/>
              <a:t>23. Strike (v): tấn công = hit </a:t>
            </a:r>
            <a:r>
              <a:rPr lang="en-US" smtClean="0">
                <a:sym typeface="Wingdings" pitchFamily="2" charset="2"/>
              </a:rPr>
              <a:t> struck (V3)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Ex: Rice famine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struck</a:t>
            </a:r>
            <a:r>
              <a:rPr lang="en-US" smtClean="0">
                <a:sym typeface="Wingdings" pitchFamily="2" charset="2"/>
              </a:rPr>
              <a:t> Vietnam in 1945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4.5 ritcher earthquake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hit/ struck</a:t>
            </a:r>
            <a:r>
              <a:rPr lang="en-US" smtClean="0">
                <a:sym typeface="Wingdings" pitchFamily="2" charset="2"/>
              </a:rPr>
              <a:t> Japan on 13th March 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24. Peasant (n)= farmer</a:t>
            </a:r>
          </a:p>
          <a:p>
            <a:pPr marL="0" indent="0">
              <a:buNone/>
            </a:pPr>
            <a:r>
              <a:rPr lang="en-US" smtClean="0"/>
              <a:t>25. Lose (v): mất mát, thua </a:t>
            </a:r>
            <a:r>
              <a:rPr lang="en-US" smtClean="0">
                <a:sym typeface="Wingdings" pitchFamily="2" charset="2"/>
              </a:rPr>
              <a:t> loss (n): sự mất mát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26. Efficient (adj):  hiệu quả</a:t>
            </a:r>
          </a:p>
          <a:p>
            <a:pPr marL="0" indent="0">
              <a:buNone/>
            </a:pPr>
            <a:r>
              <a:rPr lang="en-US" smtClean="0"/>
              <a:t>26. Device (n): thiết bị </a:t>
            </a:r>
            <a:r>
              <a:rPr lang="en-US" smtClean="0">
                <a:sym typeface="Wingdings" pitchFamily="2" charset="2"/>
              </a:rPr>
              <a:t> electrical device: thiết bị điện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27. Demand (n) nhu cầu 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Supply and demand : cung và cầu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17</cp:revision>
  <dcterms:created xsi:type="dcterms:W3CDTF">2020-06-06T04:07:36Z</dcterms:created>
  <dcterms:modified xsi:type="dcterms:W3CDTF">2020-06-06T08:39:58Z</dcterms:modified>
</cp:coreProperties>
</file>