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6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673E-6CCD-408F-A507-D81104EBC7B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18DA-5892-46EF-8C0F-F08EAE60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673E-6CCD-408F-A507-D81104EBC7B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18DA-5892-46EF-8C0F-F08EAE60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9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673E-6CCD-408F-A507-D81104EBC7B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18DA-5892-46EF-8C0F-F08EAE60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5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673E-6CCD-408F-A507-D81104EBC7B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18DA-5892-46EF-8C0F-F08EAE60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673E-6CCD-408F-A507-D81104EBC7B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18DA-5892-46EF-8C0F-F08EAE60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9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673E-6CCD-408F-A507-D81104EBC7B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18DA-5892-46EF-8C0F-F08EAE60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673E-6CCD-408F-A507-D81104EBC7B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18DA-5892-46EF-8C0F-F08EAE60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4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673E-6CCD-408F-A507-D81104EBC7B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18DA-5892-46EF-8C0F-F08EAE60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9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673E-6CCD-408F-A507-D81104EBC7B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18DA-5892-46EF-8C0F-F08EAE60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1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673E-6CCD-408F-A507-D81104EBC7B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18DA-5892-46EF-8C0F-F08EAE60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673E-6CCD-408F-A507-D81104EBC7B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18DA-5892-46EF-8C0F-F08EAE60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0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E673E-6CCD-408F-A507-D81104EBC7B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A18DA-5892-46EF-8C0F-F08EAE60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5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880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HOME 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  -- WHILE --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9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97" y="850669"/>
            <a:ext cx="7287491" cy="571115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90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929" y="395060"/>
            <a:ext cx="8001000" cy="6143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898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C25CABADFBD442A2974135E44B3AE9" ma:contentTypeVersion="3" ma:contentTypeDescription="Create a new document." ma:contentTypeScope="" ma:versionID="619774abd489d8cbbef62a34436d03d0">
  <xsd:schema xmlns:xsd="http://www.w3.org/2001/XMLSchema" xmlns:xs="http://www.w3.org/2001/XMLSchema" xmlns:p="http://schemas.microsoft.com/office/2006/metadata/properties" xmlns:ns2="2792cd49-7bf8-4a86-9318-ea0ebda8cab8" targetNamespace="http://schemas.microsoft.com/office/2006/metadata/properties" ma:root="true" ma:fieldsID="f0593b27c1c37c53f04dabf4bf874316" ns2:_="">
    <xsd:import namespace="2792cd49-7bf8-4a86-9318-ea0ebda8cab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cd49-7bf8-4a86-9318-ea0ebda8cab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792cd49-7bf8-4a86-9318-ea0ebda8cab8" xsi:nil="true"/>
  </documentManagement>
</p:properties>
</file>

<file path=customXml/itemProps1.xml><?xml version="1.0" encoding="utf-8"?>
<ds:datastoreItem xmlns:ds="http://schemas.openxmlformats.org/officeDocument/2006/customXml" ds:itemID="{11B2EBC5-9C2C-4AF7-8AE6-95E925AFE66F}"/>
</file>

<file path=customXml/itemProps2.xml><?xml version="1.0" encoding="utf-8"?>
<ds:datastoreItem xmlns:ds="http://schemas.openxmlformats.org/officeDocument/2006/customXml" ds:itemID="{D0A7C31D-EA88-47B3-A116-0566AB065166}"/>
</file>

<file path=customXml/itemProps3.xml><?xml version="1.0" encoding="utf-8"?>
<ds:datastoreItem xmlns:ds="http://schemas.openxmlformats.org/officeDocument/2006/customXml" ds:itemID="{A83088D7-D3F7-4130-A480-A7BFD664F651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HOME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WORK</dc:title>
  <dc:creator>Vo Cong Dinh</dc:creator>
  <cp:lastModifiedBy>Vo Cong Dinh</cp:lastModifiedBy>
  <cp:revision>5</cp:revision>
  <dcterms:created xsi:type="dcterms:W3CDTF">2020-08-30T09:10:10Z</dcterms:created>
  <dcterms:modified xsi:type="dcterms:W3CDTF">2020-08-30T09:15:52Z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0x01010075C25CABADFBD442A2974135E44B3AE9</vt:lpwstr>
  </property>
</Properties>
</file>