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54F0D-41AF-4036-A5DE-752C32A2B6A4}" v="4" dt="2020-09-20T08:51:46.273"/>
    <p1510:client id="{E3FA065E-55D8-4BDA-AD5A-1F76F5759EA6}" v="8" dt="2020-09-20T11:20:59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Kien" userId="S::3120217083@ued.udn.vn::f66eaa58-6f6a-459e-b1c4-fdf67bd88584" providerId="AD" clId="Web-{B6054F0D-41AF-4036-A5DE-752C32A2B6A4}"/>
    <pc:docChg chg="modSld">
      <pc:chgData name="Nguyen Van Kien" userId="S::3120217083@ued.udn.vn::f66eaa58-6f6a-459e-b1c4-fdf67bd88584" providerId="AD" clId="Web-{B6054F0D-41AF-4036-A5DE-752C32A2B6A4}" dt="2020-09-20T08:51:46.242" v="3"/>
      <pc:docMkLst>
        <pc:docMk/>
      </pc:docMkLst>
      <pc:sldChg chg="addSp delSp modSp">
        <pc:chgData name="Nguyen Van Kien" userId="S::3120217083@ued.udn.vn::f66eaa58-6f6a-459e-b1c4-fdf67bd88584" providerId="AD" clId="Web-{B6054F0D-41AF-4036-A5DE-752C32A2B6A4}" dt="2020-09-20T08:51:46.242" v="3"/>
        <pc:sldMkLst>
          <pc:docMk/>
          <pc:sldMk cId="3428319585" sldId="258"/>
        </pc:sldMkLst>
        <pc:picChg chg="add del mod">
          <ac:chgData name="Nguyen Van Kien" userId="S::3120217083@ued.udn.vn::f66eaa58-6f6a-459e-b1c4-fdf67bd88584" providerId="AD" clId="Web-{B6054F0D-41AF-4036-A5DE-752C32A2B6A4}" dt="2020-09-20T08:51:46.242" v="3"/>
          <ac:picMkLst>
            <pc:docMk/>
            <pc:sldMk cId="3428319585" sldId="258"/>
            <ac:picMk id="301058" creationId="{00000000-0000-0000-0000-000000000000}"/>
          </ac:picMkLst>
        </pc:picChg>
      </pc:sldChg>
    </pc:docChg>
  </pc:docChgLst>
  <pc:docChgLst>
    <pc:chgData name="Nguyen Quang Huy" userId="S::3120117010@ued.udn.vn::1719d11e-d7a6-4d97-b47b-3cb7fe400579" providerId="AD" clId="Web-{E3FA065E-55D8-4BDA-AD5A-1F76F5759EA6}"/>
    <pc:docChg chg="modSld">
      <pc:chgData name="Nguyen Quang Huy" userId="S::3120117010@ued.udn.vn::1719d11e-d7a6-4d97-b47b-3cb7fe400579" providerId="AD" clId="Web-{E3FA065E-55D8-4BDA-AD5A-1F76F5759EA6}" dt="2020-09-20T11:20:59.166" v="7" actId="14100"/>
      <pc:docMkLst>
        <pc:docMk/>
      </pc:docMkLst>
      <pc:sldChg chg="modSp">
        <pc:chgData name="Nguyen Quang Huy" userId="S::3120117010@ued.udn.vn::1719d11e-d7a6-4d97-b47b-3cb7fe400579" providerId="AD" clId="Web-{E3FA065E-55D8-4BDA-AD5A-1F76F5759EA6}" dt="2020-09-20T11:14:57.816" v="4" actId="1076"/>
        <pc:sldMkLst>
          <pc:docMk/>
          <pc:sldMk cId="1910959476" sldId="257"/>
        </pc:sldMkLst>
        <pc:picChg chg="mod">
          <ac:chgData name="Nguyen Quang Huy" userId="S::3120117010@ued.udn.vn::1719d11e-d7a6-4d97-b47b-3cb7fe400579" providerId="AD" clId="Web-{E3FA065E-55D8-4BDA-AD5A-1F76F5759EA6}" dt="2020-09-20T11:14:57.816" v="4" actId="1076"/>
          <ac:picMkLst>
            <pc:docMk/>
            <pc:sldMk cId="1910959476" sldId="257"/>
            <ac:picMk id="300034" creationId="{00000000-0000-0000-0000-000000000000}"/>
          </ac:picMkLst>
        </pc:picChg>
      </pc:sldChg>
      <pc:sldChg chg="modSp">
        <pc:chgData name="Nguyen Quang Huy" userId="S::3120117010@ued.udn.vn::1719d11e-d7a6-4d97-b47b-3cb7fe400579" providerId="AD" clId="Web-{E3FA065E-55D8-4BDA-AD5A-1F76F5759EA6}" dt="2020-09-20T11:20:59.166" v="7" actId="14100"/>
        <pc:sldMkLst>
          <pc:docMk/>
          <pc:sldMk cId="3428319585" sldId="258"/>
        </pc:sldMkLst>
        <pc:picChg chg="mod">
          <ac:chgData name="Nguyen Quang Huy" userId="S::3120117010@ued.udn.vn::1719d11e-d7a6-4d97-b47b-3cb7fe400579" providerId="AD" clId="Web-{E3FA065E-55D8-4BDA-AD5A-1F76F5759EA6}" dt="2020-09-20T11:20:59.166" v="7" actId="14100"/>
          <ac:picMkLst>
            <pc:docMk/>
            <pc:sldMk cId="3428319585" sldId="258"/>
            <ac:picMk id="30105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CA75-CC7F-473D-9A08-7DBBCE834EF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99ABF-6D9E-472E-B5AE-7E78BC27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&lt;!DOCTYPE html&gt;</a:t>
            </a:r>
          </a:p>
          <a:p>
            <a:r>
              <a:rPr lang="en-US" altLang="en-US"/>
              <a:t>&lt;html&gt;	&lt;head&gt;</a:t>
            </a:r>
          </a:p>
          <a:p>
            <a:r>
              <a:rPr lang="en-US" altLang="en-US"/>
              <a:t>		&lt;title&gt;User Login&lt;/title&gt;</a:t>
            </a:r>
          </a:p>
          <a:p>
            <a:r>
              <a:rPr lang="en-US" altLang="en-US"/>
              <a:t>	&lt;/head&gt;	&lt;body&gt;</a:t>
            </a:r>
          </a:p>
          <a:p>
            <a:r>
              <a:rPr lang="en-US" altLang="en-US"/>
              <a:t>		&lt;h1&gt;User Login&lt;/h1&gt;</a:t>
            </a:r>
          </a:p>
          <a:p>
            <a:r>
              <a:rPr lang="en-US" altLang="en-US"/>
              <a:t>		&lt;div&gt;</a:t>
            </a:r>
          </a:p>
          <a:p>
            <a:r>
              <a:rPr lang="en-US" altLang="en-US"/>
              <a:t>			&lt;label&gt;User Name</a:t>
            </a:r>
          </a:p>
          <a:p>
            <a:r>
              <a:rPr lang="en-US" altLang="en-US"/>
              <a:t>			&lt;br /&gt;</a:t>
            </a:r>
          </a:p>
          <a:p>
            <a:r>
              <a:rPr lang="en-US" altLang="en-US"/>
              <a:t>			&lt;input type="text" size="32" id="txt1" /&gt;</a:t>
            </a:r>
          </a:p>
          <a:p>
            <a:r>
              <a:rPr lang="en-US" altLang="en-US"/>
              <a:t>			&lt;/label&gt;</a:t>
            </a:r>
          </a:p>
          <a:p>
            <a:r>
              <a:rPr lang="en-US" altLang="en-US"/>
              <a:t>		&lt;/div&gt;</a:t>
            </a:r>
          </a:p>
          <a:p>
            <a:r>
              <a:rPr lang="en-US" altLang="en-US"/>
              <a:t>		&lt;div&gt;</a:t>
            </a:r>
          </a:p>
          <a:p>
            <a:r>
              <a:rPr lang="en-US" altLang="en-US"/>
              <a:t>			&lt;label&gt;</a:t>
            </a:r>
          </a:p>
          <a:p>
            <a:r>
              <a:rPr lang="en-US" altLang="en-US"/>
              <a:t>				Password &lt;br /&gt;</a:t>
            </a:r>
          </a:p>
          <a:p>
            <a:r>
              <a:rPr lang="en-US" altLang="en-US"/>
              <a:t>				&lt;input type="password" size="32" id="txt2" /&gt;</a:t>
            </a:r>
          </a:p>
          <a:p>
            <a:r>
              <a:rPr lang="en-US" altLang="en-US"/>
              <a:t>			&lt;/label&gt;</a:t>
            </a:r>
          </a:p>
          <a:p>
            <a:r>
              <a:rPr lang="en-US" altLang="en-US"/>
              <a:t>		&lt;/div&gt;</a:t>
            </a:r>
          </a:p>
          <a:p>
            <a:r>
              <a:rPr lang="en-US" altLang="en-US"/>
              <a:t>		&lt;div&gt;</a:t>
            </a:r>
          </a:p>
          <a:p>
            <a:r>
              <a:rPr lang="en-US" altLang="en-US"/>
              <a:t>			&lt;button type="button" onclick="login()"&gt;Login&lt;/button&gt;</a:t>
            </a:r>
          </a:p>
          <a:p>
            <a:r>
              <a:rPr lang="en-US" altLang="en-US"/>
              <a:t>			&lt;button type="button" onclick="cancel()"&gt;Clear&lt;/button&gt;</a:t>
            </a:r>
          </a:p>
          <a:p>
            <a:r>
              <a:rPr lang="en-US" altLang="en-US"/>
              <a:t>		&lt;/div&gt;</a:t>
            </a:r>
          </a:p>
          <a:p>
            <a:r>
              <a:rPr lang="en-US" altLang="en-US"/>
              <a:t>		&lt;div id="sms"&gt;&lt;/div&gt;</a:t>
            </a:r>
          </a:p>
          <a:p>
            <a:r>
              <a:rPr lang="en-US" altLang="en-US"/>
              <a:t>		&lt;script type="text/javascript"&gt;</a:t>
            </a:r>
          </a:p>
          <a:p>
            <a:r>
              <a:rPr lang="en-US" altLang="en-US"/>
              <a:t>			// arrays of user names and passwords</a:t>
            </a:r>
          </a:p>
          <a:p>
            <a:r>
              <a:rPr lang="en-US" altLang="en-US"/>
              <a:t>			var usernames = ["admin","author","guest"];</a:t>
            </a:r>
          </a:p>
          <a:p>
            <a:r>
              <a:rPr lang="en-US" altLang="en-US"/>
              <a:t>			var passwords = ["321","abc", "xyz"];</a:t>
            </a:r>
          </a:p>
          <a:p>
            <a:r>
              <a:rPr lang="en-US" altLang="en-US"/>
              <a:t>			// user name is : admin</a:t>
            </a:r>
          </a:p>
          <a:p>
            <a:r>
              <a:rPr lang="en-US" altLang="en-US"/>
              <a:t>			// password is: 123</a:t>
            </a:r>
          </a:p>
          <a:p>
            <a:r>
              <a:rPr lang="en-US" altLang="en-US"/>
              <a:t>			function login()</a:t>
            </a:r>
          </a:p>
          <a:p>
            <a:r>
              <a:rPr lang="en-US" altLang="en-US"/>
              <a:t>			{</a:t>
            </a:r>
          </a:p>
          <a:p>
            <a:r>
              <a:rPr lang="en-US" altLang="en-US"/>
              <a:t>				// get user name from user input</a:t>
            </a:r>
          </a:p>
          <a:p>
            <a:r>
              <a:rPr lang="en-US" altLang="en-US"/>
              <a:t>				var username = document.getElementById("txt1").value;</a:t>
            </a:r>
          </a:p>
          <a:p>
            <a:r>
              <a:rPr lang="en-US" altLang="en-US"/>
              <a:t>				// get password from user input</a:t>
            </a:r>
          </a:p>
          <a:p>
            <a:r>
              <a:rPr lang="en-US" altLang="en-US"/>
              <a:t>				var password = document.getElementById("txt2").value;</a:t>
            </a:r>
          </a:p>
          <a:p>
            <a:r>
              <a:rPr lang="en-US" altLang="en-US"/>
              <a:t>				// a variable to store error message</a:t>
            </a:r>
          </a:p>
          <a:p>
            <a:r>
              <a:rPr lang="en-US" altLang="en-US"/>
              <a:t>				var sms = "";</a:t>
            </a:r>
          </a:p>
          <a:p>
            <a:r>
              <a:rPr lang="en-US" altLang="en-US"/>
              <a:t>				// loop through the usernames</a:t>
            </a:r>
          </a:p>
          <a:p>
            <a:r>
              <a:rPr lang="en-US" altLang="en-US"/>
              <a:t>				for(var i=0;i&lt;usernames.length;i++)</a:t>
            </a:r>
          </a:p>
          <a:p>
            <a:r>
              <a:rPr lang="en-US" altLang="en-US"/>
              <a:t>				{</a:t>
            </a:r>
          </a:p>
          <a:p>
            <a:r>
              <a:rPr lang="en-US" altLang="en-US"/>
              <a:t>					if(username==usernames[i])</a:t>
            </a:r>
          </a:p>
          <a:p>
            <a:r>
              <a:rPr lang="en-US" altLang="en-US"/>
              <a:t>					{</a:t>
            </a:r>
          </a:p>
          <a:p>
            <a:r>
              <a:rPr lang="en-US" altLang="en-US"/>
              <a:t>						sms="";</a:t>
            </a:r>
          </a:p>
          <a:p>
            <a:r>
              <a:rPr lang="en-US" altLang="en-US"/>
              <a:t>						// compare password for the correct username</a:t>
            </a:r>
          </a:p>
          <a:p>
            <a:r>
              <a:rPr lang="en-US" altLang="en-US"/>
              <a:t>						if(password==passwords[i])</a:t>
            </a:r>
          </a:p>
          <a:p>
            <a:r>
              <a:rPr lang="en-US" altLang="en-US"/>
              <a:t>						{	</a:t>
            </a:r>
          </a:p>
          <a:p>
            <a:r>
              <a:rPr lang="en-US" altLang="en-US"/>
              <a:t>							// redirect user to google.com</a:t>
            </a:r>
          </a:p>
          <a:p>
            <a:r>
              <a:rPr lang="en-US" altLang="en-US"/>
              <a:t>							location.href="http://www.google.com";</a:t>
            </a:r>
          </a:p>
          <a:p>
            <a:r>
              <a:rPr lang="en-US" altLang="en-US"/>
              <a:t>						}</a:t>
            </a:r>
          </a:p>
          <a:p>
            <a:r>
              <a:rPr lang="en-US" altLang="en-US"/>
              <a:t>						else{</a:t>
            </a:r>
          </a:p>
          <a:p>
            <a:r>
              <a:rPr lang="en-US" altLang="en-US"/>
              <a:t>							sms ="Invalid password!";</a:t>
            </a:r>
          </a:p>
          <a:p>
            <a:r>
              <a:rPr lang="en-US" altLang="en-US"/>
              <a:t>						}</a:t>
            </a:r>
          </a:p>
          <a:p>
            <a:r>
              <a:rPr lang="en-US" altLang="en-US"/>
              <a:t>						break; // exit the loop</a:t>
            </a:r>
          </a:p>
          <a:p>
            <a:r>
              <a:rPr lang="en-US" altLang="en-US"/>
              <a:t>					}</a:t>
            </a:r>
          </a:p>
          <a:p>
            <a:r>
              <a:rPr lang="en-US" altLang="en-US"/>
              <a:t>					else{</a:t>
            </a:r>
          </a:p>
          <a:p>
            <a:r>
              <a:rPr lang="en-US" altLang="en-US"/>
              <a:t>						sms ="Invalid username!";</a:t>
            </a:r>
          </a:p>
          <a:p>
            <a:r>
              <a:rPr lang="en-US" altLang="en-US"/>
              <a:t>					}</a:t>
            </a:r>
          </a:p>
          <a:p>
            <a:r>
              <a:rPr lang="en-US" altLang="en-US"/>
              <a:t>					</a:t>
            </a:r>
          </a:p>
          <a:p>
            <a:r>
              <a:rPr lang="en-US" altLang="en-US"/>
              <a:t>				}</a:t>
            </a:r>
          </a:p>
          <a:p>
            <a:r>
              <a:rPr lang="en-US" altLang="en-US"/>
              <a:t>				document.getElementById("sms").innerHTML = sms;</a:t>
            </a:r>
          </a:p>
          <a:p>
            <a:r>
              <a:rPr lang="en-US" altLang="en-US"/>
              <a:t>			}</a:t>
            </a:r>
          </a:p>
          <a:p>
            <a:r>
              <a:rPr lang="en-US" altLang="en-US"/>
              <a:t>			// clear the form when user hit on clear button</a:t>
            </a:r>
          </a:p>
          <a:p>
            <a:r>
              <a:rPr lang="en-US" altLang="en-US"/>
              <a:t>			function cancel()</a:t>
            </a:r>
          </a:p>
          <a:p>
            <a:r>
              <a:rPr lang="en-US" altLang="en-US"/>
              <a:t>			{</a:t>
            </a:r>
          </a:p>
          <a:p>
            <a:r>
              <a:rPr lang="en-US" altLang="en-US"/>
              <a:t>				document.getElementById("txt1").value="";</a:t>
            </a:r>
          </a:p>
          <a:p>
            <a:r>
              <a:rPr lang="en-US" altLang="en-US"/>
              <a:t>				document.getElementById("txt2").value="";</a:t>
            </a:r>
          </a:p>
          <a:p>
            <a:r>
              <a:rPr lang="en-US" altLang="en-US"/>
              <a:t>				document.getElementById("txt1").focus();</a:t>
            </a:r>
          </a:p>
          <a:p>
            <a:r>
              <a:rPr lang="en-US" altLang="en-US"/>
              <a:t>			}</a:t>
            </a:r>
          </a:p>
          <a:p>
            <a:r>
              <a:rPr lang="en-US" altLang="en-US"/>
              <a:t>		&lt;/script&gt;</a:t>
            </a:r>
          </a:p>
          <a:p>
            <a:r>
              <a:rPr lang="en-US" altLang="en-US"/>
              <a:t>	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5521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9D09-E2B2-46A2-93DF-C74799E8BAB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73A3-E348-470E-8F15-98804B9C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98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6" y="1219200"/>
            <a:ext cx="6799263" cy="419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987" name="Rectangle 6"/>
          <p:cNvSpPr>
            <a:spLocks noChangeArrowheads="1"/>
          </p:cNvSpPr>
          <p:nvPr/>
        </p:nvSpPr>
        <p:spPr bwMode="auto">
          <a:xfrm rot="19513912">
            <a:off x="1104900" y="392113"/>
            <a:ext cx="31242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5000"/>
              </a:lnSpc>
              <a:spcBef>
                <a:spcPts val="600"/>
              </a:spcBef>
              <a:buClr>
                <a:srgbClr val="B9D881"/>
              </a:buClr>
              <a:buSzPct val="90000"/>
              <a:buFont typeface="Verdana" panose="020B0604030504040204" pitchFamily="34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1pPr>
            <a:lvl2pPr marL="742950" indent="-285750">
              <a:lnSpc>
                <a:spcPct val="105000"/>
              </a:lnSpc>
              <a:spcBef>
                <a:spcPts val="500"/>
              </a:spcBef>
              <a:buClr>
                <a:srgbClr val="B9D88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2pPr>
            <a:lvl3pPr marL="1143000" indent="-228600">
              <a:lnSpc>
                <a:spcPct val="105000"/>
              </a:lnSpc>
              <a:spcBef>
                <a:spcPts val="400"/>
              </a:spcBef>
              <a:buClr>
                <a:srgbClr val="B9D881"/>
              </a:buClr>
              <a:buSzPct val="80000"/>
              <a:buFont typeface="Wingdings" panose="05000000000000000000" pitchFamily="2" charset="2"/>
              <a:buChar char=""/>
              <a:defRPr sz="1600" b="1">
                <a:solidFill>
                  <a:srgbClr val="98C646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3pPr>
            <a:lvl4pPr marL="1600200" indent="-228600">
              <a:lnSpc>
                <a:spcPct val="105000"/>
              </a:lnSpc>
              <a:spcBef>
                <a:spcPts val="350"/>
              </a:spcBef>
              <a:buClr>
                <a:srgbClr val="B9D881"/>
              </a:buClr>
              <a:buSzPct val="90000"/>
              <a:buFont typeface="Wingdings" panose="05000000000000000000" pitchFamily="2" charset="2"/>
              <a:buChar char=""/>
              <a:defRPr sz="1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4pPr>
            <a:lvl5pPr marL="2057400" indent="-228600">
              <a:lnSpc>
                <a:spcPct val="105000"/>
              </a:lnSpc>
              <a:spcBef>
                <a:spcPts val="300"/>
              </a:spcBef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9pPr>
          </a:lstStyle>
          <a:p>
            <a:pPr algn="ctr">
              <a:lnSpc>
                <a:spcPct val="7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688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3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-1"/>
            <a:ext cx="11629305" cy="66527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5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" y="2157"/>
            <a:ext cx="12035825" cy="669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914400"/>
            <a:ext cx="8550275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5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4EE8D517A51E46A20251DB149A2345" ma:contentTypeVersion="2" ma:contentTypeDescription="Create a new document." ma:contentTypeScope="" ma:versionID="4a446e8064d5d8cd9217c65a9e7c1493">
  <xsd:schema xmlns:xsd="http://www.w3.org/2001/XMLSchema" xmlns:xs="http://www.w3.org/2001/XMLSchema" xmlns:p="http://schemas.microsoft.com/office/2006/metadata/properties" xmlns:ns2="0c407333-f42c-4ca5-8f8b-033f91f35cb0" targetNamespace="http://schemas.microsoft.com/office/2006/metadata/properties" ma:root="true" ma:fieldsID="d799c54e92ddce5fd9609668f3bd487b" ns2:_="">
    <xsd:import namespace="0c407333-f42c-4ca5-8f8b-033f91f35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07333-f42c-4ca5-8f8b-033f91f35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E37708-A420-4519-BDF3-1EA8DE250BED}">
  <ds:schemaRefs>
    <ds:schemaRef ds:uri="0c407333-f42c-4ca5-8f8b-033f91f35c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69A5C42-DCE4-4A3E-8DC3-92A2B01B2D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578F77-9DD5-448C-9DFB-71DF04E5AC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Cong Dinh</dc:creator>
  <cp:revision>1</cp:revision>
  <dcterms:created xsi:type="dcterms:W3CDTF">2020-09-20T08:43:52Z</dcterms:created>
  <dcterms:modified xsi:type="dcterms:W3CDTF">2020-09-20T11:21:05Z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0x010100484EE8D517A51E46A20251DB149A2345</vt:lpwstr>
  </property>
</Properties>
</file>