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4F32-AF9F-479F-AE67-B60004CA70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B84D-799E-4A49-B945-73430EE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EVENTS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le 1"/>
          <p:cNvSpPr>
            <a:spLocks noGrp="1"/>
          </p:cNvSpPr>
          <p:nvPr>
            <p:ph type="title"/>
          </p:nvPr>
        </p:nvSpPr>
        <p:spPr>
          <a:xfrm>
            <a:off x="394063" y="234496"/>
            <a:ext cx="10515600" cy="915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alt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437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6280" y="1478505"/>
            <a:ext cx="7707312" cy="4941888"/>
          </a:xfrm>
          <a:ln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TEAM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413" y="2939142"/>
            <a:ext cx="3411582" cy="2046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(ten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ảnh,sluong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nhât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endParaRPr lang="en-US" alt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alt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25CABADFBD442A2974135E44B3AE9" ma:contentTypeVersion="3" ma:contentTypeDescription="Create a new document." ma:contentTypeScope="" ma:versionID="619774abd489d8cbbef62a34436d03d0">
  <xsd:schema xmlns:xsd="http://www.w3.org/2001/XMLSchema" xmlns:xs="http://www.w3.org/2001/XMLSchema" xmlns:p="http://schemas.microsoft.com/office/2006/metadata/properties" xmlns:ns2="2792cd49-7bf8-4a86-9318-ea0ebda8cab8" targetNamespace="http://schemas.microsoft.com/office/2006/metadata/properties" ma:root="true" ma:fieldsID="f0593b27c1c37c53f04dabf4bf874316" ns2:_="">
    <xsd:import namespace="2792cd49-7bf8-4a86-9318-ea0ebda8cab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cd49-7bf8-4a86-9318-ea0ebda8ca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92cd49-7bf8-4a86-9318-ea0ebda8cab8" xsi:nil="true"/>
  </documentManagement>
</p:properties>
</file>

<file path=customXml/itemProps1.xml><?xml version="1.0" encoding="utf-8"?>
<ds:datastoreItem xmlns:ds="http://schemas.openxmlformats.org/officeDocument/2006/customXml" ds:itemID="{114245F0-C97E-4376-BF1A-0FB6D86F5BC8}"/>
</file>

<file path=customXml/itemProps2.xml><?xml version="1.0" encoding="utf-8"?>
<ds:datastoreItem xmlns:ds="http://schemas.openxmlformats.org/officeDocument/2006/customXml" ds:itemID="{8D5D87B1-B4F4-400E-8C76-A7E628F1FC05}"/>
</file>

<file path=customXml/itemProps3.xml><?xml version="1.0" encoding="utf-8"?>
<ds:datastoreItem xmlns:ds="http://schemas.openxmlformats.org/officeDocument/2006/customXml" ds:itemID="{F64F8E61-3EAC-45DE-8102-D00419159BE1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EVENTS</vt:lpstr>
      <vt:lpstr>Dùng sự kiện event để thực hiện tính toán cho Giỏ hàng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Vo Cong Dinh</dc:creator>
  <cp:lastModifiedBy>Vo Cong Dinh</cp:lastModifiedBy>
  <cp:revision>2</cp:revision>
  <dcterms:created xsi:type="dcterms:W3CDTF">2020-09-06T09:17:10Z</dcterms:created>
  <dcterms:modified xsi:type="dcterms:W3CDTF">2020-09-06T09:24:51Z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0x01010075C25CABADFBD442A2974135E44B3AE9</vt:lpwstr>
  </property>
</Properties>
</file>