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FE916-725B-4D30-8E60-72EFA6BA970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F0597-D92E-45D4-B129-8C403B4B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7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&lt;html&gt;	&lt;head&gt;		&lt;title&gt;If Else&lt;/title&gt;		&lt;script type="text/javascript"&gt;			function grade(score,name){				var string_grade;				if(score &gt;= 0 &amp;&amp; score &lt;= 100){					if(score &gt; 90){						string_grade = 'Exelence';					}else if(score &gt; 80){						string_grade = 'Very Good';					}else if(score &gt; 60){						string_grade = 'Fair';					}else if(score &gt;= 50){						string_grade = 'Medium';					}else{						string_grade = 'Fail';					}				}else{					string_grade = 'Score must be between 0 and 100';				}				document.getElementById('str_grade').innerHTML = name+"'s grade is &lt;b&gt;"+string_grade+'&lt;/b&gt;';			}		&lt;/script&gt;	&lt;/head&gt;	&lt;body&gt;		&lt;form name="frm_grade" action="#" method="post"&gt;			&lt;label&gt;Input Student Name: &lt;/label&gt;			&lt;input type="text" name="txt_name" value="" /&gt; 			&lt;br/&gt;			&lt;label&gt;Input Score: &lt;/label&gt;			&lt;input type="text" name="txt_score" value="" /&gt; 			&lt;input type="button" name="btn_grade" onclick="grade(txt_score.value,txt_name.value)" value="Define Grade" /&gt;		&lt;/form&gt;		&lt;div id="str_grade"&gt;&amp;nbsp;&lt;/div&gt;	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3645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002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&lt;!DOCTYPE html&gt;</a:t>
            </a:r>
          </a:p>
          <a:p>
            <a:r>
              <a:rPr lang="en-US" altLang="en-US" smtClean="0"/>
              <a:t>&lt;html lang="en"&gt;</a:t>
            </a:r>
          </a:p>
          <a:p>
            <a:r>
              <a:rPr lang="en-US" altLang="en-US" smtClean="0"/>
              <a:t>&lt;head&gt;</a:t>
            </a:r>
          </a:p>
          <a:p>
            <a:r>
              <a:rPr lang="en-US" altLang="en-US" smtClean="0"/>
              <a:t>	&lt;meta charset="UTF-8"&gt;</a:t>
            </a:r>
          </a:p>
          <a:p>
            <a:r>
              <a:rPr lang="en-US" altLang="en-US" smtClean="0"/>
              <a:t>	&lt;title&gt;Document&lt;/title&gt;</a:t>
            </a:r>
          </a:p>
          <a:p>
            <a:r>
              <a:rPr lang="en-US" altLang="en-US" smtClean="0"/>
              <a:t>	&lt;link rel="stylesheet" type="text/css" href="baitap.css"&gt;</a:t>
            </a:r>
          </a:p>
          <a:p>
            <a:r>
              <a:rPr lang="en-US" altLang="en-US" smtClean="0"/>
              <a:t>	&lt;script language="javascript" src="baitap.js"&gt;&lt;/script&gt;</a:t>
            </a:r>
          </a:p>
          <a:p>
            <a:r>
              <a:rPr lang="en-US" altLang="en-US" smtClean="0"/>
              <a:t>	</a:t>
            </a:r>
          </a:p>
          <a:p>
            <a:r>
              <a:rPr lang="en-US" altLang="en-US" smtClean="0"/>
              <a:t>&lt;/head&gt;</a:t>
            </a:r>
          </a:p>
          <a:p>
            <a:r>
              <a:rPr lang="en-US" altLang="en-US" smtClean="0"/>
              <a:t>&lt;body&gt;</a:t>
            </a:r>
          </a:p>
          <a:p>
            <a:r>
              <a:rPr lang="en-US" altLang="en-US" smtClean="0"/>
              <a:t>	</a:t>
            </a:r>
          </a:p>
          <a:p>
            <a:r>
              <a:rPr lang="en-US" altLang="en-US" smtClean="0"/>
              <a:t>	&lt;form class="wap"&gt;</a:t>
            </a:r>
          </a:p>
          <a:p>
            <a:r>
              <a:rPr lang="en-US" altLang="en-US" smtClean="0"/>
              <a:t>		&lt;h3&gt; Bang Diem Cua Em &lt;/h3&gt;&lt;br&gt;</a:t>
            </a:r>
          </a:p>
          <a:p>
            <a:r>
              <a:rPr lang="en-US" altLang="en-US" smtClean="0"/>
              <a:t>		Semester 1:</a:t>
            </a:r>
          </a:p>
          <a:p>
            <a:r>
              <a:rPr lang="en-US" altLang="en-US" smtClean="0"/>
              <a:t>		&lt;input type="text" id="s1"&gt;&lt;/input&gt;&lt;br&gt;&lt;br&gt;</a:t>
            </a:r>
          </a:p>
          <a:p>
            <a:r>
              <a:rPr lang="en-US" altLang="en-US" smtClean="0"/>
              <a:t>		Semester 2:</a:t>
            </a:r>
          </a:p>
          <a:p>
            <a:r>
              <a:rPr lang="en-US" altLang="en-US" smtClean="0"/>
              <a:t>		&lt;input type="text" id="s2"&gt;&lt;/input&gt;&lt;br&gt;&lt;br&gt;</a:t>
            </a:r>
          </a:p>
          <a:p>
            <a:r>
              <a:rPr lang="en-US" altLang="en-US" smtClean="0"/>
              <a:t>		Year:</a:t>
            </a:r>
          </a:p>
          <a:p>
            <a:r>
              <a:rPr lang="en-US" altLang="en-US" smtClean="0"/>
              <a:t>		&lt;select id="year"&gt;</a:t>
            </a:r>
          </a:p>
          <a:p>
            <a:r>
              <a:rPr lang="en-US" altLang="en-US" smtClean="0"/>
              <a:t>		    &lt;option value="1"&gt;1&lt;/option&gt;</a:t>
            </a:r>
          </a:p>
          <a:p>
            <a:r>
              <a:rPr lang="en-US" altLang="en-US" smtClean="0"/>
              <a:t>		    &lt;option value="2"&gt;2&lt;/option&gt;</a:t>
            </a:r>
          </a:p>
          <a:p>
            <a:r>
              <a:rPr lang="en-US" altLang="en-US" smtClean="0"/>
              <a:t>		    &lt;option value="3"&gt;3&lt;/option&gt;</a:t>
            </a:r>
          </a:p>
          <a:p>
            <a:r>
              <a:rPr lang="en-US" altLang="en-US" smtClean="0"/>
              <a:t> 		 &lt;/select&gt;&lt;br&gt;&lt;br&gt;</a:t>
            </a:r>
          </a:p>
          <a:p>
            <a:r>
              <a:rPr lang="en-US" altLang="en-US" smtClean="0"/>
              <a:t> 		 Summary :</a:t>
            </a:r>
          </a:p>
          <a:p>
            <a:r>
              <a:rPr lang="en-US" altLang="en-US" smtClean="0"/>
              <a:t> 		 &lt;input type="text"  id="sum"  value=""&gt;&lt;/input&gt;&lt;br&gt;&lt;br&gt;</a:t>
            </a:r>
          </a:p>
          <a:p>
            <a:r>
              <a:rPr lang="en-US" altLang="en-US" smtClean="0"/>
              <a:t> 		 &lt;input type="button" onclick= "funtionOK()" value="OK "&gt;&lt;/input&gt;</a:t>
            </a:r>
          </a:p>
          <a:p>
            <a:r>
              <a:rPr lang="en-US" altLang="en-US" smtClean="0"/>
              <a:t> 		 &lt;input type="button" onclick="functionCancle()" value="Cancle"&gt;&lt;/input&gt;</a:t>
            </a:r>
          </a:p>
          <a:p>
            <a:r>
              <a:rPr lang="en-US" altLang="en-US" smtClean="0"/>
              <a:t>	&lt;/form&gt;</a:t>
            </a:r>
          </a:p>
          <a:p>
            <a:r>
              <a:rPr lang="en-US" altLang="en-US" smtClean="0"/>
              <a:t>&lt;/body&gt;</a:t>
            </a:r>
          </a:p>
          <a:p>
            <a:r>
              <a:rPr lang="en-US" altLang="en-US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19737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function funtionOK(){</a:t>
            </a:r>
          </a:p>
          <a:p>
            <a:r>
              <a:rPr lang="en-US" altLang="en-US" smtClean="0"/>
              <a:t>	var hk1 = parseInt(document.getElementById("s1").value);</a:t>
            </a:r>
          </a:p>
          <a:p>
            <a:r>
              <a:rPr lang="en-US" altLang="en-US" smtClean="0"/>
              <a:t>	var hk2 = parseInt(document.getElementById("s2").value);</a:t>
            </a:r>
          </a:p>
          <a:p>
            <a:r>
              <a:rPr lang="en-US" altLang="en-US" smtClean="0"/>
              <a:t>	var y = document.getElementById('year');</a:t>
            </a:r>
          </a:p>
          <a:p>
            <a:r>
              <a:rPr lang="en-US" altLang="en-US" smtClean="0"/>
              <a:t>    var value = y[y.selectedIndex].value;</a:t>
            </a:r>
          </a:p>
          <a:p>
            <a:endParaRPr lang="en-US" altLang="en-US" smtClean="0"/>
          </a:p>
          <a:p>
            <a:r>
              <a:rPr lang="en-US" altLang="en-US" smtClean="0"/>
              <a:t>	var result;</a:t>
            </a:r>
          </a:p>
          <a:p>
            <a:r>
              <a:rPr lang="en-US" altLang="en-US" smtClean="0"/>
              <a:t>	if (value == 1){</a:t>
            </a:r>
          </a:p>
          <a:p>
            <a:r>
              <a:rPr lang="en-US" altLang="en-US" smtClean="0"/>
              <a:t>		result =( (hk1+(hk2*3))/3);</a:t>
            </a:r>
          </a:p>
          <a:p>
            <a:r>
              <a:rPr lang="en-US" altLang="en-US" smtClean="0"/>
              <a:t>	}</a:t>
            </a:r>
          </a:p>
          <a:p>
            <a:r>
              <a:rPr lang="en-US" altLang="en-US" smtClean="0"/>
              <a:t>	else if (value == 2){</a:t>
            </a:r>
          </a:p>
          <a:p>
            <a:r>
              <a:rPr lang="en-US" altLang="en-US" smtClean="0"/>
              <a:t>		result = ( (hk1+(hk2*3))/4);</a:t>
            </a:r>
          </a:p>
          <a:p>
            <a:r>
              <a:rPr lang="en-US" altLang="en-US" smtClean="0"/>
              <a:t>			}</a:t>
            </a:r>
          </a:p>
          <a:p>
            <a:r>
              <a:rPr lang="en-US" altLang="en-US" smtClean="0"/>
              <a:t>	else if (value == 3){</a:t>
            </a:r>
          </a:p>
          <a:p>
            <a:r>
              <a:rPr lang="en-US" altLang="en-US" smtClean="0"/>
              <a:t>		result = ( (hk1+(hk2*4))/5);</a:t>
            </a:r>
          </a:p>
          <a:p>
            <a:r>
              <a:rPr lang="en-US" altLang="en-US" smtClean="0"/>
              <a:t>			}</a:t>
            </a:r>
          </a:p>
          <a:p>
            <a:r>
              <a:rPr lang="en-US" altLang="en-US" smtClean="0"/>
              <a:t>		document.getElementById("sum").value= result;</a:t>
            </a:r>
          </a:p>
          <a:p>
            <a:endParaRPr lang="en-US" altLang="en-US" smtClean="0"/>
          </a:p>
          <a:p>
            <a:r>
              <a:rPr lang="en-US" altLang="en-US" smtClean="0"/>
              <a:t>}</a:t>
            </a:r>
          </a:p>
          <a:p>
            <a:r>
              <a:rPr lang="en-US" altLang="en-US" smtClean="0"/>
              <a:t>function functionCancle(){</a:t>
            </a:r>
          </a:p>
          <a:p>
            <a:r>
              <a:rPr lang="en-US" altLang="en-US" smtClean="0"/>
              <a:t>	document.getElementById("s1").value = "";</a:t>
            </a:r>
          </a:p>
          <a:p>
            <a:r>
              <a:rPr lang="en-US" altLang="en-US" smtClean="0"/>
              <a:t>	document.getElementById("s2").value = "";</a:t>
            </a:r>
          </a:p>
          <a:p>
            <a:r>
              <a:rPr lang="en-US" altLang="en-US" smtClean="0"/>
              <a:t>	document.getElementById("sum").value= "";</a:t>
            </a:r>
          </a:p>
          <a:p>
            <a:endParaRPr lang="en-US" altLang="en-US" smtClean="0"/>
          </a:p>
          <a:p>
            <a:r>
              <a:rPr lang="en-US" altLang="en-US" smtClean="0"/>
              <a:t>	</a:t>
            </a:r>
          </a:p>
          <a:p>
            <a:endParaRPr lang="en-US" altLang="en-US" smtClean="0"/>
          </a:p>
          <a:p>
            <a:r>
              <a:rPr lang="en-US" altLang="en-US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535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&lt;!DOCTYPE html&gt;</a:t>
            </a:r>
          </a:p>
          <a:p>
            <a:r>
              <a:rPr lang="en-US" altLang="en-US" smtClean="0"/>
              <a:t>&lt;html&gt;</a:t>
            </a:r>
          </a:p>
          <a:p>
            <a:r>
              <a:rPr lang="en-US" altLang="en-US" smtClean="0"/>
              <a:t>&lt;head&gt;</a:t>
            </a:r>
          </a:p>
          <a:p>
            <a:r>
              <a:rPr lang="en-US" altLang="en-US" smtClean="0"/>
              <a:t>	&lt;meta charset="utf-8"&gt;</a:t>
            </a:r>
          </a:p>
          <a:p>
            <a:r>
              <a:rPr lang="en-US" altLang="en-US" smtClean="0"/>
              <a:t>	&lt;meta http-equiv="X-UA-Compatible" content="IE=edge"&gt;</a:t>
            </a:r>
          </a:p>
          <a:p>
            <a:r>
              <a:rPr lang="en-US" altLang="en-US" smtClean="0"/>
              <a:t>	&lt;title&gt;&lt;/title&gt;</a:t>
            </a:r>
          </a:p>
          <a:p>
            <a:r>
              <a:rPr lang="en-US" altLang="en-US" smtClean="0"/>
              <a:t>	&lt;link rel="stylesheet" href="./bootstrap-4.0.0-alpha.6-dist/bootstrap-4.0.0-alpha.6-dist/css/bootstrap.min.css"&gt;</a:t>
            </a:r>
          </a:p>
          <a:p>
            <a:r>
              <a:rPr lang="en-US" altLang="en-US" smtClean="0"/>
              <a:t>	&lt;script src="./bootstrap-4.0.0-alpha.6-dist/bootstrap-4.0.0-alpha.6-dist/js/bootstrap.min.js"&gt;&lt;/script&gt;</a:t>
            </a:r>
          </a:p>
          <a:p>
            <a:r>
              <a:rPr lang="en-US" altLang="en-US" smtClean="0"/>
              <a:t>	&lt;script src="./bootstrap-4.0.0-alpha.6-dist/bootstrap-4.0.0-alpha.6-dist/js/jquery.min.js"&gt;&lt;/script&gt;</a:t>
            </a:r>
          </a:p>
          <a:p>
            <a:r>
              <a:rPr lang="en-US" altLang="en-US" smtClean="0"/>
              <a:t>	&lt;link rel="stylesheet" type="text/css"  href="Ex1_css.css"&gt;</a:t>
            </a:r>
          </a:p>
          <a:p>
            <a:r>
              <a:rPr lang="en-US" altLang="en-US" smtClean="0"/>
              <a:t>	&lt;script src="Ex1_js.js"&gt;&lt;/script&gt;</a:t>
            </a:r>
          </a:p>
          <a:p>
            <a:r>
              <a:rPr lang="en-US" altLang="en-US" smtClean="0"/>
              <a:t>&lt;/head&gt;</a:t>
            </a:r>
          </a:p>
          <a:p>
            <a:r>
              <a:rPr lang="en-US" altLang="en-US" smtClean="0"/>
              <a:t>&lt;body&gt;</a:t>
            </a:r>
          </a:p>
          <a:p>
            <a:r>
              <a:rPr lang="en-US" altLang="en-US" smtClean="0"/>
              <a:t>	&lt;div class="container"&gt;</a:t>
            </a:r>
          </a:p>
          <a:p>
            <a:r>
              <a:rPr lang="en-US" altLang="en-US" smtClean="0"/>
              <a:t>		&lt;h1&gt;BANG DIEM CUA EM&lt;/h1&gt;</a:t>
            </a:r>
          </a:p>
          <a:p>
            <a:r>
              <a:rPr lang="en-US" altLang="en-US" smtClean="0"/>
              <a:t>		&lt;div id="input"&gt;</a:t>
            </a:r>
          </a:p>
          <a:p>
            <a:r>
              <a:rPr lang="en-US" altLang="en-US" smtClean="0"/>
              <a:t>			&lt;span&gt;Semester1:&lt;/span&gt;</a:t>
            </a:r>
          </a:p>
          <a:p>
            <a:r>
              <a:rPr lang="en-US" altLang="en-US" smtClean="0"/>
              <a:t>			&lt;input type="text" name="inputa" id="text_1" size="40px"&gt;</a:t>
            </a:r>
          </a:p>
          <a:p>
            <a:r>
              <a:rPr lang="en-US" altLang="en-US" smtClean="0"/>
              <a:t>		&lt;/div&gt;</a:t>
            </a:r>
          </a:p>
          <a:p>
            <a:r>
              <a:rPr lang="en-US" altLang="en-US" smtClean="0"/>
              <a:t>		&lt;div id="input"&gt;</a:t>
            </a:r>
          </a:p>
          <a:p>
            <a:r>
              <a:rPr lang="en-US" altLang="en-US" smtClean="0"/>
              <a:t>			&lt;span&gt;Semester2:&lt;/span&gt;</a:t>
            </a:r>
          </a:p>
          <a:p>
            <a:r>
              <a:rPr lang="en-US" altLang="en-US" smtClean="0"/>
              <a:t>			&lt;input type="text" name="inputa" id="text_2" size="40px"&gt;</a:t>
            </a:r>
          </a:p>
          <a:p>
            <a:r>
              <a:rPr lang="en-US" altLang="en-US" smtClean="0"/>
              <a:t>		&lt;/div&gt;</a:t>
            </a:r>
          </a:p>
          <a:p>
            <a:r>
              <a:rPr lang="en-US" altLang="en-US" smtClean="0"/>
              <a:t>		&lt;div id="input"&gt;</a:t>
            </a:r>
          </a:p>
          <a:p>
            <a:r>
              <a:rPr lang="en-US" altLang="en-US" smtClean="0"/>
              <a:t>			&lt;div id="form-horizontal"&gt;</a:t>
            </a:r>
          </a:p>
          <a:p>
            <a:r>
              <a:rPr lang="en-US" altLang="en-US" smtClean="0"/>
              <a:t>				&lt;div class="row"&gt;</a:t>
            </a:r>
          </a:p>
          <a:p>
            <a:r>
              <a:rPr lang="en-US" altLang="en-US" smtClean="0"/>
              <a:t>					&lt;div class="col-sm-2"&gt;</a:t>
            </a:r>
          </a:p>
          <a:p>
            <a:r>
              <a:rPr lang="en-US" altLang="en-US" smtClean="0"/>
              <a:t>						&lt;span&gt;Year:&lt;/span&gt;</a:t>
            </a:r>
          </a:p>
          <a:p>
            <a:r>
              <a:rPr lang="en-US" altLang="en-US" smtClean="0"/>
              <a:t>					&lt;/div&gt;</a:t>
            </a:r>
          </a:p>
          <a:p>
            <a:r>
              <a:rPr lang="en-US" altLang="en-US" smtClean="0"/>
              <a:t>					&lt;div class="col-sm-2"&gt;</a:t>
            </a:r>
          </a:p>
          <a:p>
            <a:r>
              <a:rPr lang="en-US" altLang="en-US" smtClean="0"/>
              <a:t>						&lt;select style="width: 50px; color: red" id="select"&gt;</a:t>
            </a:r>
          </a:p>
          <a:p>
            <a:r>
              <a:rPr lang="en-US" altLang="en-US" smtClean="0"/>
              <a:t>							&lt;option value="1"&gt;1&lt;/option&gt;</a:t>
            </a:r>
          </a:p>
          <a:p>
            <a:r>
              <a:rPr lang="en-US" altLang="en-US" smtClean="0"/>
              <a:t>							&lt;option value="2"&gt;2&lt;/option&gt;</a:t>
            </a:r>
          </a:p>
          <a:p>
            <a:r>
              <a:rPr lang="en-US" altLang="en-US" smtClean="0"/>
              <a:t>							&lt;option value="3"&gt;3&lt;/option&gt;</a:t>
            </a:r>
          </a:p>
          <a:p>
            <a:r>
              <a:rPr lang="en-US" altLang="en-US" smtClean="0"/>
              <a:t>						&lt;/select&gt;</a:t>
            </a:r>
          </a:p>
          <a:p>
            <a:r>
              <a:rPr lang="en-US" altLang="en-US" smtClean="0"/>
              <a:t>					&lt;/div&gt;</a:t>
            </a:r>
          </a:p>
          <a:p>
            <a:r>
              <a:rPr lang="en-US" altLang="en-US" smtClean="0"/>
              <a:t>					&lt;div class="col-sm-8"&gt;</a:t>
            </a:r>
          </a:p>
          <a:p>
            <a:r>
              <a:rPr lang="en-US" altLang="en-US" smtClean="0"/>
              <a:t>					&lt;/div&gt;</a:t>
            </a:r>
          </a:p>
          <a:p>
            <a:r>
              <a:rPr lang="en-US" altLang="en-US" smtClean="0"/>
              <a:t>				&lt;/div&gt;</a:t>
            </a:r>
          </a:p>
          <a:p>
            <a:r>
              <a:rPr lang="en-US" altLang="en-US" smtClean="0"/>
              <a:t>			&lt;/div&gt;</a:t>
            </a:r>
          </a:p>
          <a:p>
            <a:r>
              <a:rPr lang="en-US" altLang="en-US" smtClean="0"/>
              <a:t>		&lt;/div&gt;</a:t>
            </a:r>
          </a:p>
          <a:p>
            <a:r>
              <a:rPr lang="en-US" altLang="en-US" smtClean="0"/>
              <a:t>		&lt;div id="input"&gt;</a:t>
            </a:r>
          </a:p>
          <a:p>
            <a:r>
              <a:rPr lang="en-US" altLang="en-US" smtClean="0"/>
              <a:t>			&lt;div id="form-horizontal"&gt;</a:t>
            </a:r>
          </a:p>
          <a:p>
            <a:r>
              <a:rPr lang="en-US" altLang="en-US" smtClean="0"/>
              <a:t>				&lt;div class="row"&gt;</a:t>
            </a:r>
          </a:p>
          <a:p>
            <a:r>
              <a:rPr lang="en-US" altLang="en-US" smtClean="0"/>
              <a:t>					&lt;div class="col-sm-2"&gt;</a:t>
            </a:r>
          </a:p>
          <a:p>
            <a:r>
              <a:rPr lang="en-US" altLang="en-US" smtClean="0"/>
              <a:t>						&lt;span&gt;Summarise:&lt;/span&gt;</a:t>
            </a:r>
          </a:p>
          <a:p>
            <a:r>
              <a:rPr lang="en-US" altLang="en-US" smtClean="0"/>
              <a:t>					&lt;/div&gt;</a:t>
            </a:r>
          </a:p>
          <a:p>
            <a:r>
              <a:rPr lang="en-US" altLang="en-US" smtClean="0"/>
              <a:t>					&lt;div class="col-sm-10"&gt;</a:t>
            </a:r>
          </a:p>
          <a:p>
            <a:r>
              <a:rPr lang="en-US" altLang="en-US" smtClean="0"/>
              <a:t>						&lt;input type="text" name="result" id="result" size= "40" disabled="true"&gt;</a:t>
            </a:r>
          </a:p>
          <a:p>
            <a:r>
              <a:rPr lang="en-US" altLang="en-US" smtClean="0"/>
              <a:t>					&lt;/div&gt;</a:t>
            </a:r>
          </a:p>
          <a:p>
            <a:r>
              <a:rPr lang="en-US" altLang="en-US" smtClean="0"/>
              <a:t>				&lt;/div&gt;</a:t>
            </a:r>
          </a:p>
          <a:p>
            <a:r>
              <a:rPr lang="en-US" altLang="en-US" smtClean="0"/>
              <a:t>			&lt;/div&gt;</a:t>
            </a:r>
          </a:p>
          <a:p>
            <a:r>
              <a:rPr lang="en-US" altLang="en-US" smtClean="0"/>
              <a:t>		&lt;/div&gt;</a:t>
            </a:r>
          </a:p>
          <a:p>
            <a:r>
              <a:rPr lang="en-US" altLang="en-US" smtClean="0"/>
              <a:t>		&lt;div id="input"&gt;</a:t>
            </a:r>
          </a:p>
          <a:p>
            <a:r>
              <a:rPr lang="en-US" altLang="en-US" smtClean="0"/>
              <a:t>			&lt;div id = "form-horizontal"&gt;</a:t>
            </a:r>
          </a:p>
          <a:p>
            <a:r>
              <a:rPr lang="en-US" altLang="en-US" smtClean="0"/>
              <a:t>				&lt;div class="row"&gt;</a:t>
            </a:r>
          </a:p>
          <a:p>
            <a:r>
              <a:rPr lang="en-US" altLang="en-US" smtClean="0"/>
              <a:t>					&lt;div class="col-sm-10"&gt;</a:t>
            </a:r>
          </a:p>
          <a:p>
            <a:r>
              <a:rPr lang="en-US" altLang="en-US" smtClean="0"/>
              <a:t>						&lt;p id="display"&gt;</a:t>
            </a:r>
          </a:p>
          <a:p>
            <a:r>
              <a:rPr lang="en-US" altLang="en-US" smtClean="0"/>
              <a:t>					&lt;/div&gt;</a:t>
            </a:r>
          </a:p>
          <a:p>
            <a:r>
              <a:rPr lang="en-US" altLang="en-US" smtClean="0"/>
              <a:t>				&lt;/div&gt;</a:t>
            </a:r>
          </a:p>
          <a:p>
            <a:r>
              <a:rPr lang="en-US" altLang="en-US" smtClean="0"/>
              <a:t>			&lt;/div&gt;</a:t>
            </a:r>
          </a:p>
          <a:p>
            <a:r>
              <a:rPr lang="en-US" altLang="en-US" smtClean="0"/>
              <a:t>		&lt;/div&gt;</a:t>
            </a:r>
          </a:p>
          <a:p>
            <a:r>
              <a:rPr lang="en-US" altLang="en-US" smtClean="0"/>
              <a:t>		&lt;div id="form-horizontal"&gt;</a:t>
            </a:r>
          </a:p>
          <a:p>
            <a:r>
              <a:rPr lang="en-US" altLang="en-US" smtClean="0"/>
              <a:t>			&lt;div class="row"&gt;</a:t>
            </a:r>
          </a:p>
          <a:p>
            <a:r>
              <a:rPr lang="en-US" altLang="en-US" smtClean="0"/>
              <a:t>				&lt;div class="col-sm-4"&gt;</a:t>
            </a:r>
          </a:p>
          <a:p>
            <a:r>
              <a:rPr lang="en-US" altLang="en-US" smtClean="0"/>
              <a:t>				</a:t>
            </a:r>
          </a:p>
          <a:p>
            <a:r>
              <a:rPr lang="en-US" altLang="en-US" smtClean="0"/>
              <a:t>				&lt;/div&gt;</a:t>
            </a:r>
          </a:p>
          <a:p>
            <a:r>
              <a:rPr lang="en-US" altLang="en-US" smtClean="0"/>
              <a:t>				&lt;div class="col-sm-2"&gt;</a:t>
            </a:r>
          </a:p>
          <a:p>
            <a:r>
              <a:rPr lang="en-US" altLang="en-US" smtClean="0"/>
              <a:t>					&lt;input type="button" name="ok" id="ok" value="OK" onclick="myFunction1()"&gt;</a:t>
            </a:r>
          </a:p>
          <a:p>
            <a:r>
              <a:rPr lang="en-US" altLang="en-US" smtClean="0"/>
              <a:t>				&lt;/div&gt;</a:t>
            </a:r>
          </a:p>
          <a:p>
            <a:r>
              <a:rPr lang="en-US" altLang="en-US" smtClean="0"/>
              <a:t>				&lt;div class="col-sm-2"&gt;</a:t>
            </a:r>
          </a:p>
          <a:p>
            <a:r>
              <a:rPr lang="en-US" altLang="en-US" smtClean="0"/>
              <a:t>					&lt;input type="button" name="cancel" id="cancel" value="Cancel" onclick="myFunction2()"&gt;</a:t>
            </a:r>
          </a:p>
          <a:p>
            <a:r>
              <a:rPr lang="en-US" altLang="en-US" smtClean="0"/>
              <a:t>				&lt;/div&gt;</a:t>
            </a:r>
          </a:p>
          <a:p>
            <a:r>
              <a:rPr lang="en-US" altLang="en-US" smtClean="0"/>
              <a:t>			&lt;/div&gt;</a:t>
            </a:r>
          </a:p>
          <a:p>
            <a:r>
              <a:rPr lang="en-US" altLang="en-US" smtClean="0"/>
              <a:t>		&lt;/div&gt;</a:t>
            </a:r>
          </a:p>
          <a:p>
            <a:r>
              <a:rPr lang="en-US" altLang="en-US" smtClean="0"/>
              <a:t>	&lt;/div&gt;</a:t>
            </a:r>
          </a:p>
          <a:p>
            <a:r>
              <a:rPr lang="en-US" altLang="en-US" smtClean="0"/>
              <a:t>	</a:t>
            </a:r>
          </a:p>
          <a:p>
            <a:r>
              <a:rPr lang="en-US" altLang="en-US" smtClean="0"/>
              <a:t>&lt;/body&gt;</a:t>
            </a:r>
          </a:p>
          <a:p>
            <a:r>
              <a:rPr lang="en-US" altLang="en-US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02693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function myFunction1() {</a:t>
            </a:r>
          </a:p>
          <a:p>
            <a:r>
              <a:rPr lang="en-US" altLang="en-US" smtClean="0"/>
              <a:t>    var a = document.getElementById('text_1').value;</a:t>
            </a:r>
          </a:p>
          <a:p>
            <a:r>
              <a:rPr lang="en-US" altLang="en-US" smtClean="0"/>
              <a:t>    a = parseInt(a);</a:t>
            </a:r>
          </a:p>
          <a:p>
            <a:r>
              <a:rPr lang="en-US" altLang="en-US" smtClean="0"/>
              <a:t>    var b = document.getElementById('text_2').value;</a:t>
            </a:r>
          </a:p>
          <a:p>
            <a:r>
              <a:rPr lang="en-US" altLang="en-US" smtClean="0"/>
              <a:t>    b = parseInt(b);</a:t>
            </a:r>
          </a:p>
          <a:p>
            <a:r>
              <a:rPr lang="en-US" altLang="en-US" smtClean="0"/>
              <a:t>    var c = document.getElementById('select');</a:t>
            </a:r>
          </a:p>
          <a:p>
            <a:r>
              <a:rPr lang="en-US" altLang="en-US" smtClean="0"/>
              <a:t>    var value = c.options[c.selectedIndex].value;</a:t>
            </a:r>
          </a:p>
          <a:p>
            <a:r>
              <a:rPr lang="en-US" altLang="en-US" smtClean="0"/>
              <a:t>    value = parseInt(value);</a:t>
            </a:r>
          </a:p>
          <a:p>
            <a:r>
              <a:rPr lang="en-US" altLang="en-US" smtClean="0"/>
              <a:t>    var k;</a:t>
            </a:r>
          </a:p>
          <a:p>
            <a:r>
              <a:rPr lang="en-US" altLang="en-US" smtClean="0"/>
              <a:t>    switch (value){</a:t>
            </a:r>
          </a:p>
          <a:p>
            <a:r>
              <a:rPr lang="en-US" altLang="en-US" smtClean="0"/>
              <a:t>    	case 1:{</a:t>
            </a:r>
          </a:p>
          <a:p>
            <a:r>
              <a:rPr lang="en-US" altLang="en-US" smtClean="0"/>
              <a:t>    	 	k = (a+(b*2))/3;</a:t>
            </a:r>
          </a:p>
          <a:p>
            <a:r>
              <a:rPr lang="en-US" altLang="en-US" smtClean="0"/>
              <a:t>    		k= parseFloat(k);</a:t>
            </a:r>
          </a:p>
          <a:p>
            <a:r>
              <a:rPr lang="en-US" altLang="en-US" smtClean="0"/>
              <a:t>    		document.getElementById('result').value = k;</a:t>
            </a:r>
          </a:p>
          <a:p>
            <a:r>
              <a:rPr lang="en-US" altLang="en-US" smtClean="0"/>
              <a:t>    	}</a:t>
            </a:r>
          </a:p>
          <a:p>
            <a:r>
              <a:rPr lang="en-US" altLang="en-US" smtClean="0"/>
              <a:t>    	case 2:{</a:t>
            </a:r>
          </a:p>
          <a:p>
            <a:r>
              <a:rPr lang="en-US" altLang="en-US" smtClean="0"/>
              <a:t>    		k = ((a*2)+(b*3))/5;</a:t>
            </a:r>
          </a:p>
          <a:p>
            <a:r>
              <a:rPr lang="en-US" altLang="en-US" smtClean="0"/>
              <a:t>    		k= parseFloat(k);</a:t>
            </a:r>
          </a:p>
          <a:p>
            <a:r>
              <a:rPr lang="en-US" altLang="en-US" smtClean="0"/>
              <a:t>    		document.getElementById('result').value = k;</a:t>
            </a:r>
          </a:p>
          <a:p>
            <a:r>
              <a:rPr lang="en-US" altLang="en-US" smtClean="0"/>
              <a:t>    	}</a:t>
            </a:r>
          </a:p>
          <a:p>
            <a:r>
              <a:rPr lang="en-US" altLang="en-US" smtClean="0"/>
              <a:t>    	case 3: {</a:t>
            </a:r>
          </a:p>
          <a:p>
            <a:r>
              <a:rPr lang="en-US" altLang="en-US" smtClean="0"/>
              <a:t>    		k = ((a*3)+(b*4))/7;</a:t>
            </a:r>
          </a:p>
          <a:p>
            <a:r>
              <a:rPr lang="en-US" altLang="en-US" smtClean="0"/>
              <a:t>    		k= parseFloat(k);</a:t>
            </a:r>
          </a:p>
          <a:p>
            <a:r>
              <a:rPr lang="en-US" altLang="en-US" smtClean="0"/>
              <a:t>    		document.getElementById('result').value = k;</a:t>
            </a:r>
          </a:p>
          <a:p>
            <a:r>
              <a:rPr lang="en-US" altLang="en-US" smtClean="0"/>
              <a:t>    	}</a:t>
            </a:r>
          </a:p>
          <a:p>
            <a:r>
              <a:rPr lang="en-US" altLang="en-US" smtClean="0"/>
              <a:t>    }</a:t>
            </a:r>
          </a:p>
          <a:p>
            <a:r>
              <a:rPr lang="en-US" altLang="en-US" smtClean="0"/>
              <a:t>    if(k&gt;=9){</a:t>
            </a:r>
          </a:p>
          <a:p>
            <a:r>
              <a:rPr lang="en-US" altLang="en-US" smtClean="0"/>
              <a:t>    	document.getElementById('display').innerHTML = "Hoc sinh gioi";</a:t>
            </a:r>
          </a:p>
          <a:p>
            <a:r>
              <a:rPr lang="en-US" altLang="en-US" smtClean="0"/>
              <a:t>    	document.getElementById('display').style.color = "red";</a:t>
            </a:r>
          </a:p>
          <a:p>
            <a:r>
              <a:rPr lang="en-US" altLang="en-US" smtClean="0"/>
              <a:t>    }</a:t>
            </a:r>
          </a:p>
          <a:p>
            <a:r>
              <a:rPr lang="en-US" altLang="en-US" smtClean="0"/>
              <a:t>    if(k&gt;=7 &amp;&amp; k&lt;9){</a:t>
            </a:r>
          </a:p>
          <a:p>
            <a:r>
              <a:rPr lang="en-US" altLang="en-US" smtClean="0"/>
              <a:t>    	document.getElementById('display').innerHTML = "Hoc sinh kha";</a:t>
            </a:r>
          </a:p>
          <a:p>
            <a:r>
              <a:rPr lang="en-US" altLang="en-US" smtClean="0"/>
              <a:t>    	document.getElementById('display').style.color = "blue";</a:t>
            </a:r>
          </a:p>
          <a:p>
            <a:r>
              <a:rPr lang="en-US" altLang="en-US" smtClean="0"/>
              <a:t>    }</a:t>
            </a:r>
          </a:p>
          <a:p>
            <a:r>
              <a:rPr lang="en-US" altLang="en-US" smtClean="0"/>
              <a:t>    if(k&gt;=5 &amp;&amp; k&lt;7){</a:t>
            </a:r>
          </a:p>
          <a:p>
            <a:r>
              <a:rPr lang="en-US" altLang="en-US" smtClean="0"/>
              <a:t>    	document.getElementById('display').innerHTML = "Hoc sinh Trung binh";</a:t>
            </a:r>
          </a:p>
          <a:p>
            <a:r>
              <a:rPr lang="en-US" altLang="en-US" smtClean="0"/>
              <a:t>    	document.getElementById('display').style.color = "yellow";</a:t>
            </a:r>
          </a:p>
          <a:p>
            <a:r>
              <a:rPr lang="en-US" altLang="en-US" smtClean="0"/>
              <a:t>    }</a:t>
            </a:r>
          </a:p>
          <a:p>
            <a:r>
              <a:rPr lang="en-US" altLang="en-US" smtClean="0"/>
              <a:t>}</a:t>
            </a:r>
          </a:p>
          <a:p>
            <a:r>
              <a:rPr lang="en-US" altLang="en-US" smtClean="0"/>
              <a:t>function myFunction2(){</a:t>
            </a:r>
          </a:p>
          <a:p>
            <a:r>
              <a:rPr lang="en-US" altLang="en-US" smtClean="0"/>
              <a:t>	document.getElementById('text_1').value = "";</a:t>
            </a:r>
          </a:p>
          <a:p>
            <a:r>
              <a:rPr lang="en-US" altLang="en-US" smtClean="0"/>
              <a:t>	document.getElementById('text_2').value = "";</a:t>
            </a:r>
          </a:p>
          <a:p>
            <a:r>
              <a:rPr lang="en-US" altLang="en-US" smtClean="0"/>
              <a:t>	document.getElementById('result').value = "";</a:t>
            </a:r>
          </a:p>
          <a:p>
            <a:r>
              <a:rPr lang="en-US" altLang="en-US" smtClean="0"/>
              <a:t>	document.getElementById('display').innerHTML = "";</a:t>
            </a:r>
          </a:p>
          <a:p>
            <a:r>
              <a:rPr lang="en-US" altLang="en-US" smtClean="0"/>
              <a:t>}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637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D3BF-B80E-4815-8F60-3BE82462EBA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B104-45EB-419E-8FF9-A2FEDC3A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D3BF-B80E-4815-8F60-3BE82462EBA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B104-45EB-419E-8FF9-A2FEDC3A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4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D3BF-B80E-4815-8F60-3BE82462EBA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B104-45EB-419E-8FF9-A2FEDC3A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8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D3BF-B80E-4815-8F60-3BE82462EBA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B104-45EB-419E-8FF9-A2FEDC3A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4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D3BF-B80E-4815-8F60-3BE82462EBA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B104-45EB-419E-8FF9-A2FEDC3A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9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D3BF-B80E-4815-8F60-3BE82462EBA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B104-45EB-419E-8FF9-A2FEDC3A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D3BF-B80E-4815-8F60-3BE82462EBA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B104-45EB-419E-8FF9-A2FEDC3A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7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D3BF-B80E-4815-8F60-3BE82462EBA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B104-45EB-419E-8FF9-A2FEDC3A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D3BF-B80E-4815-8F60-3BE82462EBA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B104-45EB-419E-8FF9-A2FEDC3A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D3BF-B80E-4815-8F60-3BE82462EBA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B104-45EB-419E-8FF9-A2FEDC3A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3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D3BF-B80E-4815-8F60-3BE82462EBA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B104-45EB-419E-8FF9-A2FEDC3A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2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D3BF-B80E-4815-8F60-3BE82462EBA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8B104-45EB-419E-8FF9-A2FEDC3A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7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3095"/>
            <a:ext cx="9144000" cy="1372642"/>
          </a:xfrm>
        </p:spPr>
        <p:txBody>
          <a:bodyPr>
            <a:normAutofit fontScale="90000"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Home work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183" y="2570073"/>
            <a:ext cx="9144000" cy="2602818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002060"/>
                </a:solidFill>
              </a:rPr>
              <a:t>If else</a:t>
            </a:r>
          </a:p>
          <a:p>
            <a:r>
              <a:rPr lang="en-US" sz="8000" dirty="0" smtClean="0">
                <a:solidFill>
                  <a:srgbClr val="002060"/>
                </a:solidFill>
              </a:rPr>
              <a:t>Switch case</a:t>
            </a:r>
            <a:endParaRPr lang="en-US" sz="8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0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2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5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8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938338"/>
            <a:ext cx="8810625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5" name="Rectangle 5"/>
          <p:cNvSpPr>
            <a:spLocks noChangeArrowheads="1"/>
          </p:cNvSpPr>
          <p:nvPr/>
        </p:nvSpPr>
        <p:spPr bwMode="auto">
          <a:xfrm rot="19672842">
            <a:off x="1265238" y="527050"/>
            <a:ext cx="2971801" cy="4572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05000"/>
              </a:lnSpc>
              <a:spcBef>
                <a:spcPts val="600"/>
              </a:spcBef>
              <a:buClr>
                <a:srgbClr val="B9D881"/>
              </a:buClr>
              <a:buSzPct val="90000"/>
              <a:buFont typeface="Verdana" panose="020B0604030504040204" pitchFamily="34" charset="0"/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1pPr>
            <a:lvl2pPr marL="742950" indent="-285750">
              <a:lnSpc>
                <a:spcPct val="105000"/>
              </a:lnSpc>
              <a:spcBef>
                <a:spcPts val="500"/>
              </a:spcBef>
              <a:buClr>
                <a:srgbClr val="B9D88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2pPr>
            <a:lvl3pPr marL="1143000" indent="-228600">
              <a:lnSpc>
                <a:spcPct val="105000"/>
              </a:lnSpc>
              <a:spcBef>
                <a:spcPts val="400"/>
              </a:spcBef>
              <a:buClr>
                <a:srgbClr val="B9D881"/>
              </a:buClr>
              <a:buSzPct val="80000"/>
              <a:buFont typeface="Wingdings" panose="05000000000000000000" pitchFamily="2" charset="2"/>
              <a:buChar char=""/>
              <a:defRPr sz="1600" b="1">
                <a:solidFill>
                  <a:srgbClr val="98C646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3pPr>
            <a:lvl4pPr marL="1600200" indent="-228600">
              <a:lnSpc>
                <a:spcPct val="105000"/>
              </a:lnSpc>
              <a:spcBef>
                <a:spcPts val="350"/>
              </a:spcBef>
              <a:buClr>
                <a:srgbClr val="B9D881"/>
              </a:buClr>
              <a:buSzPct val="90000"/>
              <a:buFont typeface="Wingdings" panose="05000000000000000000" pitchFamily="2" charset="2"/>
              <a:buChar char=""/>
              <a:defRPr sz="14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4pPr>
            <a:lvl5pPr marL="2057400" indent="-228600">
              <a:lnSpc>
                <a:spcPct val="105000"/>
              </a:lnSpc>
              <a:spcBef>
                <a:spcPts val="300"/>
              </a:spcBef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9pPr>
          </a:lstStyle>
          <a:p>
            <a:pPr algn="ctr">
              <a:lnSpc>
                <a:spcPct val="78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Activity  # 1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6179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3" y="-19050"/>
            <a:ext cx="5581650" cy="1828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63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457201"/>
            <a:ext cx="7772400" cy="61944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TEAM</a:t>
            </a:r>
            <a:endParaRPr lang="en-GB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 rot="19672842">
            <a:off x="285524" y="866685"/>
            <a:ext cx="2971801" cy="4572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05000"/>
              </a:lnSpc>
              <a:spcBef>
                <a:spcPts val="600"/>
              </a:spcBef>
              <a:buClr>
                <a:srgbClr val="B9D881"/>
              </a:buClr>
              <a:buSzPct val="90000"/>
              <a:buFont typeface="Verdana" panose="020B0604030504040204" pitchFamily="34" charset="0"/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1pPr>
            <a:lvl2pPr marL="742950" indent="-285750">
              <a:lnSpc>
                <a:spcPct val="105000"/>
              </a:lnSpc>
              <a:spcBef>
                <a:spcPts val="500"/>
              </a:spcBef>
              <a:buClr>
                <a:srgbClr val="B9D88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2pPr>
            <a:lvl3pPr marL="1143000" indent="-228600">
              <a:lnSpc>
                <a:spcPct val="105000"/>
              </a:lnSpc>
              <a:spcBef>
                <a:spcPts val="400"/>
              </a:spcBef>
              <a:buClr>
                <a:srgbClr val="B9D881"/>
              </a:buClr>
              <a:buSzPct val="80000"/>
              <a:buFont typeface="Wingdings" panose="05000000000000000000" pitchFamily="2" charset="2"/>
              <a:buChar char=""/>
              <a:defRPr sz="1600" b="1">
                <a:solidFill>
                  <a:srgbClr val="98C646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3pPr>
            <a:lvl4pPr marL="1600200" indent="-228600">
              <a:lnSpc>
                <a:spcPct val="105000"/>
              </a:lnSpc>
              <a:spcBef>
                <a:spcPts val="350"/>
              </a:spcBef>
              <a:buClr>
                <a:srgbClr val="B9D881"/>
              </a:buClr>
              <a:buSzPct val="90000"/>
              <a:buFont typeface="Wingdings" panose="05000000000000000000" pitchFamily="2" charset="2"/>
              <a:buChar char=""/>
              <a:defRPr sz="14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4pPr>
            <a:lvl5pPr marL="2057400" indent="-228600">
              <a:lnSpc>
                <a:spcPct val="105000"/>
              </a:lnSpc>
              <a:spcBef>
                <a:spcPts val="300"/>
              </a:spcBef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9pPr>
          </a:lstStyle>
          <a:p>
            <a:pPr algn="ctr">
              <a:lnSpc>
                <a:spcPct val="78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Activity  # 2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6084888" cy="5029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868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6" y="4191001"/>
            <a:ext cx="3203575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 rot="19672842">
            <a:off x="1265238" y="527050"/>
            <a:ext cx="2971801" cy="4572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05000"/>
              </a:lnSpc>
              <a:spcBef>
                <a:spcPts val="600"/>
              </a:spcBef>
              <a:buClr>
                <a:srgbClr val="B9D881"/>
              </a:buClr>
              <a:buSzPct val="90000"/>
              <a:buFont typeface="Verdana" panose="020B0604030504040204" pitchFamily="34" charset="0"/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1pPr>
            <a:lvl2pPr marL="742950" indent="-285750">
              <a:lnSpc>
                <a:spcPct val="105000"/>
              </a:lnSpc>
              <a:spcBef>
                <a:spcPts val="500"/>
              </a:spcBef>
              <a:buClr>
                <a:srgbClr val="B9D88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2pPr>
            <a:lvl3pPr marL="1143000" indent="-228600">
              <a:lnSpc>
                <a:spcPct val="105000"/>
              </a:lnSpc>
              <a:spcBef>
                <a:spcPts val="400"/>
              </a:spcBef>
              <a:buClr>
                <a:srgbClr val="B9D881"/>
              </a:buClr>
              <a:buSzPct val="80000"/>
              <a:buFont typeface="Wingdings" panose="05000000000000000000" pitchFamily="2" charset="2"/>
              <a:buChar char=""/>
              <a:defRPr sz="1600" b="1">
                <a:solidFill>
                  <a:srgbClr val="98C646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3pPr>
            <a:lvl4pPr marL="1600200" indent="-228600">
              <a:lnSpc>
                <a:spcPct val="105000"/>
              </a:lnSpc>
              <a:spcBef>
                <a:spcPts val="350"/>
              </a:spcBef>
              <a:buClr>
                <a:srgbClr val="B9D881"/>
              </a:buClr>
              <a:buSzPct val="90000"/>
              <a:buFont typeface="Wingdings" panose="05000000000000000000" pitchFamily="2" charset="2"/>
              <a:buChar char=""/>
              <a:defRPr sz="14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4pPr>
            <a:lvl5pPr marL="2057400" indent="-228600">
              <a:lnSpc>
                <a:spcPct val="105000"/>
              </a:lnSpc>
              <a:spcBef>
                <a:spcPts val="300"/>
              </a:spcBef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9pPr>
          </a:lstStyle>
          <a:p>
            <a:pPr algn="ctr">
              <a:lnSpc>
                <a:spcPct val="78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Activity  # 3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09601"/>
            <a:ext cx="7658100" cy="5743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2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381000"/>
            <a:ext cx="7051675" cy="6172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9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1219200"/>
            <a:ext cx="80391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 rot="19672842">
            <a:off x="1265238" y="527050"/>
            <a:ext cx="2971801" cy="4572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05000"/>
              </a:lnSpc>
              <a:spcBef>
                <a:spcPts val="600"/>
              </a:spcBef>
              <a:buClr>
                <a:srgbClr val="B9D881"/>
              </a:buClr>
              <a:buSzPct val="90000"/>
              <a:buFont typeface="Verdana" panose="020B0604030504040204" pitchFamily="34" charset="0"/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1pPr>
            <a:lvl2pPr marL="742950" indent="-285750">
              <a:lnSpc>
                <a:spcPct val="105000"/>
              </a:lnSpc>
              <a:spcBef>
                <a:spcPts val="500"/>
              </a:spcBef>
              <a:buClr>
                <a:srgbClr val="B9D88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2pPr>
            <a:lvl3pPr marL="1143000" indent="-228600">
              <a:lnSpc>
                <a:spcPct val="105000"/>
              </a:lnSpc>
              <a:spcBef>
                <a:spcPts val="400"/>
              </a:spcBef>
              <a:buClr>
                <a:srgbClr val="B9D881"/>
              </a:buClr>
              <a:buSzPct val="80000"/>
              <a:buFont typeface="Wingdings" panose="05000000000000000000" pitchFamily="2" charset="2"/>
              <a:buChar char=""/>
              <a:defRPr sz="1600" b="1">
                <a:solidFill>
                  <a:srgbClr val="98C646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3pPr>
            <a:lvl4pPr marL="1600200" indent="-228600">
              <a:lnSpc>
                <a:spcPct val="105000"/>
              </a:lnSpc>
              <a:spcBef>
                <a:spcPts val="350"/>
              </a:spcBef>
              <a:buClr>
                <a:srgbClr val="B9D881"/>
              </a:buClr>
              <a:buSzPct val="90000"/>
              <a:buFont typeface="Wingdings" panose="05000000000000000000" pitchFamily="2" charset="2"/>
              <a:buChar char=""/>
              <a:defRPr sz="14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4pPr>
            <a:lvl5pPr marL="2057400" indent="-228600">
              <a:lnSpc>
                <a:spcPct val="105000"/>
              </a:lnSpc>
              <a:spcBef>
                <a:spcPts val="300"/>
              </a:spcBef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9pPr>
          </a:lstStyle>
          <a:p>
            <a:pPr algn="ctr">
              <a:lnSpc>
                <a:spcPct val="78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Activity  # 4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6225"/>
            <a:ext cx="8534400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2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"/>
            <a:ext cx="6248400" cy="649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5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C25CABADFBD442A2974135E44B3AE9" ma:contentTypeVersion="1" ma:contentTypeDescription="Create a new document." ma:contentTypeScope="" ma:versionID="447e5fb7e774c6bde68e4b9949f23484">
  <xsd:schema xmlns:xsd="http://www.w3.org/2001/XMLSchema" xmlns:xs="http://www.w3.org/2001/XMLSchema" xmlns:p="http://schemas.microsoft.com/office/2006/metadata/properties" xmlns:ns2="2792cd49-7bf8-4a86-9318-ea0ebda8cab8" targetNamespace="http://schemas.microsoft.com/office/2006/metadata/properties" ma:root="true" ma:fieldsID="c04fde6274f203acb687f0f27ca533fa" ns2:_="">
    <xsd:import namespace="2792cd49-7bf8-4a86-9318-ea0ebda8cab8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cd49-7bf8-4a86-9318-ea0ebda8cab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792cd49-7bf8-4a86-9318-ea0ebda8cab8" xsi:nil="true"/>
  </documentManagement>
</p:properties>
</file>

<file path=customXml/itemProps1.xml><?xml version="1.0" encoding="utf-8"?>
<ds:datastoreItem xmlns:ds="http://schemas.openxmlformats.org/officeDocument/2006/customXml" ds:itemID="{02BA6DBC-00D7-49D9-83E1-81A0F8F8B1B6}"/>
</file>

<file path=customXml/itemProps2.xml><?xml version="1.0" encoding="utf-8"?>
<ds:datastoreItem xmlns:ds="http://schemas.openxmlformats.org/officeDocument/2006/customXml" ds:itemID="{DA6323F0-2F58-40F0-A03B-2EE8F36B1433}"/>
</file>

<file path=customXml/itemProps3.xml><?xml version="1.0" encoding="utf-8"?>
<ds:datastoreItem xmlns:ds="http://schemas.openxmlformats.org/officeDocument/2006/customXml" ds:itemID="{8A7AF062-4447-4B4E-876B-03CF119F2FCE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114</Words>
  <Application>Microsoft Office PowerPoint</Application>
  <PresentationFormat>Widescreen</PresentationFormat>
  <Paragraphs>192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Times New Roman</vt:lpstr>
      <vt:lpstr>Office Theme</vt:lpstr>
      <vt:lpstr>Home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Cong Dinh</dc:creator>
  <cp:lastModifiedBy>Vo Cong Dinh</cp:lastModifiedBy>
  <cp:revision>6</cp:revision>
  <dcterms:created xsi:type="dcterms:W3CDTF">2020-08-21T07:11:32Z</dcterms:created>
  <dcterms:modified xsi:type="dcterms:W3CDTF">2020-08-21T07:16:39Z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0x01010075C25CABADFBD442A2974135E44B3AE9</vt:lpwstr>
  </property>
</Properties>
</file>