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57" r:id="rId11"/>
    <p:sldId id="281" r:id="rId12"/>
    <p:sldId id="258" r:id="rId13"/>
    <p:sldId id="259" r:id="rId14"/>
    <p:sldId id="260" r:id="rId15"/>
    <p:sldId id="261" r:id="rId16"/>
    <p:sldId id="271" r:id="rId17"/>
    <p:sldId id="262" r:id="rId18"/>
    <p:sldId id="272" r:id="rId19"/>
    <p:sldId id="274" r:id="rId20"/>
    <p:sldId id="273" r:id="rId21"/>
    <p:sldId id="275" r:id="rId22"/>
    <p:sldId id="276" r:id="rId23"/>
    <p:sldId id="263" r:id="rId24"/>
    <p:sldId id="264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9E4F-FF81-4D89-ADFB-EC0CD3CBB65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C8BA-28BA-4A1F-A266-8FB9684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8" y="769666"/>
            <a:ext cx="9144000" cy="876254"/>
          </a:xfrm>
        </p:spPr>
        <p:txBody>
          <a:bodyPr>
            <a:noAutofit/>
          </a:bodyPr>
          <a:lstStyle/>
          <a:p>
            <a:r>
              <a:rPr lang="vi-VN" sz="7200" b="1" dirty="0">
                <a:solidFill>
                  <a:srgbClr val="FF0000"/>
                </a:solidFill>
              </a:rPr>
              <a:t>Local storage</a:t>
            </a:r>
            <a:endParaRPr lang="vi-VN" sz="7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63" y="1971811"/>
            <a:ext cx="7853616" cy="42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87" y="425802"/>
            <a:ext cx="11165535" cy="56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3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6237"/>
            <a:ext cx="9956800" cy="56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3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4" y="270102"/>
            <a:ext cx="5859645" cy="62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432706"/>
            <a:ext cx="100679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7" y="444137"/>
            <a:ext cx="11422325" cy="56492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64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83" y="1825625"/>
            <a:ext cx="10331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6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571500"/>
            <a:ext cx="11391900" cy="48006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035040" y="2795451"/>
            <a:ext cx="2573383" cy="548640"/>
          </a:xfrm>
          <a:prstGeom prst="borderCallout1">
            <a:avLst>
              <a:gd name="adj1" fmla="val 18750"/>
              <a:gd name="adj2" fmla="val -8333"/>
              <a:gd name="adj3" fmla="val 207738"/>
              <a:gd name="adj4" fmla="val -49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4" y="1690687"/>
            <a:ext cx="11571515" cy="358058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5852160" y="5473337"/>
            <a:ext cx="2573383" cy="548640"/>
          </a:xfrm>
          <a:prstGeom prst="borderCallout1">
            <a:avLst>
              <a:gd name="adj1" fmla="val 18750"/>
              <a:gd name="adj2" fmla="val -8333"/>
              <a:gd name="adj3" fmla="val -135119"/>
              <a:gd name="adj4" fmla="val -83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5" y="415425"/>
            <a:ext cx="9841774" cy="58144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744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39" y="267244"/>
            <a:ext cx="89725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Local </a:t>
            </a:r>
            <a:r>
              <a:rPr lang="vi-VN" b="1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Giới </a:t>
            </a:r>
            <a:r>
              <a:rPr lang="vi-VN" b="1" dirty="0"/>
              <a:t>thiệu:</a:t>
            </a:r>
          </a:p>
          <a:p>
            <a:r>
              <a:rPr lang="vi-VN" dirty="0"/>
              <a:t>Khả năng lưu trữ vô thời hạn: Có nghĩa là chỉ bị xóa bằng JavaScript, hoặc xóa bộ nhớ trình duyệt, hoặc xóa bằng localStorage API.</a:t>
            </a:r>
          </a:p>
          <a:p>
            <a:r>
              <a:rPr lang="vi-VN" dirty="0"/>
              <a:t>Lưu trữ được 5MB: Local Storage cho phép bạn lưu trữ thông tin tương đối lớn lên đến 5MB, lưu được lượng thông tin lớn nhất trong 3 loại.</a:t>
            </a:r>
          </a:p>
          <a:p>
            <a:r>
              <a:rPr lang="vi-VN" dirty="0"/>
              <a:t>Không gửi thông tin lên server như Cookie nên bảo mật tốt hơn.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3" y="832893"/>
            <a:ext cx="95535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2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22" y="258943"/>
            <a:ext cx="9276152" cy="61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5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7" y="2012474"/>
            <a:ext cx="8886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45" y="219052"/>
            <a:ext cx="11013758" cy="55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" y="366031"/>
            <a:ext cx="11278689" cy="54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8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9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5" y="564129"/>
            <a:ext cx="10202813" cy="56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2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314982"/>
            <a:ext cx="5190309" cy="203647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9348" y="2813550"/>
            <a:ext cx="1154756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Trong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đó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: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SFMono-Regular"/>
              </a:rPr>
              <a:t>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là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tên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biến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,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SFMono-Regular"/>
              </a:rPr>
              <a:t>value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là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giá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trị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của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biến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muốn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gán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vào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81891" y="3587491"/>
            <a:ext cx="9572897" cy="1428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Để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lấy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giá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trị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localStorage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và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sử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dụng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, ta </a:t>
            </a:r>
            <a:r>
              <a:rPr lang="en-US" altLang="en-US" sz="2400" dirty="0" err="1" smtClean="0">
                <a:solidFill>
                  <a:srgbClr val="292B2C"/>
                </a:solidFill>
                <a:latin typeface="Open Sans"/>
              </a:rPr>
              <a:t>dùng</a:t>
            </a:r>
            <a:r>
              <a:rPr lang="en-US" altLang="en-US" sz="2400" dirty="0" smtClean="0">
                <a:solidFill>
                  <a:srgbClr val="292B2C"/>
                </a:solidFill>
                <a:latin typeface="Open Sans"/>
              </a:rPr>
              <a:t> </a:t>
            </a:r>
            <a:r>
              <a:rPr lang="en-US" altLang="en-US" sz="2400" dirty="0" err="1" smtClean="0">
                <a:solidFill>
                  <a:srgbClr val="292B2C"/>
                </a:solidFill>
                <a:latin typeface="SFMono-Regular"/>
              </a:rPr>
              <a:t>getItem</a:t>
            </a:r>
            <a:endParaRPr lang="en-US" altLang="en-US" sz="2400" dirty="0" smtClean="0">
              <a:solidFill>
                <a:srgbClr val="292B2C"/>
              </a:solidFill>
              <a:latin typeface="Open San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 err="1" smtClean="0">
                <a:solidFill>
                  <a:srgbClr val="24292E"/>
                </a:solidFill>
                <a:latin typeface="SFMono-Regular"/>
              </a:rPr>
              <a:t>localStorage.</a:t>
            </a:r>
            <a:r>
              <a:rPr lang="en-US" altLang="en-US" sz="2400" dirty="0" err="1" smtClean="0">
                <a:solidFill>
                  <a:srgbClr val="6F42C1"/>
                </a:solidFill>
                <a:latin typeface="SFMono-Regular"/>
              </a:rPr>
              <a:t>getItem</a:t>
            </a:r>
            <a:r>
              <a:rPr lang="en-US" altLang="en-US" sz="24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en-US" sz="2400" dirty="0" smtClean="0">
                <a:solidFill>
                  <a:srgbClr val="032F62"/>
                </a:solidFill>
                <a:latin typeface="SFMono-Regular"/>
              </a:rPr>
              <a:t>'key'</a:t>
            </a:r>
            <a:r>
              <a:rPr lang="en-US" altLang="en-US" sz="2400" dirty="0" smtClean="0">
                <a:solidFill>
                  <a:srgbClr val="24292E"/>
                </a:solidFill>
                <a:latin typeface="SFMono-Regular"/>
              </a:rPr>
              <a:t>); </a:t>
            </a:r>
            <a:r>
              <a:rPr lang="en-US" altLang="en-US" sz="2400" dirty="0" smtClean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en-US" altLang="en-US" sz="2400" dirty="0" err="1" smtClean="0">
                <a:solidFill>
                  <a:srgbClr val="6A737D"/>
                </a:solidFill>
                <a:latin typeface="SFMono-Regular"/>
              </a:rPr>
              <a:t>hoặc</a:t>
            </a:r>
            <a:r>
              <a:rPr lang="en-US" altLang="en-US" sz="24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2400" dirty="0" err="1" smtClean="0">
                <a:solidFill>
                  <a:srgbClr val="24292E"/>
                </a:solidFill>
                <a:latin typeface="SFMono-Regular"/>
              </a:rPr>
              <a:t>localStorage.key</a:t>
            </a:r>
            <a:r>
              <a:rPr lang="en-US" altLang="en-US" sz="2400" dirty="0" smtClean="0">
                <a:solidFill>
                  <a:srgbClr val="24292E"/>
                </a:solidFill>
                <a:latin typeface="SFMono-Regular"/>
              </a:rPr>
              <a:t>;</a:t>
            </a:r>
            <a:r>
              <a:rPr lang="en-US" altLang="en-US" sz="2400" dirty="0" smtClean="0"/>
              <a:t> </a:t>
            </a:r>
            <a:endParaRPr lang="en-US" alt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1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8828" y="2033011"/>
            <a:ext cx="9572897" cy="1428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Để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lấy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giá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trị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localStorage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và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sử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dụng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, ta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dùng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B2C"/>
                </a:solidFill>
                <a:effectLst/>
                <a:latin typeface="Open Sans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B2C"/>
                </a:solidFill>
                <a:effectLst/>
                <a:latin typeface="SFMono-Regular"/>
              </a:rPr>
              <a:t>getItem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92B2C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localStorage.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getItem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'key'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hoặc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localStorage.key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8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0"/>
            <a:ext cx="8788400" cy="67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4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8912"/>
            <a:ext cx="8813800" cy="66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7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962" y="2135981"/>
            <a:ext cx="8648265" cy="32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25CABADFBD442A2974135E44B3AE9" ma:contentTypeVersion="3" ma:contentTypeDescription="Create a new document." ma:contentTypeScope="" ma:versionID="619774abd489d8cbbef62a34436d03d0">
  <xsd:schema xmlns:xsd="http://www.w3.org/2001/XMLSchema" xmlns:xs="http://www.w3.org/2001/XMLSchema" xmlns:p="http://schemas.microsoft.com/office/2006/metadata/properties" xmlns:ns2="2792cd49-7bf8-4a86-9318-ea0ebda8cab8" targetNamespace="http://schemas.microsoft.com/office/2006/metadata/properties" ma:root="true" ma:fieldsID="f0593b27c1c37c53f04dabf4bf874316" ns2:_="">
    <xsd:import namespace="2792cd49-7bf8-4a86-9318-ea0ebda8cab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cd49-7bf8-4a86-9318-ea0ebda8cab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792cd49-7bf8-4a86-9318-ea0ebda8cab8" xsi:nil="true"/>
  </documentManagement>
</p:properties>
</file>

<file path=customXml/itemProps1.xml><?xml version="1.0" encoding="utf-8"?>
<ds:datastoreItem xmlns:ds="http://schemas.openxmlformats.org/officeDocument/2006/customXml" ds:itemID="{AFF5CAAA-E083-4C9C-9146-A308667EFB04}"/>
</file>

<file path=customXml/itemProps2.xml><?xml version="1.0" encoding="utf-8"?>
<ds:datastoreItem xmlns:ds="http://schemas.openxmlformats.org/officeDocument/2006/customXml" ds:itemID="{01D48FB4-B180-494E-950F-86C2E6102685}"/>
</file>

<file path=customXml/itemProps3.xml><?xml version="1.0" encoding="utf-8"?>
<ds:datastoreItem xmlns:ds="http://schemas.openxmlformats.org/officeDocument/2006/customXml" ds:itemID="{45CCF315-1317-4BB3-92A0-F42008015888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109</Words>
  <Application>Microsoft Office PowerPoint</Application>
  <PresentationFormat>Widescreen</PresentationFormat>
  <Paragraphs>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SFMono-Regular</vt:lpstr>
      <vt:lpstr>Times New Roman</vt:lpstr>
      <vt:lpstr>Office Theme</vt:lpstr>
      <vt:lpstr>Local storage</vt:lpstr>
      <vt:lpstr>Local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Cong Dinh</dc:creator>
  <cp:lastModifiedBy>Vo Cong Dinh</cp:lastModifiedBy>
  <cp:revision>31</cp:revision>
  <dcterms:created xsi:type="dcterms:W3CDTF">2020-10-14T09:37:08Z</dcterms:created>
  <dcterms:modified xsi:type="dcterms:W3CDTF">2020-10-14T13:01:40Z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0x01010075C25CABADFBD442A2974135E44B3AE9</vt:lpwstr>
  </property>
</Properties>
</file>