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FAA-8CB6-49A4-B237-2AA0531813F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ACBEC-8125-4D5D-BAE9-DF7C75B8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3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&lt;!DOCTYPE html&gt;</a:t>
            </a:r>
          </a:p>
          <a:p>
            <a:r>
              <a:rPr lang="en-US" altLang="en-US" smtClean="0"/>
              <a:t>&lt;html&gt;</a:t>
            </a:r>
          </a:p>
          <a:p>
            <a:r>
              <a:rPr lang="en-US" altLang="en-US" smtClean="0"/>
              <a:t>&lt;head&gt;</a:t>
            </a:r>
          </a:p>
          <a:p>
            <a:r>
              <a:rPr lang="en-US" altLang="en-US" smtClean="0"/>
              <a:t>	&lt;title&gt;Caculater&lt;/title&gt;</a:t>
            </a:r>
          </a:p>
          <a:p>
            <a:r>
              <a:rPr lang="en-US" altLang="en-US" smtClean="0"/>
              <a:t>	&lt;link rel="stylesheet" type="text/css" href="style.css"&gt;</a:t>
            </a:r>
          </a:p>
          <a:p>
            <a:r>
              <a:rPr lang="en-US" altLang="en-US" smtClean="0"/>
              <a:t>	&lt;script src="BAITAPNHOM.js"&gt;&lt;/script&gt;</a:t>
            </a:r>
          </a:p>
          <a:p>
            <a:r>
              <a:rPr lang="en-US" altLang="en-US" smtClean="0"/>
              <a:t>&lt;/head&gt;</a:t>
            </a:r>
          </a:p>
          <a:p>
            <a:r>
              <a:rPr lang="en-US" altLang="en-US" smtClean="0"/>
              <a:t>&lt;body&gt;</a:t>
            </a:r>
          </a:p>
          <a:p>
            <a:r>
              <a:rPr lang="en-US" altLang="en-US" smtClean="0"/>
              <a:t>	&lt;header id="header"&gt;</a:t>
            </a:r>
          </a:p>
          <a:p>
            <a:r>
              <a:rPr lang="en-US" altLang="en-US" smtClean="0"/>
              <a:t>		&lt;marquee class="text" scrollamount="4"</a:t>
            </a:r>
          </a:p>
          <a:p>
            <a:r>
              <a:rPr lang="en-US" altLang="en-US" smtClean="0"/>
              <a:t>		&gt;Hello idol of our team! We are really Love  you so much. Thanks a lot when we have problem, you always beside us and help us over any difficult. We&lt;3U&lt;/marquee&gt;</a:t>
            </a:r>
          </a:p>
          <a:p>
            <a:r>
              <a:rPr lang="en-US" altLang="en-US" smtClean="0"/>
              <a:t>	&lt;/header&gt;</a:t>
            </a:r>
          </a:p>
          <a:p>
            <a:r>
              <a:rPr lang="en-US" altLang="en-US" smtClean="0"/>
              <a:t>	&lt;content&gt;</a:t>
            </a:r>
          </a:p>
          <a:p>
            <a:r>
              <a:rPr lang="en-US" altLang="en-US" smtClean="0"/>
              <a:t>		&lt;div class="intro"&gt;</a:t>
            </a:r>
          </a:p>
          <a:p>
            <a:r>
              <a:rPr lang="en-US" altLang="en-US" smtClean="0"/>
              <a:t>			&lt;form&gt;</a:t>
            </a:r>
          </a:p>
          <a:p>
            <a:r>
              <a:rPr lang="en-US" altLang="en-US" smtClean="0"/>
              <a:t>				&lt;label&gt;Fullname_Customer&lt;/label&gt;</a:t>
            </a:r>
          </a:p>
          <a:p>
            <a:r>
              <a:rPr lang="en-US" altLang="en-US" smtClean="0"/>
              <a:t>				&lt;input class="form-control" type="text" name="Fullname_cus" id="fn_c" onkeypress="return isCharacterKey(event)" required&gt;</a:t>
            </a:r>
          </a:p>
          <a:p>
            <a:r>
              <a:rPr lang="en-US" altLang="en-US" smtClean="0"/>
              <a:t>				&lt;label&gt;Id_Pro&lt;/label&gt;</a:t>
            </a:r>
          </a:p>
          <a:p>
            <a:r>
              <a:rPr lang="en-US" altLang="en-US" smtClean="0"/>
              <a:t>				&lt;input class="form-control"  type="text" name="Id_Pro" id="id" onkeypress="return isNumberKey(event)" required&gt;</a:t>
            </a:r>
          </a:p>
          <a:p>
            <a:r>
              <a:rPr lang="en-US" altLang="en-US" smtClean="0"/>
              <a:t>				&lt;label&gt;Name_Pro&lt;/label&gt;</a:t>
            </a:r>
          </a:p>
          <a:p>
            <a:r>
              <a:rPr lang="en-US" altLang="en-US" smtClean="0"/>
              <a:t>				&lt;input class="form-control"  type="text" name="Name_Pro" id="n_p" required&gt;</a:t>
            </a:r>
          </a:p>
          <a:p>
            <a:r>
              <a:rPr lang="en-US" altLang="en-US" smtClean="0"/>
              <a:t>				&lt;label&gt;Quantity_Pro&lt;/label&gt;</a:t>
            </a:r>
          </a:p>
          <a:p>
            <a:r>
              <a:rPr lang="en-US" altLang="en-US" smtClean="0"/>
              <a:t>				&lt;input class="form-control"  type="text" name="Quantity_Pro" id="q_p" onkeypress="return isNumberKey(event)" required&gt;</a:t>
            </a:r>
          </a:p>
          <a:p>
            <a:r>
              <a:rPr lang="en-US" altLang="en-US" smtClean="0"/>
              <a:t>				&lt;label&gt;Price_Pro&lt;/label&gt;</a:t>
            </a:r>
          </a:p>
          <a:p>
            <a:r>
              <a:rPr lang="en-US" altLang="en-US" smtClean="0"/>
              <a:t>				&lt;input class="form-control"  type="text" name="Price_Pro" id="price" onkeypress="return isNumberKey(event)" required&gt;</a:t>
            </a:r>
          </a:p>
          <a:p>
            <a:r>
              <a:rPr lang="en-US" altLang="en-US" smtClean="0"/>
              <a:t>				&lt;!-- button --&gt;</a:t>
            </a:r>
          </a:p>
          <a:p>
            <a:r>
              <a:rPr lang="en-US" altLang="en-US" smtClean="0"/>
              <a:t>				&lt;input class="btn1" type="button" onclick="savedata()" name="ok"  value="Save" id="bt"&gt;</a:t>
            </a:r>
          </a:p>
          <a:p>
            <a:r>
              <a:rPr lang="en-US" altLang="en-US" smtClean="0"/>
              <a:t>				&lt;input class="btn2" type="button" onclick="showdata()" name="show"  value="Show" id="show"&gt;</a:t>
            </a:r>
          </a:p>
          <a:p>
            <a:r>
              <a:rPr lang="en-US" altLang="en-US" smtClean="0"/>
              <a:t>				&lt;input class="btn2" type="reset" name="reset" value="Reset" id="reset"&gt;</a:t>
            </a:r>
          </a:p>
          <a:p>
            <a:r>
              <a:rPr lang="en-US" altLang="en-US" smtClean="0"/>
              <a:t>			&lt;/form&gt; &lt;br/&gt; &lt;br/&gt;</a:t>
            </a:r>
          </a:p>
          <a:p>
            <a:r>
              <a:rPr lang="en-US" altLang="en-US" smtClean="0"/>
              <a:t>			&lt;table&gt;</a:t>
            </a:r>
          </a:p>
          <a:p>
            <a:r>
              <a:rPr lang="en-US" altLang="en-US" smtClean="0"/>
              <a:t>				&lt;tr&gt;</a:t>
            </a:r>
          </a:p>
          <a:p>
            <a:r>
              <a:rPr lang="en-US" altLang="en-US" smtClean="0"/>
              <a:t>					&lt;th&gt;Auto_Increment&lt;/th&gt;</a:t>
            </a:r>
          </a:p>
          <a:p>
            <a:r>
              <a:rPr lang="en-US" altLang="en-US" smtClean="0"/>
              <a:t>					&lt;th&gt;Fullname_Customer&lt;/th&gt;</a:t>
            </a:r>
          </a:p>
          <a:p>
            <a:r>
              <a:rPr lang="en-US" altLang="en-US" smtClean="0"/>
              <a:t>					&lt;th&gt;Id_Pro&lt;/th&gt;</a:t>
            </a:r>
          </a:p>
          <a:p>
            <a:r>
              <a:rPr lang="en-US" altLang="en-US" smtClean="0"/>
              <a:t>					&lt;th&gt;Name_Pro&lt;/th&gt;</a:t>
            </a:r>
          </a:p>
          <a:p>
            <a:r>
              <a:rPr lang="en-US" altLang="en-US" smtClean="0"/>
              <a:t>					&lt;th&gt;Quantity_Pro&lt;/th&gt;</a:t>
            </a:r>
          </a:p>
          <a:p>
            <a:r>
              <a:rPr lang="en-US" altLang="en-US" smtClean="0"/>
              <a:t>					&lt;th&gt;Price_Pro&lt;/th&gt;</a:t>
            </a:r>
          </a:p>
          <a:p>
            <a:r>
              <a:rPr lang="en-US" altLang="en-US" smtClean="0"/>
              <a:t>					&lt;th&gt;Discount&lt;/th&gt;</a:t>
            </a:r>
          </a:p>
          <a:p>
            <a:r>
              <a:rPr lang="en-US" altLang="en-US" smtClean="0"/>
              <a:t>					&lt;th&gt;Amount&lt;/th&gt;</a:t>
            </a:r>
          </a:p>
          <a:p>
            <a:r>
              <a:rPr lang="en-US" altLang="en-US" smtClean="0"/>
              <a:t>					&lt;th&gt;Total&lt;/th&gt;</a:t>
            </a:r>
          </a:p>
          <a:p>
            <a:r>
              <a:rPr lang="en-US" altLang="en-US" smtClean="0"/>
              <a:t>				&lt;/tr&gt;</a:t>
            </a:r>
          </a:p>
          <a:p>
            <a:r>
              <a:rPr lang="en-US" altLang="en-US" smtClean="0"/>
              <a:t>			&lt;/table&gt;</a:t>
            </a:r>
          </a:p>
          <a:p>
            <a:r>
              <a:rPr lang="en-US" altLang="en-US" smtClean="0"/>
              <a:t>		&lt;/div&gt;</a:t>
            </a:r>
          </a:p>
          <a:p>
            <a:r>
              <a:rPr lang="en-US" altLang="en-US" smtClean="0"/>
              <a:t>	&lt;/content&gt;</a:t>
            </a:r>
          </a:p>
          <a:p>
            <a:r>
              <a:rPr lang="en-US" altLang="en-US" smtClean="0"/>
              <a:t>	</a:t>
            </a:r>
          </a:p>
          <a:p>
            <a:r>
              <a:rPr lang="en-US" altLang="en-US" smtClean="0"/>
              <a:t>	&lt;script type="text/javascript" src="https://forum.vietdesigner.net/data/codes/snowstorm.js"&gt;&lt;/script&gt;</a:t>
            </a:r>
          </a:p>
          <a:p>
            <a:r>
              <a:rPr lang="en-US" altLang="en-US" smtClean="0"/>
              <a:t>	</a:t>
            </a:r>
          </a:p>
          <a:p>
            <a:r>
              <a:rPr lang="en-US" altLang="en-US" smtClean="0"/>
              <a:t>&lt;/body&gt;</a:t>
            </a:r>
          </a:p>
          <a:p>
            <a:r>
              <a:rPr lang="en-US" altLang="en-US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522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9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4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1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8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6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9238-08D6-4E7C-9C09-35944392DCE8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8EE9-F9A6-4BF4-8A1A-E5705B92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143000"/>
            <a:ext cx="8228013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843" name="Rectangle 6"/>
          <p:cNvSpPr>
            <a:spLocks noChangeArrowheads="1"/>
          </p:cNvSpPr>
          <p:nvPr/>
        </p:nvSpPr>
        <p:spPr bwMode="auto">
          <a:xfrm rot="19513912">
            <a:off x="1104900" y="392113"/>
            <a:ext cx="31242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05000"/>
              </a:lnSpc>
              <a:spcBef>
                <a:spcPts val="600"/>
              </a:spcBef>
              <a:buClr>
                <a:srgbClr val="B9D881"/>
              </a:buClr>
              <a:buSzPct val="90000"/>
              <a:buFont typeface="Verdana" panose="020B0604030504040204" pitchFamily="34" charset="0"/>
              <a:buChar char="•"/>
              <a:defRPr sz="2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1pPr>
            <a:lvl2pPr marL="742950" indent="-285750">
              <a:lnSpc>
                <a:spcPct val="105000"/>
              </a:lnSpc>
              <a:spcBef>
                <a:spcPts val="500"/>
              </a:spcBef>
              <a:buClr>
                <a:srgbClr val="B9D881"/>
              </a:buClr>
              <a:buSzPct val="100000"/>
              <a:buFont typeface="Verdana" panose="020B0604030504040204" pitchFamily="34" charset="0"/>
              <a:buChar char="–"/>
              <a:defRPr sz="20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2pPr>
            <a:lvl3pPr marL="1143000" indent="-228600">
              <a:lnSpc>
                <a:spcPct val="105000"/>
              </a:lnSpc>
              <a:spcBef>
                <a:spcPts val="400"/>
              </a:spcBef>
              <a:buClr>
                <a:srgbClr val="B9D881"/>
              </a:buClr>
              <a:buSzPct val="80000"/>
              <a:buFont typeface="Wingdings" panose="05000000000000000000" pitchFamily="2" charset="2"/>
              <a:buChar char=""/>
              <a:defRPr sz="1600" b="1">
                <a:solidFill>
                  <a:srgbClr val="98C646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3pPr>
            <a:lvl4pPr marL="1600200" indent="-228600">
              <a:lnSpc>
                <a:spcPct val="105000"/>
              </a:lnSpc>
              <a:spcBef>
                <a:spcPts val="350"/>
              </a:spcBef>
              <a:buClr>
                <a:srgbClr val="B9D881"/>
              </a:buClr>
              <a:buSzPct val="90000"/>
              <a:buFont typeface="Wingdings" panose="05000000000000000000" pitchFamily="2" charset="2"/>
              <a:buChar char=""/>
              <a:defRPr sz="14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4pPr>
            <a:lvl5pPr marL="2057400" indent="-228600">
              <a:lnSpc>
                <a:spcPct val="105000"/>
              </a:lnSpc>
              <a:spcBef>
                <a:spcPts val="300"/>
              </a:spcBef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5pPr>
            <a:lvl6pPr marL="25146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6pPr>
            <a:lvl7pPr marL="29718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7pPr>
            <a:lvl8pPr marL="34290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8pPr>
            <a:lvl9pPr marL="3886200" indent="-228600" defTabSz="457200" eaLnBrk="0" fontAlgn="base" hangingPunct="0">
              <a:lnSpc>
                <a:spcPct val="105000"/>
              </a:lnSpc>
              <a:spcBef>
                <a:spcPts val="300"/>
              </a:spcBef>
              <a:spcAft>
                <a:spcPct val="0"/>
              </a:spcAft>
              <a:buClr>
                <a:srgbClr val="B9D881"/>
              </a:buClr>
              <a:buSzPct val="100000"/>
              <a:buFont typeface="Wingdings" panose="05000000000000000000" pitchFamily="2" charset="2"/>
              <a:buChar char=""/>
              <a:defRPr sz="1200">
                <a:solidFill>
                  <a:srgbClr val="000000"/>
                </a:solidFill>
                <a:latin typeface="Verdana" panose="020B0604030504040204" pitchFamily="34" charset="0"/>
                <a:ea typeface="Arial Unicode MS"/>
                <a:cs typeface="Arial Unicode MS"/>
              </a:defRPr>
            </a:lvl9pPr>
          </a:lstStyle>
          <a:p>
            <a:pPr algn="ctr">
              <a:lnSpc>
                <a:spcPct val="78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7840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6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7948612" cy="482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176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91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96" y="1524001"/>
            <a:ext cx="8797925" cy="3890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5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1" y="1295401"/>
            <a:ext cx="9034463" cy="357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990600"/>
            <a:ext cx="6664325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63" name="Rectangle 1"/>
          <p:cNvSpPr>
            <a:spLocks noChangeArrowheads="1"/>
          </p:cNvSpPr>
          <p:nvPr/>
        </p:nvSpPr>
        <p:spPr bwMode="auto">
          <a:xfrm>
            <a:off x="2743200" y="4419600"/>
            <a:ext cx="6229350" cy="285750"/>
          </a:xfrm>
          <a:prstGeom prst="rect">
            <a:avLst/>
          </a:prstGeom>
          <a:noFill/>
          <a:ln w="9525" algn="ctr">
            <a:solidFill>
              <a:srgbClr val="FF0D0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>
            <a:lvl1pPr defTabSz="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/>
                <a:cs typeface="Arial Unicode MS"/>
              </a:defRPr>
            </a:lvl1pPr>
            <a:lvl2pPr marL="742950" indent="-285750" defTabSz="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/>
                <a:cs typeface="Arial Unicode MS"/>
              </a:defRPr>
            </a:lvl2pPr>
            <a:lvl3pPr marL="1143000" indent="-228600" defTabSz="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/>
                <a:cs typeface="Arial Unicode MS"/>
              </a:defRPr>
            </a:lvl3pPr>
            <a:lvl4pPr marL="1600200" indent="-228600" defTabSz="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/>
                <a:cs typeface="Arial Unicode MS"/>
              </a:defRPr>
            </a:lvl4pPr>
            <a:lvl5pPr marL="2057400" indent="-228600" defTabSz="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/>
                <a:cs typeface="Arial Unicode MS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/>
                <a:cs typeface="Arial Unicode MS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/>
                <a:cs typeface="Arial Unicode MS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/>
                <a:cs typeface="Arial Unicode MS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/>
                <a:cs typeface="Arial Unicode MS"/>
              </a:defRPr>
            </a:lvl9pPr>
          </a:lstStyle>
          <a:p>
            <a:pPr>
              <a:lnSpc>
                <a:spcPct val="78000"/>
              </a:lnSpc>
              <a:buClr>
                <a:srgbClr val="000000"/>
              </a:buClr>
              <a:buSzPct val="100000"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42201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304800"/>
            <a:ext cx="7086600" cy="59341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TEAM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3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96084"/>
            <a:ext cx="5410200" cy="6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479161"/>
            <a:ext cx="5362576" cy="619072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IT TEAM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3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C25CABADFBD442A2974135E44B3AE9" ma:contentTypeVersion="3" ma:contentTypeDescription="Create a new document." ma:contentTypeScope="" ma:versionID="619774abd489d8cbbef62a34436d03d0">
  <xsd:schema xmlns:xsd="http://www.w3.org/2001/XMLSchema" xmlns:xs="http://www.w3.org/2001/XMLSchema" xmlns:p="http://schemas.microsoft.com/office/2006/metadata/properties" xmlns:ns2="2792cd49-7bf8-4a86-9318-ea0ebda8cab8" targetNamespace="http://schemas.microsoft.com/office/2006/metadata/properties" ma:root="true" ma:fieldsID="f0593b27c1c37c53f04dabf4bf874316" ns2:_="">
    <xsd:import namespace="2792cd49-7bf8-4a86-9318-ea0ebda8cab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cd49-7bf8-4a86-9318-ea0ebda8cab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792cd49-7bf8-4a86-9318-ea0ebda8cab8" xsi:nil="true"/>
  </documentManagement>
</p:properties>
</file>

<file path=customXml/itemProps1.xml><?xml version="1.0" encoding="utf-8"?>
<ds:datastoreItem xmlns:ds="http://schemas.openxmlformats.org/officeDocument/2006/customXml" ds:itemID="{8E310A0C-05DA-4D71-BF40-3611B8DA3A4F}"/>
</file>

<file path=customXml/itemProps2.xml><?xml version="1.0" encoding="utf-8"?>
<ds:datastoreItem xmlns:ds="http://schemas.openxmlformats.org/officeDocument/2006/customXml" ds:itemID="{5E0A6C63-8C9C-4DC1-A8ED-A1CB966C7B85}"/>
</file>

<file path=customXml/itemProps3.xml><?xml version="1.0" encoding="utf-8"?>
<ds:datastoreItem xmlns:ds="http://schemas.openxmlformats.org/officeDocument/2006/customXml" ds:itemID="{C1EEAD7A-FD45-41DB-A89C-1269CDB4F20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53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Cong Dinh</dc:creator>
  <cp:lastModifiedBy>Vo Cong Dinh</cp:lastModifiedBy>
  <cp:revision>1</cp:revision>
  <dcterms:created xsi:type="dcterms:W3CDTF">2020-09-20T08:33:22Z</dcterms:created>
  <dcterms:modified xsi:type="dcterms:W3CDTF">2020-09-20T08:33:54Z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0x01010075C25CABADFBD442A2974135E44B3AE9</vt:lpwstr>
  </property>
</Properties>
</file>