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9" r:id="rId7"/>
    <p:sldId id="261" r:id="rId8"/>
    <p:sldId id="262" r:id="rId9"/>
    <p:sldId id="268" r:id="rId10"/>
    <p:sldId id="263" r:id="rId11"/>
    <p:sldId id="267" r:id="rId12"/>
    <p:sldId id="265" r:id="rId13"/>
    <p:sldId id="266" r:id="rId14"/>
  </p:sldIdLst>
  <p:sldSz cx="9144000" cy="5143500" type="screen16x9"/>
  <p:notesSz cx="6858000" cy="9144000"/>
  <p:embeddedFontLst>
    <p:embeddedFont>
      <p:font typeface="Arial Black" panose="020B0A0402010202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ei/BQtkdBdp8jueWuSzr6Rb6d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5AFB1F-BE86-4A07-8B2B-B089CE4F0724}">
  <a:tblStyle styleId="{AC5AFB1F-BE86-4A07-8B2B-B089CE4F072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5000E7-B1A1-E155-04BD-25473A3E3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109892-71E7-C545-8BA6-F9F89993E9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E2B51E-7D54-4E45-9AB4-814CB764501E}" type="datetimeFigureOut">
              <a:rPr lang="en-US" smtClean="0"/>
              <a:t>7/23/2024</a:t>
            </a:fld>
            <a:endParaRPr lang="en-US"/>
          </a:p>
        </p:txBody>
      </p:sp>
      <p:sp>
        <p:nvSpPr>
          <p:cNvPr id="4" name="Footer Placeholder 3">
            <a:extLst>
              <a:ext uri="{FF2B5EF4-FFF2-40B4-BE49-F238E27FC236}">
                <a16:creationId xmlns:a16="http://schemas.microsoft.com/office/drawing/2014/main" id="{2A4CEA95-9FAC-7D22-8408-FDA2561473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5409D-71DC-AF3B-F4B9-353D537D83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A9EBED-CE8E-42F9-ACB8-7802A4CA237D}" type="slidenum">
              <a:rPr lang="en-US" smtClean="0"/>
              <a:t>‹#›</a:t>
            </a:fld>
            <a:endParaRPr lang="en-US"/>
          </a:p>
        </p:txBody>
      </p:sp>
    </p:spTree>
    <p:extLst>
      <p:ext uri="{BB962C8B-B14F-4D97-AF65-F5344CB8AC3E}">
        <p14:creationId xmlns:p14="http://schemas.microsoft.com/office/powerpoint/2010/main" val="426130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953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581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Home" type="title">
  <p:cSld name="TITLE">
    <p:spTree>
      <p:nvGrpSpPr>
        <p:cNvPr id="1" name="Shape 9"/>
        <p:cNvGrpSpPr/>
        <p:nvPr/>
      </p:nvGrpSpPr>
      <p:grpSpPr>
        <a:xfrm>
          <a:off x="0" y="0"/>
          <a:ext cx="0" cy="0"/>
          <a:chOff x="0" y="0"/>
          <a:chExt cx="0" cy="0"/>
        </a:xfrm>
      </p:grpSpPr>
      <p:sp>
        <p:nvSpPr>
          <p:cNvPr id="11" name="Google Shape;11;p13"/>
          <p:cNvSpPr txBox="1"/>
          <p:nvPr/>
        </p:nvSpPr>
        <p:spPr>
          <a:xfrm>
            <a:off x="311700" y="24556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0B3789"/>
              </a:solidFill>
              <a:latin typeface="Arial"/>
              <a:ea typeface="Arial"/>
              <a:cs typeface="Arial"/>
              <a:sym typeface="Arial"/>
            </a:endParaRPr>
          </a:p>
        </p:txBody>
      </p:sp>
      <p:sp>
        <p:nvSpPr>
          <p:cNvPr id="12" name="Google Shape;12;p13"/>
          <p:cNvSpPr txBox="1"/>
          <p:nvPr/>
        </p:nvSpPr>
        <p:spPr>
          <a:xfrm>
            <a:off x="311700" y="1613850"/>
            <a:ext cx="8520600" cy="84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434343"/>
              </a:solidFill>
              <a:latin typeface="Arial"/>
              <a:ea typeface="Arial"/>
              <a:cs typeface="Arial"/>
              <a:sym typeface="Arial"/>
            </a:endParaRPr>
          </a:p>
        </p:txBody>
      </p:sp>
      <p:sp>
        <p:nvSpPr>
          <p:cNvPr id="13" name="Google Shape;13;p13"/>
          <p:cNvSpPr txBox="1">
            <a:spLocks noGrp="1"/>
          </p:cNvSpPr>
          <p:nvPr>
            <p:ph type="title"/>
          </p:nvPr>
        </p:nvSpPr>
        <p:spPr>
          <a:xfrm>
            <a:off x="311700" y="15033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3600"/>
              <a:buNone/>
              <a:defRPr sz="3600" b="1">
                <a:solidFill>
                  <a:schemeClr val="accent2"/>
                </a:solidFill>
              </a:defRPr>
            </a:lvl1pPr>
            <a:lvl2pPr lvl="1" algn="ctr">
              <a:lnSpc>
                <a:spcPct val="100000"/>
              </a:lnSpc>
              <a:spcBef>
                <a:spcPts val="0"/>
              </a:spcBef>
              <a:spcAft>
                <a:spcPts val="0"/>
              </a:spcAft>
              <a:buClr>
                <a:schemeClr val="accent2"/>
              </a:buClr>
              <a:buSzPts val="3600"/>
              <a:buNone/>
              <a:defRPr sz="3600" b="1">
                <a:solidFill>
                  <a:schemeClr val="accent2"/>
                </a:solidFill>
              </a:defRPr>
            </a:lvl2pPr>
            <a:lvl3pPr lvl="2" algn="ctr">
              <a:lnSpc>
                <a:spcPct val="100000"/>
              </a:lnSpc>
              <a:spcBef>
                <a:spcPts val="0"/>
              </a:spcBef>
              <a:spcAft>
                <a:spcPts val="0"/>
              </a:spcAft>
              <a:buClr>
                <a:schemeClr val="accent2"/>
              </a:buClr>
              <a:buSzPts val="3600"/>
              <a:buNone/>
              <a:defRPr sz="3600" b="1">
                <a:solidFill>
                  <a:schemeClr val="accent2"/>
                </a:solidFill>
              </a:defRPr>
            </a:lvl3pPr>
            <a:lvl4pPr lvl="3" algn="ctr">
              <a:lnSpc>
                <a:spcPct val="100000"/>
              </a:lnSpc>
              <a:spcBef>
                <a:spcPts val="0"/>
              </a:spcBef>
              <a:spcAft>
                <a:spcPts val="0"/>
              </a:spcAft>
              <a:buClr>
                <a:schemeClr val="accent2"/>
              </a:buClr>
              <a:buSzPts val="3600"/>
              <a:buNone/>
              <a:defRPr sz="3600" b="1">
                <a:solidFill>
                  <a:schemeClr val="accent2"/>
                </a:solidFill>
              </a:defRPr>
            </a:lvl4pPr>
            <a:lvl5pPr lvl="4" algn="ctr">
              <a:lnSpc>
                <a:spcPct val="100000"/>
              </a:lnSpc>
              <a:spcBef>
                <a:spcPts val="0"/>
              </a:spcBef>
              <a:spcAft>
                <a:spcPts val="0"/>
              </a:spcAft>
              <a:buClr>
                <a:schemeClr val="accent2"/>
              </a:buClr>
              <a:buSzPts val="3600"/>
              <a:buNone/>
              <a:defRPr sz="3600" b="1">
                <a:solidFill>
                  <a:schemeClr val="accent2"/>
                </a:solidFill>
              </a:defRPr>
            </a:lvl5pPr>
            <a:lvl6pPr lvl="5" algn="ctr">
              <a:lnSpc>
                <a:spcPct val="100000"/>
              </a:lnSpc>
              <a:spcBef>
                <a:spcPts val="0"/>
              </a:spcBef>
              <a:spcAft>
                <a:spcPts val="0"/>
              </a:spcAft>
              <a:buClr>
                <a:schemeClr val="accent2"/>
              </a:buClr>
              <a:buSzPts val="3600"/>
              <a:buNone/>
              <a:defRPr sz="3600" b="1">
                <a:solidFill>
                  <a:schemeClr val="accent2"/>
                </a:solidFill>
              </a:defRPr>
            </a:lvl6pPr>
            <a:lvl7pPr lvl="6" algn="ctr">
              <a:lnSpc>
                <a:spcPct val="100000"/>
              </a:lnSpc>
              <a:spcBef>
                <a:spcPts val="0"/>
              </a:spcBef>
              <a:spcAft>
                <a:spcPts val="0"/>
              </a:spcAft>
              <a:buClr>
                <a:schemeClr val="accent2"/>
              </a:buClr>
              <a:buSzPts val="3600"/>
              <a:buNone/>
              <a:defRPr sz="3600" b="1">
                <a:solidFill>
                  <a:schemeClr val="accent2"/>
                </a:solidFill>
              </a:defRPr>
            </a:lvl7pPr>
            <a:lvl8pPr lvl="7" algn="ctr">
              <a:lnSpc>
                <a:spcPct val="100000"/>
              </a:lnSpc>
              <a:spcBef>
                <a:spcPts val="0"/>
              </a:spcBef>
              <a:spcAft>
                <a:spcPts val="0"/>
              </a:spcAft>
              <a:buClr>
                <a:schemeClr val="accent2"/>
              </a:buClr>
              <a:buSzPts val="3600"/>
              <a:buNone/>
              <a:defRPr sz="3600" b="1">
                <a:solidFill>
                  <a:schemeClr val="accent2"/>
                </a:solidFill>
              </a:defRPr>
            </a:lvl8pPr>
            <a:lvl9pPr lvl="8" algn="ctr">
              <a:lnSpc>
                <a:spcPct val="100000"/>
              </a:lnSpc>
              <a:spcBef>
                <a:spcPts val="0"/>
              </a:spcBef>
              <a:spcAft>
                <a:spcPts val="0"/>
              </a:spcAft>
              <a:buClr>
                <a:schemeClr val="accent2"/>
              </a:buClr>
              <a:buSzPts val="3600"/>
              <a:buNone/>
              <a:defRPr sz="3600" b="1">
                <a:solidFill>
                  <a:schemeClr val="accent2"/>
                </a:solidFill>
              </a:defRPr>
            </a:lvl9pPr>
          </a:lstStyle>
          <a:p>
            <a:endParaRPr/>
          </a:p>
        </p:txBody>
      </p:sp>
      <p:sp>
        <p:nvSpPr>
          <p:cNvPr id="14" name="Google Shape;14;p13"/>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3600"/>
              <a:buNone/>
              <a:defRPr sz="3600">
                <a:solidFill>
                  <a:schemeClr val="accent3"/>
                </a:solidFill>
              </a:defRPr>
            </a:lvl1pPr>
            <a:lvl2pPr lvl="1" algn="ctr">
              <a:lnSpc>
                <a:spcPct val="100000"/>
              </a:lnSpc>
              <a:spcBef>
                <a:spcPts val="0"/>
              </a:spcBef>
              <a:spcAft>
                <a:spcPts val="0"/>
              </a:spcAft>
              <a:buClr>
                <a:schemeClr val="accent3"/>
              </a:buClr>
              <a:buSzPts val="3600"/>
              <a:buNone/>
              <a:defRPr sz="3600">
                <a:solidFill>
                  <a:schemeClr val="accent3"/>
                </a:solidFill>
              </a:defRPr>
            </a:lvl2pPr>
            <a:lvl3pPr lvl="2" algn="ctr">
              <a:lnSpc>
                <a:spcPct val="100000"/>
              </a:lnSpc>
              <a:spcBef>
                <a:spcPts val="0"/>
              </a:spcBef>
              <a:spcAft>
                <a:spcPts val="0"/>
              </a:spcAft>
              <a:buClr>
                <a:schemeClr val="accent3"/>
              </a:buClr>
              <a:buSzPts val="3600"/>
              <a:buNone/>
              <a:defRPr sz="3600">
                <a:solidFill>
                  <a:schemeClr val="accent3"/>
                </a:solidFill>
              </a:defRPr>
            </a:lvl3pPr>
            <a:lvl4pPr lvl="3" algn="ctr">
              <a:lnSpc>
                <a:spcPct val="100000"/>
              </a:lnSpc>
              <a:spcBef>
                <a:spcPts val="0"/>
              </a:spcBef>
              <a:spcAft>
                <a:spcPts val="0"/>
              </a:spcAft>
              <a:buClr>
                <a:schemeClr val="accent3"/>
              </a:buClr>
              <a:buSzPts val="3600"/>
              <a:buNone/>
              <a:defRPr sz="3600">
                <a:solidFill>
                  <a:schemeClr val="accent3"/>
                </a:solidFill>
              </a:defRPr>
            </a:lvl4pPr>
            <a:lvl5pPr lvl="4" algn="ctr">
              <a:lnSpc>
                <a:spcPct val="100000"/>
              </a:lnSpc>
              <a:spcBef>
                <a:spcPts val="0"/>
              </a:spcBef>
              <a:spcAft>
                <a:spcPts val="0"/>
              </a:spcAft>
              <a:buClr>
                <a:schemeClr val="accent3"/>
              </a:buClr>
              <a:buSzPts val="3600"/>
              <a:buNone/>
              <a:defRPr sz="3600">
                <a:solidFill>
                  <a:schemeClr val="accent3"/>
                </a:solidFill>
              </a:defRPr>
            </a:lvl5pPr>
            <a:lvl6pPr lvl="5" algn="ctr">
              <a:lnSpc>
                <a:spcPct val="100000"/>
              </a:lnSpc>
              <a:spcBef>
                <a:spcPts val="0"/>
              </a:spcBef>
              <a:spcAft>
                <a:spcPts val="0"/>
              </a:spcAft>
              <a:buClr>
                <a:schemeClr val="accent3"/>
              </a:buClr>
              <a:buSzPts val="3600"/>
              <a:buNone/>
              <a:defRPr sz="3600">
                <a:solidFill>
                  <a:schemeClr val="accent3"/>
                </a:solidFill>
              </a:defRPr>
            </a:lvl6pPr>
            <a:lvl7pPr lvl="6" algn="ctr">
              <a:lnSpc>
                <a:spcPct val="100000"/>
              </a:lnSpc>
              <a:spcBef>
                <a:spcPts val="0"/>
              </a:spcBef>
              <a:spcAft>
                <a:spcPts val="0"/>
              </a:spcAft>
              <a:buClr>
                <a:schemeClr val="accent3"/>
              </a:buClr>
              <a:buSzPts val="3600"/>
              <a:buNone/>
              <a:defRPr sz="3600">
                <a:solidFill>
                  <a:schemeClr val="accent3"/>
                </a:solidFill>
              </a:defRPr>
            </a:lvl7pPr>
            <a:lvl8pPr lvl="7" algn="ctr">
              <a:lnSpc>
                <a:spcPct val="100000"/>
              </a:lnSpc>
              <a:spcBef>
                <a:spcPts val="0"/>
              </a:spcBef>
              <a:spcAft>
                <a:spcPts val="0"/>
              </a:spcAft>
              <a:buClr>
                <a:schemeClr val="accent3"/>
              </a:buClr>
              <a:buSzPts val="3600"/>
              <a:buNone/>
              <a:defRPr sz="3600">
                <a:solidFill>
                  <a:schemeClr val="accent3"/>
                </a:solidFill>
              </a:defRPr>
            </a:lvl8pPr>
            <a:lvl9pPr lvl="8" algn="ctr">
              <a:lnSpc>
                <a:spcPct val="100000"/>
              </a:lnSpc>
              <a:spcBef>
                <a:spcPts val="0"/>
              </a:spcBef>
              <a:spcAft>
                <a:spcPts val="0"/>
              </a:spcAft>
              <a:buClr>
                <a:schemeClr val="accent3"/>
              </a:buClr>
              <a:buSzPts val="3600"/>
              <a:buNone/>
              <a:defRPr sz="3600">
                <a:solidFill>
                  <a:schemeClr val="accent3"/>
                </a:solidFill>
              </a:defRPr>
            </a:lvl9pPr>
          </a:lstStyle>
          <a:p>
            <a:endParaRPr/>
          </a:p>
        </p:txBody>
      </p:sp>
      <p:sp>
        <p:nvSpPr>
          <p:cNvPr id="15" name="Google Shape;15;p13"/>
          <p:cNvSpPr/>
          <p:nvPr/>
        </p:nvSpPr>
        <p:spPr>
          <a:xfrm>
            <a:off x="0" y="3110625"/>
            <a:ext cx="2664300" cy="2032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2"/>
              </a:solidFill>
              <a:latin typeface="Arial"/>
              <a:ea typeface="Arial"/>
              <a:cs typeface="Arial"/>
              <a:sym typeface="Arial"/>
            </a:endParaRPr>
          </a:p>
        </p:txBody>
      </p:sp>
      <p:sp>
        <p:nvSpPr>
          <p:cNvPr id="16" name="Google Shape;16;p13"/>
          <p:cNvSpPr/>
          <p:nvPr/>
        </p:nvSpPr>
        <p:spPr>
          <a:xfrm>
            <a:off x="0" y="3689100"/>
            <a:ext cx="2920800" cy="1454400"/>
          </a:xfrm>
          <a:prstGeom prst="triangle">
            <a:avLst>
              <a:gd name="adj" fmla="val 49330"/>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Google Shape;61;p15">
            <a:extLst>
              <a:ext uri="{FF2B5EF4-FFF2-40B4-BE49-F238E27FC236}">
                <a16:creationId xmlns:a16="http://schemas.microsoft.com/office/drawing/2014/main" id="{7DAA31D3-0790-445D-0385-CFF969A96F7B}"/>
              </a:ext>
            </a:extLst>
          </p:cNvPr>
          <p:cNvPicPr preferRelativeResize="0"/>
          <p:nvPr userDrawn="1"/>
        </p:nvPicPr>
        <p:blipFill rotWithShape="1">
          <a:blip r:embed="rId2">
            <a:alphaModFix/>
          </a:blip>
          <a:srcRect/>
          <a:stretch/>
        </p:blipFill>
        <p:spPr>
          <a:xfrm>
            <a:off x="247585" y="248357"/>
            <a:ext cx="515962" cy="4899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3">
  <p:cSld name="CUSTOM_7">
    <p:spTree>
      <p:nvGrpSpPr>
        <p:cNvPr id="1" name="Shape 17"/>
        <p:cNvGrpSpPr/>
        <p:nvPr/>
      </p:nvGrpSpPr>
      <p:grpSpPr>
        <a:xfrm>
          <a:off x="0" y="0"/>
          <a:ext cx="0" cy="0"/>
          <a:chOff x="0" y="0"/>
          <a:chExt cx="0" cy="0"/>
        </a:xfrm>
      </p:grpSpPr>
      <p:sp>
        <p:nvSpPr>
          <p:cNvPr id="18" name="Google Shape;18;p14"/>
          <p:cNvSpPr/>
          <p:nvPr/>
        </p:nvSpPr>
        <p:spPr>
          <a:xfrm rot="5400000">
            <a:off x="-1926915" y="1927200"/>
            <a:ext cx="5144100" cy="1289700"/>
          </a:xfrm>
          <a:prstGeom prst="triangle">
            <a:avLst>
              <a:gd name="adj" fmla="val 87445"/>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accent2"/>
              </a:buClr>
              <a:buSzPts val="1400"/>
              <a:buChar char="●"/>
              <a:defRPr sz="1400">
                <a:solidFill>
                  <a:schemeClr val="accent2"/>
                </a:solidFill>
              </a:defRPr>
            </a:lvl1pPr>
            <a:lvl2pPr marL="914400" lvl="1" indent="-292100" algn="l">
              <a:lnSpc>
                <a:spcPct val="115000"/>
              </a:lnSpc>
              <a:spcBef>
                <a:spcPts val="800"/>
              </a:spcBef>
              <a:spcAft>
                <a:spcPts val="0"/>
              </a:spcAft>
              <a:buClr>
                <a:schemeClr val="accent2"/>
              </a:buClr>
              <a:buSzPts val="1000"/>
              <a:buChar char="○"/>
              <a:defRPr sz="1000">
                <a:solidFill>
                  <a:schemeClr val="accent2"/>
                </a:solidFill>
              </a:defRPr>
            </a:lvl2pPr>
            <a:lvl3pPr marL="1371600" lvl="2" indent="-292100" algn="l">
              <a:lnSpc>
                <a:spcPct val="115000"/>
              </a:lnSpc>
              <a:spcBef>
                <a:spcPts val="800"/>
              </a:spcBef>
              <a:spcAft>
                <a:spcPts val="0"/>
              </a:spcAft>
              <a:buClr>
                <a:schemeClr val="accent2"/>
              </a:buClr>
              <a:buSzPts val="1000"/>
              <a:buChar char="■"/>
              <a:defRPr sz="1000">
                <a:solidFill>
                  <a:schemeClr val="accent2"/>
                </a:solidFill>
              </a:defRPr>
            </a:lvl3pPr>
            <a:lvl4pPr marL="1828800" lvl="3" indent="-292100" algn="l">
              <a:lnSpc>
                <a:spcPct val="115000"/>
              </a:lnSpc>
              <a:spcBef>
                <a:spcPts val="800"/>
              </a:spcBef>
              <a:spcAft>
                <a:spcPts val="0"/>
              </a:spcAft>
              <a:buClr>
                <a:schemeClr val="accent2"/>
              </a:buClr>
              <a:buSzPts val="1000"/>
              <a:buChar char="●"/>
              <a:defRPr sz="1000">
                <a:solidFill>
                  <a:schemeClr val="accent2"/>
                </a:solidFill>
              </a:defRPr>
            </a:lvl4pPr>
            <a:lvl5pPr marL="2286000" lvl="4" indent="-292100" algn="l">
              <a:lnSpc>
                <a:spcPct val="115000"/>
              </a:lnSpc>
              <a:spcBef>
                <a:spcPts val="800"/>
              </a:spcBef>
              <a:spcAft>
                <a:spcPts val="0"/>
              </a:spcAft>
              <a:buClr>
                <a:schemeClr val="accent2"/>
              </a:buClr>
              <a:buSzPts val="1000"/>
              <a:buChar char="○"/>
              <a:defRPr sz="1000">
                <a:solidFill>
                  <a:schemeClr val="accent2"/>
                </a:solidFill>
              </a:defRPr>
            </a:lvl5pPr>
            <a:lvl6pPr marL="2743200" lvl="5" indent="-292100" algn="l">
              <a:lnSpc>
                <a:spcPct val="115000"/>
              </a:lnSpc>
              <a:spcBef>
                <a:spcPts val="800"/>
              </a:spcBef>
              <a:spcAft>
                <a:spcPts val="0"/>
              </a:spcAft>
              <a:buClr>
                <a:schemeClr val="accent2"/>
              </a:buClr>
              <a:buSzPts val="1000"/>
              <a:buChar char="■"/>
              <a:defRPr sz="1000">
                <a:solidFill>
                  <a:schemeClr val="accent2"/>
                </a:solidFill>
              </a:defRPr>
            </a:lvl6pPr>
            <a:lvl7pPr marL="3200400" lvl="6" indent="-292100" algn="l">
              <a:lnSpc>
                <a:spcPct val="115000"/>
              </a:lnSpc>
              <a:spcBef>
                <a:spcPts val="800"/>
              </a:spcBef>
              <a:spcAft>
                <a:spcPts val="0"/>
              </a:spcAft>
              <a:buClr>
                <a:schemeClr val="accent2"/>
              </a:buClr>
              <a:buSzPts val="1000"/>
              <a:buChar char="●"/>
              <a:defRPr sz="1000">
                <a:solidFill>
                  <a:schemeClr val="accent2"/>
                </a:solidFill>
              </a:defRPr>
            </a:lvl7pPr>
            <a:lvl8pPr marL="3657600" lvl="7" indent="-292100" algn="l">
              <a:lnSpc>
                <a:spcPct val="115000"/>
              </a:lnSpc>
              <a:spcBef>
                <a:spcPts val="800"/>
              </a:spcBef>
              <a:spcAft>
                <a:spcPts val="0"/>
              </a:spcAft>
              <a:buClr>
                <a:schemeClr val="accent2"/>
              </a:buClr>
              <a:buSzPts val="1000"/>
              <a:buChar char="○"/>
              <a:defRPr sz="1000">
                <a:solidFill>
                  <a:schemeClr val="accent2"/>
                </a:solidFill>
              </a:defRPr>
            </a:lvl8pPr>
            <a:lvl9pPr marL="4114800" lvl="8" indent="-292100" algn="l">
              <a:lnSpc>
                <a:spcPct val="115000"/>
              </a:lnSpc>
              <a:spcBef>
                <a:spcPts val="800"/>
              </a:spcBef>
              <a:spcAft>
                <a:spcPts val="800"/>
              </a:spcAft>
              <a:buClr>
                <a:schemeClr val="accent2"/>
              </a:buClr>
              <a:buSzPts val="1000"/>
              <a:buChar char="■"/>
              <a:defRPr sz="1000">
                <a:solidFill>
                  <a:schemeClr val="accent2"/>
                </a:solidFill>
              </a:defRPr>
            </a:lvl9pPr>
          </a:lstStyle>
          <a:p>
            <a:endParaRPr/>
          </a:p>
        </p:txBody>
      </p:sp>
      <p:cxnSp>
        <p:nvCxnSpPr>
          <p:cNvPr id="20" name="Google Shape;20;p14"/>
          <p:cNvCxnSpPr/>
          <p:nvPr/>
        </p:nvCxnSpPr>
        <p:spPr>
          <a:xfrm rot="10800000" flipH="1">
            <a:off x="3457446" y="1923825"/>
            <a:ext cx="3820800" cy="1200"/>
          </a:xfrm>
          <a:prstGeom prst="straightConnector1">
            <a:avLst/>
          </a:prstGeom>
          <a:noFill/>
          <a:ln w="9525" cap="flat" cmpd="sng">
            <a:solidFill>
              <a:schemeClr val="accent3"/>
            </a:solidFill>
            <a:prstDash val="solid"/>
            <a:round/>
            <a:headEnd type="none" w="sm" len="sm"/>
            <a:tailEnd type="none" w="sm" len="sm"/>
          </a:ln>
        </p:spPr>
      </p:cxnSp>
      <p:sp>
        <p:nvSpPr>
          <p:cNvPr id="21" name="Google Shape;21;p14"/>
          <p:cNvSpPr/>
          <p:nvPr/>
        </p:nvSpPr>
        <p:spPr>
          <a:xfrm rot="5400000">
            <a:off x="-2105354" y="2105175"/>
            <a:ext cx="5144100" cy="933300"/>
          </a:xfrm>
          <a:prstGeom prst="triangle">
            <a:avLst>
              <a:gd name="adj" fmla="val 37021"/>
            </a:avLst>
          </a:prstGeom>
          <a:solidFill>
            <a:srgbClr val="B0006E">
              <a:alpha val="84705"/>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 name="Google Shape;22;p14"/>
          <p:cNvSpPr/>
          <p:nvPr/>
        </p:nvSpPr>
        <p:spPr>
          <a:xfrm rot="2482970">
            <a:off x="960036" y="1268082"/>
            <a:ext cx="427024" cy="352856"/>
          </a:xfrm>
          <a:prstGeom prst="triangle">
            <a:avLst>
              <a:gd name="adj" fmla="val 47453"/>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3" name="Google Shape;23;p14"/>
          <p:cNvSpPr/>
          <p:nvPr/>
        </p:nvSpPr>
        <p:spPr>
          <a:xfrm rot="-2124361">
            <a:off x="1329106" y="1016134"/>
            <a:ext cx="591853" cy="511781"/>
          </a:xfrm>
          <a:prstGeom prst="triangle">
            <a:avLst>
              <a:gd name="adj" fmla="val 47453"/>
            </a:avLst>
          </a:prstGeom>
          <a:solidFill>
            <a:schemeClr val="accent4"/>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 name="Google Shape;24;p1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3"/>
              </a:buClr>
              <a:buSzPts val="2300"/>
              <a:buNone/>
              <a:defRPr sz="2300" b="1">
                <a:solidFill>
                  <a:schemeClr val="accent3"/>
                </a:solidFill>
              </a:defRPr>
            </a:lvl1pPr>
            <a:lvl2pPr lvl="1" algn="ctr">
              <a:lnSpc>
                <a:spcPct val="100000"/>
              </a:lnSpc>
              <a:spcBef>
                <a:spcPts val="0"/>
              </a:spcBef>
              <a:spcAft>
                <a:spcPts val="0"/>
              </a:spcAft>
              <a:buClr>
                <a:schemeClr val="accent3"/>
              </a:buClr>
              <a:buSzPts val="2300"/>
              <a:buNone/>
              <a:defRPr sz="2300">
                <a:solidFill>
                  <a:schemeClr val="accent3"/>
                </a:solidFill>
              </a:defRPr>
            </a:lvl2pPr>
            <a:lvl3pPr lvl="2" algn="ctr">
              <a:lnSpc>
                <a:spcPct val="100000"/>
              </a:lnSpc>
              <a:spcBef>
                <a:spcPts val="0"/>
              </a:spcBef>
              <a:spcAft>
                <a:spcPts val="0"/>
              </a:spcAft>
              <a:buClr>
                <a:schemeClr val="accent3"/>
              </a:buClr>
              <a:buSzPts val="2300"/>
              <a:buNone/>
              <a:defRPr sz="2300">
                <a:solidFill>
                  <a:schemeClr val="accent3"/>
                </a:solidFill>
              </a:defRPr>
            </a:lvl3pPr>
            <a:lvl4pPr lvl="3" algn="ctr">
              <a:lnSpc>
                <a:spcPct val="100000"/>
              </a:lnSpc>
              <a:spcBef>
                <a:spcPts val="0"/>
              </a:spcBef>
              <a:spcAft>
                <a:spcPts val="0"/>
              </a:spcAft>
              <a:buClr>
                <a:schemeClr val="accent3"/>
              </a:buClr>
              <a:buSzPts val="2300"/>
              <a:buNone/>
              <a:defRPr sz="2300">
                <a:solidFill>
                  <a:schemeClr val="accent3"/>
                </a:solidFill>
              </a:defRPr>
            </a:lvl4pPr>
            <a:lvl5pPr lvl="4" algn="ctr">
              <a:lnSpc>
                <a:spcPct val="100000"/>
              </a:lnSpc>
              <a:spcBef>
                <a:spcPts val="0"/>
              </a:spcBef>
              <a:spcAft>
                <a:spcPts val="0"/>
              </a:spcAft>
              <a:buClr>
                <a:schemeClr val="accent3"/>
              </a:buClr>
              <a:buSzPts val="2300"/>
              <a:buNone/>
              <a:defRPr sz="2300">
                <a:solidFill>
                  <a:schemeClr val="accent3"/>
                </a:solidFill>
              </a:defRPr>
            </a:lvl5pPr>
            <a:lvl6pPr lvl="5" algn="ctr">
              <a:lnSpc>
                <a:spcPct val="100000"/>
              </a:lnSpc>
              <a:spcBef>
                <a:spcPts val="0"/>
              </a:spcBef>
              <a:spcAft>
                <a:spcPts val="0"/>
              </a:spcAft>
              <a:buClr>
                <a:schemeClr val="accent3"/>
              </a:buClr>
              <a:buSzPts val="2300"/>
              <a:buNone/>
              <a:defRPr sz="2300">
                <a:solidFill>
                  <a:schemeClr val="accent3"/>
                </a:solidFill>
              </a:defRPr>
            </a:lvl6pPr>
            <a:lvl7pPr lvl="6" algn="ctr">
              <a:lnSpc>
                <a:spcPct val="100000"/>
              </a:lnSpc>
              <a:spcBef>
                <a:spcPts val="0"/>
              </a:spcBef>
              <a:spcAft>
                <a:spcPts val="0"/>
              </a:spcAft>
              <a:buClr>
                <a:schemeClr val="accent3"/>
              </a:buClr>
              <a:buSzPts val="2300"/>
              <a:buNone/>
              <a:defRPr sz="2300">
                <a:solidFill>
                  <a:schemeClr val="accent3"/>
                </a:solidFill>
              </a:defRPr>
            </a:lvl7pPr>
            <a:lvl8pPr lvl="7" algn="ctr">
              <a:lnSpc>
                <a:spcPct val="100000"/>
              </a:lnSpc>
              <a:spcBef>
                <a:spcPts val="0"/>
              </a:spcBef>
              <a:spcAft>
                <a:spcPts val="0"/>
              </a:spcAft>
              <a:buClr>
                <a:schemeClr val="accent3"/>
              </a:buClr>
              <a:buSzPts val="2300"/>
              <a:buNone/>
              <a:defRPr sz="2300">
                <a:solidFill>
                  <a:schemeClr val="accent3"/>
                </a:solidFill>
              </a:defRPr>
            </a:lvl8pPr>
            <a:lvl9pPr lvl="8" algn="ctr">
              <a:lnSpc>
                <a:spcPct val="100000"/>
              </a:lnSpc>
              <a:spcBef>
                <a:spcPts val="0"/>
              </a:spcBef>
              <a:spcAft>
                <a:spcPts val="0"/>
              </a:spcAft>
              <a:buClr>
                <a:schemeClr val="accent3"/>
              </a:buClr>
              <a:buSzPts val="2300"/>
              <a:buNone/>
              <a:defRPr sz="2300">
                <a:solidFill>
                  <a:schemeClr val="accent3"/>
                </a:solidFill>
              </a:defRPr>
            </a:lvl9pPr>
          </a:lstStyle>
          <a:p>
            <a:endParaRPr/>
          </a:p>
        </p:txBody>
      </p:sp>
      <p:sp>
        <p:nvSpPr>
          <p:cNvPr id="25" name="Google Shape;2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6AA9E84C-47C4-A361-42D8-D5E353BE3B51}"/>
              </a:ext>
            </a:extLst>
          </p:cNvPr>
          <p:cNvPicPr preferRelativeResize="0"/>
          <p:nvPr userDrawn="1"/>
        </p:nvPicPr>
        <p:blipFill rotWithShape="1">
          <a:blip r:embed="rId2">
            <a:alphaModFix/>
          </a:blip>
          <a:srcRect/>
          <a:stretch/>
        </p:blipFill>
        <p:spPr>
          <a:xfrm>
            <a:off x="87702" y="4678134"/>
            <a:ext cx="242913" cy="2306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434343"/>
              </a:buClr>
              <a:buSzPts val="700"/>
              <a:buNone/>
              <a:defRPr sz="700" i="1">
                <a:solidFill>
                  <a:srgbClr val="434343"/>
                </a:solidFill>
              </a:defRPr>
            </a:lvl1pPr>
            <a:lvl2pPr lvl="1" algn="r">
              <a:lnSpc>
                <a:spcPct val="100000"/>
              </a:lnSpc>
              <a:spcBef>
                <a:spcPts val="0"/>
              </a:spcBef>
              <a:spcAft>
                <a:spcPts val="0"/>
              </a:spcAft>
              <a:buClr>
                <a:srgbClr val="434343"/>
              </a:buClr>
              <a:buSzPts val="700"/>
              <a:buNone/>
              <a:defRPr sz="700" i="1">
                <a:solidFill>
                  <a:srgbClr val="434343"/>
                </a:solidFill>
              </a:defRPr>
            </a:lvl2pPr>
            <a:lvl3pPr lvl="2" algn="r">
              <a:lnSpc>
                <a:spcPct val="100000"/>
              </a:lnSpc>
              <a:spcBef>
                <a:spcPts val="0"/>
              </a:spcBef>
              <a:spcAft>
                <a:spcPts val="0"/>
              </a:spcAft>
              <a:buClr>
                <a:srgbClr val="434343"/>
              </a:buClr>
              <a:buSzPts val="700"/>
              <a:buNone/>
              <a:defRPr sz="700" i="1">
                <a:solidFill>
                  <a:srgbClr val="434343"/>
                </a:solidFill>
              </a:defRPr>
            </a:lvl3pPr>
            <a:lvl4pPr lvl="3" algn="r">
              <a:lnSpc>
                <a:spcPct val="100000"/>
              </a:lnSpc>
              <a:spcBef>
                <a:spcPts val="0"/>
              </a:spcBef>
              <a:spcAft>
                <a:spcPts val="0"/>
              </a:spcAft>
              <a:buClr>
                <a:srgbClr val="434343"/>
              </a:buClr>
              <a:buSzPts val="700"/>
              <a:buNone/>
              <a:defRPr sz="700" i="1">
                <a:solidFill>
                  <a:srgbClr val="434343"/>
                </a:solidFill>
              </a:defRPr>
            </a:lvl4pPr>
            <a:lvl5pPr lvl="4" algn="r">
              <a:lnSpc>
                <a:spcPct val="100000"/>
              </a:lnSpc>
              <a:spcBef>
                <a:spcPts val="0"/>
              </a:spcBef>
              <a:spcAft>
                <a:spcPts val="0"/>
              </a:spcAft>
              <a:buClr>
                <a:srgbClr val="434343"/>
              </a:buClr>
              <a:buSzPts val="700"/>
              <a:buNone/>
              <a:defRPr sz="700" i="1">
                <a:solidFill>
                  <a:srgbClr val="434343"/>
                </a:solidFill>
              </a:defRPr>
            </a:lvl5pPr>
            <a:lvl6pPr lvl="5" algn="r">
              <a:lnSpc>
                <a:spcPct val="100000"/>
              </a:lnSpc>
              <a:spcBef>
                <a:spcPts val="0"/>
              </a:spcBef>
              <a:spcAft>
                <a:spcPts val="0"/>
              </a:spcAft>
              <a:buClr>
                <a:srgbClr val="434343"/>
              </a:buClr>
              <a:buSzPts val="700"/>
              <a:buNone/>
              <a:defRPr sz="700" i="1">
                <a:solidFill>
                  <a:srgbClr val="434343"/>
                </a:solidFill>
              </a:defRPr>
            </a:lvl6pPr>
            <a:lvl7pPr lvl="6" algn="r">
              <a:lnSpc>
                <a:spcPct val="100000"/>
              </a:lnSpc>
              <a:spcBef>
                <a:spcPts val="0"/>
              </a:spcBef>
              <a:spcAft>
                <a:spcPts val="0"/>
              </a:spcAft>
              <a:buClr>
                <a:srgbClr val="434343"/>
              </a:buClr>
              <a:buSzPts val="700"/>
              <a:buNone/>
              <a:defRPr sz="700" i="1">
                <a:solidFill>
                  <a:srgbClr val="434343"/>
                </a:solidFill>
              </a:defRPr>
            </a:lvl7pPr>
            <a:lvl8pPr lvl="7" algn="r">
              <a:lnSpc>
                <a:spcPct val="100000"/>
              </a:lnSpc>
              <a:spcBef>
                <a:spcPts val="0"/>
              </a:spcBef>
              <a:spcAft>
                <a:spcPts val="0"/>
              </a:spcAft>
              <a:buClr>
                <a:srgbClr val="434343"/>
              </a:buClr>
              <a:buSzPts val="700"/>
              <a:buNone/>
              <a:defRPr sz="700" i="1">
                <a:solidFill>
                  <a:srgbClr val="434343"/>
                </a:solidFill>
              </a:defRPr>
            </a:lvl8pPr>
            <a:lvl9pPr lvl="8" algn="r">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8" name="Google Shape;28;p15"/>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700"/>
              <a:buNone/>
              <a:defRPr sz="700" i="1">
                <a:solidFill>
                  <a:srgbClr val="434343"/>
                </a:solidFill>
              </a:defRPr>
            </a:lvl1pPr>
            <a:lvl2pPr lvl="1" algn="l">
              <a:lnSpc>
                <a:spcPct val="100000"/>
              </a:lnSpc>
              <a:spcBef>
                <a:spcPts val="0"/>
              </a:spcBef>
              <a:spcAft>
                <a:spcPts val="0"/>
              </a:spcAft>
              <a:buClr>
                <a:srgbClr val="434343"/>
              </a:buClr>
              <a:buSzPts val="700"/>
              <a:buNone/>
              <a:defRPr sz="700" i="1">
                <a:solidFill>
                  <a:srgbClr val="434343"/>
                </a:solidFill>
              </a:defRPr>
            </a:lvl2pPr>
            <a:lvl3pPr lvl="2" algn="l">
              <a:lnSpc>
                <a:spcPct val="100000"/>
              </a:lnSpc>
              <a:spcBef>
                <a:spcPts val="0"/>
              </a:spcBef>
              <a:spcAft>
                <a:spcPts val="0"/>
              </a:spcAft>
              <a:buClr>
                <a:srgbClr val="434343"/>
              </a:buClr>
              <a:buSzPts val="700"/>
              <a:buNone/>
              <a:defRPr sz="700" i="1">
                <a:solidFill>
                  <a:srgbClr val="434343"/>
                </a:solidFill>
              </a:defRPr>
            </a:lvl3pPr>
            <a:lvl4pPr lvl="3" algn="l">
              <a:lnSpc>
                <a:spcPct val="100000"/>
              </a:lnSpc>
              <a:spcBef>
                <a:spcPts val="0"/>
              </a:spcBef>
              <a:spcAft>
                <a:spcPts val="0"/>
              </a:spcAft>
              <a:buClr>
                <a:srgbClr val="434343"/>
              </a:buClr>
              <a:buSzPts val="700"/>
              <a:buNone/>
              <a:defRPr sz="700" i="1">
                <a:solidFill>
                  <a:srgbClr val="434343"/>
                </a:solidFill>
              </a:defRPr>
            </a:lvl4pPr>
            <a:lvl5pPr lvl="4" algn="l">
              <a:lnSpc>
                <a:spcPct val="100000"/>
              </a:lnSpc>
              <a:spcBef>
                <a:spcPts val="0"/>
              </a:spcBef>
              <a:spcAft>
                <a:spcPts val="0"/>
              </a:spcAft>
              <a:buClr>
                <a:srgbClr val="434343"/>
              </a:buClr>
              <a:buSzPts val="700"/>
              <a:buNone/>
              <a:defRPr sz="700" i="1">
                <a:solidFill>
                  <a:srgbClr val="434343"/>
                </a:solidFill>
              </a:defRPr>
            </a:lvl5pPr>
            <a:lvl6pPr lvl="5" algn="l">
              <a:lnSpc>
                <a:spcPct val="100000"/>
              </a:lnSpc>
              <a:spcBef>
                <a:spcPts val="0"/>
              </a:spcBef>
              <a:spcAft>
                <a:spcPts val="0"/>
              </a:spcAft>
              <a:buClr>
                <a:srgbClr val="434343"/>
              </a:buClr>
              <a:buSzPts val="700"/>
              <a:buNone/>
              <a:defRPr sz="700" i="1">
                <a:solidFill>
                  <a:srgbClr val="434343"/>
                </a:solidFill>
              </a:defRPr>
            </a:lvl6pPr>
            <a:lvl7pPr lvl="6" algn="l">
              <a:lnSpc>
                <a:spcPct val="100000"/>
              </a:lnSpc>
              <a:spcBef>
                <a:spcPts val="0"/>
              </a:spcBef>
              <a:spcAft>
                <a:spcPts val="0"/>
              </a:spcAft>
              <a:buClr>
                <a:srgbClr val="434343"/>
              </a:buClr>
              <a:buSzPts val="700"/>
              <a:buNone/>
              <a:defRPr sz="700" i="1">
                <a:solidFill>
                  <a:srgbClr val="434343"/>
                </a:solidFill>
              </a:defRPr>
            </a:lvl7pPr>
            <a:lvl8pPr lvl="7" algn="l">
              <a:lnSpc>
                <a:spcPct val="100000"/>
              </a:lnSpc>
              <a:spcBef>
                <a:spcPts val="0"/>
              </a:spcBef>
              <a:spcAft>
                <a:spcPts val="0"/>
              </a:spcAft>
              <a:buClr>
                <a:srgbClr val="434343"/>
              </a:buClr>
              <a:buSzPts val="700"/>
              <a:buNone/>
              <a:defRPr sz="700" i="1">
                <a:solidFill>
                  <a:srgbClr val="434343"/>
                </a:solidFill>
              </a:defRPr>
            </a:lvl8pPr>
            <a:lvl9pPr lvl="8" algn="l">
              <a:lnSpc>
                <a:spcPct val="100000"/>
              </a:lnSpc>
              <a:spcBef>
                <a:spcPts val="0"/>
              </a:spcBef>
              <a:spcAft>
                <a:spcPts val="0"/>
              </a:spcAft>
              <a:buClr>
                <a:srgbClr val="434343"/>
              </a:buClr>
              <a:buSzPts val="700"/>
              <a:buNone/>
              <a:defRPr sz="700" i="1">
                <a:solidFill>
                  <a:srgbClr val="434343"/>
                </a:solidFill>
              </a:defRPr>
            </a:lvl9pPr>
          </a:lstStyle>
          <a:p>
            <a:endParaRPr/>
          </a:p>
        </p:txBody>
      </p:sp>
      <p:sp>
        <p:nvSpPr>
          <p:cNvPr id="29" name="Google Shape;29;p15"/>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30" name="Google Shape;30;p15"/>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34" name="Google Shape;34;p15"/>
          <p:cNvSpPr txBox="1">
            <a:spLocks noGrp="1"/>
          </p:cNvSpPr>
          <p:nvPr>
            <p:ph type="subTitle" idx="1"/>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35" name="Google Shape;3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55D48B03-E683-F0BA-DB08-F84EB9BA702B}"/>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6"/>
        <p:cNvGrpSpPr/>
        <p:nvPr/>
      </p:nvGrpSpPr>
      <p:grpSpPr>
        <a:xfrm>
          <a:off x="0" y="0"/>
          <a:ext cx="0" cy="0"/>
          <a:chOff x="0" y="0"/>
          <a:chExt cx="0" cy="0"/>
        </a:xfrm>
      </p:grpSpPr>
      <p:sp>
        <p:nvSpPr>
          <p:cNvPr id="37" name="Google Shape;37;p16"/>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Clr>
                <a:srgbClr val="000000"/>
              </a:buClr>
              <a:buSzPts val="1100"/>
              <a:buChar char="●"/>
              <a:defRPr sz="1100">
                <a:solidFill>
                  <a:srgbClr val="000000"/>
                </a:solidFill>
              </a:defRPr>
            </a:lvl1pPr>
            <a:lvl2pPr marL="914400" lvl="1" indent="-298450" algn="l">
              <a:lnSpc>
                <a:spcPct val="115000"/>
              </a:lnSpc>
              <a:spcBef>
                <a:spcPts val="0"/>
              </a:spcBef>
              <a:spcAft>
                <a:spcPts val="0"/>
              </a:spcAft>
              <a:buClr>
                <a:srgbClr val="000000"/>
              </a:buClr>
              <a:buSzPts val="1100"/>
              <a:buChar char="○"/>
              <a:defRPr sz="1100">
                <a:solidFill>
                  <a:srgbClr val="000000"/>
                </a:solidFill>
              </a:defRPr>
            </a:lvl2pPr>
            <a:lvl3pPr marL="1371600" lvl="2" indent="-298450" algn="l">
              <a:lnSpc>
                <a:spcPct val="115000"/>
              </a:lnSpc>
              <a:spcBef>
                <a:spcPts val="0"/>
              </a:spcBef>
              <a:spcAft>
                <a:spcPts val="0"/>
              </a:spcAft>
              <a:buClr>
                <a:srgbClr val="000000"/>
              </a:buClr>
              <a:buSzPts val="1100"/>
              <a:buChar char="■"/>
              <a:defRPr sz="1100">
                <a:solidFill>
                  <a:srgbClr val="000000"/>
                </a:solidFill>
              </a:defRPr>
            </a:lvl3pPr>
            <a:lvl4pPr marL="1828800" lvl="3" indent="-298450" algn="l">
              <a:lnSpc>
                <a:spcPct val="115000"/>
              </a:lnSpc>
              <a:spcBef>
                <a:spcPts val="0"/>
              </a:spcBef>
              <a:spcAft>
                <a:spcPts val="0"/>
              </a:spcAft>
              <a:buClr>
                <a:srgbClr val="000000"/>
              </a:buClr>
              <a:buSzPts val="1100"/>
              <a:buChar char="●"/>
              <a:defRPr sz="1100">
                <a:solidFill>
                  <a:srgbClr val="000000"/>
                </a:solidFill>
              </a:defRPr>
            </a:lvl4pPr>
            <a:lvl5pPr marL="2286000" lvl="4" indent="-298450" algn="l">
              <a:lnSpc>
                <a:spcPct val="115000"/>
              </a:lnSpc>
              <a:spcBef>
                <a:spcPts val="0"/>
              </a:spcBef>
              <a:spcAft>
                <a:spcPts val="0"/>
              </a:spcAft>
              <a:buClr>
                <a:srgbClr val="000000"/>
              </a:buClr>
              <a:buSzPts val="1100"/>
              <a:buChar char="○"/>
              <a:defRPr sz="1100">
                <a:solidFill>
                  <a:srgbClr val="000000"/>
                </a:solidFill>
              </a:defRPr>
            </a:lvl5pPr>
            <a:lvl6pPr marL="2743200" lvl="5" indent="-298450" algn="l">
              <a:lnSpc>
                <a:spcPct val="115000"/>
              </a:lnSpc>
              <a:spcBef>
                <a:spcPts val="0"/>
              </a:spcBef>
              <a:spcAft>
                <a:spcPts val="0"/>
              </a:spcAft>
              <a:buClr>
                <a:srgbClr val="000000"/>
              </a:buClr>
              <a:buSzPts val="1100"/>
              <a:buChar char="■"/>
              <a:defRPr sz="1100">
                <a:solidFill>
                  <a:srgbClr val="000000"/>
                </a:solidFill>
              </a:defRPr>
            </a:lvl6pPr>
            <a:lvl7pPr marL="3200400" lvl="6" indent="-298450" algn="l">
              <a:lnSpc>
                <a:spcPct val="115000"/>
              </a:lnSpc>
              <a:spcBef>
                <a:spcPts val="0"/>
              </a:spcBef>
              <a:spcAft>
                <a:spcPts val="0"/>
              </a:spcAft>
              <a:buClr>
                <a:srgbClr val="000000"/>
              </a:buClr>
              <a:buSzPts val="1100"/>
              <a:buChar char="●"/>
              <a:defRPr sz="1100">
                <a:solidFill>
                  <a:srgbClr val="000000"/>
                </a:solidFill>
              </a:defRPr>
            </a:lvl7pPr>
            <a:lvl8pPr marL="3657600" lvl="7" indent="-298450" algn="l">
              <a:lnSpc>
                <a:spcPct val="115000"/>
              </a:lnSpc>
              <a:spcBef>
                <a:spcPts val="0"/>
              </a:spcBef>
              <a:spcAft>
                <a:spcPts val="0"/>
              </a:spcAft>
              <a:buClr>
                <a:srgbClr val="000000"/>
              </a:buClr>
              <a:buSzPts val="1100"/>
              <a:buChar char="○"/>
              <a:defRPr sz="1100">
                <a:solidFill>
                  <a:srgbClr val="000000"/>
                </a:solidFill>
              </a:defRPr>
            </a:lvl8pPr>
            <a:lvl9pPr marL="4114800" lvl="8" indent="-298450" algn="l">
              <a:lnSpc>
                <a:spcPct val="115000"/>
              </a:lnSpc>
              <a:spcBef>
                <a:spcPts val="0"/>
              </a:spcBef>
              <a:spcAft>
                <a:spcPts val="0"/>
              </a:spcAft>
              <a:buClr>
                <a:srgbClr val="000000"/>
              </a:buClr>
              <a:buSzPts val="1100"/>
              <a:buChar char="■"/>
              <a:defRPr sz="1100">
                <a:solidFill>
                  <a:srgbClr val="000000"/>
                </a:solidFill>
              </a:defRPr>
            </a:lvl9pPr>
          </a:lstStyle>
          <a:p>
            <a:endParaRPr/>
          </a:p>
        </p:txBody>
      </p:sp>
      <p:sp>
        <p:nvSpPr>
          <p:cNvPr id="38" name="Google Shape;38;p16"/>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700"/>
              <a:buNone/>
              <a:defRPr sz="700" i="1">
                <a:solidFill>
                  <a:srgbClr val="000000"/>
                </a:solidFill>
              </a:defRPr>
            </a:lvl1pPr>
            <a:lvl2pPr lvl="1" algn="r">
              <a:lnSpc>
                <a:spcPct val="100000"/>
              </a:lnSpc>
              <a:spcBef>
                <a:spcPts val="0"/>
              </a:spcBef>
              <a:spcAft>
                <a:spcPts val="0"/>
              </a:spcAft>
              <a:buClr>
                <a:srgbClr val="000000"/>
              </a:buClr>
              <a:buSzPts val="700"/>
              <a:buNone/>
              <a:defRPr sz="700" i="1">
                <a:solidFill>
                  <a:srgbClr val="000000"/>
                </a:solidFill>
              </a:defRPr>
            </a:lvl2pPr>
            <a:lvl3pPr lvl="2" algn="r">
              <a:lnSpc>
                <a:spcPct val="100000"/>
              </a:lnSpc>
              <a:spcBef>
                <a:spcPts val="0"/>
              </a:spcBef>
              <a:spcAft>
                <a:spcPts val="0"/>
              </a:spcAft>
              <a:buClr>
                <a:srgbClr val="000000"/>
              </a:buClr>
              <a:buSzPts val="700"/>
              <a:buNone/>
              <a:defRPr sz="700" i="1">
                <a:solidFill>
                  <a:srgbClr val="000000"/>
                </a:solidFill>
              </a:defRPr>
            </a:lvl3pPr>
            <a:lvl4pPr lvl="3" algn="r">
              <a:lnSpc>
                <a:spcPct val="100000"/>
              </a:lnSpc>
              <a:spcBef>
                <a:spcPts val="0"/>
              </a:spcBef>
              <a:spcAft>
                <a:spcPts val="0"/>
              </a:spcAft>
              <a:buClr>
                <a:srgbClr val="000000"/>
              </a:buClr>
              <a:buSzPts val="700"/>
              <a:buNone/>
              <a:defRPr sz="700" i="1">
                <a:solidFill>
                  <a:srgbClr val="000000"/>
                </a:solidFill>
              </a:defRPr>
            </a:lvl4pPr>
            <a:lvl5pPr lvl="4" algn="r">
              <a:lnSpc>
                <a:spcPct val="100000"/>
              </a:lnSpc>
              <a:spcBef>
                <a:spcPts val="0"/>
              </a:spcBef>
              <a:spcAft>
                <a:spcPts val="0"/>
              </a:spcAft>
              <a:buClr>
                <a:srgbClr val="000000"/>
              </a:buClr>
              <a:buSzPts val="700"/>
              <a:buNone/>
              <a:defRPr sz="700" i="1">
                <a:solidFill>
                  <a:srgbClr val="000000"/>
                </a:solidFill>
              </a:defRPr>
            </a:lvl5pPr>
            <a:lvl6pPr lvl="5" algn="r">
              <a:lnSpc>
                <a:spcPct val="100000"/>
              </a:lnSpc>
              <a:spcBef>
                <a:spcPts val="0"/>
              </a:spcBef>
              <a:spcAft>
                <a:spcPts val="0"/>
              </a:spcAft>
              <a:buClr>
                <a:srgbClr val="000000"/>
              </a:buClr>
              <a:buSzPts val="700"/>
              <a:buNone/>
              <a:defRPr sz="700" i="1">
                <a:solidFill>
                  <a:srgbClr val="000000"/>
                </a:solidFill>
              </a:defRPr>
            </a:lvl6pPr>
            <a:lvl7pPr lvl="6" algn="r">
              <a:lnSpc>
                <a:spcPct val="100000"/>
              </a:lnSpc>
              <a:spcBef>
                <a:spcPts val="0"/>
              </a:spcBef>
              <a:spcAft>
                <a:spcPts val="0"/>
              </a:spcAft>
              <a:buClr>
                <a:srgbClr val="000000"/>
              </a:buClr>
              <a:buSzPts val="700"/>
              <a:buNone/>
              <a:defRPr sz="700" i="1">
                <a:solidFill>
                  <a:srgbClr val="000000"/>
                </a:solidFill>
              </a:defRPr>
            </a:lvl7pPr>
            <a:lvl8pPr lvl="7" algn="r">
              <a:lnSpc>
                <a:spcPct val="100000"/>
              </a:lnSpc>
              <a:spcBef>
                <a:spcPts val="0"/>
              </a:spcBef>
              <a:spcAft>
                <a:spcPts val="0"/>
              </a:spcAft>
              <a:buClr>
                <a:srgbClr val="000000"/>
              </a:buClr>
              <a:buSzPts val="700"/>
              <a:buNone/>
              <a:defRPr sz="700" i="1">
                <a:solidFill>
                  <a:srgbClr val="000000"/>
                </a:solidFill>
              </a:defRPr>
            </a:lvl8pPr>
            <a:lvl9pPr lvl="8" algn="r">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39" name="Google Shape;39;p16"/>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700"/>
              <a:buNone/>
              <a:defRPr sz="700" i="1">
                <a:solidFill>
                  <a:srgbClr val="000000"/>
                </a:solidFill>
              </a:defRPr>
            </a:lvl1pPr>
            <a:lvl2pPr lvl="1" algn="l">
              <a:lnSpc>
                <a:spcPct val="100000"/>
              </a:lnSpc>
              <a:spcBef>
                <a:spcPts val="0"/>
              </a:spcBef>
              <a:spcAft>
                <a:spcPts val="0"/>
              </a:spcAft>
              <a:buClr>
                <a:srgbClr val="000000"/>
              </a:buClr>
              <a:buSzPts val="700"/>
              <a:buNone/>
              <a:defRPr sz="700" i="1">
                <a:solidFill>
                  <a:srgbClr val="000000"/>
                </a:solidFill>
              </a:defRPr>
            </a:lvl2pPr>
            <a:lvl3pPr lvl="2" algn="l">
              <a:lnSpc>
                <a:spcPct val="100000"/>
              </a:lnSpc>
              <a:spcBef>
                <a:spcPts val="0"/>
              </a:spcBef>
              <a:spcAft>
                <a:spcPts val="0"/>
              </a:spcAft>
              <a:buClr>
                <a:srgbClr val="000000"/>
              </a:buClr>
              <a:buSzPts val="700"/>
              <a:buNone/>
              <a:defRPr sz="700" i="1">
                <a:solidFill>
                  <a:srgbClr val="000000"/>
                </a:solidFill>
              </a:defRPr>
            </a:lvl3pPr>
            <a:lvl4pPr lvl="3" algn="l">
              <a:lnSpc>
                <a:spcPct val="100000"/>
              </a:lnSpc>
              <a:spcBef>
                <a:spcPts val="0"/>
              </a:spcBef>
              <a:spcAft>
                <a:spcPts val="0"/>
              </a:spcAft>
              <a:buClr>
                <a:srgbClr val="000000"/>
              </a:buClr>
              <a:buSzPts val="700"/>
              <a:buNone/>
              <a:defRPr sz="700" i="1">
                <a:solidFill>
                  <a:srgbClr val="000000"/>
                </a:solidFill>
              </a:defRPr>
            </a:lvl4pPr>
            <a:lvl5pPr lvl="4" algn="l">
              <a:lnSpc>
                <a:spcPct val="100000"/>
              </a:lnSpc>
              <a:spcBef>
                <a:spcPts val="0"/>
              </a:spcBef>
              <a:spcAft>
                <a:spcPts val="0"/>
              </a:spcAft>
              <a:buClr>
                <a:srgbClr val="000000"/>
              </a:buClr>
              <a:buSzPts val="700"/>
              <a:buNone/>
              <a:defRPr sz="700" i="1">
                <a:solidFill>
                  <a:srgbClr val="000000"/>
                </a:solidFill>
              </a:defRPr>
            </a:lvl5pPr>
            <a:lvl6pPr lvl="5" algn="l">
              <a:lnSpc>
                <a:spcPct val="100000"/>
              </a:lnSpc>
              <a:spcBef>
                <a:spcPts val="0"/>
              </a:spcBef>
              <a:spcAft>
                <a:spcPts val="0"/>
              </a:spcAft>
              <a:buClr>
                <a:srgbClr val="000000"/>
              </a:buClr>
              <a:buSzPts val="700"/>
              <a:buNone/>
              <a:defRPr sz="700" i="1">
                <a:solidFill>
                  <a:srgbClr val="000000"/>
                </a:solidFill>
              </a:defRPr>
            </a:lvl6pPr>
            <a:lvl7pPr lvl="6" algn="l">
              <a:lnSpc>
                <a:spcPct val="100000"/>
              </a:lnSpc>
              <a:spcBef>
                <a:spcPts val="0"/>
              </a:spcBef>
              <a:spcAft>
                <a:spcPts val="0"/>
              </a:spcAft>
              <a:buClr>
                <a:srgbClr val="000000"/>
              </a:buClr>
              <a:buSzPts val="700"/>
              <a:buNone/>
              <a:defRPr sz="700" i="1">
                <a:solidFill>
                  <a:srgbClr val="000000"/>
                </a:solidFill>
              </a:defRPr>
            </a:lvl7pPr>
            <a:lvl8pPr lvl="7" algn="l">
              <a:lnSpc>
                <a:spcPct val="100000"/>
              </a:lnSpc>
              <a:spcBef>
                <a:spcPts val="0"/>
              </a:spcBef>
              <a:spcAft>
                <a:spcPts val="0"/>
              </a:spcAft>
              <a:buClr>
                <a:srgbClr val="000000"/>
              </a:buClr>
              <a:buSzPts val="700"/>
              <a:buNone/>
              <a:defRPr sz="700" i="1">
                <a:solidFill>
                  <a:srgbClr val="000000"/>
                </a:solidFill>
              </a:defRPr>
            </a:lvl8pPr>
            <a:lvl9pPr lvl="8" algn="l">
              <a:lnSpc>
                <a:spcPct val="100000"/>
              </a:lnSpc>
              <a:spcBef>
                <a:spcPts val="0"/>
              </a:spcBef>
              <a:spcAft>
                <a:spcPts val="0"/>
              </a:spcAft>
              <a:buClr>
                <a:srgbClr val="000000"/>
              </a:buClr>
              <a:buSzPts val="700"/>
              <a:buNone/>
              <a:defRPr sz="700" i="1">
                <a:solidFill>
                  <a:srgbClr val="000000"/>
                </a:solidFill>
              </a:defRPr>
            </a:lvl9pPr>
          </a:lstStyle>
          <a:p>
            <a:endParaRPr/>
          </a:p>
        </p:txBody>
      </p:sp>
      <p:sp>
        <p:nvSpPr>
          <p:cNvPr id="40" name="Google Shape;40;p16"/>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accent3"/>
              </a:solidFill>
              <a:latin typeface="Arial"/>
              <a:ea typeface="Arial"/>
              <a:cs typeface="Arial"/>
              <a:sym typeface="Arial"/>
            </a:endParaRPr>
          </a:p>
        </p:txBody>
      </p:sp>
      <p:sp>
        <p:nvSpPr>
          <p:cNvPr id="41" name="Google Shape;41;p16"/>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a:endParaRPr/>
          </a:p>
        </p:txBody>
      </p:sp>
      <p:sp>
        <p:nvSpPr>
          <p:cNvPr id="45" name="Google Shape;45;p16"/>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accent2"/>
              </a:buClr>
              <a:buSzPts val="1400"/>
              <a:buNone/>
              <a:defRPr sz="1400" b="1">
                <a:solidFill>
                  <a:schemeClr val="accent2"/>
                </a:solidFill>
              </a:defRPr>
            </a:lvl1pPr>
            <a:lvl2pPr lvl="1" algn="l">
              <a:lnSpc>
                <a:spcPct val="115000"/>
              </a:lnSpc>
              <a:spcBef>
                <a:spcPts val="0"/>
              </a:spcBef>
              <a:spcAft>
                <a:spcPts val="0"/>
              </a:spcAft>
              <a:buClr>
                <a:schemeClr val="accent2"/>
              </a:buClr>
              <a:buSzPts val="1400"/>
              <a:buNone/>
              <a:defRPr sz="1400" b="1">
                <a:solidFill>
                  <a:schemeClr val="accent2"/>
                </a:solidFill>
              </a:defRPr>
            </a:lvl2pPr>
            <a:lvl3pPr lvl="2" algn="l">
              <a:lnSpc>
                <a:spcPct val="115000"/>
              </a:lnSpc>
              <a:spcBef>
                <a:spcPts val="0"/>
              </a:spcBef>
              <a:spcAft>
                <a:spcPts val="0"/>
              </a:spcAft>
              <a:buClr>
                <a:schemeClr val="accent2"/>
              </a:buClr>
              <a:buSzPts val="1400"/>
              <a:buNone/>
              <a:defRPr sz="1400" b="1">
                <a:solidFill>
                  <a:schemeClr val="accent2"/>
                </a:solidFill>
              </a:defRPr>
            </a:lvl3pPr>
            <a:lvl4pPr lvl="3" algn="l">
              <a:lnSpc>
                <a:spcPct val="115000"/>
              </a:lnSpc>
              <a:spcBef>
                <a:spcPts val="0"/>
              </a:spcBef>
              <a:spcAft>
                <a:spcPts val="0"/>
              </a:spcAft>
              <a:buClr>
                <a:schemeClr val="accent2"/>
              </a:buClr>
              <a:buSzPts val="1400"/>
              <a:buNone/>
              <a:defRPr sz="1400" b="1">
                <a:solidFill>
                  <a:schemeClr val="accent2"/>
                </a:solidFill>
              </a:defRPr>
            </a:lvl4pPr>
            <a:lvl5pPr lvl="4" algn="l">
              <a:lnSpc>
                <a:spcPct val="115000"/>
              </a:lnSpc>
              <a:spcBef>
                <a:spcPts val="0"/>
              </a:spcBef>
              <a:spcAft>
                <a:spcPts val="0"/>
              </a:spcAft>
              <a:buClr>
                <a:schemeClr val="accent2"/>
              </a:buClr>
              <a:buSzPts val="1400"/>
              <a:buNone/>
              <a:defRPr sz="1400" b="1">
                <a:solidFill>
                  <a:schemeClr val="accent2"/>
                </a:solidFill>
              </a:defRPr>
            </a:lvl5pPr>
            <a:lvl6pPr lvl="5" algn="l">
              <a:lnSpc>
                <a:spcPct val="115000"/>
              </a:lnSpc>
              <a:spcBef>
                <a:spcPts val="0"/>
              </a:spcBef>
              <a:spcAft>
                <a:spcPts val="0"/>
              </a:spcAft>
              <a:buClr>
                <a:schemeClr val="accent2"/>
              </a:buClr>
              <a:buSzPts val="1400"/>
              <a:buNone/>
              <a:defRPr sz="1400" b="1">
                <a:solidFill>
                  <a:schemeClr val="accent2"/>
                </a:solidFill>
              </a:defRPr>
            </a:lvl6pPr>
            <a:lvl7pPr lvl="6" algn="l">
              <a:lnSpc>
                <a:spcPct val="115000"/>
              </a:lnSpc>
              <a:spcBef>
                <a:spcPts val="0"/>
              </a:spcBef>
              <a:spcAft>
                <a:spcPts val="0"/>
              </a:spcAft>
              <a:buClr>
                <a:schemeClr val="accent2"/>
              </a:buClr>
              <a:buSzPts val="1400"/>
              <a:buNone/>
              <a:defRPr sz="1400" b="1">
                <a:solidFill>
                  <a:schemeClr val="accent2"/>
                </a:solidFill>
              </a:defRPr>
            </a:lvl7pPr>
            <a:lvl8pPr lvl="7" algn="l">
              <a:lnSpc>
                <a:spcPct val="115000"/>
              </a:lnSpc>
              <a:spcBef>
                <a:spcPts val="0"/>
              </a:spcBef>
              <a:spcAft>
                <a:spcPts val="0"/>
              </a:spcAft>
              <a:buClr>
                <a:schemeClr val="accent2"/>
              </a:buClr>
              <a:buSzPts val="1400"/>
              <a:buNone/>
              <a:defRPr sz="1400" b="1">
                <a:solidFill>
                  <a:schemeClr val="accent2"/>
                </a:solidFill>
              </a:defRPr>
            </a:lvl8pPr>
            <a:lvl9pPr lvl="8" algn="l">
              <a:lnSpc>
                <a:spcPct val="115000"/>
              </a:lnSpc>
              <a:spcBef>
                <a:spcPts val="0"/>
              </a:spcBef>
              <a:spcAft>
                <a:spcPts val="0"/>
              </a:spcAft>
              <a:buClr>
                <a:schemeClr val="accent2"/>
              </a:buClr>
              <a:buSzPts val="1400"/>
              <a:buNone/>
              <a:defRPr sz="1400" b="1">
                <a:solidFill>
                  <a:schemeClr val="accent2"/>
                </a:solidFill>
              </a:defRPr>
            </a:lvl9pPr>
          </a:lstStyle>
          <a:p>
            <a:endParaRPr/>
          </a:p>
        </p:txBody>
      </p:sp>
      <p:sp>
        <p:nvSpPr>
          <p:cNvPr id="46" name="Google Shape;4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A5BB9748-2F25-7E36-B734-F10F86370FA9}"/>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1">
  <p:cSld name="CUSTOM_2_1">
    <p:bg>
      <p:bgPr>
        <a:solidFill>
          <a:srgbClr val="FFFFFF"/>
        </a:solidFill>
        <a:effectLst/>
      </p:bgPr>
    </p:bg>
    <p:spTree>
      <p:nvGrpSpPr>
        <p:cNvPr id="1" name="Shape 47"/>
        <p:cNvGrpSpPr/>
        <p:nvPr/>
      </p:nvGrpSpPr>
      <p:grpSpPr>
        <a:xfrm>
          <a:off x="0" y="0"/>
          <a:ext cx="0" cy="0"/>
          <a:chOff x="0" y="0"/>
          <a:chExt cx="0" cy="0"/>
        </a:xfrm>
      </p:grpSpPr>
      <p:pic>
        <p:nvPicPr>
          <p:cNvPr id="48" name="Google Shape;48;p17"/>
          <p:cNvPicPr preferRelativeResize="0"/>
          <p:nvPr/>
        </p:nvPicPr>
        <p:blipFill rotWithShape="1">
          <a:blip r:embed="rId2">
            <a:alphaModFix/>
          </a:blip>
          <a:srcRect b="47905"/>
          <a:stretch/>
        </p:blipFill>
        <p:spPr>
          <a:xfrm>
            <a:off x="0" y="0"/>
            <a:ext cx="9144000" cy="5143500"/>
          </a:xfrm>
          <a:prstGeom prst="rect">
            <a:avLst/>
          </a:prstGeom>
          <a:noFill/>
          <a:ln>
            <a:noFill/>
          </a:ln>
        </p:spPr>
      </p:pic>
      <p:sp>
        <p:nvSpPr>
          <p:cNvPr id="49" name="Google Shape;49;p17"/>
          <p:cNvSpPr txBox="1"/>
          <p:nvPr/>
        </p:nvSpPr>
        <p:spPr>
          <a:xfrm>
            <a:off x="1911609" y="1884319"/>
            <a:ext cx="5320800" cy="763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accent3"/>
                </a:solidFill>
                <a:latin typeface="Arial Black"/>
                <a:ea typeface="Arial Black"/>
                <a:cs typeface="Arial Black"/>
                <a:sym typeface="Arial Black"/>
              </a:rPr>
              <a:t>THANK YOU</a:t>
            </a:r>
            <a:endParaRPr sz="4500" b="1" i="0" u="none" strike="noStrike" cap="none">
              <a:solidFill>
                <a:schemeClr val="accent3"/>
              </a:solidFill>
              <a:latin typeface="Arial Black"/>
              <a:ea typeface="Arial Black"/>
              <a:cs typeface="Arial Black"/>
              <a:sym typeface="Arial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_6">
    <p:spTree>
      <p:nvGrpSpPr>
        <p:cNvPr id="1" name="Shape 50"/>
        <p:cNvGrpSpPr/>
        <p:nvPr/>
      </p:nvGrpSpPr>
      <p:grpSpPr>
        <a:xfrm>
          <a:off x="0" y="0"/>
          <a:ext cx="0" cy="0"/>
          <a:chOff x="0" y="0"/>
          <a:chExt cx="0" cy="0"/>
        </a:xfrm>
      </p:grpSpPr>
      <p:sp>
        <p:nvSpPr>
          <p:cNvPr id="51" name="Google Shape;51;p18"/>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8"/>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 name="Google Shape;95;p23">
            <a:extLst>
              <a:ext uri="{FF2B5EF4-FFF2-40B4-BE49-F238E27FC236}">
                <a16:creationId xmlns:a16="http://schemas.microsoft.com/office/drawing/2014/main" id="{37D2AEBE-BA91-AE43-C08C-38C066629162}"/>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Rules">
  <p:cSld name="TITLE_ONLY_2">
    <p:spTree>
      <p:nvGrpSpPr>
        <p:cNvPr id="1" name="Shape 55"/>
        <p:cNvGrpSpPr/>
        <p:nvPr/>
      </p:nvGrpSpPr>
      <p:grpSpPr>
        <a:xfrm>
          <a:off x="0" y="0"/>
          <a:ext cx="0" cy="0"/>
          <a:chOff x="0" y="0"/>
          <a:chExt cx="0" cy="0"/>
        </a:xfrm>
      </p:grpSpPr>
      <p:sp>
        <p:nvSpPr>
          <p:cNvPr id="56" name="Google Shape;56;p19"/>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General Rules</a:t>
            </a:r>
            <a:endParaRPr sz="2300" b="0" i="0" u="none" strike="noStrike" cap="none">
              <a:solidFill>
                <a:schemeClr val="accent3"/>
              </a:solidFill>
              <a:latin typeface="Arial"/>
              <a:ea typeface="Arial"/>
              <a:cs typeface="Arial"/>
              <a:sym typeface="Arial"/>
            </a:endParaRPr>
          </a:p>
        </p:txBody>
      </p:sp>
      <p:sp>
        <p:nvSpPr>
          <p:cNvPr id="57" name="Google Shape;57;p19"/>
          <p:cNvSpPr txBox="1"/>
          <p:nvPr/>
        </p:nvSpPr>
        <p:spPr>
          <a:xfrm>
            <a:off x="449419" y="806100"/>
            <a:ext cx="6969000" cy="3739800"/>
          </a:xfrm>
          <a:prstGeom prst="rect">
            <a:avLst/>
          </a:prstGeom>
          <a:noFill/>
          <a:ln>
            <a:noFill/>
          </a:ln>
        </p:spPr>
        <p:txBody>
          <a:bodyPr spcFirstLastPara="1" wrap="square" lIns="68575" tIns="68575" rIns="68575" bIns="68575" anchor="t" anchorCtr="0">
            <a:noAutofit/>
          </a:bodyPr>
          <a:lstStyle/>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Đặt tên: </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[Project Name]_[Sub-Name]*_Loại File: Raw Data/Report_[YYYYMMDD]_Final/Draft</a:t>
            </a:r>
            <a:endParaRPr sz="1100" b="1"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Font:</a:t>
            </a:r>
            <a:r>
              <a:rPr lang="en" sz="1100" b="0" i="0" u="none" strike="noStrike" cap="none">
                <a:solidFill>
                  <a:srgbClr val="000000"/>
                </a:solidFill>
                <a:latin typeface="Arial"/>
                <a:ea typeface="Arial"/>
                <a:cs typeface="Arial"/>
                <a:sym typeface="Arial"/>
              </a:rPr>
              <a:t> Arial</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Size</a:t>
            </a:r>
            <a:r>
              <a:rPr lang="en" sz="1100" b="0" i="0" u="none" strike="noStrike" cap="none">
                <a:solidFill>
                  <a:srgbClr val="000000"/>
                </a:solidFill>
                <a:latin typeface="Arial"/>
                <a:ea typeface="Arial"/>
                <a:cs typeface="Arial"/>
                <a:sym typeface="Arial"/>
              </a:rPr>
              <a:t> (from the upper to the lower)</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Head title:  30</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Sub-head title/ Message:  18</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Comment:  12 -14 (flexible)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Content:   10 (flexible)</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9</a:t>
            </a:r>
            <a:endParaRPr sz="1100" b="0" i="0" u="none" strike="noStrike" cap="none">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a:solidFill>
                  <a:srgbClr val="000000"/>
                </a:solidFill>
                <a:latin typeface="Arial"/>
                <a:ea typeface="Arial"/>
                <a:cs typeface="Arial"/>
                <a:sym typeface="Arial"/>
              </a:rPr>
              <a:t>Note</a:t>
            </a:r>
            <a:endParaRPr sz="1100" b="1"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Note: </a:t>
            </a:r>
            <a:r>
              <a:rPr lang="en" sz="1100" b="0" i="1" u="none" strike="noStrike" cap="none">
                <a:solidFill>
                  <a:srgbClr val="000000"/>
                </a:solidFill>
                <a:latin typeface="Arial"/>
                <a:ea typeface="Arial"/>
                <a:cs typeface="Arial"/>
                <a:sym typeface="Arial"/>
              </a:rPr>
              <a:t>* Nội dung sau dấu sao ở dạng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Quote: </a:t>
            </a:r>
            <a:r>
              <a:rPr lang="en" sz="1100" b="0" i="1" u="none" strike="noStrike" cap="none">
                <a:solidFill>
                  <a:srgbClr val="000000"/>
                </a:solidFill>
                <a:latin typeface="Arial"/>
                <a:ea typeface="Arial"/>
                <a:cs typeface="Arial"/>
                <a:sym typeface="Arial"/>
              </a:rPr>
              <a:t>“Nội dung quote in nghiêng”</a:t>
            </a:r>
            <a:endParaRPr sz="1100" b="0" i="1"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Not use (*)</a:t>
            </a:r>
            <a:endParaRPr sz="1100" b="0" i="0" u="none" strike="noStrike" cap="none">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p:txBody>
      </p:sp>
      <p:sp>
        <p:nvSpPr>
          <p:cNvPr id="58" name="Google Shape;58;p19"/>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9"/>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B8717C65-53E4-3B98-AA6D-E139B257E7D7}"/>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template">
  <p:cSld name="TITLE_ONLY_2_1_1">
    <p:spTree>
      <p:nvGrpSpPr>
        <p:cNvPr id="1" name="Shape 63"/>
        <p:cNvGrpSpPr/>
        <p:nvPr/>
      </p:nvGrpSpPr>
      <p:grpSpPr>
        <a:xfrm>
          <a:off x="0" y="0"/>
          <a:ext cx="0" cy="0"/>
          <a:chOff x="0" y="0"/>
          <a:chExt cx="0" cy="0"/>
        </a:xfrm>
      </p:grpSpPr>
      <p:sp>
        <p:nvSpPr>
          <p:cNvPr id="64" name="Google Shape;64;p20"/>
          <p:cNvSpPr txBox="1"/>
          <p:nvPr/>
        </p:nvSpPr>
        <p:spPr>
          <a:xfrm>
            <a:off x="449419" y="134025"/>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Chart Template</a:t>
            </a:r>
            <a:endParaRPr sz="2300" b="0" i="0" u="none" strike="noStrike" cap="none">
              <a:solidFill>
                <a:schemeClr val="accent3"/>
              </a:solidFill>
              <a:latin typeface="Arial"/>
              <a:ea typeface="Arial"/>
              <a:cs typeface="Arial"/>
              <a:sym typeface="Arial"/>
            </a:endParaRPr>
          </a:p>
        </p:txBody>
      </p:sp>
      <p:pic>
        <p:nvPicPr>
          <p:cNvPr id="65" name="Google Shape;65;p20" title="Points scored"/>
          <p:cNvPicPr preferRelativeResize="0"/>
          <p:nvPr/>
        </p:nvPicPr>
        <p:blipFill rotWithShape="1">
          <a:blip r:embed="rId2">
            <a:alphaModFix/>
          </a:blip>
          <a:srcRect/>
          <a:stretch/>
        </p:blipFill>
        <p:spPr>
          <a:xfrm>
            <a:off x="705983" y="1613016"/>
            <a:ext cx="3815061" cy="2358961"/>
          </a:xfrm>
          <a:prstGeom prst="rect">
            <a:avLst/>
          </a:prstGeom>
          <a:noFill/>
          <a:ln>
            <a:noFill/>
          </a:ln>
        </p:spPr>
      </p:pic>
      <p:pic>
        <p:nvPicPr>
          <p:cNvPr id="66" name="Google Shape;66;p20" title="Points scored"/>
          <p:cNvPicPr preferRelativeResize="0"/>
          <p:nvPr/>
        </p:nvPicPr>
        <p:blipFill rotWithShape="1">
          <a:blip r:embed="rId3">
            <a:alphaModFix/>
          </a:blip>
          <a:srcRect/>
          <a:stretch/>
        </p:blipFill>
        <p:spPr>
          <a:xfrm>
            <a:off x="4717574" y="1613006"/>
            <a:ext cx="3815061" cy="2358976"/>
          </a:xfrm>
          <a:prstGeom prst="rect">
            <a:avLst/>
          </a:prstGeom>
          <a:noFill/>
          <a:ln>
            <a:noFill/>
          </a:ln>
        </p:spPr>
      </p:pic>
      <p:sp>
        <p:nvSpPr>
          <p:cNvPr id="67" name="Google Shape;67;p20"/>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Sử dụng palette màu để tô chart</a:t>
            </a:r>
            <a:endParaRPr sz="1400" b="1" i="0" u="none" strike="noStrike" cap="none">
              <a:solidFill>
                <a:schemeClr val="accent2"/>
              </a:solidFill>
              <a:latin typeface="Arial"/>
              <a:ea typeface="Arial"/>
              <a:cs typeface="Arial"/>
              <a:sym typeface="Arial"/>
            </a:endParaRPr>
          </a:p>
        </p:txBody>
      </p:sp>
      <p:sp>
        <p:nvSpPr>
          <p:cNvPr id="68" name="Google Shape;68;p20"/>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69" name="Google Shape;69;p20"/>
          <p:cNvGraphicFramePr/>
          <p:nvPr/>
        </p:nvGraphicFramePr>
        <p:xfrm>
          <a:off x="535596" y="1031147"/>
          <a:ext cx="3986325" cy="172872"/>
        </p:xfrm>
        <a:graphic>
          <a:graphicData uri="http://schemas.openxmlformats.org/drawingml/2006/table">
            <a:tbl>
              <a:tblPr>
                <a:noFill/>
                <a:tableStyleId>{AC5AFB1F-BE86-4A07-8B2B-B089CE4F0724}</a:tableStyleId>
              </a:tblPr>
              <a:tblGrid>
                <a:gridCol w="569475">
                  <a:extLst>
                    <a:ext uri="{9D8B030D-6E8A-4147-A177-3AD203B41FA5}">
                      <a16:colId xmlns:a16="http://schemas.microsoft.com/office/drawing/2014/main" val="20000"/>
                    </a:ext>
                  </a:extLst>
                </a:gridCol>
                <a:gridCol w="569475">
                  <a:extLst>
                    <a:ext uri="{9D8B030D-6E8A-4147-A177-3AD203B41FA5}">
                      <a16:colId xmlns:a16="http://schemas.microsoft.com/office/drawing/2014/main" val="20001"/>
                    </a:ext>
                  </a:extLst>
                </a:gridCol>
                <a:gridCol w="569475">
                  <a:extLst>
                    <a:ext uri="{9D8B030D-6E8A-4147-A177-3AD203B41FA5}">
                      <a16:colId xmlns:a16="http://schemas.microsoft.com/office/drawing/2014/main" val="20002"/>
                    </a:ext>
                  </a:extLst>
                </a:gridCol>
                <a:gridCol w="569475">
                  <a:extLst>
                    <a:ext uri="{9D8B030D-6E8A-4147-A177-3AD203B41FA5}">
                      <a16:colId xmlns:a16="http://schemas.microsoft.com/office/drawing/2014/main" val="20003"/>
                    </a:ext>
                  </a:extLst>
                </a:gridCol>
                <a:gridCol w="569475">
                  <a:extLst>
                    <a:ext uri="{9D8B030D-6E8A-4147-A177-3AD203B41FA5}">
                      <a16:colId xmlns:a16="http://schemas.microsoft.com/office/drawing/2014/main" val="20004"/>
                    </a:ext>
                  </a:extLst>
                </a:gridCol>
                <a:gridCol w="569475">
                  <a:extLst>
                    <a:ext uri="{9D8B030D-6E8A-4147-A177-3AD203B41FA5}">
                      <a16:colId xmlns:a16="http://schemas.microsoft.com/office/drawing/2014/main" val="20005"/>
                    </a:ext>
                  </a:extLst>
                </a:gridCol>
                <a:gridCol w="569475">
                  <a:extLst>
                    <a:ext uri="{9D8B030D-6E8A-4147-A177-3AD203B41FA5}">
                      <a16:colId xmlns:a16="http://schemas.microsoft.com/office/drawing/2014/main" val="20006"/>
                    </a:ext>
                  </a:extLst>
                </a:gridCol>
              </a:tblGrid>
              <a:tr h="158400">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#3a5ea8</a:t>
                      </a:r>
                      <a:endParaRPr sz="900" u="none" strike="noStrike" cap="none"/>
                    </a:p>
                  </a:txBody>
                  <a:tcPr marL="21425" marR="21425" marT="14300" marB="14300" anchor="ctr">
                    <a:lnL w="9525" cap="flat" cmpd="sng">
                      <a:solidFill>
                        <a:srgbClr val="9E9E9E">
                          <a:alpha val="0"/>
                        </a:srgb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#000078</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#b0006e</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3"/>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#f172a1</a:t>
                      </a:r>
                      <a:endParaRPr sz="900" u="none" strike="noStrike" cap="none"/>
                    </a:p>
                  </a:txBody>
                  <a:tcPr marL="21425" marR="21425" marT="14300" marB="14300" anchor="ctr">
                    <a:lnL w="9525" cap="flat" cmpd="sng">
                      <a:solidFill>
                        <a:schemeClr val="accent3">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#f7bb42</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accent5"/>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#ad8127</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marR="0" lvl="0" indent="0" algn="ctr" rtl="0">
                        <a:lnSpc>
                          <a:spcPct val="115000"/>
                        </a:lnSpc>
                        <a:spcBef>
                          <a:spcPts val="0"/>
                        </a:spcBef>
                        <a:spcAft>
                          <a:spcPts val="0"/>
                        </a:spcAft>
                        <a:buClr>
                          <a:srgbClr val="000000"/>
                        </a:buClr>
                        <a:buSzPts val="900"/>
                        <a:buFont typeface="Arial"/>
                        <a:buNone/>
                      </a:pPr>
                      <a:r>
                        <a:rPr lang="en" sz="900" u="none" strike="noStrike" cap="none"/>
                        <a:t>#08521c</a:t>
                      </a:r>
                      <a:endParaRPr sz="900" u="none" strike="noStrike" cap="none"/>
                    </a:p>
                  </a:txBody>
                  <a:tcPr marL="21425" marR="21425" marT="14300" marB="14300" anchor="ctr">
                    <a:lnL w="9525" cap="flat" cmpd="sng">
                      <a:solidFill>
                        <a:schemeClr val="accent5">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bl>
          </a:graphicData>
        </a:graphic>
      </p:graphicFrame>
      <p:sp>
        <p:nvSpPr>
          <p:cNvPr id="70" name="Google Shape;70;p20"/>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E3610235-282C-53E5-BC95-3AB307B9B3A6}"/>
              </a:ext>
            </a:extLst>
          </p:cNvPr>
          <p:cNvPicPr preferRelativeResize="0"/>
          <p:nvPr userDrawn="1"/>
        </p:nvPicPr>
        <p:blipFill rotWithShape="1">
          <a:blip r:embed="rId4">
            <a:alphaModFix/>
          </a:blip>
          <a:srcRect/>
          <a:stretch/>
        </p:blipFill>
        <p:spPr>
          <a:xfrm>
            <a:off x="8831134" y="68570"/>
            <a:ext cx="242913" cy="2306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lor">
  <p:cSld name="TITLE_ONLY_1">
    <p:spTree>
      <p:nvGrpSpPr>
        <p:cNvPr id="1" name="Shape 74"/>
        <p:cNvGrpSpPr/>
        <p:nvPr/>
      </p:nvGrpSpPr>
      <p:grpSpPr>
        <a:xfrm>
          <a:off x="0" y="0"/>
          <a:ext cx="0" cy="0"/>
          <a:chOff x="0" y="0"/>
          <a:chExt cx="0" cy="0"/>
        </a:xfrm>
      </p:grpSpPr>
      <p:sp>
        <p:nvSpPr>
          <p:cNvPr id="75" name="Google Shape;75;p21"/>
          <p:cNvSpPr txBox="1"/>
          <p:nvPr/>
        </p:nvSpPr>
        <p:spPr>
          <a:xfrm>
            <a:off x="454764" y="59400"/>
            <a:ext cx="4479900" cy="5361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3"/>
              </a:buClr>
              <a:buSzPts val="2300"/>
              <a:buFont typeface="Arial"/>
              <a:buNone/>
            </a:pPr>
            <a:r>
              <a:rPr lang="en" sz="2300" b="0" i="0" u="none" strike="noStrike" cap="none">
                <a:solidFill>
                  <a:schemeClr val="accent3"/>
                </a:solidFill>
                <a:latin typeface="Arial"/>
                <a:ea typeface="Arial"/>
                <a:cs typeface="Arial"/>
                <a:sym typeface="Arial"/>
              </a:rPr>
              <a:t>Color</a:t>
            </a:r>
            <a:endParaRPr sz="2300" b="0" i="0" u="none" strike="noStrike" cap="none">
              <a:solidFill>
                <a:schemeClr val="accent3"/>
              </a:solidFill>
              <a:latin typeface="Arial"/>
              <a:ea typeface="Arial"/>
              <a:cs typeface="Arial"/>
              <a:sym typeface="Arial"/>
            </a:endParaRPr>
          </a:p>
        </p:txBody>
      </p:sp>
      <p:sp>
        <p:nvSpPr>
          <p:cNvPr id="76" name="Google Shape;76;p21"/>
          <p:cNvSpPr txBox="1"/>
          <p:nvPr/>
        </p:nvSpPr>
        <p:spPr>
          <a:xfrm>
            <a:off x="449419" y="527550"/>
            <a:ext cx="8061600" cy="3936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Bộ màu chuẩn sử dụng cho các shape và chart </a:t>
            </a:r>
            <a:endParaRPr sz="1400" b="1" i="0" u="none" strike="noStrike" cap="none">
              <a:solidFill>
                <a:schemeClr val="accent2"/>
              </a:solidFill>
              <a:latin typeface="Arial"/>
              <a:ea typeface="Arial"/>
              <a:cs typeface="Arial"/>
              <a:sym typeface="Arial"/>
            </a:endParaRPr>
          </a:p>
        </p:txBody>
      </p:sp>
      <p:sp>
        <p:nvSpPr>
          <p:cNvPr id="77" name="Google Shape;77;p21"/>
          <p:cNvSpPr txBox="1"/>
          <p:nvPr/>
        </p:nvSpPr>
        <p:spPr>
          <a:xfrm>
            <a:off x="454764" y="1003819"/>
            <a:ext cx="8343300" cy="14766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Hướng dẫn sử dụng:</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Main color: </a:t>
            </a:r>
            <a:r>
              <a:rPr lang="en" sz="1100" b="0" i="0" u="none" strike="noStrike" cap="none" dirty="0">
                <a:solidFill>
                  <a:srgbClr val="000000"/>
                </a:solidFill>
                <a:latin typeface="Arial"/>
                <a:ea typeface="Arial"/>
                <a:cs typeface="Arial"/>
                <a:sym typeface="Arial"/>
              </a:rPr>
              <a:t>  </a:t>
            </a:r>
            <a:r>
              <a:rPr lang="en" sz="1100" b="0" i="0" u="none" strike="noStrike" cap="none" dirty="0">
                <a:solidFill>
                  <a:schemeClr val="accent3"/>
                </a:solidFill>
                <a:latin typeface="Arial"/>
                <a:ea typeface="Arial"/>
                <a:cs typeface="Arial"/>
                <a:sym typeface="Arial"/>
              </a:rPr>
              <a:t>Pink (Code: #b0006e)</a:t>
            </a:r>
            <a:endParaRPr sz="1100" b="0" i="0" u="none" strike="noStrike" cap="none" dirty="0">
              <a:solidFill>
                <a:schemeClr val="accent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Title, tên Chart, Bảng, Diagram box line, chú thích, nội dung muốn nhấn mạnh...</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To compare: </a:t>
            </a:r>
            <a:r>
              <a:rPr lang="en" sz="1100" b="0" i="0" u="none" strike="noStrike" cap="none" dirty="0">
                <a:solidFill>
                  <a:srgbClr val="000000"/>
                </a:solidFill>
                <a:latin typeface="Arial"/>
                <a:ea typeface="Arial"/>
                <a:cs typeface="Arial"/>
                <a:sym typeface="Arial"/>
              </a:rPr>
              <a:t> Black (Code: #000000) &amp; </a:t>
            </a:r>
            <a:r>
              <a:rPr lang="en" sz="1100" b="0" i="0" u="none" strike="noStrike" cap="none" dirty="0">
                <a:solidFill>
                  <a:srgbClr val="434343"/>
                </a:solidFill>
                <a:latin typeface="Arial"/>
                <a:ea typeface="Arial"/>
                <a:cs typeface="Arial"/>
                <a:sym typeface="Arial"/>
              </a:rPr>
              <a:t>Grey (Code: #434343)</a:t>
            </a:r>
            <a:endParaRPr sz="1100" b="0" i="0" u="none" strike="noStrike" cap="none" dirty="0">
              <a:solidFill>
                <a:srgbClr val="434343"/>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Comment, Content</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Can be used to compare with Pink</a:t>
            </a:r>
            <a:endParaRPr sz="1100" b="0" i="0" u="none" strike="noStrike" cap="none" dirty="0">
              <a:solidFill>
                <a:srgbClr val="000000"/>
              </a:solidFill>
              <a:latin typeface="Arial"/>
              <a:ea typeface="Arial"/>
              <a:cs typeface="Arial"/>
              <a:sym typeface="Arial"/>
            </a:endParaRPr>
          </a:p>
          <a:p>
            <a:pPr marL="342900" marR="0" lvl="0" indent="-234950" algn="l" rtl="0">
              <a:lnSpc>
                <a:spcPct val="115000"/>
              </a:lnSpc>
              <a:spcBef>
                <a:spcPts val="0"/>
              </a:spcBef>
              <a:spcAft>
                <a:spcPts val="0"/>
              </a:spcAft>
              <a:buClr>
                <a:srgbClr val="000000"/>
              </a:buClr>
              <a:buSzPts val="1100"/>
              <a:buFont typeface="Arial"/>
              <a:buAutoNum type="arabicPeriod"/>
            </a:pPr>
            <a:r>
              <a:rPr lang="en" sz="1100" b="1" i="0" u="none" strike="noStrike" cap="none" dirty="0">
                <a:solidFill>
                  <a:srgbClr val="000000"/>
                </a:solidFill>
                <a:latin typeface="Arial"/>
                <a:ea typeface="Arial"/>
                <a:cs typeface="Arial"/>
                <a:sym typeface="Arial"/>
              </a:rPr>
              <a:t>Palette:</a:t>
            </a:r>
            <a:r>
              <a:rPr lang="en" sz="1100" b="0" i="0" u="none" strike="noStrike" cap="none" dirty="0">
                <a:solidFill>
                  <a:srgbClr val="000000"/>
                </a:solidFill>
                <a:latin typeface="Arial"/>
                <a:ea typeface="Arial"/>
                <a:cs typeface="Arial"/>
                <a:sym typeface="Arial"/>
              </a:rPr>
              <a:t> </a:t>
            </a:r>
            <a:endParaRPr sz="1100" b="0" i="0" u="none" strike="noStrike" cap="none" dirty="0">
              <a:solidFill>
                <a:srgbClr val="000000"/>
              </a:solidFill>
              <a:latin typeface="Arial"/>
              <a:ea typeface="Arial"/>
              <a:cs typeface="Arial"/>
              <a:sym typeface="Arial"/>
            </a:endParaRPr>
          </a:p>
          <a:p>
            <a:pPr marL="34290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Sử dụng cho Chart column, Cells in table, Diagram shape ...</a:t>
            </a:r>
            <a:endParaRPr sz="1100" b="0" i="0" u="none" strike="noStrike" cap="none" dirty="0">
              <a:solidFill>
                <a:srgbClr val="000000"/>
              </a:solidFill>
              <a:latin typeface="Arial"/>
              <a:ea typeface="Arial"/>
              <a:cs typeface="Arial"/>
              <a:sym typeface="Arial"/>
            </a:endParaRPr>
          </a:p>
        </p:txBody>
      </p:sp>
      <p:sp>
        <p:nvSpPr>
          <p:cNvPr id="78" name="Google Shape;78;p21"/>
          <p:cNvSpPr/>
          <p:nvPr/>
        </p:nvSpPr>
        <p:spPr>
          <a:xfrm>
            <a:off x="304745" y="133913"/>
            <a:ext cx="98700" cy="393600"/>
          </a:xfrm>
          <a:prstGeom prst="rect">
            <a:avLst/>
          </a:prstGeom>
          <a:solidFill>
            <a:schemeClr val="accent3"/>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79" name="Google Shape;79;p21"/>
          <p:cNvGraphicFramePr/>
          <p:nvPr/>
        </p:nvGraphicFramePr>
        <p:xfrm>
          <a:off x="778442" y="2598394"/>
          <a:ext cx="7587150" cy="2407850"/>
        </p:xfrm>
        <a:graphic>
          <a:graphicData uri="http://schemas.openxmlformats.org/drawingml/2006/table">
            <a:tbl>
              <a:tblPr>
                <a:noFill/>
                <a:tableStyleId>{AC5AFB1F-BE86-4A07-8B2B-B089CE4F0724}</a:tableStyleId>
              </a:tblPr>
              <a:tblGrid>
                <a:gridCol w="1005200">
                  <a:extLst>
                    <a:ext uri="{9D8B030D-6E8A-4147-A177-3AD203B41FA5}">
                      <a16:colId xmlns:a16="http://schemas.microsoft.com/office/drawing/2014/main" val="20000"/>
                    </a:ext>
                  </a:extLst>
                </a:gridCol>
                <a:gridCol w="1054450">
                  <a:extLst>
                    <a:ext uri="{9D8B030D-6E8A-4147-A177-3AD203B41FA5}">
                      <a16:colId xmlns:a16="http://schemas.microsoft.com/office/drawing/2014/main" val="20001"/>
                    </a:ext>
                  </a:extLst>
                </a:gridCol>
                <a:gridCol w="1121575">
                  <a:extLst>
                    <a:ext uri="{9D8B030D-6E8A-4147-A177-3AD203B41FA5}">
                      <a16:colId xmlns:a16="http://schemas.microsoft.com/office/drawing/2014/main" val="20002"/>
                    </a:ext>
                  </a:extLst>
                </a:gridCol>
                <a:gridCol w="1121575">
                  <a:extLst>
                    <a:ext uri="{9D8B030D-6E8A-4147-A177-3AD203B41FA5}">
                      <a16:colId xmlns:a16="http://schemas.microsoft.com/office/drawing/2014/main" val="20003"/>
                    </a:ext>
                  </a:extLst>
                </a:gridCol>
                <a:gridCol w="1121575">
                  <a:extLst>
                    <a:ext uri="{9D8B030D-6E8A-4147-A177-3AD203B41FA5}">
                      <a16:colId xmlns:a16="http://schemas.microsoft.com/office/drawing/2014/main" val="20004"/>
                    </a:ext>
                  </a:extLst>
                </a:gridCol>
                <a:gridCol w="1121575">
                  <a:extLst>
                    <a:ext uri="{9D8B030D-6E8A-4147-A177-3AD203B41FA5}">
                      <a16:colId xmlns:a16="http://schemas.microsoft.com/office/drawing/2014/main" val="20005"/>
                    </a:ext>
                  </a:extLst>
                </a:gridCol>
                <a:gridCol w="1041200">
                  <a:extLst>
                    <a:ext uri="{9D8B030D-6E8A-4147-A177-3AD203B41FA5}">
                      <a16:colId xmlns:a16="http://schemas.microsoft.com/office/drawing/2014/main" val="20006"/>
                    </a:ext>
                  </a:extLst>
                </a:gridCol>
              </a:tblGrid>
              <a:tr h="2971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#3a5ea8 (rgb(58,94,168))</a:t>
                      </a:r>
                      <a:endParaRPr sz="1100"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3A5EA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#000078 </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(rgb(0,0,120))</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00078"/>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#b0006e (rgb(176,0,110))</a:t>
                      </a:r>
                      <a:endParaRPr sz="1100" u="none" strike="noStrike" cap="none" dirty="0">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B0006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#f172a1 (rgb(241,114,161))</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#f7bb42 (rgb(247,187,66))</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F7BB4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#ad8127 (rgb(173,129,39))</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AD812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#08521c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(rgb(8,82,28))</a:t>
                      </a:r>
                      <a:endParaRPr sz="1100" u="none" strike="noStrike" cap="none">
                        <a:highlight>
                          <a:srgbClr val="FFFFFF"/>
                        </a:highlight>
                      </a:endParaRPr>
                    </a:p>
                  </a:txBody>
                  <a:tcPr marL="68575" marR="68575" marT="68575" marB="68575">
                    <a:lnB w="9525" cap="flat" cmpd="sng">
                      <a:solidFill>
                        <a:srgbClr val="9E9E9E"/>
                      </a:solidFill>
                      <a:prstDash val="solid"/>
                      <a:round/>
                      <a:headEnd type="none" w="sm" len="sm"/>
                      <a:tailEnd type="none" w="sm" len="sm"/>
                    </a:lnB>
                    <a:solidFill>
                      <a:srgbClr val="08521C"/>
                    </a:solidFill>
                  </a:tcPr>
                </a:tc>
                <a:extLst>
                  <a:ext uri="{0D108BD9-81ED-4DB2-BD59-A6C34878D82A}">
                    <a16:rowId xmlns:a16="http://schemas.microsoft.com/office/drawing/2014/main" val="10000"/>
                  </a:ext>
                </a:extLst>
              </a:tr>
              <a:tr h="285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#d5def0</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rgb(213,222,240)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5DEF0"/>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#b1b1ff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rgb(177,177,255)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1B1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#ffbce6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rgb(255,188,230)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BCE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#fce3ec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rgb(252,227,236)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3E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#fdf1d9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rgb(253,241,217)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DF1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#f4e8ce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rgb(244,232,206)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4E8C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#d9fbe2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rgb(217,251,226)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FBE2"/>
                    </a:solidFill>
                  </a:tcPr>
                </a:tc>
                <a:extLst>
                  <a:ext uri="{0D108BD9-81ED-4DB2-BD59-A6C34878D82A}">
                    <a16:rowId xmlns:a16="http://schemas.microsoft.com/office/drawing/2014/main" val="10002"/>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#abbde2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rgb(171,189,226)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BBDE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#6363ff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rgb(99,99,255)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6363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#ff79cd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rgb(255,121,205)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79C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#f9c7d9</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rgb(249,199,217)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9C7D9"/>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#fce4b3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rgb(252,228,179)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CE4B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#e9d09e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rgb(233,208,158)</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D09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#9ff6b7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rgb(159,246,183)</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FF6B7"/>
                    </a:solidFill>
                  </a:tcPr>
                </a:tc>
                <a:extLst>
                  <a:ext uri="{0D108BD9-81ED-4DB2-BD59-A6C34878D82A}">
                    <a16:rowId xmlns:a16="http://schemas.microsoft.com/office/drawing/2014/main" val="10003"/>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#809bd3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rgb(128,155,211)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09BD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#1515ff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rgb(21,21,255)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515F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#ff37b4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rgb(255,55,180)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37B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#f7aac7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rgb(247,170,199)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7AAC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#fad68e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rgb(250,214,142)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AD68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#deb96d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rgb(222,185,109)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EB96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#40ec6e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rgb(64,236,110)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0EC6E"/>
                    </a:solidFill>
                  </a:tcPr>
                </a:tc>
                <a:extLst>
                  <a:ext uri="{0D108BD9-81ED-4DB2-BD59-A6C34878D82A}">
                    <a16:rowId xmlns:a16="http://schemas.microsoft.com/office/drawing/2014/main" val="10004"/>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#2c467e</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rgb(44,70,126)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C467E"/>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#00004f</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rgb(0,0,79)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4F"/>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#820052</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rgb(130,0,82)</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0052"/>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#e9216b</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rgb(233,33,107)</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9216B"/>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#e19a0a</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rgb(225,154,10)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19A0A"/>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#82611d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rgb(130,97,29)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82611D"/>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#11b23d</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rgb(17,178,61)</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1B23D"/>
                    </a:solidFill>
                  </a:tcPr>
                </a:tc>
                <a:extLst>
                  <a:ext uri="{0D108BD9-81ED-4DB2-BD59-A6C34878D82A}">
                    <a16:rowId xmlns:a16="http://schemas.microsoft.com/office/drawing/2014/main" val="10005"/>
                  </a:ext>
                </a:extLst>
              </a:tr>
              <a:tr h="285750">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#1d2f54</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rgb(29,47,84)</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1D2F54"/>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#00003c</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rgb(0,0,60)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003C"/>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#580037</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rgb(88,0,55)</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80037"/>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#a11046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rgb(161,16,70)</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1104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#966606</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rgb(150,102,6)</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66606"/>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#574013</a:t>
                      </a:r>
                      <a:endParaRPr sz="700" b="1" u="none" strike="noStrike" cap="none">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a:highlight>
                            <a:srgbClr val="FFFFFF"/>
                          </a:highlight>
                        </a:rPr>
                        <a:t>rgb(87,64,19)</a:t>
                      </a:r>
                      <a:endParaRPr sz="700" b="1" u="none" strike="noStrike" cap="none">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74013"/>
                    </a:solidFill>
                  </a:tcPr>
                </a:tc>
                <a:tc>
                  <a:txBody>
                    <a:bodyPr/>
                    <a:lstStyle/>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#0c7829</a:t>
                      </a:r>
                      <a:endParaRPr sz="700" b="1" u="none" strike="noStrike" cap="none" dirty="0">
                        <a:highlight>
                          <a:srgbClr val="FFFFFF"/>
                        </a:highlight>
                      </a:endParaRPr>
                    </a:p>
                    <a:p>
                      <a:pPr marL="0" marR="0" lvl="0" indent="0" algn="ctr" rtl="0">
                        <a:lnSpc>
                          <a:spcPct val="100000"/>
                        </a:lnSpc>
                        <a:spcBef>
                          <a:spcPts val="0"/>
                        </a:spcBef>
                        <a:spcAft>
                          <a:spcPts val="0"/>
                        </a:spcAft>
                        <a:buClr>
                          <a:srgbClr val="000000"/>
                        </a:buClr>
                        <a:buSzPts val="700"/>
                        <a:buFont typeface="Arial"/>
                        <a:buNone/>
                      </a:pPr>
                      <a:r>
                        <a:rPr lang="en" sz="700" b="1" u="none" strike="noStrike" cap="none" dirty="0">
                          <a:highlight>
                            <a:srgbClr val="FFFFFF"/>
                          </a:highlight>
                        </a:rPr>
                        <a:t>rgb(12,120,41)</a:t>
                      </a:r>
                      <a:endParaRPr sz="700" b="1" u="none" strike="noStrike" cap="none" dirty="0">
                        <a:highlight>
                          <a:srgbClr val="FFFFFF"/>
                        </a:highlight>
                      </a:endParaRPr>
                    </a:p>
                  </a:txBody>
                  <a:tcPr marL="68575" marR="68575" marT="68575" marB="685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C7829"/>
                    </a:solidFill>
                  </a:tcPr>
                </a:tc>
                <a:extLst>
                  <a:ext uri="{0D108BD9-81ED-4DB2-BD59-A6C34878D82A}">
                    <a16:rowId xmlns:a16="http://schemas.microsoft.com/office/drawing/2014/main" val="10006"/>
                  </a:ext>
                </a:extLst>
              </a:tr>
            </a:tbl>
          </a:graphicData>
        </a:graphic>
      </p:graphicFrame>
      <p:sp>
        <p:nvSpPr>
          <p:cNvPr id="80" name="Google Shape;80;p21"/>
          <p:cNvSpPr/>
          <p:nvPr/>
        </p:nvSpPr>
        <p:spPr>
          <a:xfrm rot="10800000">
            <a:off x="8327400" y="-150"/>
            <a:ext cx="816600" cy="598800"/>
          </a:xfrm>
          <a:prstGeom prst="rtTriangle">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1"/>
          <p:cNvSpPr/>
          <p:nvPr/>
        </p:nvSpPr>
        <p:spPr>
          <a:xfrm rot="10800000">
            <a:off x="8247900" y="225"/>
            <a:ext cx="896100" cy="478800"/>
          </a:xfrm>
          <a:prstGeom prst="triangle">
            <a:avLst>
              <a:gd name="adj" fmla="val 48916"/>
            </a:avLst>
          </a:prstGeom>
          <a:solidFill>
            <a:srgbClr val="B0006E">
              <a:alpha val="81960"/>
            </a:srgbClr>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 name="Google Shape;95;p23">
            <a:extLst>
              <a:ext uri="{FF2B5EF4-FFF2-40B4-BE49-F238E27FC236}">
                <a16:creationId xmlns:a16="http://schemas.microsoft.com/office/drawing/2014/main" id="{86FBB5E0-FA17-A080-037D-3F39793ACF76}"/>
              </a:ext>
            </a:extLst>
          </p:cNvPr>
          <p:cNvPicPr preferRelativeResize="0"/>
          <p:nvPr userDrawn="1"/>
        </p:nvPicPr>
        <p:blipFill rotWithShape="1">
          <a:blip r:embed="rId2">
            <a:alphaModFix/>
          </a:blip>
          <a:srcRect/>
          <a:stretch/>
        </p:blipFill>
        <p:spPr>
          <a:xfrm>
            <a:off x="8831134" y="68570"/>
            <a:ext cx="242913" cy="2306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IvJIhEwIq3PbJMN4xMC5xrbPRBVkPrpV/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IvJIhEwIq3PbJMN4xMC5xrbPRBVkPrpV/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311700" y="1094359"/>
            <a:ext cx="8520600" cy="114964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MoMo Talent 2024</a:t>
            </a:r>
            <a:br>
              <a:rPr lang="en" dirty="0"/>
            </a:br>
            <a:r>
              <a:rPr lang="en" sz="2400" b="0" dirty="0"/>
              <a:t>Data Analytics Trainee</a:t>
            </a:r>
            <a:endParaRPr b="0" dirty="0"/>
          </a:p>
        </p:txBody>
      </p:sp>
      <p:sp>
        <p:nvSpPr>
          <p:cNvPr id="89" name="Google Shape;89;p1"/>
          <p:cNvSpPr txBox="1">
            <a:spLocks noGrp="1"/>
          </p:cNvSpPr>
          <p:nvPr>
            <p:ph type="title" idx="2"/>
          </p:nvPr>
        </p:nvSpPr>
        <p:spPr>
          <a:xfrm>
            <a:off x="311700" y="2244000"/>
            <a:ext cx="8520600" cy="74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dirty="0"/>
              <a:t>Case Study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0" lvl="0" indent="0">
              <a:buNone/>
            </a:pPr>
            <a:r>
              <a:rPr lang="en-US" dirty="0"/>
              <a:t>Do you have any advice for the Marketing department in designing promotion campaigns to increase </a:t>
            </a:r>
            <a:r>
              <a:rPr lang="en-US" dirty="0" err="1"/>
              <a:t>Topup's</a:t>
            </a:r>
            <a:r>
              <a:rPr lang="en-US" dirty="0"/>
              <a:t> monthly performance?</a:t>
            </a:r>
          </a:p>
          <a:p>
            <a:pPr marL="158750" indent="0">
              <a:buNone/>
            </a:pPr>
            <a:r>
              <a:rPr lang="vi-VN" b="1" dirty="0"/>
              <a:t>Advice:</a:t>
            </a:r>
            <a:endParaRPr lang="vi-VN" dirty="0"/>
          </a:p>
          <a:p>
            <a:r>
              <a:rPr lang="vi-VN" b="1" dirty="0"/>
              <a:t>Targeted Promotions for Young Adults:</a:t>
            </a:r>
            <a:endParaRPr lang="vi-VN" dirty="0"/>
          </a:p>
          <a:p>
            <a:pPr lvl="1"/>
            <a:r>
              <a:rPr lang="vi-VN" dirty="0"/>
              <a:t>Tập trung vào nhóm người dùng trẻ (23-27 tuổi) với các chiến dịch khuyến mãi hấp dẫn như hoàn tiền cao hơn, quà tặng khi nạp tiền, hoặc giảm giá đặc biệt cho các dịch vụ hợp tác.</a:t>
            </a:r>
          </a:p>
          <a:p>
            <a:r>
              <a:rPr lang="vi-VN" b="1" dirty="0"/>
              <a:t>Gender-Specific Campaigns:</a:t>
            </a:r>
            <a:endParaRPr lang="vi-VN" dirty="0"/>
          </a:p>
          <a:p>
            <a:pPr lvl="1"/>
            <a:r>
              <a:rPr lang="vi-VN" dirty="0"/>
              <a:t>Thiết kế các chương trình khuyến mãi phù hợp với nam giới, bởi vì tỷ lệ nam giới sử dụng dịch vụ cao hơn. Ví dụ, khuyến mãi liên quan đến thể thao, công nghệ hoặc các sản phẩm tiêu dùng phổ biến với nam giới.</a:t>
            </a:r>
          </a:p>
          <a:p>
            <a:r>
              <a:rPr lang="vi-VN" b="1" dirty="0"/>
              <a:t>Location-Based Incentives:</a:t>
            </a:r>
            <a:endParaRPr lang="vi-VN" dirty="0"/>
          </a:p>
          <a:p>
            <a:pPr lvl="1"/>
            <a:r>
              <a:rPr lang="vi-VN" dirty="0"/>
              <a:t>Cung cấp các ưu đãi đặc biệt cho người dùng ở các vùng khác (ngoài HCMC và HN) để kích thích họ nạp tiền nhiều hơn.</a:t>
            </a:r>
          </a:p>
          <a:p>
            <a:r>
              <a:rPr lang="vi-VN" b="1" dirty="0"/>
              <a:t>Referral and Loyalty Programs:</a:t>
            </a:r>
            <a:endParaRPr lang="vi-VN" dirty="0"/>
          </a:p>
          <a:p>
            <a:pPr lvl="1"/>
            <a:r>
              <a:rPr lang="vi-VN" dirty="0"/>
              <a:t>Tạo các chương trình giới thiệu bạn bè và khách hàng thân thiết để khuyến khích người dùng hiện tại giới thiệu bạn bè và nạp tiền thường xuyên.</a:t>
            </a:r>
          </a:p>
          <a:p>
            <a:pPr marL="0" lvl="0" indent="0">
              <a:buNone/>
            </a:pPr>
            <a:endParaRPr dirty="0"/>
          </a:p>
        </p:txBody>
      </p:sp>
      <p:sp>
        <p:nvSpPr>
          <p:cNvPr id="145" name="Google Shape;145;p8"/>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46" name="Google Shape;146;p8"/>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47" name="Google Shape;147;p8"/>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Q7</a:t>
            </a:r>
            <a:endParaRPr/>
          </a:p>
        </p:txBody>
      </p:sp>
      <p:sp>
        <p:nvSpPr>
          <p:cNvPr id="148" name="Google Shape;148;p8"/>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1 slide]</a:t>
            </a:r>
            <a:endParaRPr/>
          </a:p>
        </p:txBody>
      </p:sp>
      <p:sp>
        <p:nvSpPr>
          <p:cNvPr id="149" name="Google Shape;1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r>
              <a:rPr lang="vi-VN" sz="1000" b="1" dirty="0"/>
              <a:t>Do you agree with this option?</a:t>
            </a:r>
          </a:p>
          <a:p>
            <a:pPr marL="158750" indent="0">
              <a:buNone/>
            </a:pPr>
            <a:r>
              <a:rPr lang="vi-VN" sz="1000" b="1" dirty="0"/>
              <a:t>Yes, I agree with this option, and here are the reasons why:</a:t>
            </a:r>
            <a:endParaRPr lang="vi-VN" sz="1000" dirty="0"/>
          </a:p>
          <a:p>
            <a:r>
              <a:rPr lang="vi-VN" sz="1000" b="1" dirty="0"/>
              <a:t>Enhancing User Engagement and Loyalty:</a:t>
            </a:r>
            <a:endParaRPr lang="vi-VN" sz="1000" dirty="0"/>
          </a:p>
          <a:p>
            <a:pPr lvl="1"/>
            <a:r>
              <a:rPr lang="vi-VN" sz="1000" dirty="0"/>
              <a:t>Tăng tỷ lệ hoàn tiền sẽ tạo động lực mạnh mẽ cho người dùng hiện tại sử dụng dịch vụ thường xuyên hơn và có thể giới thiệu dịch vụ cho bạn bè và người thân. Điều này có thể cải thiện mức độ trung thành và tăng tần suất sử dụng dịch vụ của MoMo.</a:t>
            </a:r>
          </a:p>
          <a:p>
            <a:r>
              <a:rPr lang="vi-VN" sz="1000" b="1" dirty="0"/>
              <a:t>Competitive Advantage:</a:t>
            </a:r>
            <a:endParaRPr lang="vi-VN" sz="1000" dirty="0"/>
          </a:p>
          <a:p>
            <a:pPr lvl="1"/>
            <a:r>
              <a:rPr lang="vi-VN" sz="1000" dirty="0"/>
              <a:t>Trong bối cảnh cạnh tranh khốc liệt từ các ví điện tử khác, việc cung cấp hoàn tiền cao hơn có thể là một cách hiệu quả để MoMo tạo sự khác biệt và thu hút người dùng từ đối thủ. Việc này không chỉ giúp giữ chân khách hàng hiện tại mà còn thu hút khách hàng mới.</a:t>
            </a:r>
          </a:p>
          <a:p>
            <a:r>
              <a:rPr lang="vi-VN" sz="1000" b="1" dirty="0"/>
              <a:t>Long-Term Strategic Benefits:</a:t>
            </a:r>
            <a:endParaRPr lang="vi-VN" sz="1000" dirty="0"/>
          </a:p>
          <a:p>
            <a:pPr lvl="1"/>
            <a:r>
              <a:rPr lang="vi-VN" sz="1000" dirty="0"/>
              <a:t>Dù có thể gặp phải mất mát doanh thu trong ngắn hạn, nhưng việc tăng tỷ lệ hoàn tiền có thể mang lại lợi ích dài hạn. Với lượng người dùng tăng và số lượng giao dịch lớn hơn, doanh thu của MoMo có thể phục hồi và thậm chí vượt qua mức hiện tại.</a:t>
            </a:r>
          </a:p>
          <a:p>
            <a:r>
              <a:rPr lang="vi-VN" sz="1000" b="1" dirty="0"/>
              <a:t>Customer-Centric Approach:</a:t>
            </a:r>
            <a:endParaRPr lang="vi-VN" sz="1000" dirty="0"/>
          </a:p>
          <a:p>
            <a:pPr lvl="1"/>
            <a:r>
              <a:rPr lang="vi-VN" sz="1000" dirty="0"/>
              <a:t>Chiến lược này thể hiện cam kết của MoMo trong việc đem lại giá trị tốt nhất cho người dùng. Điều này có thể nâng cao hình ảnh thương hiệu và giúp MoMo xây dựng một cơ sở khách hàng trung thành.</a:t>
            </a:r>
          </a:p>
          <a:p>
            <a:r>
              <a:rPr lang="vi-VN" sz="1000" b="1" dirty="0"/>
              <a:t>Data-Driven Decision:</a:t>
            </a:r>
            <a:endParaRPr lang="vi-VN" sz="1000" dirty="0"/>
          </a:p>
          <a:p>
            <a:pPr lvl="1"/>
            <a:r>
              <a:rPr lang="vi-VN" sz="1000" dirty="0"/>
              <a:t>Dựa trên dữ liệu hiện tại, nhóm tuổi 23-27 và 28-32 chiếm tỷ lệ lớn trong số người dùng và có xu hướng chi tiêu nhiều. Việc tăng tỷ lệ hoàn tiền có thể đặc biệt hiệu quả đối với nhóm người dùng này, tối ưu hóa chiến lược dựa trên phân tích dữ liệu thực tế.</a:t>
            </a:r>
          </a:p>
          <a:p>
            <a:pPr marL="0" lvl="0" indent="0" algn="l" rtl="0">
              <a:lnSpc>
                <a:spcPct val="115000"/>
              </a:lnSpc>
              <a:spcBef>
                <a:spcPts val="0"/>
              </a:spcBef>
              <a:spcAft>
                <a:spcPts val="0"/>
              </a:spcAft>
              <a:buSzPts val="1100"/>
              <a:buNone/>
            </a:pPr>
            <a:endParaRPr sz="1000" dirty="0"/>
          </a:p>
        </p:txBody>
      </p:sp>
      <p:sp>
        <p:nvSpPr>
          <p:cNvPr id="155" name="Google Shape;155;p9"/>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56" name="Google Shape;156;p9"/>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57" name="Google Shape;157;p9"/>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Q8</a:t>
            </a:r>
            <a:endParaRPr/>
          </a:p>
        </p:txBody>
      </p:sp>
      <p:sp>
        <p:nvSpPr>
          <p:cNvPr id="158" name="Google Shape;158;p9"/>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2 slides]</a:t>
            </a:r>
            <a:endParaRPr/>
          </a:p>
        </p:txBody>
      </p:sp>
      <p:sp>
        <p:nvSpPr>
          <p:cNvPr id="159" name="Google Shape;159;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11</a:t>
            </a:fld>
            <a:endParaRPr/>
          </a:p>
        </p:txBody>
      </p:sp>
    </p:spTree>
    <p:extLst>
      <p:ext uri="{BB962C8B-B14F-4D97-AF65-F5344CB8AC3E}">
        <p14:creationId xmlns:p14="http://schemas.microsoft.com/office/powerpoint/2010/main" val="259145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0" lvl="0" indent="0">
              <a:buNone/>
            </a:pPr>
            <a:r>
              <a:rPr lang="en-US" dirty="0"/>
              <a:t>What other </a:t>
            </a:r>
            <a:r>
              <a:rPr lang="en-US" dirty="0" err="1"/>
              <a:t>Topup</a:t>
            </a:r>
            <a:r>
              <a:rPr lang="en-US" dirty="0"/>
              <a:t> development strategy ideas do you have for </a:t>
            </a:r>
            <a:r>
              <a:rPr lang="en-US" dirty="0" err="1"/>
              <a:t>MoMo</a:t>
            </a:r>
            <a:r>
              <a:rPr lang="en-US" dirty="0"/>
              <a:t>?</a:t>
            </a:r>
          </a:p>
          <a:p>
            <a:pPr marL="158750" indent="0">
              <a:buNone/>
            </a:pPr>
            <a:r>
              <a:rPr lang="vi-VN" b="1" dirty="0"/>
              <a:t>Strategy Ideas:</a:t>
            </a:r>
            <a:endParaRPr lang="vi-VN" dirty="0"/>
          </a:p>
          <a:p>
            <a:r>
              <a:rPr lang="vi-VN" b="1" dirty="0"/>
              <a:t>Partnerships with Merchants:</a:t>
            </a:r>
            <a:endParaRPr lang="vi-VN" dirty="0"/>
          </a:p>
          <a:p>
            <a:pPr lvl="1"/>
            <a:r>
              <a:rPr lang="vi-VN" dirty="0"/>
              <a:t>Hợp tác với các nhà bán lẻ và dịch vụ để cung cấp các chương trình ưu đãi độc quyền khi nạp tiền qua MoMo. Ví dụ: giảm giá khi mua sắm tại các cửa hàng đối tác, hoặc ưu đãi đặc biệt khi sử dụng dịch vụ ăn uống, giải trí.</a:t>
            </a:r>
          </a:p>
          <a:p>
            <a:r>
              <a:rPr lang="vi-VN" b="1" dirty="0"/>
              <a:t>Subscription Models:</a:t>
            </a:r>
            <a:endParaRPr lang="vi-VN" dirty="0"/>
          </a:p>
          <a:p>
            <a:pPr lvl="1"/>
            <a:r>
              <a:rPr lang="vi-VN" dirty="0"/>
              <a:t>Cung cấp các gói dịch vụ nạp tiền định kỳ với các lợi ích như hoàn tiền cao hơn, dịch vụ ưu tiên, hoặc tặng điểm thưởng khi đăng ký gói.</a:t>
            </a:r>
          </a:p>
          <a:p>
            <a:r>
              <a:rPr lang="vi-VN" b="1" dirty="0"/>
              <a:t>Educational Campaigns:</a:t>
            </a:r>
            <a:endParaRPr lang="vi-VN" dirty="0"/>
          </a:p>
          <a:p>
            <a:pPr lvl="1"/>
            <a:r>
              <a:rPr lang="vi-VN" dirty="0"/>
              <a:t>Tăng cường các chiến dịch giáo dục về lợi ích của việc sử dụng ví điện tử, đặc biệt nhắm đến người dùng chưa quen với công nghệ. Tổ chức các buổi hội thảo trực tuyến hoặc offline để giới thiệu và hướng dẫn sử dụng MoMo.</a:t>
            </a:r>
          </a:p>
          <a:p>
            <a:r>
              <a:rPr lang="vi-VN" b="1" dirty="0"/>
              <a:t>Gamification:</a:t>
            </a:r>
            <a:endParaRPr lang="vi-VN" dirty="0"/>
          </a:p>
          <a:p>
            <a:pPr lvl="1"/>
            <a:r>
              <a:rPr lang="vi-VN" dirty="0"/>
              <a:t>Áp dụng yếu tố game hóa vào ứng dụng để tăng sự tương tác của người dùng. Ví dụ: các thử thách hàng ngày/tuần với phần thưởng khi hoàn thành, hoặc chương trình tích điểm đổi quà.</a:t>
            </a:r>
          </a:p>
        </p:txBody>
      </p:sp>
      <p:sp>
        <p:nvSpPr>
          <p:cNvPr id="165" name="Google Shape;165;p10"/>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66" name="Google Shape;166;p10"/>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67" name="Google Shape;167;p10"/>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Q9</a:t>
            </a:r>
            <a:endParaRPr/>
          </a:p>
        </p:txBody>
      </p:sp>
      <p:sp>
        <p:nvSpPr>
          <p:cNvPr id="168" name="Google Shape;168;p10"/>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1 slide]</a:t>
            </a:r>
            <a:endParaRPr/>
          </a:p>
        </p:txBody>
      </p:sp>
      <p:sp>
        <p:nvSpPr>
          <p:cNvPr id="169" name="Google Shape;169;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dirty="0"/>
              <a:t>Part A: Data Processing</a:t>
            </a:r>
            <a:endParaRPr dirty="0"/>
          </a:p>
        </p:txBody>
      </p:sp>
      <p:sp>
        <p:nvSpPr>
          <p:cNvPr id="96" name="Google Shape;96;p2"/>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dirty="0"/>
              <a:t>(10 points)</a:t>
            </a:r>
            <a:endParaRPr dirty="0"/>
          </a:p>
        </p:txBody>
      </p:sp>
      <p:sp>
        <p:nvSpPr>
          <p:cNvPr id="97" name="Google Shape;97;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2</a:t>
            </a:fld>
            <a:endParaRPr/>
          </a:p>
        </p:txBody>
      </p:sp>
      <p:sp>
        <p:nvSpPr>
          <p:cNvPr id="3" name="TextBox 2"/>
          <p:cNvSpPr txBox="1"/>
          <p:nvPr/>
        </p:nvSpPr>
        <p:spPr>
          <a:xfrm flipH="1">
            <a:off x="4312919" y="2926080"/>
            <a:ext cx="3307081" cy="1169551"/>
          </a:xfrm>
          <a:prstGeom prst="rect">
            <a:avLst/>
          </a:prstGeom>
          <a:noFill/>
        </p:spPr>
        <p:txBody>
          <a:bodyPr wrap="square" rtlCol="0">
            <a:spAutoFit/>
          </a:bodyPr>
          <a:lstStyle/>
          <a:p>
            <a:r>
              <a:rPr lang="en-US" dirty="0"/>
              <a:t>- </a:t>
            </a:r>
            <a:r>
              <a:rPr lang="en-US" dirty="0" err="1"/>
              <a:t>Thực</a:t>
            </a:r>
            <a:r>
              <a:rPr lang="en-US" dirty="0"/>
              <a:t> </a:t>
            </a:r>
            <a:r>
              <a:rPr lang="en-US" dirty="0" err="1"/>
              <a:t>hiện</a:t>
            </a:r>
            <a:r>
              <a:rPr lang="en-US" dirty="0"/>
              <a:t> EDA </a:t>
            </a:r>
            <a:r>
              <a:rPr lang="en-US" dirty="0" err="1"/>
              <a:t>dữ</a:t>
            </a:r>
            <a:r>
              <a:rPr lang="en-US" dirty="0"/>
              <a:t> </a:t>
            </a:r>
            <a:r>
              <a:rPr lang="en-US" dirty="0" err="1"/>
              <a:t>liệu</a:t>
            </a:r>
            <a:r>
              <a:rPr lang="en-US" dirty="0"/>
              <a:t> </a:t>
            </a:r>
          </a:p>
          <a:p>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định</a:t>
            </a:r>
            <a:r>
              <a:rPr lang="en-US" dirty="0"/>
              <a:t> </a:t>
            </a:r>
            <a:r>
              <a:rPr lang="en-US" dirty="0" err="1"/>
              <a:t>dạng</a:t>
            </a:r>
            <a:r>
              <a:rPr lang="en-US" dirty="0"/>
              <a:t> </a:t>
            </a:r>
            <a:r>
              <a:rPr lang="en-US" dirty="0" err="1"/>
              <a:t>ngày</a:t>
            </a:r>
            <a:endParaRPr lang="en-US" dirty="0"/>
          </a:p>
          <a:p>
            <a:r>
              <a:rPr lang="en-US" dirty="0"/>
              <a:t>- </a:t>
            </a:r>
            <a:r>
              <a:rPr lang="en-US" dirty="0" err="1"/>
              <a:t>Cột</a:t>
            </a:r>
            <a:r>
              <a:rPr lang="en-US" dirty="0"/>
              <a:t> Location(</a:t>
            </a:r>
            <a:r>
              <a:rPr lang="en-US" dirty="0" err="1"/>
              <a:t>HoChiMinh</a:t>
            </a:r>
            <a:r>
              <a:rPr lang="en-US" dirty="0"/>
              <a:t> City </a:t>
            </a:r>
            <a:r>
              <a:rPr lang="en-US" dirty="0" err="1"/>
              <a:t>về</a:t>
            </a:r>
            <a:r>
              <a:rPr lang="en-US" dirty="0"/>
              <a:t> </a:t>
            </a:r>
            <a:r>
              <a:rPr lang="en-US" dirty="0" err="1"/>
              <a:t>HCMC</a:t>
            </a:r>
            <a:r>
              <a:rPr lang="en-US" dirty="0"/>
              <a:t>, 'Other‘ </a:t>
            </a:r>
            <a:r>
              <a:rPr lang="en-US" dirty="0" err="1"/>
              <a:t>về</a:t>
            </a:r>
            <a:r>
              <a:rPr lang="en-US" dirty="0"/>
              <a:t> 'Other Cities‘)</a:t>
            </a:r>
          </a:p>
          <a:p>
            <a:r>
              <a:rPr lang="en-US" dirty="0"/>
              <a:t>- </a:t>
            </a:r>
            <a:r>
              <a:rPr lang="en-US" dirty="0" err="1"/>
              <a:t>Cột</a:t>
            </a:r>
            <a:r>
              <a:rPr lang="en-US" dirty="0"/>
              <a:t> Gender </a:t>
            </a:r>
            <a:r>
              <a:rPr lang="en-US" dirty="0" err="1"/>
              <a:t>về</a:t>
            </a:r>
            <a:r>
              <a:rPr lang="en-US" dirty="0"/>
              <a:t> female </a:t>
            </a:r>
            <a:r>
              <a:rPr lang="en-US" dirty="0" err="1"/>
              <a:t>và</a:t>
            </a:r>
            <a:r>
              <a:rPr lang="en-US" dirty="0"/>
              <a:t> male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6598561" y="4864875"/>
            <a:ext cx="22338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03" name="Google Shape;103;p3"/>
          <p:cNvSpPr txBox="1">
            <a:spLocks noGrp="1"/>
          </p:cNvSpPr>
          <p:nvPr>
            <p:ph type="title" idx="2"/>
          </p:nvPr>
        </p:nvSpPr>
        <p:spPr>
          <a:xfrm>
            <a:off x="454764" y="4864875"/>
            <a:ext cx="22338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r>
              <a:rPr lang="en-US" dirty="0" err="1"/>
              <a:t>Dạ</a:t>
            </a:r>
            <a:r>
              <a:rPr lang="en-US" dirty="0"/>
              <a:t> </a:t>
            </a:r>
            <a:r>
              <a:rPr lang="en-US" dirty="0" err="1"/>
              <a:t>em</a:t>
            </a:r>
            <a:r>
              <a:rPr lang="en-US" dirty="0"/>
              <a:t> </a:t>
            </a:r>
            <a:r>
              <a:rPr lang="en-US" dirty="0" err="1"/>
              <a:t>đã</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import data </a:t>
            </a:r>
            <a:r>
              <a:rPr lang="en-US" dirty="0" err="1"/>
              <a:t>vào</a:t>
            </a:r>
            <a:r>
              <a:rPr lang="en-US" dirty="0"/>
              <a:t> </a:t>
            </a:r>
            <a:r>
              <a:rPr lang="en-US" dirty="0" err="1"/>
              <a:t>sqlite</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sql</a:t>
            </a:r>
            <a:r>
              <a:rPr lang="en-US" dirty="0"/>
              <a:t> </a:t>
            </a:r>
            <a:r>
              <a:rPr lang="en-US" dirty="0" err="1"/>
              <a:t>để</a:t>
            </a:r>
            <a:r>
              <a:rPr lang="en-US" dirty="0"/>
              <a:t> query ạ. </a:t>
            </a:r>
            <a:r>
              <a:rPr lang="en-US" dirty="0" err="1"/>
              <a:t>Em</a:t>
            </a:r>
            <a:r>
              <a:rPr lang="en-US" dirty="0"/>
              <a:t> </a:t>
            </a:r>
            <a:r>
              <a:rPr lang="en-US" dirty="0" err="1"/>
              <a:t>gửi</a:t>
            </a:r>
            <a:r>
              <a:rPr lang="en-US" dirty="0"/>
              <a:t> </a:t>
            </a:r>
            <a:r>
              <a:rPr lang="en-US" dirty="0" err="1"/>
              <a:t>đính</a:t>
            </a:r>
            <a:r>
              <a:rPr lang="en-US" dirty="0"/>
              <a:t> </a:t>
            </a:r>
            <a:r>
              <a:rPr lang="en-US" dirty="0" err="1"/>
              <a:t>kèm</a:t>
            </a:r>
            <a:r>
              <a:rPr lang="en-US" dirty="0"/>
              <a:t> file </a:t>
            </a:r>
            <a:r>
              <a:rPr lang="en-US" dirty="0" err="1"/>
              <a:t>Jupyter</a:t>
            </a:r>
            <a:r>
              <a:rPr lang="en-US" dirty="0"/>
              <a:t> </a:t>
            </a:r>
            <a:r>
              <a:rPr lang="en-US" dirty="0" err="1"/>
              <a:t>và</a:t>
            </a:r>
            <a:r>
              <a:rPr lang="en-US" dirty="0"/>
              <a:t> HTML</a:t>
            </a:r>
            <a:endParaRPr dirty="0"/>
          </a:p>
        </p:txBody>
      </p:sp>
      <p:sp>
        <p:nvSpPr>
          <p:cNvPr id="104" name="Google Shape;104;p3"/>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A</a:t>
            </a:r>
            <a:endParaRPr/>
          </a:p>
        </p:txBody>
      </p:sp>
      <p:graphicFrame>
        <p:nvGraphicFramePr>
          <p:cNvPr id="105" name="Google Shape;105;p3"/>
          <p:cNvGraphicFramePr/>
          <p:nvPr>
            <p:extLst>
              <p:ext uri="{D42A27DB-BD31-4B8C-83A1-F6EECF244321}">
                <p14:modId xmlns:p14="http://schemas.microsoft.com/office/powerpoint/2010/main" val="2362647795"/>
              </p:ext>
            </p:extLst>
          </p:nvPr>
        </p:nvGraphicFramePr>
        <p:xfrm>
          <a:off x="519163" y="911750"/>
          <a:ext cx="8105675" cy="3277445"/>
        </p:xfrm>
        <a:graphic>
          <a:graphicData uri="http://schemas.openxmlformats.org/drawingml/2006/table">
            <a:tbl>
              <a:tblPr>
                <a:noFill/>
                <a:tableStyleId>{AC5AFB1F-BE86-4A07-8B2B-B089CE4F0724}</a:tableStyleId>
              </a:tblPr>
              <a:tblGrid>
                <a:gridCol w="3708100">
                  <a:extLst>
                    <a:ext uri="{9D8B030D-6E8A-4147-A177-3AD203B41FA5}">
                      <a16:colId xmlns:a16="http://schemas.microsoft.com/office/drawing/2014/main" val="20000"/>
                    </a:ext>
                  </a:extLst>
                </a:gridCol>
                <a:gridCol w="2169700">
                  <a:extLst>
                    <a:ext uri="{9D8B030D-6E8A-4147-A177-3AD203B41FA5}">
                      <a16:colId xmlns:a16="http://schemas.microsoft.com/office/drawing/2014/main" val="20001"/>
                    </a:ext>
                  </a:extLst>
                </a:gridCol>
                <a:gridCol w="2227875">
                  <a:extLst>
                    <a:ext uri="{9D8B030D-6E8A-4147-A177-3AD203B41FA5}">
                      <a16:colId xmlns:a16="http://schemas.microsoft.com/office/drawing/2014/main" val="20002"/>
                    </a:ext>
                  </a:extLst>
                </a:gridCol>
              </a:tblGrid>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Question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Answer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Excel file data location (sheet/cell)</a:t>
                      </a:r>
                      <a:endParaRPr sz="1400" u="none" strike="noStrike" cap="none"/>
                    </a:p>
                  </a:txBody>
                  <a:tcPr marL="91425" marR="91425" marT="91425" marB="91425"/>
                </a:tc>
                <a:extLst>
                  <a:ext uri="{0D108BD9-81ED-4DB2-BD59-A6C34878D82A}">
                    <a16:rowId xmlns:a16="http://schemas.microsoft.com/office/drawing/2014/main" val="10000"/>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 Total revenue in January 2020: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1409827.02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JupyterNotebook</a:t>
                      </a:r>
                      <a:r>
                        <a:rPr lang="en-US" sz="1400" u="none" strike="noStrike" cap="none" dirty="0"/>
                        <a:t>/cell 12</a:t>
                      </a:r>
                      <a:endParaRPr sz="1400" u="none" strike="noStrike" cap="none" dirty="0"/>
                    </a:p>
                  </a:txBody>
                  <a:tcPr marL="91425" marR="91425" marT="91425" marB="91425"/>
                </a:tc>
                <a:extLst>
                  <a:ext uri="{0D108BD9-81ED-4DB2-BD59-A6C34878D82A}">
                    <a16:rowId xmlns:a16="http://schemas.microsoft.com/office/drawing/2014/main" val="10001"/>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 Most profitable month: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2020-09</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JupyterNotebook</a:t>
                      </a:r>
                      <a:r>
                        <a:rPr lang="en-US" sz="1400" u="none" strike="noStrike" cap="none" dirty="0"/>
                        <a:t>/cell 13</a:t>
                      </a:r>
                    </a:p>
                  </a:txBody>
                  <a:tcPr marL="91425" marR="91425" marT="91425" marB="91425"/>
                </a:tc>
                <a:extLst>
                  <a:ext uri="{0D108BD9-81ED-4DB2-BD59-A6C34878D82A}">
                    <a16:rowId xmlns:a16="http://schemas.microsoft.com/office/drawing/2014/main" val="10002"/>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 Day of week (most money):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Wednesday</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JupyterNotebook</a:t>
                      </a:r>
                      <a:r>
                        <a:rPr lang="en-US" sz="1400" u="none" strike="noStrike" cap="none" dirty="0"/>
                        <a:t>/cell 14</a:t>
                      </a:r>
                    </a:p>
                  </a:txBody>
                  <a:tcPr marL="91425" marR="91425" marT="91425" marB="91425"/>
                </a:tc>
                <a:extLst>
                  <a:ext uri="{0D108BD9-81ED-4DB2-BD59-A6C34878D82A}">
                    <a16:rowId xmlns:a16="http://schemas.microsoft.com/office/drawing/2014/main" val="10003"/>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3) Day of week (least money):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Monday</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JupyterNotebook</a:t>
                      </a:r>
                      <a:r>
                        <a:rPr lang="en-US" sz="1400" u="none" strike="noStrike" cap="none" dirty="0"/>
                        <a:t>/cell 14</a:t>
                      </a:r>
                    </a:p>
                  </a:txBody>
                  <a:tcPr marL="91425" marR="91425" marT="91425" marB="91425"/>
                </a:tc>
                <a:extLst>
                  <a:ext uri="{0D108BD9-81ED-4DB2-BD59-A6C34878D82A}">
                    <a16:rowId xmlns:a16="http://schemas.microsoft.com/office/drawing/2014/main" val="10004"/>
                  </a:ext>
                </a:extLst>
              </a:tr>
              <a:tr h="53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 Total number of New users in </a:t>
                      </a:r>
                      <a:r>
                        <a:rPr lang="en"/>
                        <a:t>Dec </a:t>
                      </a:r>
                      <a:r>
                        <a:rPr lang="en" sz="1400" u="none" strike="noStrike" cap="none"/>
                        <a:t>2020: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effectLst/>
                          <a:latin typeface="Arial"/>
                          <a:ea typeface="Arial"/>
                          <a:cs typeface="Arial"/>
                          <a:sym typeface="Arial"/>
                        </a:rPr>
                        <a:t>72</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err="1"/>
                        <a:t>JupyterNotebook</a:t>
                      </a:r>
                      <a:r>
                        <a:rPr lang="en-US" sz="1400" u="none" strike="noStrike" cap="none" dirty="0"/>
                        <a:t>/cell 15</a:t>
                      </a:r>
                    </a:p>
                  </a:txBody>
                  <a:tcPr marL="91425" marR="91425" marT="91425" marB="91425"/>
                </a:tc>
                <a:extLst>
                  <a:ext uri="{0D108BD9-81ED-4DB2-BD59-A6C34878D82A}">
                    <a16:rowId xmlns:a16="http://schemas.microsoft.com/office/drawing/2014/main" val="10005"/>
                  </a:ext>
                </a:extLst>
              </a:tr>
            </a:tbl>
          </a:graphicData>
        </a:graphic>
      </p:graphicFrame>
      <p:sp>
        <p:nvSpPr>
          <p:cNvPr id="106" name="Google Shape;106;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851932" y="685069"/>
            <a:ext cx="50319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B: Data Visualization</a:t>
            </a:r>
            <a:endParaRPr/>
          </a:p>
        </p:txBody>
      </p:sp>
      <p:sp>
        <p:nvSpPr>
          <p:cNvPr id="112" name="Google Shape;112;p4"/>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13" name="Google Shape;113;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454764" y="923175"/>
            <a:ext cx="8377500" cy="3775500"/>
          </a:xfrm>
          <a:prstGeom prst="rect">
            <a:avLst/>
          </a:prstGeom>
          <a:noFill/>
          <a:ln>
            <a:noFill/>
          </a:ln>
        </p:spPr>
        <p:txBody>
          <a:bodyPr spcFirstLastPara="1" wrap="square" lIns="91425" tIns="91425" rIns="91425" bIns="91425" anchor="t" anchorCtr="0">
            <a:noAutofit/>
          </a:bodyPr>
          <a:lstStyle/>
          <a:p>
            <a:pPr marL="0" lvl="0" indent="0">
              <a:buNone/>
            </a:pPr>
            <a:r>
              <a:rPr lang="vi-VN" i="1" dirty="0">
                <a:hlinkClick r:id="rId3"/>
              </a:rPr>
              <a:t>https://drive.google.com/file/d/1IvJIhEwIq3PbJMN4xMC5xrbPRBVkPrpV/view?usp=sharing</a:t>
            </a:r>
            <a:endParaRPr lang="vi-VN" i="1" dirty="0"/>
          </a:p>
          <a:p>
            <a:pPr marL="0" lvl="0" indent="0">
              <a:buNone/>
            </a:pPr>
            <a:r>
              <a:rPr lang="vi-VN" i="1" dirty="0"/>
              <a:t>Dạ em gặp lỗi khi publish Dashboard nên em xin phép up lên drive và chia sẻ. Em xin chân thành cảm ơn anh chị</a:t>
            </a:r>
          </a:p>
          <a:p>
            <a:pPr marL="0" lvl="0" indent="0">
              <a:buNone/>
            </a:pPr>
            <a:endParaRPr i="1" dirty="0"/>
          </a:p>
        </p:txBody>
      </p:sp>
      <p:sp>
        <p:nvSpPr>
          <p:cNvPr id="119" name="Google Shape;119;p5"/>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2 slides]</a:t>
            </a:r>
            <a:endParaRPr/>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5</a:t>
            </a:fld>
            <a:endParaRPr/>
          </a:p>
        </p:txBody>
      </p:sp>
      <p:pic>
        <p:nvPicPr>
          <p:cNvPr id="4" name="Picture 3"/>
          <p:cNvPicPr>
            <a:picLocks noChangeAspect="1"/>
          </p:cNvPicPr>
          <p:nvPr/>
        </p:nvPicPr>
        <p:blipFill>
          <a:blip r:embed="rId4"/>
          <a:stretch>
            <a:fillRect/>
          </a:stretch>
        </p:blipFill>
        <p:spPr>
          <a:xfrm>
            <a:off x="454764" y="1399763"/>
            <a:ext cx="6281702" cy="3527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454764" y="923175"/>
            <a:ext cx="8377500" cy="3775500"/>
          </a:xfrm>
          <a:prstGeom prst="rect">
            <a:avLst/>
          </a:prstGeom>
          <a:noFill/>
          <a:ln>
            <a:noFill/>
          </a:ln>
        </p:spPr>
        <p:txBody>
          <a:bodyPr spcFirstLastPara="1" wrap="square" lIns="91425" tIns="91425" rIns="91425" bIns="91425" anchor="t" anchorCtr="0">
            <a:noAutofit/>
          </a:bodyPr>
          <a:lstStyle/>
          <a:p>
            <a:pPr marL="0" lvl="0" indent="0">
              <a:buNone/>
            </a:pPr>
            <a:r>
              <a:rPr lang="en-US" i="1" dirty="0">
                <a:hlinkClick r:id="rId3"/>
              </a:rPr>
              <a:t>https://</a:t>
            </a:r>
            <a:r>
              <a:rPr lang="en-US" i="1" dirty="0" err="1">
                <a:hlinkClick r:id="rId3"/>
              </a:rPr>
              <a:t>drive.google.com</a:t>
            </a:r>
            <a:r>
              <a:rPr lang="en-US" i="1" dirty="0">
                <a:hlinkClick r:id="rId3"/>
              </a:rPr>
              <a:t>/file/d/</a:t>
            </a:r>
            <a:r>
              <a:rPr lang="en-US" i="1" dirty="0" err="1">
                <a:hlinkClick r:id="rId3"/>
              </a:rPr>
              <a:t>1IvJIhEwIq3PbJMN4xMC5xrbPRBVkPrpV</a:t>
            </a:r>
            <a:r>
              <a:rPr lang="en-US" i="1" dirty="0">
                <a:hlinkClick r:id="rId3"/>
              </a:rPr>
              <a:t>/</a:t>
            </a:r>
            <a:r>
              <a:rPr lang="en-US" i="1" dirty="0" err="1">
                <a:hlinkClick r:id="rId3"/>
              </a:rPr>
              <a:t>view?usp</a:t>
            </a:r>
            <a:r>
              <a:rPr lang="en-US" i="1" dirty="0">
                <a:hlinkClick r:id="rId3"/>
              </a:rPr>
              <a:t>=sharing</a:t>
            </a:r>
            <a:endParaRPr lang="en-US" i="1" dirty="0"/>
          </a:p>
          <a:p>
            <a:pPr marL="0" lvl="0" indent="0">
              <a:buNone/>
            </a:pPr>
            <a:r>
              <a:rPr lang="en-US" i="1" dirty="0" err="1"/>
              <a:t>Dạ</a:t>
            </a:r>
            <a:r>
              <a:rPr lang="en-US" i="1" dirty="0"/>
              <a:t> </a:t>
            </a:r>
            <a:r>
              <a:rPr lang="en-US" i="1" dirty="0" err="1"/>
              <a:t>em</a:t>
            </a:r>
            <a:r>
              <a:rPr lang="en-US" i="1" dirty="0"/>
              <a:t> </a:t>
            </a:r>
            <a:r>
              <a:rPr lang="en-US" i="1" dirty="0" err="1"/>
              <a:t>gặp</a:t>
            </a:r>
            <a:r>
              <a:rPr lang="en-US" i="1" dirty="0"/>
              <a:t> </a:t>
            </a:r>
            <a:r>
              <a:rPr lang="en-US" i="1" dirty="0" err="1"/>
              <a:t>lỗi</a:t>
            </a:r>
            <a:r>
              <a:rPr lang="en-US" i="1" dirty="0"/>
              <a:t> </a:t>
            </a:r>
            <a:r>
              <a:rPr lang="en-US" i="1" dirty="0" err="1"/>
              <a:t>khi</a:t>
            </a:r>
            <a:r>
              <a:rPr lang="en-US" i="1" dirty="0"/>
              <a:t> publish Dashboard </a:t>
            </a:r>
            <a:r>
              <a:rPr lang="en-US" i="1" dirty="0" err="1"/>
              <a:t>nên</a:t>
            </a:r>
            <a:r>
              <a:rPr lang="en-US" i="1" dirty="0"/>
              <a:t> </a:t>
            </a:r>
            <a:r>
              <a:rPr lang="en-US" i="1" dirty="0" err="1"/>
              <a:t>em</a:t>
            </a:r>
            <a:r>
              <a:rPr lang="en-US" i="1" dirty="0"/>
              <a:t> </a:t>
            </a:r>
            <a:r>
              <a:rPr lang="en-US" i="1" dirty="0" err="1"/>
              <a:t>xin</a:t>
            </a:r>
            <a:r>
              <a:rPr lang="en-US" i="1" dirty="0"/>
              <a:t> </a:t>
            </a:r>
            <a:r>
              <a:rPr lang="en-US" i="1" dirty="0" err="1"/>
              <a:t>phép</a:t>
            </a:r>
            <a:r>
              <a:rPr lang="en-US" i="1" dirty="0"/>
              <a:t> up </a:t>
            </a:r>
            <a:r>
              <a:rPr lang="en-US" i="1" dirty="0" err="1"/>
              <a:t>lên</a:t>
            </a:r>
            <a:r>
              <a:rPr lang="en-US" i="1" dirty="0"/>
              <a:t> drive </a:t>
            </a:r>
            <a:r>
              <a:rPr lang="en-US" i="1" dirty="0" err="1"/>
              <a:t>và</a:t>
            </a:r>
            <a:r>
              <a:rPr lang="en-US" i="1" dirty="0"/>
              <a:t> chia </a:t>
            </a:r>
            <a:r>
              <a:rPr lang="en-US" i="1" dirty="0" err="1"/>
              <a:t>sẻ</a:t>
            </a:r>
            <a:r>
              <a:rPr lang="en-US" i="1" dirty="0"/>
              <a:t>. </a:t>
            </a:r>
            <a:r>
              <a:rPr lang="en-US" i="1" dirty="0" err="1"/>
              <a:t>Em</a:t>
            </a:r>
            <a:r>
              <a:rPr lang="en-US" i="1" dirty="0"/>
              <a:t> </a:t>
            </a:r>
            <a:r>
              <a:rPr lang="en-US" i="1" dirty="0" err="1"/>
              <a:t>xin</a:t>
            </a:r>
            <a:r>
              <a:rPr lang="en-US" i="1" dirty="0"/>
              <a:t> </a:t>
            </a:r>
            <a:r>
              <a:rPr lang="en-US" i="1" dirty="0" err="1"/>
              <a:t>chân</a:t>
            </a:r>
            <a:r>
              <a:rPr lang="en-US" i="1" dirty="0"/>
              <a:t> </a:t>
            </a:r>
            <a:r>
              <a:rPr lang="en-US" i="1" dirty="0" err="1"/>
              <a:t>thành</a:t>
            </a:r>
            <a:r>
              <a:rPr lang="en-US" i="1" dirty="0"/>
              <a:t> </a:t>
            </a:r>
            <a:r>
              <a:rPr lang="en-US" i="1" dirty="0" err="1"/>
              <a:t>cảm</a:t>
            </a:r>
            <a:r>
              <a:rPr lang="en-US" i="1" dirty="0"/>
              <a:t> </a:t>
            </a:r>
            <a:r>
              <a:rPr lang="en-US" i="1" dirty="0" err="1"/>
              <a:t>ơn</a:t>
            </a:r>
            <a:r>
              <a:rPr lang="en-US" i="1" dirty="0"/>
              <a:t> </a:t>
            </a:r>
            <a:r>
              <a:rPr lang="en-US" i="1" dirty="0" err="1"/>
              <a:t>anh</a:t>
            </a:r>
            <a:r>
              <a:rPr lang="en-US" i="1" dirty="0"/>
              <a:t> </a:t>
            </a:r>
            <a:r>
              <a:rPr lang="en-US" i="1" dirty="0" err="1"/>
              <a:t>chị</a:t>
            </a:r>
            <a:endParaRPr i="1" dirty="0"/>
          </a:p>
        </p:txBody>
      </p:sp>
      <p:sp>
        <p:nvSpPr>
          <p:cNvPr id="119" name="Google Shape;119;p5"/>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20" name="Google Shape;120;p5"/>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B: Q5: Performance Dashboard</a:t>
            </a:r>
            <a:endParaRPr/>
          </a:p>
        </p:txBody>
      </p:sp>
      <p:sp>
        <p:nvSpPr>
          <p:cNvPr id="121" name="Google Shape;121;p5"/>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2 slides]</a:t>
            </a:r>
            <a:endParaRPr/>
          </a:p>
        </p:txBody>
      </p:sp>
      <p:sp>
        <p:nvSpPr>
          <p:cNvPr id="122" name="Google Shape;122;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6</a:t>
            </a:fld>
            <a:endParaRPr/>
          </a:p>
        </p:txBody>
      </p:sp>
      <p:pic>
        <p:nvPicPr>
          <p:cNvPr id="3" name="Picture 2"/>
          <p:cNvPicPr>
            <a:picLocks noChangeAspect="1"/>
          </p:cNvPicPr>
          <p:nvPr/>
        </p:nvPicPr>
        <p:blipFill>
          <a:blip r:embed="rId4"/>
          <a:stretch>
            <a:fillRect/>
          </a:stretch>
        </p:blipFill>
        <p:spPr>
          <a:xfrm>
            <a:off x="940900" y="1458732"/>
            <a:ext cx="6490046" cy="3635605"/>
          </a:xfrm>
          <a:prstGeom prst="rect">
            <a:avLst/>
          </a:prstGeom>
        </p:spPr>
      </p:pic>
    </p:spTree>
    <p:extLst>
      <p:ext uri="{BB962C8B-B14F-4D97-AF65-F5344CB8AC3E}">
        <p14:creationId xmlns:p14="http://schemas.microsoft.com/office/powerpoint/2010/main" val="332543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612499" y="685075"/>
            <a:ext cx="5510700" cy="1173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300"/>
              <a:buNone/>
            </a:pPr>
            <a:r>
              <a:rPr lang="en"/>
              <a:t>Part C: Analysis &amp; Business Insights</a:t>
            </a:r>
            <a:endParaRPr/>
          </a:p>
        </p:txBody>
      </p:sp>
      <p:sp>
        <p:nvSpPr>
          <p:cNvPr id="128" name="Google Shape;128;p6"/>
          <p:cNvSpPr txBox="1">
            <a:spLocks noGrp="1"/>
          </p:cNvSpPr>
          <p:nvPr>
            <p:ph type="body" idx="1"/>
          </p:nvPr>
        </p:nvSpPr>
        <p:spPr>
          <a:xfrm>
            <a:off x="3457446" y="1996800"/>
            <a:ext cx="3820800" cy="213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800"/>
              </a:spcAft>
              <a:buSzPts val="1400"/>
              <a:buNone/>
            </a:pPr>
            <a:r>
              <a:rPr lang="en"/>
              <a:t>(10 points)</a:t>
            </a:r>
            <a:endParaRPr/>
          </a:p>
        </p:txBody>
      </p:sp>
      <p:sp>
        <p:nvSpPr>
          <p:cNvPr id="129" name="Google Shape;129;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58750" indent="0">
              <a:buNone/>
            </a:pPr>
            <a:r>
              <a:rPr lang="en-US" b="1" dirty="0"/>
              <a:t>Question :Based on the provided data, what observations and insights can you draw about user demographics and transaction behavior (e.g. trends, classifications)?</a:t>
            </a:r>
          </a:p>
          <a:p>
            <a:r>
              <a:rPr lang="vi-VN" b="1" dirty="0"/>
              <a:t>Observations and Insights:</a:t>
            </a:r>
            <a:endParaRPr lang="vi-VN" dirty="0"/>
          </a:p>
          <a:p>
            <a:r>
              <a:rPr lang="vi-VN" b="1" dirty="0"/>
              <a:t>User Demographics:</a:t>
            </a:r>
            <a:endParaRPr lang="vi-VN" dirty="0"/>
          </a:p>
          <a:p>
            <a:pPr lvl="1"/>
            <a:r>
              <a:rPr lang="vi-VN" b="1" dirty="0"/>
              <a:t>Age Distribution:</a:t>
            </a:r>
            <a:r>
              <a:rPr lang="vi-VN" dirty="0"/>
              <a:t> Người dùng thuộc nhóm tuổi từ 23-27 chiếm tỷ lệ cao nhất (25.48%), tiếp theo là nhóm 28-32 (20.84%). Nhóm tuổi từ 33-37 và 18-22 cũng chiếm một phần đáng kể nhưng thấp hơn. Điều này cho thấy đa số người dùng MoMo nằm trong độ tuổi lao động trẻ</a:t>
            </a:r>
            <a:r>
              <a:rPr lang="en-US" dirty="0"/>
              <a:t>, </a:t>
            </a:r>
            <a:r>
              <a:rPr lang="en-US" dirty="0" err="1"/>
              <a:t>sinh</a:t>
            </a:r>
            <a:r>
              <a:rPr lang="en-US" dirty="0"/>
              <a:t> </a:t>
            </a:r>
            <a:r>
              <a:rPr lang="en-US" dirty="0" err="1"/>
              <a:t>viên</a:t>
            </a:r>
            <a:r>
              <a:rPr lang="vi-VN" dirty="0"/>
              <a:t>.</a:t>
            </a:r>
          </a:p>
          <a:p>
            <a:pPr lvl="1"/>
            <a:r>
              <a:rPr lang="vi-VN" b="1" dirty="0"/>
              <a:t>Gender Distribution:</a:t>
            </a:r>
            <a:r>
              <a:rPr lang="vi-VN" dirty="0"/>
              <a:t> Tỷ lệ nam giới sử dụng dịch vụ cao hơn nữ giới trong tất cả các nhóm tuổi, với nhóm nam từ 23-27 chiếm tỷ lệ cao nhất (15.15%).</a:t>
            </a:r>
          </a:p>
          <a:p>
            <a:r>
              <a:rPr lang="vi-VN" b="1" dirty="0"/>
              <a:t>Transaction Behavior:</a:t>
            </a:r>
            <a:endParaRPr lang="vi-VN" dirty="0"/>
          </a:p>
          <a:p>
            <a:pPr lvl="1"/>
            <a:r>
              <a:rPr lang="vi-VN" b="1" dirty="0"/>
              <a:t>Revenue by Merchant:</a:t>
            </a:r>
            <a:r>
              <a:rPr lang="vi-VN" dirty="0"/>
              <a:t> Viettel dẫn đầu về doanh thu trung bình hàng tháng , tiếp theo là Mobifone và Vinaphone. Gmobile có doanh thu thấp nhất.</a:t>
            </a:r>
          </a:p>
          <a:p>
            <a:pPr lvl="1"/>
            <a:r>
              <a:rPr lang="vi-VN" b="1" dirty="0"/>
              <a:t>Location-Based Transaction Amount:</a:t>
            </a:r>
            <a:r>
              <a:rPr lang="vi-VN" dirty="0"/>
              <a:t> Người dùng ở các vùng khác (ngoài HCMC và HN) có xu hướng chi tiêu nhiều hơn, đặc biệt là nhóm tuổi từ 23-27. Trong khi đó, HCMC và HN có mức chi tiêu thấp hơn nhưng vẫn đáng kể.</a:t>
            </a:r>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Q6</a:t>
            </a:r>
            <a:endParaRPr/>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2 slides]</a:t>
            </a:r>
            <a:endParaRPr/>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body" idx="1"/>
          </p:nvPr>
        </p:nvSpPr>
        <p:spPr>
          <a:xfrm>
            <a:off x="454764" y="1006350"/>
            <a:ext cx="8377500" cy="3775500"/>
          </a:xfrm>
          <a:prstGeom prst="rect">
            <a:avLst/>
          </a:prstGeom>
          <a:noFill/>
          <a:ln>
            <a:noFill/>
          </a:ln>
        </p:spPr>
        <p:txBody>
          <a:bodyPr spcFirstLastPara="1" wrap="square" lIns="91425" tIns="91425" rIns="91425" bIns="91425" anchor="t" anchorCtr="0">
            <a:noAutofit/>
          </a:bodyPr>
          <a:lstStyle/>
          <a:p>
            <a:pPr marL="158750" indent="0">
              <a:buNone/>
            </a:pPr>
            <a:r>
              <a:rPr lang="en-US" b="1" dirty="0"/>
              <a:t>2</a:t>
            </a:r>
            <a:r>
              <a:rPr lang="vi-VN" b="1" dirty="0"/>
              <a:t>. Xu Hướng và Phân Loại</a:t>
            </a:r>
          </a:p>
          <a:p>
            <a:pPr marL="158750" indent="0">
              <a:buNone/>
            </a:pPr>
            <a:r>
              <a:rPr lang="en-US" b="1" dirty="0"/>
              <a:t>- </a:t>
            </a:r>
            <a:r>
              <a:rPr lang="vi-VN" b="1" dirty="0"/>
              <a:t>Người Dùng Chi Tiêu Cao:</a:t>
            </a:r>
            <a:endParaRPr lang="vi-VN" dirty="0"/>
          </a:p>
          <a:p>
            <a:r>
              <a:rPr lang="vi-VN" dirty="0"/>
              <a:t>Người dùng Vinaphone có doanh thu trung bình trên mỗi người dùng cao nhất, cho thấy một phân khúc khách hàng chi tiêu cao.</a:t>
            </a:r>
          </a:p>
          <a:p>
            <a:r>
              <a:rPr lang="vi-VN" dirty="0"/>
              <a:t>Tập trung vào các phân khúc người dùng chi tiêu cao tương tự có thể có lợi cho các nỗ lực tiếp thị mục tiêu.</a:t>
            </a:r>
          </a:p>
          <a:p>
            <a:pPr marL="158750" indent="0">
              <a:buNone/>
            </a:pPr>
            <a:r>
              <a:rPr lang="en-US" b="1" dirty="0"/>
              <a:t>- </a:t>
            </a:r>
            <a:r>
              <a:rPr lang="vi-VN" b="1" dirty="0"/>
              <a:t>Sự Ưa Chuộng của Người Trẻ Tuổi:</a:t>
            </a:r>
            <a:endParaRPr lang="vi-VN" dirty="0"/>
          </a:p>
          <a:p>
            <a:r>
              <a:rPr lang="vi-VN" dirty="0"/>
              <a:t>Sự chiếm ưu thế của người trẻ tuổi (23 đến 32) trong cả số lượng người dùng và lượng giao dịch cho thấy rằng các dịch vụ của MoMo đặc biệt phổ biến đối với nhóm tuổi này.</a:t>
            </a:r>
          </a:p>
          <a:p>
            <a:r>
              <a:rPr lang="vi-VN" dirty="0"/>
              <a:t>Điều chỉnh các chương trình khuyến mãi và dịch vụ để đáp ứng nhu cầu và sở thích của nhóm tuổi này có thể tăng cường sự hài lòng và giữ chân người dùng.</a:t>
            </a:r>
          </a:p>
          <a:p>
            <a:pPr marL="158750" indent="0">
              <a:buNone/>
            </a:pPr>
            <a:r>
              <a:rPr lang="en-US" b="1" dirty="0"/>
              <a:t>- </a:t>
            </a:r>
            <a:r>
              <a:rPr lang="vi-VN" b="1" dirty="0"/>
              <a:t>Sự Biến Đổi Địa Lý:</a:t>
            </a:r>
            <a:endParaRPr lang="vi-VN" dirty="0"/>
          </a:p>
          <a:p>
            <a:r>
              <a:rPr lang="vi-VN" dirty="0"/>
              <a:t>Sự biến đổi đáng kể về lượng giao dịch giữa các khu vực cho thấy rằng các chương trình tiếp thị và khuyến mãi địa phương hóa có thể hiệu quả.</a:t>
            </a:r>
          </a:p>
          <a:p>
            <a:r>
              <a:rPr lang="vi-VN" dirty="0"/>
              <a:t>Các chiến lược điều chỉnh theo sở thích và hành vi cụ thể của người dùng tại TP.HCM, Hà Nội và các khu vực khác có thể thúc đẩy sự tương tác cao hơn.</a:t>
            </a:r>
          </a:p>
          <a:p>
            <a:pPr marL="158750" indent="0">
              <a:buNone/>
            </a:pPr>
            <a:r>
              <a:rPr lang="en-US" b="1" dirty="0"/>
              <a:t>- </a:t>
            </a:r>
            <a:r>
              <a:rPr lang="vi-VN" b="1" dirty="0"/>
              <a:t>Sở Thích Giới Tính:</a:t>
            </a:r>
            <a:endParaRPr lang="vi-VN" dirty="0"/>
          </a:p>
          <a:p>
            <a:r>
              <a:rPr lang="vi-VN" dirty="0"/>
              <a:t>Mặc dù có sự chiếm ưu thế nhẹ của nam giới, sự hiện diện của một phần lớn người dùng nữ cho thấy rằng các chương trình khuyến mãi nên bao gồm cả hai giới.</a:t>
            </a:r>
          </a:p>
          <a:p>
            <a:r>
              <a:rPr lang="vi-VN" dirty="0"/>
              <a:t>Các chiến lược tiếp thị cụ thể theo giới tính cũng có thể được khám phá để tăng cường sự tương tác của người dùng nữ.</a:t>
            </a:r>
          </a:p>
          <a:p>
            <a:pPr marL="158750" indent="0">
              <a:buNone/>
            </a:pPr>
            <a:endParaRPr lang="vi-VN" dirty="0"/>
          </a:p>
        </p:txBody>
      </p:sp>
      <p:sp>
        <p:nvSpPr>
          <p:cNvPr id="135" name="Google Shape;135;p7"/>
          <p:cNvSpPr txBox="1">
            <a:spLocks noGrp="1"/>
          </p:cNvSpPr>
          <p:nvPr>
            <p:ph type="title"/>
          </p:nvPr>
        </p:nvSpPr>
        <p:spPr>
          <a:xfrm>
            <a:off x="6560410" y="4864875"/>
            <a:ext cx="2271900" cy="185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endParaRPr/>
          </a:p>
        </p:txBody>
      </p:sp>
      <p:sp>
        <p:nvSpPr>
          <p:cNvPr id="136" name="Google Shape;136;p7"/>
          <p:cNvSpPr txBox="1">
            <a:spLocks noGrp="1"/>
          </p:cNvSpPr>
          <p:nvPr>
            <p:ph type="title" idx="2"/>
          </p:nvPr>
        </p:nvSpPr>
        <p:spPr>
          <a:xfrm>
            <a:off x="454764" y="4864875"/>
            <a:ext cx="2271900" cy="1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00"/>
              <a:buNone/>
            </a:pPr>
            <a:endParaRPr/>
          </a:p>
        </p:txBody>
      </p:sp>
      <p:sp>
        <p:nvSpPr>
          <p:cNvPr id="137" name="Google Shape;137;p7"/>
          <p:cNvSpPr txBox="1">
            <a:spLocks noGrp="1"/>
          </p:cNvSpPr>
          <p:nvPr>
            <p:ph type="title" idx="3"/>
          </p:nvPr>
        </p:nvSpPr>
        <p:spPr>
          <a:xfrm>
            <a:off x="454764" y="133913"/>
            <a:ext cx="80013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300"/>
              <a:buNone/>
            </a:pPr>
            <a:r>
              <a:rPr lang="en"/>
              <a:t>Part C: Q6</a:t>
            </a:r>
            <a:endParaRPr/>
          </a:p>
        </p:txBody>
      </p:sp>
      <p:sp>
        <p:nvSpPr>
          <p:cNvPr id="138" name="Google Shape;138;p7"/>
          <p:cNvSpPr txBox="1">
            <a:spLocks noGrp="1"/>
          </p:cNvSpPr>
          <p:nvPr>
            <p:ph type="subTitle" idx="4"/>
          </p:nvPr>
        </p:nvSpPr>
        <p:spPr>
          <a:xfrm>
            <a:off x="454764" y="527438"/>
            <a:ext cx="8377500" cy="478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a:t>[Maximum 2 slides]</a:t>
            </a:r>
            <a:endParaRPr/>
          </a:p>
        </p:txBody>
      </p:sp>
      <p:sp>
        <p:nvSpPr>
          <p:cNvPr id="139" name="Google Shape;139;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800"/>
              <a:buNone/>
            </a:pPr>
            <a:fld id="{00000000-1234-1234-1234-123412341234}" type="slidenum">
              <a:rPr lang="en"/>
              <a:t>9</a:t>
            </a:fld>
            <a:endParaRPr/>
          </a:p>
        </p:txBody>
      </p:sp>
    </p:spTree>
    <p:extLst>
      <p:ext uri="{BB962C8B-B14F-4D97-AF65-F5344CB8AC3E}">
        <p14:creationId xmlns:p14="http://schemas.microsoft.com/office/powerpoint/2010/main" val="3691070894"/>
      </p:ext>
    </p:extLst>
  </p:cSld>
  <p:clrMapOvr>
    <a:masterClrMapping/>
  </p:clrMapOvr>
</p:sld>
</file>

<file path=ppt/theme/theme1.xml><?xml version="1.0" encoding="utf-8"?>
<a:theme xmlns:a="http://schemas.openxmlformats.org/drawingml/2006/main" name="Simple Light">
  <a:themeElements>
    <a:clrScheme name="Simple Light">
      <a:dk1>
        <a:srgbClr val="B0006D"/>
      </a:dk1>
      <a:lt1>
        <a:srgbClr val="FFFFFF"/>
      </a:lt1>
      <a:dk2>
        <a:srgbClr val="595959"/>
      </a:dk2>
      <a:lt2>
        <a:srgbClr val="08521C"/>
      </a:lt2>
      <a:accent1>
        <a:srgbClr val="3A5EA8"/>
      </a:accent1>
      <a:accent2>
        <a:srgbClr val="000078"/>
      </a:accent2>
      <a:accent3>
        <a:srgbClr val="B0006E"/>
      </a:accent3>
      <a:accent4>
        <a:srgbClr val="F172A1"/>
      </a:accent4>
      <a:accent5>
        <a:srgbClr val="F7BB42"/>
      </a:accent5>
      <a:accent6>
        <a:srgbClr val="AD812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1593</Words>
  <Application>Microsoft Office PowerPoint</Application>
  <PresentationFormat>On-screen Show (16:9)</PresentationFormat>
  <Paragraphs>114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 Black</vt:lpstr>
      <vt:lpstr>Arial</vt:lpstr>
      <vt:lpstr>Simple Light</vt:lpstr>
      <vt:lpstr>MoMo Talent 2024 Data Analytics Trainee</vt:lpstr>
      <vt:lpstr>Part A: Data Processing</vt:lpstr>
      <vt:lpstr>PowerPoint Presentation</vt:lpstr>
      <vt:lpstr>Part B: Data Visualization</vt:lpstr>
      <vt:lpstr>PowerPoint Presentation</vt:lpstr>
      <vt:lpstr>PowerPoint Presentation</vt:lpstr>
      <vt:lpstr>Part C: Analysis &amp; Business Insights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MoMo Talent 2024 Data Analytics Trainee</dc:title>
  <dc:creator>ADMIN</dc:creator>
  <cp:lastModifiedBy>Phan Thanh Tín</cp:lastModifiedBy>
  <cp:revision>17</cp:revision>
  <dcterms:modified xsi:type="dcterms:W3CDTF">2024-07-23T15:37:01Z</dcterms:modified>
</cp:coreProperties>
</file>