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0" r:id="rId6"/>
    <p:sldId id="266" r:id="rId7"/>
    <p:sldId id="270" r:id="rId8"/>
    <p:sldId id="262" r:id="rId9"/>
    <p:sldId id="271" r:id="rId10"/>
    <p:sldId id="274" r:id="rId11"/>
    <p:sldId id="269" r:id="rId12"/>
    <p:sldId id="273" r:id="rId13"/>
    <p:sldId id="275" r:id="rId14"/>
    <p:sldId id="284" r:id="rId15"/>
    <p:sldId id="283" r:id="rId16"/>
    <p:sldId id="290" r:id="rId17"/>
    <p:sldId id="29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an Nhật Bảo" initials="TPNB" lastIdx="1" clrIdx="0">
    <p:extLst>
      <p:ext uri="{19B8F6BF-5375-455C-9EA6-DF929625EA0E}">
        <p15:presenceInfo xmlns:p15="http://schemas.microsoft.com/office/powerpoint/2012/main" userId="2f36ce44e0541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A35"/>
    <a:srgbClr val="3081AC"/>
    <a:srgbClr val="000099"/>
    <a:srgbClr val="0033CC"/>
    <a:srgbClr val="0066CC"/>
    <a:srgbClr val="0066FF"/>
    <a:srgbClr val="FF6600"/>
    <a:srgbClr val="FF9933"/>
    <a:srgbClr val="FF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0:44:35.410" idx="1">
    <p:pos x="7261" y="267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CE391-7AF3-4CC6-B263-E195CDC7E17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369FC0-35E3-4E59-9ACC-48491DCFED2A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cơ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hoặc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của 2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Speech API, FPT AI.</a:t>
          </a:r>
        </a:p>
      </dgm:t>
    </dgm:pt>
    <dgm:pt modelId="{03EA390D-C1DA-4E53-A0A8-8215ABF66846}" type="parTrans" cxnId="{6A4DD846-9D1C-4600-AF13-453C1CBB47E6}">
      <dgm:prSet/>
      <dgm:spPr/>
      <dgm:t>
        <a:bodyPr/>
        <a:lstStyle/>
        <a:p>
          <a:endParaRPr lang="en-US"/>
        </a:p>
      </dgm:t>
    </dgm:pt>
    <dgm:pt modelId="{23884FB6-6CF9-4F8E-8440-75E1A382A7EF}" type="sibTrans" cxnId="{6A4DD846-9D1C-4600-AF13-453C1CBB47E6}">
      <dgm:prSet/>
      <dgm:spPr/>
      <dgm:t>
        <a:bodyPr/>
        <a:lstStyle/>
        <a:p>
          <a:endParaRPr lang="en-US"/>
        </a:p>
      </dgm:t>
    </dgm:pt>
    <dgm:pt modelId="{4264D11B-9563-41AF-BEB9-AFC7E7DC867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tắt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thuyết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nền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Microservice, CQRS, ES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C43F0CF1-E7EC-4119-86B8-E55382EC7448}" type="parTrans" cxnId="{4D6D8F2B-1296-4FD3-AF23-E7D11843B7E4}">
      <dgm:prSet/>
      <dgm:spPr/>
      <dgm:t>
        <a:bodyPr/>
        <a:lstStyle/>
        <a:p>
          <a:endParaRPr lang="en-US"/>
        </a:p>
      </dgm:t>
    </dgm:pt>
    <dgm:pt modelId="{C48BCCDE-3210-4617-AB4B-97DE2D00517A}" type="sibTrans" cxnId="{4D6D8F2B-1296-4FD3-AF23-E7D11843B7E4}">
      <dgm:prSet/>
      <dgm:spPr/>
      <dgm:t>
        <a:bodyPr/>
        <a:lstStyle/>
        <a:p>
          <a:endParaRPr lang="en-US"/>
        </a:p>
      </dgm:t>
    </dgm:pt>
    <dgm:pt modelId="{EEC9F47B-9641-43AE-BBAE-A8952C63A1C9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mô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phỏng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cách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A57A014-BB0F-428B-96AE-39A6E17AC009}" type="parTrans" cxnId="{4630C73C-1E04-436B-85DF-030685C94C40}">
      <dgm:prSet/>
      <dgm:spPr/>
      <dgm:t>
        <a:bodyPr/>
        <a:lstStyle/>
        <a:p>
          <a:endParaRPr lang="en-US"/>
        </a:p>
      </dgm:t>
    </dgm:pt>
    <dgm:pt modelId="{4AD611A8-1892-4FDA-968C-ECB20097C3E8}" type="sibTrans" cxnId="{4630C73C-1E04-436B-85DF-030685C94C40}">
      <dgm:prSet/>
      <dgm:spPr/>
      <dgm:t>
        <a:bodyPr/>
        <a:lstStyle/>
        <a:p>
          <a:endParaRPr lang="en-US"/>
        </a:p>
      </dgm:t>
    </dgm:pt>
    <dgm:pt modelId="{D6B69707-C772-466E-9818-901C3A15721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57179A56-A8A0-4A9A-B91C-A5C82ECEDC8B}" type="parTrans" cxnId="{6960E85D-7041-49F2-A216-24051B8E82BD}">
      <dgm:prSet/>
      <dgm:spPr/>
      <dgm:t>
        <a:bodyPr/>
        <a:lstStyle/>
        <a:p>
          <a:endParaRPr lang="en-US"/>
        </a:p>
      </dgm:t>
    </dgm:pt>
    <dgm:pt modelId="{0176D96D-5BFA-46FC-B23E-C3759CB812D3}" type="sibTrans" cxnId="{6960E85D-7041-49F2-A216-24051B8E82BD}">
      <dgm:prSet/>
      <dgm:spPr/>
      <dgm:t>
        <a:bodyPr/>
        <a:lstStyle/>
        <a:p>
          <a:endParaRPr lang="en-US"/>
        </a:p>
      </dgm:t>
    </dgm:pt>
    <dgm:pt modelId="{10B617C5-FB42-4C0B-B6D6-E6C3F0B5CCCA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120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luận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đúng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chuẩn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trường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yêu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cầu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cách chi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đầy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đủ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5D78F05D-1CBC-480B-961B-0903CE8CC72B}" type="parTrans" cxnId="{5ED641F7-5B94-46B0-98BC-9C48B06CD5D3}">
      <dgm:prSet/>
      <dgm:spPr/>
      <dgm:t>
        <a:bodyPr/>
        <a:lstStyle/>
        <a:p>
          <a:endParaRPr lang="en-US"/>
        </a:p>
      </dgm:t>
    </dgm:pt>
    <dgm:pt modelId="{3D691FB1-7413-47A9-99E2-8D74BF54C4DB}" type="sibTrans" cxnId="{5ED641F7-5B94-46B0-98BC-9C48B06CD5D3}">
      <dgm:prSet/>
      <dgm:spPr/>
      <dgm:t>
        <a:bodyPr/>
        <a:lstStyle/>
        <a:p>
          <a:endParaRPr lang="en-US"/>
        </a:p>
      </dgm:t>
    </dgm:pt>
    <dgm:pt modelId="{51D5BE1A-4736-42FC-B081-4A875EBFC55F}" type="pres">
      <dgm:prSet presAssocID="{507CE391-7AF3-4CC6-B263-E195CDC7E17E}" presName="vert0" presStyleCnt="0">
        <dgm:presLayoutVars>
          <dgm:dir/>
          <dgm:animOne val="branch"/>
          <dgm:animLvl val="lvl"/>
        </dgm:presLayoutVars>
      </dgm:prSet>
      <dgm:spPr/>
    </dgm:pt>
    <dgm:pt modelId="{EE0746BE-F066-400B-BD69-F2FEDC721815}" type="pres">
      <dgm:prSet presAssocID="{90369FC0-35E3-4E59-9ACC-48491DCFED2A}" presName="thickLine" presStyleLbl="alignNode1" presStyleIdx="0" presStyleCnt="5"/>
      <dgm:spPr/>
    </dgm:pt>
    <dgm:pt modelId="{FAE9F31F-2A30-44CD-8876-860B38C0F4BB}" type="pres">
      <dgm:prSet presAssocID="{90369FC0-35E3-4E59-9ACC-48491DCFED2A}" presName="horz1" presStyleCnt="0"/>
      <dgm:spPr/>
    </dgm:pt>
    <dgm:pt modelId="{1DC2A657-C60E-4628-A84D-8C59D7072895}" type="pres">
      <dgm:prSet presAssocID="{90369FC0-35E3-4E59-9ACC-48491DCFED2A}" presName="tx1" presStyleLbl="revTx" presStyleIdx="0" presStyleCnt="5"/>
      <dgm:spPr/>
    </dgm:pt>
    <dgm:pt modelId="{DF1A4612-A675-48E2-956C-ABD35388A4FB}" type="pres">
      <dgm:prSet presAssocID="{90369FC0-35E3-4E59-9ACC-48491DCFED2A}" presName="vert1" presStyleCnt="0"/>
      <dgm:spPr/>
    </dgm:pt>
    <dgm:pt modelId="{B4063705-983D-40E6-B9F7-2370E4B2402A}" type="pres">
      <dgm:prSet presAssocID="{4264D11B-9563-41AF-BEB9-AFC7E7DC8675}" presName="thickLine" presStyleLbl="alignNode1" presStyleIdx="1" presStyleCnt="5"/>
      <dgm:spPr/>
    </dgm:pt>
    <dgm:pt modelId="{29D9F87F-6730-4006-B2E2-96C4864B2FA6}" type="pres">
      <dgm:prSet presAssocID="{4264D11B-9563-41AF-BEB9-AFC7E7DC8675}" presName="horz1" presStyleCnt="0"/>
      <dgm:spPr/>
    </dgm:pt>
    <dgm:pt modelId="{21315031-A02D-4964-A657-4F4DE4F2D70C}" type="pres">
      <dgm:prSet presAssocID="{4264D11B-9563-41AF-BEB9-AFC7E7DC8675}" presName="tx1" presStyleLbl="revTx" presStyleIdx="1" presStyleCnt="5"/>
      <dgm:spPr/>
    </dgm:pt>
    <dgm:pt modelId="{713FA66A-EE7B-4AEB-A45D-C04C92B6C03A}" type="pres">
      <dgm:prSet presAssocID="{4264D11B-9563-41AF-BEB9-AFC7E7DC8675}" presName="vert1" presStyleCnt="0"/>
      <dgm:spPr/>
    </dgm:pt>
    <dgm:pt modelId="{1020BFF0-41C5-4627-824C-D9D79AD34FDB}" type="pres">
      <dgm:prSet presAssocID="{EEC9F47B-9641-43AE-BBAE-A8952C63A1C9}" presName="thickLine" presStyleLbl="alignNode1" presStyleIdx="2" presStyleCnt="5"/>
      <dgm:spPr/>
    </dgm:pt>
    <dgm:pt modelId="{8E6911D3-0089-4443-80A0-C5B2D0F6527A}" type="pres">
      <dgm:prSet presAssocID="{EEC9F47B-9641-43AE-BBAE-A8952C63A1C9}" presName="horz1" presStyleCnt="0"/>
      <dgm:spPr/>
    </dgm:pt>
    <dgm:pt modelId="{BF47E6AF-C279-49C6-B29A-64B97BD8526B}" type="pres">
      <dgm:prSet presAssocID="{EEC9F47B-9641-43AE-BBAE-A8952C63A1C9}" presName="tx1" presStyleLbl="revTx" presStyleIdx="2" presStyleCnt="5"/>
      <dgm:spPr/>
    </dgm:pt>
    <dgm:pt modelId="{900E3987-4D32-4C03-B9B0-FE096071807C}" type="pres">
      <dgm:prSet presAssocID="{EEC9F47B-9641-43AE-BBAE-A8952C63A1C9}" presName="vert1" presStyleCnt="0"/>
      <dgm:spPr/>
    </dgm:pt>
    <dgm:pt modelId="{097B9C01-BA0E-4300-9180-D440EB4DD8EE}" type="pres">
      <dgm:prSet presAssocID="{D6B69707-C772-466E-9818-901C3A15721B}" presName="thickLine" presStyleLbl="alignNode1" presStyleIdx="3" presStyleCnt="5"/>
      <dgm:spPr/>
    </dgm:pt>
    <dgm:pt modelId="{3E2AA4AB-0B2D-4643-B707-D03B4A19D163}" type="pres">
      <dgm:prSet presAssocID="{D6B69707-C772-466E-9818-901C3A15721B}" presName="horz1" presStyleCnt="0"/>
      <dgm:spPr/>
    </dgm:pt>
    <dgm:pt modelId="{03EB207A-820F-48FB-8186-D68E5DC936CA}" type="pres">
      <dgm:prSet presAssocID="{D6B69707-C772-466E-9818-901C3A15721B}" presName="tx1" presStyleLbl="revTx" presStyleIdx="3" presStyleCnt="5"/>
      <dgm:spPr/>
    </dgm:pt>
    <dgm:pt modelId="{D5FEF548-91FF-4EC2-A6BC-8F6F5AEE8DEA}" type="pres">
      <dgm:prSet presAssocID="{D6B69707-C772-466E-9818-901C3A15721B}" presName="vert1" presStyleCnt="0"/>
      <dgm:spPr/>
    </dgm:pt>
    <dgm:pt modelId="{880F407F-159C-4E0B-80F0-54088FFFBB66}" type="pres">
      <dgm:prSet presAssocID="{10B617C5-FB42-4C0B-B6D6-E6C3F0B5CCCA}" presName="thickLine" presStyleLbl="alignNode1" presStyleIdx="4" presStyleCnt="5"/>
      <dgm:spPr/>
    </dgm:pt>
    <dgm:pt modelId="{206C18E0-F290-42BC-8841-3CE19AC1124C}" type="pres">
      <dgm:prSet presAssocID="{10B617C5-FB42-4C0B-B6D6-E6C3F0B5CCCA}" presName="horz1" presStyleCnt="0"/>
      <dgm:spPr/>
    </dgm:pt>
    <dgm:pt modelId="{C00DC66F-A413-4164-9D7D-51605476829E}" type="pres">
      <dgm:prSet presAssocID="{10B617C5-FB42-4C0B-B6D6-E6C3F0B5CCCA}" presName="tx1" presStyleLbl="revTx" presStyleIdx="4" presStyleCnt="5"/>
      <dgm:spPr/>
    </dgm:pt>
    <dgm:pt modelId="{2C86DA54-53EE-4F1B-8447-ED2EE0C93A02}" type="pres">
      <dgm:prSet presAssocID="{10B617C5-FB42-4C0B-B6D6-E6C3F0B5CCCA}" presName="vert1" presStyleCnt="0"/>
      <dgm:spPr/>
    </dgm:pt>
  </dgm:ptLst>
  <dgm:cxnLst>
    <dgm:cxn modelId="{8BFCCC19-77BD-4E53-9646-B21F61F668B3}" type="presOf" srcId="{10B617C5-FB42-4C0B-B6D6-E6C3F0B5CCCA}" destId="{C00DC66F-A413-4164-9D7D-51605476829E}" srcOrd="0" destOrd="0" presId="urn:microsoft.com/office/officeart/2008/layout/LinedList"/>
    <dgm:cxn modelId="{4D6D8F2B-1296-4FD3-AF23-E7D11843B7E4}" srcId="{507CE391-7AF3-4CC6-B263-E195CDC7E17E}" destId="{4264D11B-9563-41AF-BEB9-AFC7E7DC8675}" srcOrd="1" destOrd="0" parTransId="{C43F0CF1-E7EC-4119-86B8-E55382EC7448}" sibTransId="{C48BCCDE-3210-4617-AB4B-97DE2D00517A}"/>
    <dgm:cxn modelId="{4630C73C-1E04-436B-85DF-030685C94C40}" srcId="{507CE391-7AF3-4CC6-B263-E195CDC7E17E}" destId="{EEC9F47B-9641-43AE-BBAE-A8952C63A1C9}" srcOrd="2" destOrd="0" parTransId="{1A57A014-BB0F-428B-96AE-39A6E17AC009}" sibTransId="{4AD611A8-1892-4FDA-968C-ECB20097C3E8}"/>
    <dgm:cxn modelId="{6960E85D-7041-49F2-A216-24051B8E82BD}" srcId="{507CE391-7AF3-4CC6-B263-E195CDC7E17E}" destId="{D6B69707-C772-466E-9818-901C3A15721B}" srcOrd="3" destOrd="0" parTransId="{57179A56-A8A0-4A9A-B91C-A5C82ECEDC8B}" sibTransId="{0176D96D-5BFA-46FC-B23E-C3759CB812D3}"/>
    <dgm:cxn modelId="{6A4DD846-9D1C-4600-AF13-453C1CBB47E6}" srcId="{507CE391-7AF3-4CC6-B263-E195CDC7E17E}" destId="{90369FC0-35E3-4E59-9ACC-48491DCFED2A}" srcOrd="0" destOrd="0" parTransId="{03EA390D-C1DA-4E53-A0A8-8215ABF66846}" sibTransId="{23884FB6-6CF9-4F8E-8440-75E1A382A7EF}"/>
    <dgm:cxn modelId="{CC8BD855-522B-46D6-8BE8-1925A9929536}" type="presOf" srcId="{507CE391-7AF3-4CC6-B263-E195CDC7E17E}" destId="{51D5BE1A-4736-42FC-B081-4A875EBFC55F}" srcOrd="0" destOrd="0" presId="urn:microsoft.com/office/officeart/2008/layout/LinedList"/>
    <dgm:cxn modelId="{0EC2B37E-0CC7-46B1-A51E-0EA4D75A4ED6}" type="presOf" srcId="{90369FC0-35E3-4E59-9ACC-48491DCFED2A}" destId="{1DC2A657-C60E-4628-A84D-8C59D7072895}" srcOrd="0" destOrd="0" presId="urn:microsoft.com/office/officeart/2008/layout/LinedList"/>
    <dgm:cxn modelId="{B32ED494-2515-41E9-9277-CCFE38993477}" type="presOf" srcId="{D6B69707-C772-466E-9818-901C3A15721B}" destId="{03EB207A-820F-48FB-8186-D68E5DC936CA}" srcOrd="0" destOrd="0" presId="urn:microsoft.com/office/officeart/2008/layout/LinedList"/>
    <dgm:cxn modelId="{2D3106D7-6DA5-4668-9816-244A0F5C9309}" type="presOf" srcId="{EEC9F47B-9641-43AE-BBAE-A8952C63A1C9}" destId="{BF47E6AF-C279-49C6-B29A-64B97BD8526B}" srcOrd="0" destOrd="0" presId="urn:microsoft.com/office/officeart/2008/layout/LinedList"/>
    <dgm:cxn modelId="{32DBBEED-F342-4EB9-9CD7-AB655E8CE190}" type="presOf" srcId="{4264D11B-9563-41AF-BEB9-AFC7E7DC8675}" destId="{21315031-A02D-4964-A657-4F4DE4F2D70C}" srcOrd="0" destOrd="0" presId="urn:microsoft.com/office/officeart/2008/layout/LinedList"/>
    <dgm:cxn modelId="{5ED641F7-5B94-46B0-98BC-9C48B06CD5D3}" srcId="{507CE391-7AF3-4CC6-B263-E195CDC7E17E}" destId="{10B617C5-FB42-4C0B-B6D6-E6C3F0B5CCCA}" srcOrd="4" destOrd="0" parTransId="{5D78F05D-1CBC-480B-961B-0903CE8CC72B}" sibTransId="{3D691FB1-7413-47A9-99E2-8D74BF54C4DB}"/>
    <dgm:cxn modelId="{370967A9-FE81-4216-A16F-43E6DF13F342}" type="presParOf" srcId="{51D5BE1A-4736-42FC-B081-4A875EBFC55F}" destId="{EE0746BE-F066-400B-BD69-F2FEDC721815}" srcOrd="0" destOrd="0" presId="urn:microsoft.com/office/officeart/2008/layout/LinedList"/>
    <dgm:cxn modelId="{4BAAB613-51E4-4154-A3C1-E3772B959153}" type="presParOf" srcId="{51D5BE1A-4736-42FC-B081-4A875EBFC55F}" destId="{FAE9F31F-2A30-44CD-8876-860B38C0F4BB}" srcOrd="1" destOrd="0" presId="urn:microsoft.com/office/officeart/2008/layout/LinedList"/>
    <dgm:cxn modelId="{B0974199-257F-449F-8739-5A9903164794}" type="presParOf" srcId="{FAE9F31F-2A30-44CD-8876-860B38C0F4BB}" destId="{1DC2A657-C60E-4628-A84D-8C59D7072895}" srcOrd="0" destOrd="0" presId="urn:microsoft.com/office/officeart/2008/layout/LinedList"/>
    <dgm:cxn modelId="{C6790C21-A57C-42B0-8BCA-7CE2BAA48A1D}" type="presParOf" srcId="{FAE9F31F-2A30-44CD-8876-860B38C0F4BB}" destId="{DF1A4612-A675-48E2-956C-ABD35388A4FB}" srcOrd="1" destOrd="0" presId="urn:microsoft.com/office/officeart/2008/layout/LinedList"/>
    <dgm:cxn modelId="{C871E8C5-1691-442E-97FE-0A15DB3AAED5}" type="presParOf" srcId="{51D5BE1A-4736-42FC-B081-4A875EBFC55F}" destId="{B4063705-983D-40E6-B9F7-2370E4B2402A}" srcOrd="2" destOrd="0" presId="urn:microsoft.com/office/officeart/2008/layout/LinedList"/>
    <dgm:cxn modelId="{02530708-8E9A-4EB3-A518-83FBD8905CE1}" type="presParOf" srcId="{51D5BE1A-4736-42FC-B081-4A875EBFC55F}" destId="{29D9F87F-6730-4006-B2E2-96C4864B2FA6}" srcOrd="3" destOrd="0" presId="urn:microsoft.com/office/officeart/2008/layout/LinedList"/>
    <dgm:cxn modelId="{EF5EAB99-95DA-47EA-BDB0-818AEEBF6696}" type="presParOf" srcId="{29D9F87F-6730-4006-B2E2-96C4864B2FA6}" destId="{21315031-A02D-4964-A657-4F4DE4F2D70C}" srcOrd="0" destOrd="0" presId="urn:microsoft.com/office/officeart/2008/layout/LinedList"/>
    <dgm:cxn modelId="{0E53BA78-79F1-42B7-9892-F0A6C0B9A2F9}" type="presParOf" srcId="{29D9F87F-6730-4006-B2E2-96C4864B2FA6}" destId="{713FA66A-EE7B-4AEB-A45D-C04C92B6C03A}" srcOrd="1" destOrd="0" presId="urn:microsoft.com/office/officeart/2008/layout/LinedList"/>
    <dgm:cxn modelId="{4775EFC9-5F45-464E-90DA-0F5C9932907B}" type="presParOf" srcId="{51D5BE1A-4736-42FC-B081-4A875EBFC55F}" destId="{1020BFF0-41C5-4627-824C-D9D79AD34FDB}" srcOrd="4" destOrd="0" presId="urn:microsoft.com/office/officeart/2008/layout/LinedList"/>
    <dgm:cxn modelId="{668F9B80-C164-4D5B-BA90-9F6E571F2C9A}" type="presParOf" srcId="{51D5BE1A-4736-42FC-B081-4A875EBFC55F}" destId="{8E6911D3-0089-4443-80A0-C5B2D0F6527A}" srcOrd="5" destOrd="0" presId="urn:microsoft.com/office/officeart/2008/layout/LinedList"/>
    <dgm:cxn modelId="{B07BAEA1-7AD5-4919-8B6B-BBF90A2401D9}" type="presParOf" srcId="{8E6911D3-0089-4443-80A0-C5B2D0F6527A}" destId="{BF47E6AF-C279-49C6-B29A-64B97BD8526B}" srcOrd="0" destOrd="0" presId="urn:microsoft.com/office/officeart/2008/layout/LinedList"/>
    <dgm:cxn modelId="{B4E2FA0A-E4D8-4BD0-9BFA-E8DF5FB39847}" type="presParOf" srcId="{8E6911D3-0089-4443-80A0-C5B2D0F6527A}" destId="{900E3987-4D32-4C03-B9B0-FE096071807C}" srcOrd="1" destOrd="0" presId="urn:microsoft.com/office/officeart/2008/layout/LinedList"/>
    <dgm:cxn modelId="{C70952B9-4BC0-4B74-BDF2-D3C9FEDD6493}" type="presParOf" srcId="{51D5BE1A-4736-42FC-B081-4A875EBFC55F}" destId="{097B9C01-BA0E-4300-9180-D440EB4DD8EE}" srcOrd="6" destOrd="0" presId="urn:microsoft.com/office/officeart/2008/layout/LinedList"/>
    <dgm:cxn modelId="{73FA6343-65CB-4DC8-AE7E-4BEDC347F00C}" type="presParOf" srcId="{51D5BE1A-4736-42FC-B081-4A875EBFC55F}" destId="{3E2AA4AB-0B2D-4643-B707-D03B4A19D163}" srcOrd="7" destOrd="0" presId="urn:microsoft.com/office/officeart/2008/layout/LinedList"/>
    <dgm:cxn modelId="{BC7C27B4-4BE7-49CD-8696-7E78C176563D}" type="presParOf" srcId="{3E2AA4AB-0B2D-4643-B707-D03B4A19D163}" destId="{03EB207A-820F-48FB-8186-D68E5DC936CA}" srcOrd="0" destOrd="0" presId="urn:microsoft.com/office/officeart/2008/layout/LinedList"/>
    <dgm:cxn modelId="{CF9FEFFF-4977-4C43-9C73-CCA76B33E580}" type="presParOf" srcId="{3E2AA4AB-0B2D-4643-B707-D03B4A19D163}" destId="{D5FEF548-91FF-4EC2-A6BC-8F6F5AEE8DEA}" srcOrd="1" destOrd="0" presId="urn:microsoft.com/office/officeart/2008/layout/LinedList"/>
    <dgm:cxn modelId="{46D2F273-CC2F-4B8A-8731-3F640D654985}" type="presParOf" srcId="{51D5BE1A-4736-42FC-B081-4A875EBFC55F}" destId="{880F407F-159C-4E0B-80F0-54088FFFBB66}" srcOrd="8" destOrd="0" presId="urn:microsoft.com/office/officeart/2008/layout/LinedList"/>
    <dgm:cxn modelId="{920A2D71-5E55-4C3C-BABC-75BD778CEAF9}" type="presParOf" srcId="{51D5BE1A-4736-42FC-B081-4A875EBFC55F}" destId="{206C18E0-F290-42BC-8841-3CE19AC1124C}" srcOrd="9" destOrd="0" presId="urn:microsoft.com/office/officeart/2008/layout/LinedList"/>
    <dgm:cxn modelId="{5784C413-9577-431D-B530-45013D0AC90E}" type="presParOf" srcId="{206C18E0-F290-42BC-8841-3CE19AC1124C}" destId="{C00DC66F-A413-4164-9D7D-51605476829E}" srcOrd="0" destOrd="0" presId="urn:microsoft.com/office/officeart/2008/layout/LinedList"/>
    <dgm:cxn modelId="{6D0929E7-5AAB-43D3-BD54-E85EFD27326E}" type="presParOf" srcId="{206C18E0-F290-42BC-8841-3CE19AC1124C}" destId="{2C86DA54-53EE-4F1B-8447-ED2EE0C93A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AE9F3B-EC46-45D3-AA1D-25E5CA1327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491F24-5C6F-4456-8319-A9397035BCB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D1D3D83C-15A9-4180-B466-734EDC6D19BE}" type="parTrans" cxnId="{D84B931B-A034-42E1-A521-7C285C1F3BF8}">
      <dgm:prSet/>
      <dgm:spPr/>
      <dgm:t>
        <a:bodyPr/>
        <a:lstStyle/>
        <a:p>
          <a:endParaRPr lang="en-US"/>
        </a:p>
      </dgm:t>
    </dgm:pt>
    <dgm:pt modelId="{12586F7F-F2DE-4E9A-BACF-015872267398}" type="sibTrans" cxnId="{D84B931B-A034-42E1-A521-7C285C1F3BF8}">
      <dgm:prSet/>
      <dgm:spPr/>
      <dgm:t>
        <a:bodyPr/>
        <a:lstStyle/>
        <a:p>
          <a:endParaRPr lang="en-US"/>
        </a:p>
      </dgm:t>
    </dgm:pt>
    <dgm:pt modelId="{67B6F131-91F6-4A1B-8C34-6CCB6F0F52F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EB622CCA-CB85-4201-AB3D-E28F2D5BE3C5}" type="parTrans" cxnId="{05050D3B-80F6-41FC-9AE1-82AB315FC442}">
      <dgm:prSet/>
      <dgm:spPr/>
      <dgm:t>
        <a:bodyPr/>
        <a:lstStyle/>
        <a:p>
          <a:endParaRPr lang="en-US"/>
        </a:p>
      </dgm:t>
    </dgm:pt>
    <dgm:pt modelId="{D230A000-F35B-440A-8DB8-5494634BFA3B}" type="sibTrans" cxnId="{05050D3B-80F6-41FC-9AE1-82AB315FC442}">
      <dgm:prSet/>
      <dgm:spPr/>
      <dgm:t>
        <a:bodyPr/>
        <a:lstStyle/>
        <a:p>
          <a:endParaRPr lang="en-US"/>
        </a:p>
      </dgm:t>
    </dgm:pt>
    <dgm:pt modelId="{259DFA93-92E4-47CA-87AB-0D86FB7A376A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API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7DDF6832-ACB8-4357-8D85-13F3087E68DB}" type="parTrans" cxnId="{C4EC59CA-554E-434B-84A9-D4990983359F}">
      <dgm:prSet/>
      <dgm:spPr/>
      <dgm:t>
        <a:bodyPr/>
        <a:lstStyle/>
        <a:p>
          <a:endParaRPr lang="en-US"/>
        </a:p>
      </dgm:t>
    </dgm:pt>
    <dgm:pt modelId="{0D688CF7-000A-4DDD-A4F0-9974453FBF7C}" type="sibTrans" cxnId="{C4EC59CA-554E-434B-84A9-D4990983359F}">
      <dgm:prSet/>
      <dgm:spPr/>
      <dgm:t>
        <a:bodyPr/>
        <a:lstStyle/>
        <a:p>
          <a:endParaRPr lang="en-US"/>
        </a:p>
      </dgm:t>
    </dgm:pt>
    <dgm:pt modelId="{3E8A87EF-3068-4E6B-916D-D4E905406E2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44FADC97-8B0B-4CE2-8BA4-082762E519F1}" type="parTrans" cxnId="{CBA21FA2-6EFE-4C19-9990-9A0B8D62D171}">
      <dgm:prSet/>
      <dgm:spPr/>
      <dgm:t>
        <a:bodyPr/>
        <a:lstStyle/>
        <a:p>
          <a:endParaRPr lang="vi-VN"/>
        </a:p>
      </dgm:t>
    </dgm:pt>
    <dgm:pt modelId="{174372B5-72B0-4B79-AF6A-B8AF4FBA02E3}" type="sibTrans" cxnId="{CBA21FA2-6EFE-4C19-9990-9A0B8D62D171}">
      <dgm:prSet/>
      <dgm:spPr/>
      <dgm:t>
        <a:bodyPr/>
        <a:lstStyle/>
        <a:p>
          <a:endParaRPr lang="vi-VN"/>
        </a:p>
      </dgm:t>
    </dgm:pt>
    <dgm:pt modelId="{F6FE7C67-61DE-4DDB-A879-7F5FF9F9D9D0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Trang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API,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</a:p>
      </dgm:t>
    </dgm:pt>
    <dgm:pt modelId="{9418BCAB-B3E2-42A9-BAB4-5763220655BB}" type="parTrans" cxnId="{7B3149EE-1F57-4425-A426-35163E3FEDBE}">
      <dgm:prSet/>
      <dgm:spPr/>
      <dgm:t>
        <a:bodyPr/>
        <a:lstStyle/>
        <a:p>
          <a:endParaRPr lang="vi-VN"/>
        </a:p>
      </dgm:t>
    </dgm:pt>
    <dgm:pt modelId="{99A57C81-7F4A-4A65-BDFA-F276B53C8806}" type="sibTrans" cxnId="{7B3149EE-1F57-4425-A426-35163E3FEDBE}">
      <dgm:prSet/>
      <dgm:spPr/>
      <dgm:t>
        <a:bodyPr/>
        <a:lstStyle/>
        <a:p>
          <a:endParaRPr lang="vi-VN"/>
        </a:p>
      </dgm:t>
    </dgm:pt>
    <dgm:pt modelId="{6575880C-9C7D-4C83-B88C-DB7BE3DA5DE0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phút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miễn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ngày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F1034E-9732-4D31-B758-9DF5189ED4FB}" type="sibTrans" cxnId="{5362F03A-514C-460C-B1B2-7096534D5501}">
      <dgm:prSet/>
      <dgm:spPr/>
      <dgm:t>
        <a:bodyPr/>
        <a:lstStyle/>
        <a:p>
          <a:endParaRPr lang="en-US"/>
        </a:p>
      </dgm:t>
    </dgm:pt>
    <dgm:pt modelId="{311FCD39-C05D-4C75-9693-A255F790015F}" type="parTrans" cxnId="{5362F03A-514C-460C-B1B2-7096534D5501}">
      <dgm:prSet/>
      <dgm:spPr/>
      <dgm:t>
        <a:bodyPr/>
        <a:lstStyle/>
        <a:p>
          <a:endParaRPr lang="en-US"/>
        </a:p>
      </dgm:t>
    </dgm:pt>
    <dgm:pt modelId="{2796F879-3C46-43C5-A7C0-746699A8C77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7D36D3-CC6D-436A-95D9-C7E0EAA9DE4F}" type="parTrans" cxnId="{3AA10051-60E5-4F0B-94EF-BB9CE6B1C09F}">
      <dgm:prSet/>
      <dgm:spPr/>
      <dgm:t>
        <a:bodyPr/>
        <a:lstStyle/>
        <a:p>
          <a:endParaRPr lang="vi-VN"/>
        </a:p>
      </dgm:t>
    </dgm:pt>
    <dgm:pt modelId="{0FDBA07F-D86E-420C-BEB9-75FDB9A714FB}" type="sibTrans" cxnId="{3AA10051-60E5-4F0B-94EF-BB9CE6B1C09F}">
      <dgm:prSet/>
      <dgm:spPr/>
      <dgm:t>
        <a:bodyPr/>
        <a:lstStyle/>
        <a:p>
          <a:endParaRPr lang="vi-VN"/>
        </a:p>
      </dgm:t>
    </dgm:pt>
    <dgm:pt modelId="{215DDE36-0ACF-4E9E-9790-EEC868B2D7BC}" type="pres">
      <dgm:prSet presAssocID="{88AE9F3B-EC46-45D3-AA1D-25E5CA13274D}" presName="linear" presStyleCnt="0">
        <dgm:presLayoutVars>
          <dgm:animLvl val="lvl"/>
          <dgm:resizeHandles val="exact"/>
        </dgm:presLayoutVars>
      </dgm:prSet>
      <dgm:spPr/>
    </dgm:pt>
    <dgm:pt modelId="{C4DFACB9-AC53-44ED-B43A-6581C68C6057}" type="pres">
      <dgm:prSet presAssocID="{259DFA93-92E4-47CA-87AB-0D86FB7A376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C4F3E9-596F-4903-A3F3-3EB9C3C32E32}" type="pres">
      <dgm:prSet presAssocID="{0D688CF7-000A-4DDD-A4F0-9974453FBF7C}" presName="spacer" presStyleCnt="0"/>
      <dgm:spPr/>
    </dgm:pt>
    <dgm:pt modelId="{12736A89-5F43-4EEA-B0C5-4FFD12AA8821}" type="pres">
      <dgm:prSet presAssocID="{3E8A87EF-3068-4E6B-916D-D4E905406E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AFC5C35-6C82-4044-B1E7-AADED21E50D1}" type="pres">
      <dgm:prSet presAssocID="{174372B5-72B0-4B79-AF6A-B8AF4FBA02E3}" presName="spacer" presStyleCnt="0"/>
      <dgm:spPr/>
    </dgm:pt>
    <dgm:pt modelId="{637BFEFF-5C9B-4FA4-8E68-C5C66562A503}" type="pres">
      <dgm:prSet presAssocID="{67B6F131-91F6-4A1B-8C34-6CCB6F0F52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EC4A3B-98F8-4F25-B32F-0760E02E1D9E}" type="pres">
      <dgm:prSet presAssocID="{D230A000-F35B-440A-8DB8-5494634BFA3B}" presName="spacer" presStyleCnt="0"/>
      <dgm:spPr/>
    </dgm:pt>
    <dgm:pt modelId="{84141D6C-4C29-4F46-A221-98221A859FC6}" type="pres">
      <dgm:prSet presAssocID="{04491F24-5C6F-4456-8319-A9397035BCBB}" presName="parentText" presStyleLbl="node1" presStyleIdx="3" presStyleCnt="7" custLinFactNeighborX="-131">
        <dgm:presLayoutVars>
          <dgm:chMax val="0"/>
          <dgm:bulletEnabled val="1"/>
        </dgm:presLayoutVars>
      </dgm:prSet>
      <dgm:spPr/>
    </dgm:pt>
    <dgm:pt modelId="{E93CB2AC-4426-45BC-BCD0-E3386CEA3303}" type="pres">
      <dgm:prSet presAssocID="{12586F7F-F2DE-4E9A-BACF-015872267398}" presName="spacer" presStyleCnt="0"/>
      <dgm:spPr/>
    </dgm:pt>
    <dgm:pt modelId="{FB48430A-8060-4815-951F-49E751BB8FE4}" type="pres">
      <dgm:prSet presAssocID="{6575880C-9C7D-4C83-B88C-DB7BE3DA5DE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D7892AB-C24E-4C11-AC3F-673E856925E9}" type="pres">
      <dgm:prSet presAssocID="{3FF1034E-9732-4D31-B758-9DF5189ED4FB}" presName="spacer" presStyleCnt="0"/>
      <dgm:spPr/>
    </dgm:pt>
    <dgm:pt modelId="{88BEC681-6D3C-4321-9831-90B924493CE2}" type="pres">
      <dgm:prSet presAssocID="{F6FE7C67-61DE-4DDB-A879-7F5FF9F9D9D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2C0B2DC-DAA7-4501-83A1-F33C0FC52399}" type="pres">
      <dgm:prSet presAssocID="{99A57C81-7F4A-4A65-BDFA-F276B53C8806}" presName="spacer" presStyleCnt="0"/>
      <dgm:spPr/>
    </dgm:pt>
    <dgm:pt modelId="{4A87429D-EA6C-48C2-989D-3179EEFA4C61}" type="pres">
      <dgm:prSet presAssocID="{2796F879-3C46-43C5-A7C0-746699A8C77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84B931B-A034-42E1-A521-7C285C1F3BF8}" srcId="{88AE9F3B-EC46-45D3-AA1D-25E5CA13274D}" destId="{04491F24-5C6F-4456-8319-A9397035BCBB}" srcOrd="3" destOrd="0" parTransId="{D1D3D83C-15A9-4180-B466-734EDC6D19BE}" sibTransId="{12586F7F-F2DE-4E9A-BACF-015872267398}"/>
    <dgm:cxn modelId="{6F037E1E-95F5-4D6E-93B4-4ED9DAFA39CC}" type="presOf" srcId="{F6FE7C67-61DE-4DDB-A879-7F5FF9F9D9D0}" destId="{88BEC681-6D3C-4321-9831-90B924493CE2}" srcOrd="0" destOrd="0" presId="urn:microsoft.com/office/officeart/2005/8/layout/vList2"/>
    <dgm:cxn modelId="{4FA9E824-6B06-4550-BE83-62F1FD4F9BD5}" type="presOf" srcId="{04491F24-5C6F-4456-8319-A9397035BCBB}" destId="{84141D6C-4C29-4F46-A221-98221A859FC6}" srcOrd="0" destOrd="0" presId="urn:microsoft.com/office/officeart/2005/8/layout/vList2"/>
    <dgm:cxn modelId="{5362F03A-514C-460C-B1B2-7096534D5501}" srcId="{88AE9F3B-EC46-45D3-AA1D-25E5CA13274D}" destId="{6575880C-9C7D-4C83-B88C-DB7BE3DA5DE0}" srcOrd="4" destOrd="0" parTransId="{311FCD39-C05D-4C75-9693-A255F790015F}" sibTransId="{3FF1034E-9732-4D31-B758-9DF5189ED4FB}"/>
    <dgm:cxn modelId="{05050D3B-80F6-41FC-9AE1-82AB315FC442}" srcId="{88AE9F3B-EC46-45D3-AA1D-25E5CA13274D}" destId="{67B6F131-91F6-4A1B-8C34-6CCB6F0F52FC}" srcOrd="2" destOrd="0" parTransId="{EB622CCA-CB85-4201-AB3D-E28F2D5BE3C5}" sibTransId="{D230A000-F35B-440A-8DB8-5494634BFA3B}"/>
    <dgm:cxn modelId="{B3A88A3F-E8B8-49E8-AB65-91975DF707A5}" type="presOf" srcId="{88AE9F3B-EC46-45D3-AA1D-25E5CA13274D}" destId="{215DDE36-0ACF-4E9E-9790-EEC868B2D7BC}" srcOrd="0" destOrd="0" presId="urn:microsoft.com/office/officeart/2005/8/layout/vList2"/>
    <dgm:cxn modelId="{3AA10051-60E5-4F0B-94EF-BB9CE6B1C09F}" srcId="{88AE9F3B-EC46-45D3-AA1D-25E5CA13274D}" destId="{2796F879-3C46-43C5-A7C0-746699A8C773}" srcOrd="6" destOrd="0" parTransId="{007D36D3-CC6D-436A-95D9-C7E0EAA9DE4F}" sibTransId="{0FDBA07F-D86E-420C-BEB9-75FDB9A714FB}"/>
    <dgm:cxn modelId="{0B9E4C91-D2FC-46DA-9C84-B43B22DFD9DD}" type="presOf" srcId="{6575880C-9C7D-4C83-B88C-DB7BE3DA5DE0}" destId="{FB48430A-8060-4815-951F-49E751BB8FE4}" srcOrd="0" destOrd="0" presId="urn:microsoft.com/office/officeart/2005/8/layout/vList2"/>
    <dgm:cxn modelId="{CBA21FA2-6EFE-4C19-9990-9A0B8D62D171}" srcId="{88AE9F3B-EC46-45D3-AA1D-25E5CA13274D}" destId="{3E8A87EF-3068-4E6B-916D-D4E905406E28}" srcOrd="1" destOrd="0" parTransId="{44FADC97-8B0B-4CE2-8BA4-082762E519F1}" sibTransId="{174372B5-72B0-4B79-AF6A-B8AF4FBA02E3}"/>
    <dgm:cxn modelId="{2883ECA2-0D97-463A-A6A2-C58D7F9D9056}" type="presOf" srcId="{259DFA93-92E4-47CA-87AB-0D86FB7A376A}" destId="{C4DFACB9-AC53-44ED-B43A-6581C68C6057}" srcOrd="0" destOrd="0" presId="urn:microsoft.com/office/officeart/2005/8/layout/vList2"/>
    <dgm:cxn modelId="{E7FD1AC9-4BD0-443C-8A72-3F01A0E8E9F0}" type="presOf" srcId="{2796F879-3C46-43C5-A7C0-746699A8C773}" destId="{4A87429D-EA6C-48C2-989D-3179EEFA4C61}" srcOrd="0" destOrd="0" presId="urn:microsoft.com/office/officeart/2005/8/layout/vList2"/>
    <dgm:cxn modelId="{C4EC59CA-554E-434B-84A9-D4990983359F}" srcId="{88AE9F3B-EC46-45D3-AA1D-25E5CA13274D}" destId="{259DFA93-92E4-47CA-87AB-0D86FB7A376A}" srcOrd="0" destOrd="0" parTransId="{7DDF6832-ACB8-4357-8D85-13F3087E68DB}" sibTransId="{0D688CF7-000A-4DDD-A4F0-9974453FBF7C}"/>
    <dgm:cxn modelId="{0F6E38E7-11F9-49CF-BDA9-F7438E8697FC}" type="presOf" srcId="{67B6F131-91F6-4A1B-8C34-6CCB6F0F52FC}" destId="{637BFEFF-5C9B-4FA4-8E68-C5C66562A503}" srcOrd="0" destOrd="0" presId="urn:microsoft.com/office/officeart/2005/8/layout/vList2"/>
    <dgm:cxn modelId="{7B3149EE-1F57-4425-A426-35163E3FEDBE}" srcId="{88AE9F3B-EC46-45D3-AA1D-25E5CA13274D}" destId="{F6FE7C67-61DE-4DDB-A879-7F5FF9F9D9D0}" srcOrd="5" destOrd="0" parTransId="{9418BCAB-B3E2-42A9-BAB4-5763220655BB}" sibTransId="{99A57C81-7F4A-4A65-BDFA-F276B53C8806}"/>
    <dgm:cxn modelId="{E1EAA5F7-8EE0-4902-9CF9-D4EA2BB7904A}" type="presOf" srcId="{3E8A87EF-3068-4E6B-916D-D4E905406E28}" destId="{12736A89-5F43-4EEA-B0C5-4FFD12AA8821}" srcOrd="0" destOrd="0" presId="urn:microsoft.com/office/officeart/2005/8/layout/vList2"/>
    <dgm:cxn modelId="{09AAE653-9084-4B97-B817-72364E6F9036}" type="presParOf" srcId="{215DDE36-0ACF-4E9E-9790-EEC868B2D7BC}" destId="{C4DFACB9-AC53-44ED-B43A-6581C68C6057}" srcOrd="0" destOrd="0" presId="urn:microsoft.com/office/officeart/2005/8/layout/vList2"/>
    <dgm:cxn modelId="{05393B19-26D5-4651-A25C-C45E539BD4F2}" type="presParOf" srcId="{215DDE36-0ACF-4E9E-9790-EEC868B2D7BC}" destId="{38C4F3E9-596F-4903-A3F3-3EB9C3C32E32}" srcOrd="1" destOrd="0" presId="urn:microsoft.com/office/officeart/2005/8/layout/vList2"/>
    <dgm:cxn modelId="{FB1A75FC-76D4-4F88-ADDC-F4B15FE479BA}" type="presParOf" srcId="{215DDE36-0ACF-4E9E-9790-EEC868B2D7BC}" destId="{12736A89-5F43-4EEA-B0C5-4FFD12AA8821}" srcOrd="2" destOrd="0" presId="urn:microsoft.com/office/officeart/2005/8/layout/vList2"/>
    <dgm:cxn modelId="{2D07ABFB-7D90-44F4-8F5A-96797781ED1C}" type="presParOf" srcId="{215DDE36-0ACF-4E9E-9790-EEC868B2D7BC}" destId="{1AFC5C35-6C82-4044-B1E7-AADED21E50D1}" srcOrd="3" destOrd="0" presId="urn:microsoft.com/office/officeart/2005/8/layout/vList2"/>
    <dgm:cxn modelId="{3E035D07-42AC-4600-99E1-AD0C79C2E249}" type="presParOf" srcId="{215DDE36-0ACF-4E9E-9790-EEC868B2D7BC}" destId="{637BFEFF-5C9B-4FA4-8E68-C5C66562A503}" srcOrd="4" destOrd="0" presId="urn:microsoft.com/office/officeart/2005/8/layout/vList2"/>
    <dgm:cxn modelId="{4C212FEF-9E2E-4EDF-8560-9ED929E6F648}" type="presParOf" srcId="{215DDE36-0ACF-4E9E-9790-EEC868B2D7BC}" destId="{1BEC4A3B-98F8-4F25-B32F-0760E02E1D9E}" srcOrd="5" destOrd="0" presId="urn:microsoft.com/office/officeart/2005/8/layout/vList2"/>
    <dgm:cxn modelId="{C55A1190-1737-4D86-B402-1E5E859D7CCE}" type="presParOf" srcId="{215DDE36-0ACF-4E9E-9790-EEC868B2D7BC}" destId="{84141D6C-4C29-4F46-A221-98221A859FC6}" srcOrd="6" destOrd="0" presId="urn:microsoft.com/office/officeart/2005/8/layout/vList2"/>
    <dgm:cxn modelId="{63A8A5E5-8E0A-4E47-8F76-F2B2CDD7AC31}" type="presParOf" srcId="{215DDE36-0ACF-4E9E-9790-EEC868B2D7BC}" destId="{E93CB2AC-4426-45BC-BCD0-E3386CEA3303}" srcOrd="7" destOrd="0" presId="urn:microsoft.com/office/officeart/2005/8/layout/vList2"/>
    <dgm:cxn modelId="{C71F5FFF-B6CA-4B14-A4F7-14A7AA0E0763}" type="presParOf" srcId="{215DDE36-0ACF-4E9E-9790-EEC868B2D7BC}" destId="{FB48430A-8060-4815-951F-49E751BB8FE4}" srcOrd="8" destOrd="0" presId="urn:microsoft.com/office/officeart/2005/8/layout/vList2"/>
    <dgm:cxn modelId="{43605B36-6F58-4566-B820-E9FCB7A3A36E}" type="presParOf" srcId="{215DDE36-0ACF-4E9E-9790-EEC868B2D7BC}" destId="{AD7892AB-C24E-4C11-AC3F-673E856925E9}" srcOrd="9" destOrd="0" presId="urn:microsoft.com/office/officeart/2005/8/layout/vList2"/>
    <dgm:cxn modelId="{D34936B9-B99C-4E3B-93C3-C086C6F7C1E0}" type="presParOf" srcId="{215DDE36-0ACF-4E9E-9790-EEC868B2D7BC}" destId="{88BEC681-6D3C-4321-9831-90B924493CE2}" srcOrd="10" destOrd="0" presId="urn:microsoft.com/office/officeart/2005/8/layout/vList2"/>
    <dgm:cxn modelId="{86E95CEA-E176-425F-B245-DC5CF3CDB0F3}" type="presParOf" srcId="{215DDE36-0ACF-4E9E-9790-EEC868B2D7BC}" destId="{32C0B2DC-DAA7-4501-83A1-F33C0FC52399}" srcOrd="11" destOrd="0" presId="urn:microsoft.com/office/officeart/2005/8/layout/vList2"/>
    <dgm:cxn modelId="{1FE59E82-0757-4577-8BB9-432360D60444}" type="presParOf" srcId="{215DDE36-0ACF-4E9E-9790-EEC868B2D7BC}" destId="{4A87429D-EA6C-48C2-989D-3179EEFA4C6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Được học và áp dụng phương pháp làm việc của một số quy trình phát triển như Kanban, thác nước (waterfall),…</a:t>
          </a: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đến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Nginx,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Kurbernets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ReactNative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Docker 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chủ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tinh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thần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Thói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quen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ý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tưởng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của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tổng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0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0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0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0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0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0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0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0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0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0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rộng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lớn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noProof="1">
              <a:latin typeface="Segoe UI" panose="020B0502040204020203" pitchFamily="34" charset="0"/>
              <a:cs typeface="Segoe UI" panose="020B0502040204020203" pitchFamily="34" charset="0"/>
            </a:rPr>
            <a:t>thực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4AA1AD-9A87-443E-87C8-B389B9778F0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2EAAC44-5807-4110-AD4C-CB6D726BBE1C}" type="parTrans" cxnId="{F9AC1C2D-6718-41DF-A445-63F6DC749D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736631-5283-4773-BCF1-DBDA09D8A8D1}" type="sibTrans" cxnId="{F9AC1C2D-6718-41DF-A445-63F6DC749D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F61909-C627-43E0-9F96-E4878A7D3824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dàng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lai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407DACEC-57CF-4D75-8CC8-795EDBD85235}" type="parTrans" cxnId="{23E41BAA-2FFC-4FCF-994F-FE699D9310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E813C4-E10B-4158-96DD-85DE6C979EC5}" type="sibTrans" cxnId="{23E41BAA-2FFC-4FCF-994F-FE699D9310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0DA2D6-4A5A-4091-8FCA-DD99CD45A0A7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duyệt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web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bị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tivi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ipad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…).</a:t>
          </a:r>
        </a:p>
      </dgm:t>
    </dgm:pt>
    <dgm:pt modelId="{AF7139CE-3CB4-437F-9E53-3E816DFEEBF6}" type="parTrans" cxnId="{969136F5-D7F6-41EB-BF97-4AB11BE9530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F5516F-5A27-4D34-8443-308F9D5538D2}" type="sibTrans" cxnId="{969136F5-D7F6-41EB-BF97-4AB11BE9530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96C08B-8D53-4B34-901F-0BED7125E32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bổ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sung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SDK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ngôn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ngữ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(python, ruby ,…).</a:t>
          </a:r>
        </a:p>
      </dgm:t>
    </dgm:pt>
    <dgm:pt modelId="{09CD2DBA-4D96-41E5-87CF-FE443B88E4AD}" type="parTrans" cxnId="{C6F0EE0C-4C37-4433-B8BF-BCBC9A21BF6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1A275F-2FE9-47F6-BDEC-DA2284AB15E7}" type="sibTrans" cxnId="{C6F0EE0C-4C37-4433-B8BF-BCBC9A21BF6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FA29A-7FDA-4517-BECB-B18C8C06A49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cứu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chất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giảm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nhiễu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).</a:t>
          </a:r>
        </a:p>
      </dgm:t>
    </dgm:pt>
    <dgm:pt modelId="{D54CB70F-D45E-4709-B142-6FC039654B12}" type="sibTrans" cxnId="{F0F7FF09-7F2D-491D-A38E-F40D4921B9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2E92BB-A574-49A1-800A-7E38D3E6EA26}" type="parTrans" cxnId="{F0F7FF09-7F2D-491D-A38E-F40D4921B9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023C0278-DE86-494E-87B1-08DC0AB84A33}" type="pres">
      <dgm:prSet presAssocID="{073FA29A-7FDA-4517-BECB-B18C8C06A4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ADC3530-8D9B-45A4-8B5C-F0AA251F6B05}" type="pres">
      <dgm:prSet presAssocID="{D54CB70F-D45E-4709-B142-6FC039654B12}" presName="spacer" presStyleCnt="0"/>
      <dgm:spPr/>
    </dgm:pt>
    <dgm:pt modelId="{1CE3E2EB-A979-4FF0-BB79-10D28BFB8005}" type="pres">
      <dgm:prSet presAssocID="{DB4AA1AD-9A87-443E-87C8-B389B9778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8A85F8-B0F6-4BA4-8FED-3D5FCD5750B0}" type="pres">
      <dgm:prSet presAssocID="{EA736631-5283-4773-BCF1-DBDA09D8A8D1}" presName="spacer" presStyleCnt="0"/>
      <dgm:spPr/>
    </dgm:pt>
    <dgm:pt modelId="{DFF7CBCB-6035-44E5-9A61-29EA137D095D}" type="pres">
      <dgm:prSet presAssocID="{16F61909-C627-43E0-9F96-E4878A7D38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33787B-A402-4112-9903-5D453D6BBB76}" type="pres">
      <dgm:prSet presAssocID="{CAE813C4-E10B-4158-96DD-85DE6C979EC5}" presName="spacer" presStyleCnt="0"/>
      <dgm:spPr/>
    </dgm:pt>
    <dgm:pt modelId="{3C8D6E5E-4BA7-4A6A-8979-3108082CE05F}" type="pres">
      <dgm:prSet presAssocID="{2E0DA2D6-4A5A-4091-8FCA-DD99CD45A0A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34C3600-79BF-496F-9AAF-AF8B9820AA1D}" type="pres">
      <dgm:prSet presAssocID="{02F5516F-5A27-4D34-8443-308F9D5538D2}" presName="spacer" presStyleCnt="0"/>
      <dgm:spPr/>
    </dgm:pt>
    <dgm:pt modelId="{3A86A3B7-2C1B-4D1D-ADA0-BB0170E0778D}" type="pres">
      <dgm:prSet presAssocID="{C696C08B-8D53-4B34-901F-0BED7125E32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0F7FF09-7F2D-491D-A38E-F40D4921B97F}" srcId="{59048B4D-BE0F-4B7F-A02E-4E617AB8CD08}" destId="{073FA29A-7FDA-4517-BECB-B18C8C06A498}" srcOrd="1" destOrd="0" parTransId="{F82E92BB-A574-49A1-800A-7E38D3E6EA26}" sibTransId="{D54CB70F-D45E-4709-B142-6FC039654B12}"/>
    <dgm:cxn modelId="{C6F0EE0C-4C37-4433-B8BF-BCBC9A21BF60}" srcId="{59048B4D-BE0F-4B7F-A02E-4E617AB8CD08}" destId="{C696C08B-8D53-4B34-901F-0BED7125E328}" srcOrd="5" destOrd="0" parTransId="{09CD2DBA-4D96-41E5-87CF-FE443B88E4AD}" sibTransId="{751A275F-2FE9-47F6-BDEC-DA2284AB15E7}"/>
    <dgm:cxn modelId="{F9AC1C2D-6718-41DF-A445-63F6DC749DF0}" srcId="{59048B4D-BE0F-4B7F-A02E-4E617AB8CD08}" destId="{DB4AA1AD-9A87-443E-87C8-B389B9778F0B}" srcOrd="2" destOrd="0" parTransId="{12EAAC44-5807-4110-AD4C-CB6D726BBE1C}" sibTransId="{EA736631-5283-4773-BCF1-DBDA09D8A8D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4A229198-3B75-4895-8A52-A3869EF7A9B5}" type="presOf" srcId="{2E0DA2D6-4A5A-4091-8FCA-DD99CD45A0A7}" destId="{3C8D6E5E-4BA7-4A6A-8979-3108082CE05F}" srcOrd="0" destOrd="0" presId="urn:microsoft.com/office/officeart/2005/8/layout/vList2"/>
    <dgm:cxn modelId="{23E41BAA-2FFC-4FCF-994F-FE699D931008}" srcId="{59048B4D-BE0F-4B7F-A02E-4E617AB8CD08}" destId="{16F61909-C627-43E0-9F96-E4878A7D3824}" srcOrd="3" destOrd="0" parTransId="{407DACEC-57CF-4D75-8CC8-795EDBD85235}" sibTransId="{CAE813C4-E10B-4158-96DD-85DE6C979EC5}"/>
    <dgm:cxn modelId="{ACC565AC-24D1-45ED-BEB6-C23A175DC7BF}" type="presOf" srcId="{16F61909-C627-43E0-9F96-E4878A7D3824}" destId="{DFF7CBCB-6035-44E5-9A61-29EA137D095D}" srcOrd="0" destOrd="0" presId="urn:microsoft.com/office/officeart/2005/8/layout/vList2"/>
    <dgm:cxn modelId="{A16B07BD-CF12-4F7E-BE21-402F07448552}" type="presOf" srcId="{DB4AA1AD-9A87-443E-87C8-B389B9778F0B}" destId="{1CE3E2EB-A979-4FF0-BB79-10D28BFB8005}" srcOrd="0" destOrd="0" presId="urn:microsoft.com/office/officeart/2005/8/layout/vList2"/>
    <dgm:cxn modelId="{F9D6A8D8-DCA8-4619-8840-616978FD9C9A}" type="presOf" srcId="{C696C08B-8D53-4B34-901F-0BED7125E328}" destId="{3A86A3B7-2C1B-4D1D-ADA0-BB0170E0778D}" srcOrd="0" destOrd="0" presId="urn:microsoft.com/office/officeart/2005/8/layout/vList2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647C72EB-44E9-4463-8045-3DF7E9655EE2}" type="presOf" srcId="{073FA29A-7FDA-4517-BECB-B18C8C06A498}" destId="{023C0278-DE86-494E-87B1-08DC0AB84A33}" srcOrd="0" destOrd="0" presId="urn:microsoft.com/office/officeart/2005/8/layout/vList2"/>
    <dgm:cxn modelId="{969136F5-D7F6-41EB-BF97-4AB11BE95300}" srcId="{59048B4D-BE0F-4B7F-A02E-4E617AB8CD08}" destId="{2E0DA2D6-4A5A-4091-8FCA-DD99CD45A0A7}" srcOrd="4" destOrd="0" parTransId="{AF7139CE-3CB4-437F-9E53-3E816DFEEBF6}" sibTransId="{02F5516F-5A27-4D34-8443-308F9D5538D2}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78158A04-92B9-4D11-9DFA-B87306105F1E}" type="presParOf" srcId="{42EB8FDA-34C3-449A-819D-0EDF5C13E5E2}" destId="{023C0278-DE86-494E-87B1-08DC0AB84A33}" srcOrd="2" destOrd="0" presId="urn:microsoft.com/office/officeart/2005/8/layout/vList2"/>
    <dgm:cxn modelId="{489EEDCE-194A-4F7D-8469-6C13DAD1AA39}" type="presParOf" srcId="{42EB8FDA-34C3-449A-819D-0EDF5C13E5E2}" destId="{8ADC3530-8D9B-45A4-8B5C-F0AA251F6B05}" srcOrd="3" destOrd="0" presId="urn:microsoft.com/office/officeart/2005/8/layout/vList2"/>
    <dgm:cxn modelId="{F6BDAB56-A8A8-4A79-B906-7F56CB28CEDB}" type="presParOf" srcId="{42EB8FDA-34C3-449A-819D-0EDF5C13E5E2}" destId="{1CE3E2EB-A979-4FF0-BB79-10D28BFB8005}" srcOrd="4" destOrd="0" presId="urn:microsoft.com/office/officeart/2005/8/layout/vList2"/>
    <dgm:cxn modelId="{36B49701-49C6-4E59-A265-5954FE5C7C2B}" type="presParOf" srcId="{42EB8FDA-34C3-449A-819D-0EDF5C13E5E2}" destId="{C38A85F8-B0F6-4BA4-8FED-3D5FCD5750B0}" srcOrd="5" destOrd="0" presId="urn:microsoft.com/office/officeart/2005/8/layout/vList2"/>
    <dgm:cxn modelId="{4F0EABB6-6FE6-436C-823C-643D823F7CB6}" type="presParOf" srcId="{42EB8FDA-34C3-449A-819D-0EDF5C13E5E2}" destId="{DFF7CBCB-6035-44E5-9A61-29EA137D095D}" srcOrd="6" destOrd="0" presId="urn:microsoft.com/office/officeart/2005/8/layout/vList2"/>
    <dgm:cxn modelId="{1849354A-7D68-400C-81B6-E4D0855993B1}" type="presParOf" srcId="{42EB8FDA-34C3-449A-819D-0EDF5C13E5E2}" destId="{B633787B-A402-4112-9903-5D453D6BBB76}" srcOrd="7" destOrd="0" presId="urn:microsoft.com/office/officeart/2005/8/layout/vList2"/>
    <dgm:cxn modelId="{F9B28817-A88C-4ED1-B2D6-E2C1815247AF}" type="presParOf" srcId="{42EB8FDA-34C3-449A-819D-0EDF5C13E5E2}" destId="{3C8D6E5E-4BA7-4A6A-8979-3108082CE05F}" srcOrd="8" destOrd="0" presId="urn:microsoft.com/office/officeart/2005/8/layout/vList2"/>
    <dgm:cxn modelId="{A1362AD0-03CE-4BA3-9466-A22995C23411}" type="presParOf" srcId="{42EB8FDA-34C3-449A-819D-0EDF5C13E5E2}" destId="{C34C3600-79BF-496F-9AAF-AF8B9820AA1D}" srcOrd="9" destOrd="0" presId="urn:microsoft.com/office/officeart/2005/8/layout/vList2"/>
    <dgm:cxn modelId="{D9348A69-0B9D-4CD1-A961-4EC8C1F4EF11}" type="presParOf" srcId="{42EB8FDA-34C3-449A-819D-0EDF5C13E5E2}" destId="{3A86A3B7-2C1B-4D1D-ADA0-BB0170E0778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46BE-F066-400B-BD69-F2FEDC721815}">
      <dsp:nvSpPr>
        <dsp:cNvPr id="0" name=""/>
        <dsp:cNvSpPr/>
      </dsp:nvSpPr>
      <dsp:spPr>
        <a:xfrm>
          <a:off x="0" y="792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2A657-C60E-4628-A84D-8C59D7072895}">
      <dsp:nvSpPr>
        <dsp:cNvPr id="0" name=""/>
        <dsp:cNvSpPr/>
      </dsp:nvSpPr>
      <dsp:spPr>
        <a:xfrm>
          <a:off x="0" y="792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cơ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bản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hoặc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của 2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Speech API, FPT AI.</a:t>
          </a:r>
        </a:p>
      </dsp:txBody>
      <dsp:txXfrm>
        <a:off x="0" y="792"/>
        <a:ext cx="7113864" cy="1298298"/>
      </dsp:txXfrm>
    </dsp:sp>
    <dsp:sp modelId="{B4063705-983D-40E6-B9F7-2370E4B2402A}">
      <dsp:nvSpPr>
        <dsp:cNvPr id="0" name=""/>
        <dsp:cNvSpPr/>
      </dsp:nvSpPr>
      <dsp:spPr>
        <a:xfrm>
          <a:off x="0" y="1299091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5031-A02D-4964-A657-4F4DE4F2D70C}">
      <dsp:nvSpPr>
        <dsp:cNvPr id="0" name=""/>
        <dsp:cNvSpPr/>
      </dsp:nvSpPr>
      <dsp:spPr>
        <a:xfrm>
          <a:off x="0" y="1299091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tóm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tắt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thuyết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nền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tảng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Microservice, CQRS, ES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giải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1299091"/>
        <a:ext cx="7113864" cy="1298298"/>
      </dsp:txXfrm>
    </dsp:sp>
    <dsp:sp modelId="{1020BFF0-41C5-4627-824C-D9D79AD34FDB}">
      <dsp:nvSpPr>
        <dsp:cNvPr id="0" name=""/>
        <dsp:cNvSpPr/>
      </dsp:nvSpPr>
      <dsp:spPr>
        <a:xfrm>
          <a:off x="0" y="2597389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7E6AF-C279-49C6-B29A-64B97BD8526B}">
      <dsp:nvSpPr>
        <dsp:cNvPr id="0" name=""/>
        <dsp:cNvSpPr/>
      </dsp:nvSpPr>
      <dsp:spPr>
        <a:xfrm>
          <a:off x="0" y="2597389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mô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phỏng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cách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2597389"/>
        <a:ext cx="7113864" cy="1298298"/>
      </dsp:txXfrm>
    </dsp:sp>
    <dsp:sp modelId="{097B9C01-BA0E-4300-9180-D440EB4DD8EE}">
      <dsp:nvSpPr>
        <dsp:cNvPr id="0" name=""/>
        <dsp:cNvSpPr/>
      </dsp:nvSpPr>
      <dsp:spPr>
        <a:xfrm>
          <a:off x="0" y="3895688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207A-820F-48FB-8186-D68E5DC936CA}">
      <dsp:nvSpPr>
        <dsp:cNvPr id="0" name=""/>
        <dsp:cNvSpPr/>
      </dsp:nvSpPr>
      <dsp:spPr>
        <a:xfrm>
          <a:off x="0" y="3895688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3895688"/>
        <a:ext cx="7113864" cy="1298298"/>
      </dsp:txXfrm>
    </dsp:sp>
    <dsp:sp modelId="{880F407F-159C-4E0B-80F0-54088FFFBB66}">
      <dsp:nvSpPr>
        <dsp:cNvPr id="0" name=""/>
        <dsp:cNvSpPr/>
      </dsp:nvSpPr>
      <dsp:spPr>
        <a:xfrm>
          <a:off x="0" y="5193986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DC66F-A413-4164-9D7D-51605476829E}">
      <dsp:nvSpPr>
        <dsp:cNvPr id="0" name=""/>
        <dsp:cNvSpPr/>
      </dsp:nvSpPr>
      <dsp:spPr>
        <a:xfrm>
          <a:off x="0" y="5193986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120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luận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văn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đúng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chuẩn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trường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yêu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cầu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cách chi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đầy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đủ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5193986"/>
        <a:ext cx="7113864" cy="1298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FACB9-AC53-44ED-B43A-6581C68C6057}">
      <dsp:nvSpPr>
        <dsp:cNvPr id="0" name=""/>
        <dsp:cNvSpPr/>
      </dsp:nvSpPr>
      <dsp:spPr>
        <a:xfrm>
          <a:off x="0" y="497418"/>
          <a:ext cx="6328094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API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527575"/>
        <a:ext cx="6267780" cy="557445"/>
      </dsp:txXfrm>
    </dsp:sp>
    <dsp:sp modelId="{12736A89-5F43-4EEA-B0C5-4FFD12AA8821}">
      <dsp:nvSpPr>
        <dsp:cNvPr id="0" name=""/>
        <dsp:cNvSpPr/>
      </dsp:nvSpPr>
      <dsp:spPr>
        <a:xfrm>
          <a:off x="0" y="1184298"/>
          <a:ext cx="6328094" cy="617759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1214455"/>
        <a:ext cx="6267780" cy="557445"/>
      </dsp:txXfrm>
    </dsp:sp>
    <dsp:sp modelId="{637BFEFF-5C9B-4FA4-8E68-C5C66562A503}">
      <dsp:nvSpPr>
        <dsp:cNvPr id="0" name=""/>
        <dsp:cNvSpPr/>
      </dsp:nvSpPr>
      <dsp:spPr>
        <a:xfrm>
          <a:off x="0" y="1871178"/>
          <a:ext cx="6328094" cy="617759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loại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1901335"/>
        <a:ext cx="6267780" cy="557445"/>
      </dsp:txXfrm>
    </dsp:sp>
    <dsp:sp modelId="{84141D6C-4C29-4F46-A221-98221A859FC6}">
      <dsp:nvSpPr>
        <dsp:cNvPr id="0" name=""/>
        <dsp:cNvSpPr/>
      </dsp:nvSpPr>
      <dsp:spPr>
        <a:xfrm>
          <a:off x="0" y="2558058"/>
          <a:ext cx="6328094" cy="617759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trực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2588215"/>
        <a:ext cx="6267780" cy="557445"/>
      </dsp:txXfrm>
    </dsp:sp>
    <dsp:sp modelId="{FB48430A-8060-4815-951F-49E751BB8FE4}">
      <dsp:nvSpPr>
        <dsp:cNvPr id="0" name=""/>
        <dsp:cNvSpPr/>
      </dsp:nvSpPr>
      <dsp:spPr>
        <a:xfrm>
          <a:off x="0" y="3244938"/>
          <a:ext cx="6328094" cy="617759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phút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miễn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hằng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ngày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157" y="3275095"/>
        <a:ext cx="6267780" cy="557445"/>
      </dsp:txXfrm>
    </dsp:sp>
    <dsp:sp modelId="{88BEC681-6D3C-4321-9831-90B924493CE2}">
      <dsp:nvSpPr>
        <dsp:cNvPr id="0" name=""/>
        <dsp:cNvSpPr/>
      </dsp:nvSpPr>
      <dsp:spPr>
        <a:xfrm>
          <a:off x="0" y="3931818"/>
          <a:ext cx="6328094" cy="617759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Trang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API,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</a:p>
      </dsp:txBody>
      <dsp:txXfrm>
        <a:off x="30157" y="3961975"/>
        <a:ext cx="6267780" cy="557445"/>
      </dsp:txXfrm>
    </dsp:sp>
    <dsp:sp modelId="{4A87429D-EA6C-48C2-989D-3179EEFA4C61}">
      <dsp:nvSpPr>
        <dsp:cNvPr id="0" name=""/>
        <dsp:cNvSpPr/>
      </dsp:nvSpPr>
      <dsp:spPr>
        <a:xfrm>
          <a:off x="0" y="4618698"/>
          <a:ext cx="6328094" cy="61775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157" y="4648855"/>
        <a:ext cx="6267780" cy="55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578411" y="483"/>
          <a:ext cx="2470074" cy="1482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Segoe UI" panose="020B0502040204020203" pitchFamily="34" charset="0"/>
              <a:cs typeface="Segoe UI" panose="020B0502040204020203" pitchFamily="34" charset="0"/>
            </a:rPr>
            <a:t>Được học và áp dụng phương pháp làm việc của một số quy trình phát triển như Kanban, thác nước (waterfall),…</a:t>
          </a:r>
        </a:p>
      </dsp:txBody>
      <dsp:txXfrm>
        <a:off x="578411" y="483"/>
        <a:ext cx="2470074" cy="1482044"/>
      </dsp:txXfrm>
    </dsp:sp>
    <dsp:sp modelId="{1C363516-EC1C-4414-AC0D-8EB0CCE714D5}">
      <dsp:nvSpPr>
        <dsp:cNvPr id="0" name=""/>
        <dsp:cNvSpPr/>
      </dsp:nvSpPr>
      <dsp:spPr>
        <a:xfrm>
          <a:off x="3295493" y="483"/>
          <a:ext cx="2470074" cy="1482044"/>
        </a:xfrm>
        <a:prstGeom prst="rect">
          <a:avLst/>
        </a:prstGeom>
        <a:solidFill>
          <a:schemeClr val="accent2">
            <a:hueOff val="-1150210"/>
            <a:satOff val="5095"/>
            <a:lumOff val="-187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quan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đến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xử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95493" y="483"/>
        <a:ext cx="2470074" cy="1482044"/>
      </dsp:txXfrm>
    </dsp:sp>
    <dsp:sp modelId="{CDA53DDD-965A-4B4D-B70D-0E2AEE91374C}">
      <dsp:nvSpPr>
        <dsp:cNvPr id="0" name=""/>
        <dsp:cNvSpPr/>
      </dsp:nvSpPr>
      <dsp:spPr>
        <a:xfrm>
          <a:off x="6012575" y="483"/>
          <a:ext cx="2470074" cy="1482044"/>
        </a:xfrm>
        <a:prstGeom prst="rect">
          <a:avLst/>
        </a:prstGeom>
        <a:solidFill>
          <a:schemeClr val="accent2">
            <a:hueOff val="-2300419"/>
            <a:satOff val="10191"/>
            <a:lumOff val="-374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Nginx,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Kurbernets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ReactNative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Docker </a:t>
          </a:r>
        </a:p>
      </dsp:txBody>
      <dsp:txXfrm>
        <a:off x="6012575" y="483"/>
        <a:ext cx="2470074" cy="1482044"/>
      </dsp:txXfrm>
    </dsp:sp>
    <dsp:sp modelId="{7B4DB0A9-85AE-487E-953B-7525EAD7F7DA}">
      <dsp:nvSpPr>
        <dsp:cNvPr id="0" name=""/>
        <dsp:cNvSpPr/>
      </dsp:nvSpPr>
      <dsp:spPr>
        <a:xfrm>
          <a:off x="8729657" y="483"/>
          <a:ext cx="2470074" cy="1482044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729657" y="483"/>
        <a:ext cx="2470074" cy="1482044"/>
      </dsp:txXfrm>
    </dsp:sp>
    <dsp:sp modelId="{EBB156CE-781E-4265-A3E4-FB79A108ADDE}">
      <dsp:nvSpPr>
        <dsp:cNvPr id="0" name=""/>
        <dsp:cNvSpPr/>
      </dsp:nvSpPr>
      <dsp:spPr>
        <a:xfrm>
          <a:off x="578411" y="1729535"/>
          <a:ext cx="2470074" cy="1482044"/>
        </a:xfrm>
        <a:prstGeom prst="rect">
          <a:avLst/>
        </a:prstGeom>
        <a:solidFill>
          <a:schemeClr val="accent2">
            <a:hueOff val="-4600839"/>
            <a:satOff val="20382"/>
            <a:lumOff val="-749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578411" y="1729535"/>
        <a:ext cx="2470074" cy="1482044"/>
      </dsp:txXfrm>
    </dsp:sp>
    <dsp:sp modelId="{CBF5D0F7-C99A-45D1-A78B-BAA1CFD05B46}">
      <dsp:nvSpPr>
        <dsp:cNvPr id="0" name=""/>
        <dsp:cNvSpPr/>
      </dsp:nvSpPr>
      <dsp:spPr>
        <a:xfrm>
          <a:off x="3295493" y="1729535"/>
          <a:ext cx="2470074" cy="1482044"/>
        </a:xfrm>
        <a:prstGeom prst="rect">
          <a:avLst/>
        </a:prstGeom>
        <a:solidFill>
          <a:schemeClr val="accent2">
            <a:hueOff val="-5751049"/>
            <a:satOff val="25477"/>
            <a:lumOff val="-93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chủ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lập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tinh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thần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trách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nhiệm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95493" y="1729535"/>
        <a:ext cx="2470074" cy="1482044"/>
      </dsp:txXfrm>
    </dsp:sp>
    <dsp:sp modelId="{6FAD193C-48B8-4D02-BE30-6AD3C0FEFC07}">
      <dsp:nvSpPr>
        <dsp:cNvPr id="0" name=""/>
        <dsp:cNvSpPr/>
      </dsp:nvSpPr>
      <dsp:spPr>
        <a:xfrm>
          <a:off x="6012575" y="1729535"/>
          <a:ext cx="2470074" cy="1482044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6012575" y="1729535"/>
        <a:ext cx="2470074" cy="1482044"/>
      </dsp:txXfrm>
    </dsp:sp>
    <dsp:sp modelId="{A4BCAB88-085F-4AC6-802B-9F6E87796E7F}">
      <dsp:nvSpPr>
        <dsp:cNvPr id="0" name=""/>
        <dsp:cNvSpPr/>
      </dsp:nvSpPr>
      <dsp:spPr>
        <a:xfrm>
          <a:off x="8729657" y="1729535"/>
          <a:ext cx="2470074" cy="1482044"/>
        </a:xfrm>
        <a:prstGeom prst="rect">
          <a:avLst/>
        </a:prstGeom>
        <a:solidFill>
          <a:schemeClr val="accent2">
            <a:hueOff val="-8051469"/>
            <a:satOff val="35668"/>
            <a:lumOff val="-1311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Thói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quen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ý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tưởng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của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hình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8729657" y="1729535"/>
        <a:ext cx="2470074" cy="1482044"/>
      </dsp:txXfrm>
    </dsp:sp>
    <dsp:sp modelId="{B7720ABC-ED7B-4F4C-BA24-3C7689BE391B}">
      <dsp:nvSpPr>
        <dsp:cNvPr id="0" name=""/>
        <dsp:cNvSpPr/>
      </dsp:nvSpPr>
      <dsp:spPr>
        <a:xfrm>
          <a:off x="3295493" y="3458587"/>
          <a:ext cx="2470074" cy="1482044"/>
        </a:xfrm>
        <a:prstGeom prst="rect">
          <a:avLst/>
        </a:prstGeom>
        <a:solidFill>
          <a:schemeClr val="accent2">
            <a:hueOff val="-9201678"/>
            <a:satOff val="40764"/>
            <a:lumOff val="-1499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tổng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95493" y="3458587"/>
        <a:ext cx="2470074" cy="1482044"/>
      </dsp:txXfrm>
    </dsp:sp>
    <dsp:sp modelId="{4419DFF5-1F24-4385-B1AC-44B45E8763BD}">
      <dsp:nvSpPr>
        <dsp:cNvPr id="0" name=""/>
        <dsp:cNvSpPr/>
      </dsp:nvSpPr>
      <dsp:spPr>
        <a:xfrm>
          <a:off x="6012575" y="3458587"/>
          <a:ext cx="2470074" cy="1482044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6012575" y="3458587"/>
        <a:ext cx="2470074" cy="1482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363875"/>
          <a:ext cx="6937696" cy="909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mở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rộng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lớn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noProof="1">
              <a:latin typeface="Segoe UI" panose="020B0502040204020203" pitchFamily="34" charset="0"/>
              <a:cs typeface="Segoe UI" panose="020B0502040204020203" pitchFamily="34" charset="0"/>
            </a:rPr>
            <a:t>thực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4378" y="408253"/>
        <a:ext cx="6848940" cy="820333"/>
      </dsp:txXfrm>
    </dsp:sp>
    <dsp:sp modelId="{023C0278-DE86-494E-87B1-08DC0AB84A33}">
      <dsp:nvSpPr>
        <dsp:cNvPr id="0" name=""/>
        <dsp:cNvSpPr/>
      </dsp:nvSpPr>
      <dsp:spPr>
        <a:xfrm>
          <a:off x="0" y="1333445"/>
          <a:ext cx="6937696" cy="909089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cứu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chất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giảm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nhiễu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chống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ồn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).</a:t>
          </a:r>
        </a:p>
      </dsp:txBody>
      <dsp:txXfrm>
        <a:off x="44378" y="1377823"/>
        <a:ext cx="6848940" cy="820333"/>
      </dsp:txXfrm>
    </dsp:sp>
    <dsp:sp modelId="{1CE3E2EB-A979-4FF0-BB79-10D28BFB8005}">
      <dsp:nvSpPr>
        <dsp:cNvPr id="0" name=""/>
        <dsp:cNvSpPr/>
      </dsp:nvSpPr>
      <dsp:spPr>
        <a:xfrm>
          <a:off x="0" y="2303015"/>
          <a:ext cx="6937696" cy="909089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4378" y="2347393"/>
        <a:ext cx="6848940" cy="820333"/>
      </dsp:txXfrm>
    </dsp:sp>
    <dsp:sp modelId="{DFF7CBCB-6035-44E5-9A61-29EA137D095D}">
      <dsp:nvSpPr>
        <dsp:cNvPr id="0" name=""/>
        <dsp:cNvSpPr/>
      </dsp:nvSpPr>
      <dsp:spPr>
        <a:xfrm>
          <a:off x="0" y="3272585"/>
          <a:ext cx="6937696" cy="909089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lại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dàng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tương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lai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4378" y="3316963"/>
        <a:ext cx="6848940" cy="820333"/>
      </dsp:txXfrm>
    </dsp:sp>
    <dsp:sp modelId="{3C8D6E5E-4BA7-4A6A-8979-3108082CE05F}">
      <dsp:nvSpPr>
        <dsp:cNvPr id="0" name=""/>
        <dsp:cNvSpPr/>
      </dsp:nvSpPr>
      <dsp:spPr>
        <a:xfrm>
          <a:off x="0" y="4242155"/>
          <a:ext cx="6937696" cy="909089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duyệt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web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bị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tivi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ipad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…).</a:t>
          </a:r>
        </a:p>
      </dsp:txBody>
      <dsp:txXfrm>
        <a:off x="44378" y="4286533"/>
        <a:ext cx="6848940" cy="820333"/>
      </dsp:txXfrm>
    </dsp:sp>
    <dsp:sp modelId="{3A86A3B7-2C1B-4D1D-ADA0-BB0170E0778D}">
      <dsp:nvSpPr>
        <dsp:cNvPr id="0" name=""/>
        <dsp:cNvSpPr/>
      </dsp:nvSpPr>
      <dsp:spPr>
        <a:xfrm>
          <a:off x="0" y="5211725"/>
          <a:ext cx="6937696" cy="90908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bổ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sung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thư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SDK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ngôn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ngữ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(python, ruby ,…).</a:t>
          </a:r>
        </a:p>
      </dsp:txBody>
      <dsp:txXfrm>
        <a:off x="44378" y="5256103"/>
        <a:ext cx="6848940" cy="82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219BD-9B4C-421F-9036-2E6ED97C10A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30EA-AFAB-4C6F-8665-998D912A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D127-F5AE-48F5-B318-2C5EFDC108FF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ED6-0066-439E-AD4B-D33CA9396B2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0872-9192-4AD0-BEE7-10AB4360CF72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F1A-867E-43D1-9C10-699F4DDE0528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4067-9C29-4EA1-B13E-40A634AFA2F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352-9116-47A8-9AC6-017003E685BA}" type="datetime1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030F-BF9D-4562-BC26-4F50080B40FC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ED86-71E0-4B6C-9851-C85816BF1CBC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0F67-7044-46F1-962D-236D6726669E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7DD-D588-4E1C-896B-05482EF0233A}" type="datetime1">
              <a:rPr lang="en-US" smtClean="0"/>
              <a:t>6/19/2020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95945E-C052-42BA-8EC6-3C768E09B191}" type="datetime1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EF5F6D-661C-4B58-86A0-D26B44A0BC7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2">
                <a:lumMod val="5000"/>
                <a:lumOff val="95000"/>
                <a:alpha val="97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2BE5F-951C-41EA-A3F3-98C2F2E8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391800"/>
            <a:ext cx="3288484" cy="14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7F75D-DCBE-43F7-AD26-BB743A6FDF84}"/>
              </a:ext>
            </a:extLst>
          </p:cNvPr>
          <p:cNvSpPr txBox="1"/>
          <p:nvPr/>
        </p:nvSpPr>
        <p:spPr>
          <a:xfrm>
            <a:off x="6322504" y="257420"/>
            <a:ext cx="5824756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9A1F-EAE3-4FFB-9068-F6F71028FDA1}"/>
              </a:ext>
            </a:extLst>
          </p:cNvPr>
          <p:cNvSpPr txBox="1"/>
          <p:nvPr/>
        </p:nvSpPr>
        <p:spPr>
          <a:xfrm>
            <a:off x="581635" y="4983305"/>
            <a:ext cx="506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Thanh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Tịnh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1612704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Linh – 1612339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9718F-CBC4-4F63-9B17-8F46003035B1}"/>
              </a:ext>
            </a:extLst>
          </p:cNvPr>
          <p:cNvSpPr txBox="1"/>
          <p:nvPr/>
        </p:nvSpPr>
        <p:spPr>
          <a:xfrm>
            <a:off x="8306500" y="5243526"/>
            <a:ext cx="3345809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0D45B-AE54-44FB-A3A6-458A75F1101E}"/>
              </a:ext>
            </a:extLst>
          </p:cNvPr>
          <p:cNvSpPr txBox="1"/>
          <p:nvPr/>
        </p:nvSpPr>
        <p:spPr>
          <a:xfrm>
            <a:off x="1075188" y="3557911"/>
            <a:ext cx="99577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3400" b="1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HỆ THỐNG CUNG CẤP DỊCH VỤ NHẬN DẠNG ÂM THANH TIẾNG VIỆT</a:t>
            </a:r>
            <a:endParaRPr lang="en-US" sz="3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C7E63-D44B-4586-9FB3-B1E981294A86}"/>
              </a:ext>
            </a:extLst>
          </p:cNvPr>
          <p:cNvSpPr txBox="1"/>
          <p:nvPr/>
        </p:nvSpPr>
        <p:spPr>
          <a:xfrm>
            <a:off x="539690" y="2224266"/>
            <a:ext cx="110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83EB9-62CE-4240-94CC-6FC07331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7664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9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FBBB9-CBDC-4161-B366-B7B345698258}"/>
              </a:ext>
            </a:extLst>
          </p:cNvPr>
          <p:cNvSpPr txBox="1"/>
          <p:nvPr/>
        </p:nvSpPr>
        <p:spPr>
          <a:xfrm>
            <a:off x="1303880" y="5882605"/>
            <a:ext cx="95842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46F2743-6673-4D54-BFEA-3B07E7AB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6" y="117864"/>
            <a:ext cx="11881607" cy="83099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D0BB0-611F-4EB4-861A-3D0C887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A6202-43E1-4014-82B8-BE6D962B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1399"/>
              </p:ext>
            </p:extLst>
          </p:nvPr>
        </p:nvGraphicFramePr>
        <p:xfrm>
          <a:off x="806196" y="1607873"/>
          <a:ext cx="4832880" cy="3398520"/>
        </p:xfrm>
        <a:graphic>
          <a:graphicData uri="http://schemas.openxmlformats.org/drawingml/2006/table">
            <a:tbl>
              <a:tblPr/>
              <a:tblGrid>
                <a:gridCol w="1208220">
                  <a:extLst>
                    <a:ext uri="{9D8B030D-6E8A-4147-A177-3AD203B41FA5}">
                      <a16:colId xmlns:a16="http://schemas.microsoft.com/office/drawing/2014/main" val="2127666613"/>
                    </a:ext>
                  </a:extLst>
                </a:gridCol>
                <a:gridCol w="1208220">
                  <a:extLst>
                    <a:ext uri="{9D8B030D-6E8A-4147-A177-3AD203B41FA5}">
                      <a16:colId xmlns:a16="http://schemas.microsoft.com/office/drawing/2014/main" val="1263340631"/>
                    </a:ext>
                  </a:extLst>
                </a:gridCol>
                <a:gridCol w="1159719">
                  <a:extLst>
                    <a:ext uri="{9D8B030D-6E8A-4147-A177-3AD203B41FA5}">
                      <a16:colId xmlns:a16="http://schemas.microsoft.com/office/drawing/2014/main" val="2831046318"/>
                    </a:ext>
                  </a:extLst>
                </a:gridCol>
                <a:gridCol w="1256721">
                  <a:extLst>
                    <a:ext uri="{9D8B030D-6E8A-4147-A177-3AD203B41FA5}">
                      <a16:colId xmlns:a16="http://schemas.microsoft.com/office/drawing/2014/main" val="51800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Gói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Lượng sử dụng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Giá (VND)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Mô tả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35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Dùng thử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60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phút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Miễn phí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60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phút</a:t>
                      </a:r>
                      <a:r>
                        <a:rPr lang="vi-VN" dirty="0">
                          <a:effectLst/>
                          <a:latin typeface="inherit"/>
                        </a:rPr>
                        <a:t> / năm</a:t>
                      </a:r>
                    </a:p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Không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hỗ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trợ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kỹ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thuật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527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Doanh nghiệp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2,000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1,400,000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vi-VN" dirty="0" err="1">
                          <a:effectLst/>
                          <a:latin typeface="inherit"/>
                        </a:rPr>
                        <a:t>Hỗ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trợ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kỹ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thuật</a:t>
                      </a:r>
                      <a:r>
                        <a:rPr lang="vi-VN" dirty="0">
                          <a:effectLst/>
                          <a:latin typeface="inherit"/>
                        </a:rPr>
                        <a:t> tiêu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chuẩn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20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5,000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3,100,000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085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10,000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5,400,000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55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035AA3-1567-4D25-96CD-BA12945F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98045"/>
              </p:ext>
            </p:extLst>
          </p:nvPr>
        </p:nvGraphicFramePr>
        <p:xfrm>
          <a:off x="6096000" y="1607873"/>
          <a:ext cx="5289804" cy="3398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830">
                  <a:extLst>
                    <a:ext uri="{9D8B030D-6E8A-4147-A177-3AD203B41FA5}">
                      <a16:colId xmlns:a16="http://schemas.microsoft.com/office/drawing/2014/main" val="2400481918"/>
                    </a:ext>
                  </a:extLst>
                </a:gridCol>
                <a:gridCol w="1291806">
                  <a:extLst>
                    <a:ext uri="{9D8B030D-6E8A-4147-A177-3AD203B41FA5}">
                      <a16:colId xmlns:a16="http://schemas.microsoft.com/office/drawing/2014/main" val="775132194"/>
                    </a:ext>
                  </a:extLst>
                </a:gridCol>
                <a:gridCol w="933495">
                  <a:extLst>
                    <a:ext uri="{9D8B030D-6E8A-4147-A177-3AD203B41FA5}">
                      <a16:colId xmlns:a16="http://schemas.microsoft.com/office/drawing/2014/main" val="2497453993"/>
                    </a:ext>
                  </a:extLst>
                </a:gridCol>
                <a:gridCol w="697764">
                  <a:extLst>
                    <a:ext uri="{9D8B030D-6E8A-4147-A177-3AD203B41FA5}">
                      <a16:colId xmlns:a16="http://schemas.microsoft.com/office/drawing/2014/main" val="328917101"/>
                    </a:ext>
                  </a:extLst>
                </a:gridCol>
                <a:gridCol w="744909">
                  <a:extLst>
                    <a:ext uri="{9D8B030D-6E8A-4147-A177-3AD203B41FA5}">
                      <a16:colId xmlns:a16="http://schemas.microsoft.com/office/drawing/2014/main" val="886405958"/>
                    </a:ext>
                  </a:extLst>
                </a:gridCol>
              </a:tblGrid>
              <a:tr h="2129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Feature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Standard models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Enhanced models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15328"/>
                  </a:ext>
                </a:extLst>
              </a:tr>
              <a:tr h="39838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(all models except enhanced video and phone call)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(video, phone call)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20794"/>
                  </a:ext>
                </a:extLst>
              </a:tr>
              <a:tr h="107101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 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0-60 </a:t>
                      </a:r>
                      <a:r>
                        <a:rPr lang="vi-VN" sz="1200" u="none" strike="noStrike" dirty="0" err="1">
                          <a:effectLst/>
                        </a:rPr>
                        <a:t>Minutes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Over 60 Mins up to 1 Million Mins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0-60 Minutes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Over 60 Mins up to 1 Million Mins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extLst>
                  <a:ext uri="{0D108BD9-81ED-4DB2-BD59-A6C34878D82A}">
                    <a16:rowId xmlns:a16="http://schemas.microsoft.com/office/drawing/2014/main" val="804693439"/>
                  </a:ext>
                </a:extLst>
              </a:tr>
              <a:tr h="858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Speech Recognition (without Data Logging - default)</a:t>
                      </a:r>
                      <a:endParaRPr lang="en-US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$0.006 / 15 seconds **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$0.009 / 15 seconds **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extLst>
                  <a:ext uri="{0D108BD9-81ED-4DB2-BD59-A6C34878D82A}">
                    <a16:rowId xmlns:a16="http://schemas.microsoft.com/office/drawing/2014/main" val="688664772"/>
                  </a:ext>
                </a:extLst>
              </a:tr>
              <a:tr h="858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Speech Recognition (with Data Logging opt-in)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 err="1">
                          <a:effectLst/>
                        </a:rPr>
                        <a:t>Free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>
                          <a:effectLst/>
                        </a:rPr>
                        <a:t>$0.004 / 15 </a:t>
                      </a:r>
                      <a:r>
                        <a:rPr lang="vi-VN" sz="1200" u="none" strike="noStrike" dirty="0" err="1">
                          <a:effectLst/>
                        </a:rPr>
                        <a:t>seconds</a:t>
                      </a:r>
                      <a:r>
                        <a:rPr lang="vi-VN" sz="1200" u="none" strike="noStrike" dirty="0">
                          <a:effectLst/>
                        </a:rPr>
                        <a:t> **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>
                          <a:effectLst/>
                        </a:rPr>
                        <a:t>$0.006 / 15 </a:t>
                      </a:r>
                      <a:r>
                        <a:rPr lang="vi-VN" sz="1200" u="none" strike="noStrike" dirty="0" err="1">
                          <a:effectLst/>
                        </a:rPr>
                        <a:t>seconds</a:t>
                      </a:r>
                      <a:r>
                        <a:rPr lang="vi-VN" sz="1200" u="none" strike="noStrike" dirty="0">
                          <a:effectLst/>
                        </a:rPr>
                        <a:t> **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extLst>
                  <a:ext uri="{0D108BD9-81ED-4DB2-BD59-A6C34878D82A}">
                    <a16:rowId xmlns:a16="http://schemas.microsoft.com/office/drawing/2014/main" val="228941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F47386-2D00-4C66-94AC-1BDD577280C9}"/>
              </a:ext>
            </a:extLst>
          </p:cNvPr>
          <p:cNvSpPr txBox="1"/>
          <p:nvPr/>
        </p:nvSpPr>
        <p:spPr>
          <a:xfrm flipH="1">
            <a:off x="7105470" y="5277591"/>
            <a:ext cx="383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spc="200" dirty="0"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Google Speech</a:t>
            </a:r>
            <a:endParaRPr lang="vi-VN" sz="2800" b="1" cap="all" spc="200" dirty="0">
              <a:solidFill>
                <a:srgbClr val="0070C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429E7-CE10-4A95-8A47-A48E6388FE47}"/>
              </a:ext>
            </a:extLst>
          </p:cNvPr>
          <p:cNvSpPr txBox="1"/>
          <p:nvPr/>
        </p:nvSpPr>
        <p:spPr>
          <a:xfrm flipH="1">
            <a:off x="2520548" y="5272547"/>
            <a:ext cx="160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spc="200" dirty="0"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FPT AI</a:t>
            </a:r>
            <a:endParaRPr lang="vi-VN" sz="2800" b="1" cap="all" spc="200" dirty="0">
              <a:solidFill>
                <a:srgbClr val="0070C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FC9634-3DDF-470B-8F18-5B104CF9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E501-B521-4B06-96AB-DC473865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 fontScale="90000"/>
          </a:bodyPr>
          <a:lstStyle/>
          <a:p>
            <a:r>
              <a:rPr 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4.1. mục tiêu luận văn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08C8B1E-5FA4-4536-90C8-4BF472D6C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39843"/>
              </p:ext>
            </p:extLst>
          </p:nvPr>
        </p:nvGraphicFramePr>
        <p:xfrm>
          <a:off x="4890783" y="385895"/>
          <a:ext cx="7113864" cy="649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4B7B5-6B23-436F-93F0-937503F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3" y="2681103"/>
            <a:ext cx="433382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4.2.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nổi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endParaRPr lang="en-US" sz="32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6B73F-E7FD-4016-8135-0273DE03D8F2}"/>
              </a:ext>
            </a:extLst>
          </p:cNvPr>
          <p:cNvSpPr/>
          <p:nvPr/>
        </p:nvSpPr>
        <p:spPr>
          <a:xfrm>
            <a:off x="6099571" y="318782"/>
            <a:ext cx="5882704" cy="6350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 lvl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209725" y="1545510"/>
            <a:ext cx="11736198" cy="5484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</a:pP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TextBox 5">
            <a:extLst>
              <a:ext uri="{FF2B5EF4-FFF2-40B4-BE49-F238E27FC236}">
                <a16:creationId xmlns:a16="http://schemas.microsoft.com/office/drawing/2014/main" id="{C34CEDD6-22B0-41A2-9D82-88472BB28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05208"/>
              </p:ext>
            </p:extLst>
          </p:nvPr>
        </p:nvGraphicFramePr>
        <p:xfrm>
          <a:off x="5308592" y="562061"/>
          <a:ext cx="6328094" cy="573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538F-427F-4F34-B69B-F86CB1A1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93421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olution">
            <a:extLst>
              <a:ext uri="{FF2B5EF4-FFF2-40B4-BE49-F238E27FC236}">
                <a16:creationId xmlns:a16="http://schemas.microsoft.com/office/drawing/2014/main" id="{BB0210C7-A065-45E6-A55C-AC10C298E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1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5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Giải pháp tổng quát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7EA09B-31A1-4D1A-B597-DE2E7E67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3DF5-2858-4CD6-BEBD-2426701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8" y="159391"/>
            <a:ext cx="11785134" cy="562061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6.2. So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KẾT QUẢ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7F965-B601-4443-BF0B-79A823884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8788"/>
              </p:ext>
            </p:extLst>
          </p:nvPr>
        </p:nvGraphicFramePr>
        <p:xfrm>
          <a:off x="244679" y="1007377"/>
          <a:ext cx="11785134" cy="608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7831">
                  <a:extLst>
                    <a:ext uri="{9D8B030D-6E8A-4147-A177-3AD203B41FA5}">
                      <a16:colId xmlns:a16="http://schemas.microsoft.com/office/drawing/2014/main" val="2584685499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2121693903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159807322"/>
                    </a:ext>
                  </a:extLst>
                </a:gridCol>
                <a:gridCol w="1786855">
                  <a:extLst>
                    <a:ext uri="{9D8B030D-6E8A-4147-A177-3AD203B41FA5}">
                      <a16:colId xmlns:a16="http://schemas.microsoft.com/office/drawing/2014/main" val="3394598800"/>
                    </a:ext>
                  </a:extLst>
                </a:gridCol>
                <a:gridCol w="2055303">
                  <a:extLst>
                    <a:ext uri="{9D8B030D-6E8A-4147-A177-3AD203B41FA5}">
                      <a16:colId xmlns:a16="http://schemas.microsoft.com/office/drawing/2014/main" val="1207545407"/>
                    </a:ext>
                  </a:extLst>
                </a:gridCol>
              </a:tblGrid>
              <a:tr h="1563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 chức năng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Google Speech</a:t>
                      </a: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FPT AI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vi-VN" dirty="0"/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Ứng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của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VietSpeech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67861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âm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thanh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bằng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File</a:t>
                      </a: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327012215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Xem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lịch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dịch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vụ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842326126"/>
                  </a:ext>
                </a:extLst>
              </a:tr>
              <a:tr h="801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137792854"/>
                  </a:ext>
                </a:extLst>
              </a:tr>
              <a:tr h="801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tuyến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nghe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tải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xuống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825168455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Miễn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phí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tháng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3830909709"/>
                  </a:ext>
                </a:extLst>
              </a:tr>
              <a:tr h="3913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viện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SDK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ngôn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ngữ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nhau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894586762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năm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807539119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Nâng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dụng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16773774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1A7B-F465-4126-9E2F-AA3F7796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698" y="62488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782" y="243968"/>
            <a:ext cx="8215787" cy="98082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6.3. Một số kinh nghiệm đạt đ</a:t>
            </a:r>
            <a:r>
              <a:rPr lang="vi-V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14FDF2BF-16B1-4ABB-BFFE-44BFADB3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843725"/>
              </p:ext>
            </p:extLst>
          </p:nvPr>
        </p:nvGraphicFramePr>
        <p:xfrm>
          <a:off x="209725" y="1602298"/>
          <a:ext cx="11778143" cy="494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1DB65-B5D5-4B54-A7C2-BEA6CBC3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2281806"/>
            <a:ext cx="4488110" cy="219791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6.4. Ph</a:t>
            </a:r>
            <a:r>
              <a:rPr lang="vi-VN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ương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Hướng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F2CD5EB2-164B-4E93-85D2-C28F6F2A5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456964"/>
              </p:ext>
            </p:extLst>
          </p:nvPr>
        </p:nvGraphicFramePr>
        <p:xfrm>
          <a:off x="5041784" y="142613"/>
          <a:ext cx="6937696" cy="648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8E3D-8678-4B3C-A091-E7127F0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android app">
            <a:extLst>
              <a:ext uri="{FF2B5EF4-FFF2-40B4-BE49-F238E27FC236}">
                <a16:creationId xmlns:a16="http://schemas.microsoft.com/office/drawing/2014/main" id="{2A05BC43-B71C-4D96-AD0A-5679381B7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3" t="-1" r="4096" b="-917"/>
          <a:stretch/>
        </p:blipFill>
        <p:spPr bwMode="auto">
          <a:xfrm>
            <a:off x="-13982" y="0"/>
            <a:ext cx="12289872" cy="461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B09D8AF-E2BB-4EE7-BF48-B13396D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Demo </a:t>
            </a:r>
            <a:r>
              <a:rPr lang="en-US" sz="38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3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sz="3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804672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61CE7-E657-40F7-9678-46D61BA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imple thank you">
            <a:extLst>
              <a:ext uri="{FF2B5EF4-FFF2-40B4-BE49-F238E27FC236}">
                <a16:creationId xmlns:a16="http://schemas.microsoft.com/office/drawing/2014/main" id="{EEDFB613-28FA-439F-8C59-F5240EC8D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A7B9-11D2-4702-8DE0-BF30E245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Thông tin chung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5044614" y="111154"/>
            <a:ext cx="7192128" cy="6635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 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hướng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TS.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(Khoa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Tịnh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1612704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Linh – 1612339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đề 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11/2019 đến 07/2020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1D482-65EF-49E9-9704-9BB31836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7664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/>
              <a:t>2. NHU CẦU CẦN GIẢI QUYẾT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46C6D-C364-4834-86C9-06D50ECBA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4235" b="24041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886C2-F6D7-4AC2-A30E-837EA30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FE697B-48F1-4B54-81BB-54F9D692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57884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40" y="1876772"/>
            <a:ext cx="3959603" cy="1059376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Nhu cầu cần giải quyết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6266577" y="976129"/>
            <a:ext cx="5788404" cy="491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nay: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5451E-9ED3-48A9-A969-08BAAB9A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smartphones">
            <a:extLst>
              <a:ext uri="{FF2B5EF4-FFF2-40B4-BE49-F238E27FC236}">
                <a16:creationId xmlns:a16="http://schemas.microsoft.com/office/drawing/2014/main" id="{A10AD489-86DD-4EF3-B2F9-EEDC86894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r="15843" b="2"/>
          <a:stretch/>
        </p:blipFill>
        <p:spPr bwMode="auto">
          <a:xfrm>
            <a:off x="5790369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martphones">
            <a:extLst>
              <a:ext uri="{FF2B5EF4-FFF2-40B4-BE49-F238E27FC236}">
                <a16:creationId xmlns:a16="http://schemas.microsoft.com/office/drawing/2014/main" id="{94D59A34-8B5F-46AD-93F7-44649223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r="5779"/>
          <a:stretch/>
        </p:blipFill>
        <p:spPr bwMode="auto">
          <a:xfrm>
            <a:off x="-16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DE228-9E37-4AB4-A5CC-BB94A671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CBF13623-0D03-4DF9-92A4-CA580CF5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1712" y="1124712"/>
            <a:ext cx="4608576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C30CB7-B90C-4EB0-B2A6-73A2FCCF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38672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Các sản phẩm trên thị trường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69990-0185-4C39-8F00-534C0ED3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1666" y="740112"/>
            <a:ext cx="2338237" cy="233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2FB6C-49B2-493B-87C0-98A7CB8A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98199" y="1185977"/>
            <a:ext cx="3125032" cy="1285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542E7-F8AA-4EB5-85FD-F87B0CF520DF}"/>
              </a:ext>
            </a:extLst>
          </p:cNvPr>
          <p:cNvSpPr txBox="1"/>
          <p:nvPr/>
        </p:nvSpPr>
        <p:spPr>
          <a:xfrm>
            <a:off x="2271390" y="3367136"/>
            <a:ext cx="261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Google Speech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998DEF-31B2-4E01-8A81-33E56056E3C1}"/>
              </a:ext>
            </a:extLst>
          </p:cNvPr>
          <p:cNvSpPr txBox="1"/>
          <p:nvPr/>
        </p:nvSpPr>
        <p:spPr>
          <a:xfrm>
            <a:off x="7314566" y="3270873"/>
            <a:ext cx="389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FPT Speech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0084E-CD72-42E6-9DAD-5F1A031E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1" grpId="0"/>
      <p:bldP spid="11" grpId="1"/>
      <p:bldP spid="11" grpId="2"/>
      <p:bldP spid="31" grpId="0"/>
      <p:bldP spid="31" grpId="1"/>
      <p:bldP spid="3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“Speech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do google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804672" y="2640692"/>
            <a:ext cx="5925310" cy="3441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121" name="Picture 5">
            <a:extLst>
              <a:ext uri="{FF2B5EF4-FFF2-40B4-BE49-F238E27FC236}">
                <a16:creationId xmlns:a16="http://schemas.microsoft.com/office/drawing/2014/main" id="{F84766FA-24C5-4E77-A5B6-01B6777F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071050" y="978776"/>
            <a:ext cx="4693724" cy="46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D03B6-2F9C-47BA-8F23-C2D4D8D0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668" y="6092085"/>
            <a:ext cx="587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Màn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Google</a:t>
            </a:r>
            <a:r>
              <a:rPr kumimoji="0" lang="en-US" altLang="en-US" sz="2000" b="1" i="0" u="none" strike="noStrike" cap="none" normalizeH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Speech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5B8E-55E4-456D-8262-E24B809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09208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63" y="746620"/>
            <a:ext cx="6628092" cy="140714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vi-VN" b="1" noProof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“FPT AI” do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fpt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5445495" y="2640692"/>
            <a:ext cx="6399759" cy="3255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D03B6-2F9C-47BA-8F23-C2D4D8D0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225" y="6428343"/>
            <a:ext cx="6834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Màn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 dirty="0" bmk="_Toc31661937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FPT AI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- FPT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116A-D33F-4333-9F68-C976698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8FE16-1157-40D8-B1D1-5580A95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746620"/>
            <a:ext cx="4520551" cy="51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1125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inherit</vt:lpstr>
      <vt:lpstr>Segoe UI</vt:lpstr>
      <vt:lpstr>Wingdings</vt:lpstr>
      <vt:lpstr>Parcel</vt:lpstr>
      <vt:lpstr>PowerPoint Presentation</vt:lpstr>
      <vt:lpstr>1. Thông tin chung</vt:lpstr>
      <vt:lpstr>2. NHU CẦU CẦN GIẢI QUYẾT</vt:lpstr>
      <vt:lpstr>2. Nhu cầu cần giải quyết</vt:lpstr>
      <vt:lpstr>PowerPoint Presentation</vt:lpstr>
      <vt:lpstr>PowerPoint Presentation</vt:lpstr>
      <vt:lpstr>3. Các sản phẩm trên thị trường</vt:lpstr>
      <vt:lpstr>Nền tảng “Speech api” do google phát triển</vt:lpstr>
      <vt:lpstr>Ứng dụng “FPT AI” do fpt phát triển</vt:lpstr>
      <vt:lpstr>Dịch vụ nhận dạng âm thanh</vt:lpstr>
      <vt:lpstr>4.1. mục tiêu luận văn</vt:lpstr>
      <vt:lpstr>4.2. một số tính năng nổi bật</vt:lpstr>
      <vt:lpstr>5. Giải pháp tổng quát</vt:lpstr>
      <vt:lpstr>6.2. So sánh KẾT QUẢ với một số ứng dụng khác</vt:lpstr>
      <vt:lpstr>6.3. Một số kinh nghiệm đạt được</vt:lpstr>
      <vt:lpstr>6.4. Phương Hướng phát triển sản phẩm</vt:lpstr>
      <vt:lpstr>7.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THANH TỊNH</dc:creator>
  <cp:lastModifiedBy>TRẦN THANH TỊNH</cp:lastModifiedBy>
  <cp:revision>61</cp:revision>
  <dcterms:created xsi:type="dcterms:W3CDTF">2020-02-09T09:40:07Z</dcterms:created>
  <dcterms:modified xsi:type="dcterms:W3CDTF">2020-06-19T10:33:51Z</dcterms:modified>
</cp:coreProperties>
</file>