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1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4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3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8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F579B-F2EC-4387-87A6-0FA86016D9C4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CCEB-0742-45F4-B494-F4693EB29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anndd/microservices-labs/module-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Module 1: Introduction to </a:t>
            </a:r>
            <a:r>
              <a:rPr lang="en-US" sz="4000" dirty="0" err="1" smtClean="0"/>
              <a:t>Microservices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://github.com/tuanndd/microservices-labs/module-1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5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sao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microservices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6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Monolithic app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odular, but still monolithic, architecture used as basis for sample microservices appl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1585"/>
            <a:ext cx="4894006" cy="516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23587" y="2466313"/>
            <a:ext cx="27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3587" y="3503278"/>
            <a:ext cx="46604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component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framework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5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US" sz="40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endParaRPr lang="en-US" sz="40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Microservices architecture for a sample ride-for-hire app, with each microservice presenting a RESTful A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" y="1690688"/>
            <a:ext cx="4876428" cy="49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9794" y="1825625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micro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maintain, build, test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service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reuse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59794" y="4001294"/>
            <a:ext cx="5624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(IPC)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service, network</a:t>
            </a: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transaction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test, deploy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59794" y="6127234"/>
            <a:ext cx="3683765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Lab: Setup CentOS VM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Vagrant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Tahoma</vt:lpstr>
      <vt:lpstr>Times New Roman</vt:lpstr>
      <vt:lpstr>Office Theme</vt:lpstr>
      <vt:lpstr>Module 1: Introduction to Microservices</vt:lpstr>
      <vt:lpstr>Đặt vấn đề</vt:lpstr>
      <vt:lpstr>Monolithic app</vt:lpstr>
      <vt:lpstr>Microservices App</vt:lpstr>
    </vt:vector>
  </TitlesOfParts>
  <Company>Vina Game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Tuấn. Nguyễn Đức Đại</dc:creator>
  <cp:lastModifiedBy>Tuấn. Nguyễn Đức Đại</cp:lastModifiedBy>
  <cp:revision>20</cp:revision>
  <dcterms:created xsi:type="dcterms:W3CDTF">2022-01-02T04:17:18Z</dcterms:created>
  <dcterms:modified xsi:type="dcterms:W3CDTF">2022-01-08T05:40:58Z</dcterms:modified>
</cp:coreProperties>
</file>