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7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BA77-3004-4EC2-B641-044DD8A565A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2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2: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Building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Using an API Gateway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github.com/tuanndd/microservices-labs/module-2/</a:t>
            </a:r>
            <a:r>
              <a:rPr lang="en-US" sz="1800" dirty="0" smtClean="0"/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210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0381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-&gt;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obile client of ecommerce app needs a way to access the RESTful APIs of the 7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81" y="762435"/>
            <a:ext cx="5694618" cy="56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gateway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n API gateway enables mobile clients of ecommerce app to access the RESTful APIs of its 7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7" y="1562869"/>
            <a:ext cx="4956218" cy="491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2501" y="1564563"/>
            <a:ext cx="6279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gateway,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control, rate limiting)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cache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2501" y="3537106"/>
            <a:ext cx="6279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bottleneck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change network)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gateway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90588" y="5593961"/>
            <a:ext cx="4601644" cy="1096474"/>
            <a:chOff x="7413375" y="5515303"/>
            <a:chExt cx="4601644" cy="1096474"/>
          </a:xfrm>
        </p:grpSpPr>
        <p:pic>
          <p:nvPicPr>
            <p:cNvPr id="1032" name="Picture 8" descr="cloudflare, logo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375" y="5617303"/>
              <a:ext cx="1517647" cy="75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Nginx Logo Vector (SVG, PDF, Ai, EPS, CDR) Free Download - Logowik.co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4178" y="5515303"/>
              <a:ext cx="1460841" cy="109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 New Course to Learn AWS Elastic Load Balancer - Cloud Academ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157" y="5515303"/>
              <a:ext cx="1478020" cy="96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02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gateway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(requests / s)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authentication, authorization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handle partial failures (circle breaker, failback)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nhiều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backend: Web, Thrift, GRPC, AMQP, 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backend, customize more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98706" y="4993894"/>
            <a:ext cx="8394588" cy="1396102"/>
            <a:chOff x="651233" y="5094335"/>
            <a:chExt cx="8394588" cy="1396102"/>
          </a:xfrm>
        </p:grpSpPr>
        <p:pic>
          <p:nvPicPr>
            <p:cNvPr id="1030" name="Picture 6" descr="Nginx Logo Vector (SVG, PDF, Ai, EPS, CDR) Free Download - Logowik.co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33" y="5094335"/>
              <a:ext cx="1860038" cy="139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rand - KongH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646" y="5305698"/>
              <a:ext cx="2066514" cy="973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y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4576" y="5474385"/>
              <a:ext cx="1101245" cy="517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KrakenD Review: Pricing - Features &amp;amp; Alternativ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35" y="5415177"/>
              <a:ext cx="2406251" cy="636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 flipH="1">
            <a:off x="7399168" y="1823954"/>
            <a:ext cx="2894126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72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(requests / s)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authentication, authorization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handle partial failures (circle breaker, failback)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nhiều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backend: Web, Thrift, GRPC, AMQP, 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backend, customize more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Module 2: Building Microservices: Using an API Gateway </vt:lpstr>
      <vt:lpstr>Đặt vấn đề</vt:lpstr>
      <vt:lpstr>Dùng API gateway</vt:lpstr>
      <vt:lpstr>Các yếu tố khi lựa chọn API gateway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Building Microservices: Using an API Gateway </dc:title>
  <dc:creator>Tuấn. Nguyễn Đức Đại</dc:creator>
  <cp:lastModifiedBy>Tuấn. Nguyễn Đức Đại</cp:lastModifiedBy>
  <cp:revision>27</cp:revision>
  <dcterms:created xsi:type="dcterms:W3CDTF">2022-01-02T06:02:19Z</dcterms:created>
  <dcterms:modified xsi:type="dcterms:W3CDTF">2022-01-08T05:42:42Z</dcterms:modified>
</cp:coreProperties>
</file>