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22ED-61EE-4EA0-BD68-13D059855FF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4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4: Service Discovery in a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github.com/tuanndd/microservices-labs/module-4/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29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69311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port)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network change, ..) -&gt;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app, service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7105"/>
            <a:ext cx="4986696" cy="508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client-side discovery</a:t>
            </a:r>
            <a:endParaRPr lang="en-US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57" y="1910556"/>
            <a:ext cx="5073486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server-side discovery</a:t>
            </a:r>
            <a:endParaRPr lang="en-US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19" y="1690688"/>
            <a:ext cx="7669161" cy="47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storage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Discovery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567594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194">
                  <a:extLst>
                    <a:ext uri="{9D8B030D-6E8A-4147-A177-3AD203B41FA5}">
                      <a16:colId xmlns:a16="http://schemas.microsoft.com/office/drawing/2014/main" val="369723196"/>
                    </a:ext>
                  </a:extLst>
                </a:gridCol>
                <a:gridCol w="2644877">
                  <a:extLst>
                    <a:ext uri="{9D8B030D-6E8A-4147-A177-3AD203B41FA5}">
                      <a16:colId xmlns:a16="http://schemas.microsoft.com/office/drawing/2014/main" val="964743860"/>
                    </a:ext>
                  </a:extLst>
                </a:gridCol>
                <a:gridCol w="2058629">
                  <a:extLst>
                    <a:ext uri="{9D8B030D-6E8A-4147-A177-3AD203B41FA5}">
                      <a16:colId xmlns:a16="http://schemas.microsoft.com/office/drawing/2014/main" val="3045396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646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PostgreSQL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MongoDB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Memcached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Etcd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Zookeeper,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Consul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78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98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Raft Consensus)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watch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291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9419" y="5083278"/>
            <a:ext cx="1573162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Viper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Module 4: Service Discovery in a Microservices Architecture</vt:lpstr>
      <vt:lpstr>Đặt vấn đề</vt:lpstr>
      <vt:lpstr>Cơ chế client-side discovery</vt:lpstr>
      <vt:lpstr>Cơ chế server-side discovery</vt:lpstr>
      <vt:lpstr>Chọn data storage cho Service Discovery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Service Discovery in a Microservices Architecture</dc:title>
  <dc:creator>Tuấn. Nguyễn Đức Đại</dc:creator>
  <cp:lastModifiedBy>Tuấn. Nguyễn Đức Đại</cp:lastModifiedBy>
  <cp:revision>18</cp:revision>
  <dcterms:created xsi:type="dcterms:W3CDTF">2022-01-03T08:47:45Z</dcterms:created>
  <dcterms:modified xsi:type="dcterms:W3CDTF">2022-01-08T05:59:34Z</dcterms:modified>
</cp:coreProperties>
</file>