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FE41-AEC6-4FDF-97A6-6FBE86CA4921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11E3-4474-40A0-9DD5-A22012335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1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FE41-AEC6-4FDF-97A6-6FBE86CA4921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11E3-4474-40A0-9DD5-A22012335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9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FE41-AEC6-4FDF-97A6-6FBE86CA4921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11E3-4474-40A0-9DD5-A22012335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4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FE41-AEC6-4FDF-97A6-6FBE86CA4921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11E3-4474-40A0-9DD5-A22012335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6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FE41-AEC6-4FDF-97A6-6FBE86CA4921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11E3-4474-40A0-9DD5-A22012335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6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FE41-AEC6-4FDF-97A6-6FBE86CA4921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11E3-4474-40A0-9DD5-A22012335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3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FE41-AEC6-4FDF-97A6-6FBE86CA4921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11E3-4474-40A0-9DD5-A22012335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7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FE41-AEC6-4FDF-97A6-6FBE86CA4921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11E3-4474-40A0-9DD5-A22012335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FE41-AEC6-4FDF-97A6-6FBE86CA4921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11E3-4474-40A0-9DD5-A22012335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7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FE41-AEC6-4FDF-97A6-6FBE86CA4921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11E3-4474-40A0-9DD5-A22012335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3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FE41-AEC6-4FDF-97A6-6FBE86CA4921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11E3-4474-40A0-9DD5-A22012335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4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0FE41-AEC6-4FDF-97A6-6FBE86CA4921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11E3-4474-40A0-9DD5-A22012335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9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anndd/microservices-labs/module-7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Module 7: </a:t>
            </a:r>
            <a:r>
              <a:rPr lang="en-US" sz="4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Refactoring a Monolith into </a:t>
            </a:r>
            <a:r>
              <a:rPr lang="en-US" sz="4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Microservices</a:t>
            </a:r>
            <a:endParaRPr lang="en-US" sz="4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github.com/tuanndd/microservices-labs/module-7/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1020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546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Đặt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vấn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đề</a:t>
            </a:r>
            <a:endParaRPr lang="en-US" sz="3600" dirty="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960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Migrate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monolith qua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4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 start migrating from a monolith to a microservices architecture, implement new functionality as microservices; continue routing requests for legacy functionality to the monolith until there is a replacement micro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982" y="1494503"/>
            <a:ext cx="5911732" cy="517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>
                <a:solidFill>
                  <a:srgbClr val="00B050"/>
                </a:solidFill>
                <a:latin typeface="+mn-lt"/>
              </a:rPr>
              <a:t>Chiến </a:t>
            </a:r>
            <a:r>
              <a:rPr lang="vi-VN" sz="3600" dirty="0" smtClean="0">
                <a:solidFill>
                  <a:srgbClr val="00B050"/>
                </a:solidFill>
                <a:latin typeface="+mn-lt"/>
              </a:rPr>
              <a:t>lược</a:t>
            </a:r>
            <a:r>
              <a:rPr lang="en-US" sz="3600" dirty="0" smtClean="0">
                <a:solidFill>
                  <a:srgbClr val="00B050"/>
                </a:solidFill>
                <a:latin typeface="+mn-lt"/>
              </a:rPr>
              <a:t> 1</a:t>
            </a:r>
            <a:r>
              <a:rPr lang="vi-VN" sz="3600" dirty="0" smtClean="0">
                <a:solidFill>
                  <a:srgbClr val="00B050"/>
                </a:solidFill>
                <a:latin typeface="+mn-lt"/>
              </a:rPr>
              <a:t>: </a:t>
            </a:r>
            <a:r>
              <a:rPr lang="vi-VN" sz="3600" dirty="0">
                <a:solidFill>
                  <a:srgbClr val="00B050"/>
                </a:solidFill>
                <a:latin typeface="+mn-lt"/>
              </a:rPr>
              <a:t>Stop Digging</a:t>
            </a:r>
            <a:endParaRPr lang="en-US" sz="36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46058" cy="1045394"/>
          </a:xfrm>
        </p:spPr>
        <p:txBody>
          <a:bodyPr>
            <a:normAutofit fontScale="92500"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monolith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icroservice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31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Chiến</a:t>
            </a:r>
            <a:r>
              <a:rPr lang="en-US"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lược</a:t>
            </a:r>
            <a:r>
              <a:rPr lang="en-US"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2: Split Frontend and 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304" y="1825625"/>
            <a:ext cx="4866968" cy="141902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frontend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backend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Chia server-side code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layer: presentation, business logic, data access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Refactor a monolith into two apps: one for presentation logic and another for business and data-access logic [Richardson microservices reference architecture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090" y="1825625"/>
            <a:ext cx="7109265" cy="430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29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>
                <a:solidFill>
                  <a:srgbClr val="00B050"/>
                </a:solidFill>
                <a:latin typeface="+mn-lt"/>
              </a:rPr>
              <a:t>Chiến lược 3: Extract Services</a:t>
            </a:r>
            <a:endParaRPr lang="en-US" sz="36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5289"/>
            <a:ext cx="5277465" cy="4351338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migrate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nhiều resource (CPU, RAM, SSD, ..), module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reuse ở nhiều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IPC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monolith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Extract a module/microservice from a monolith by defining a coarse-grained interface between the module and the monolith [Richardson microservices reference architecture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145" y="345461"/>
            <a:ext cx="4750720" cy="637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39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115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Times New Roman</vt:lpstr>
      <vt:lpstr>Office Theme</vt:lpstr>
      <vt:lpstr>Module 7: Refactoring a Monolith into Microservices</vt:lpstr>
      <vt:lpstr>Đặt vấn đề</vt:lpstr>
      <vt:lpstr>Chiến lược 1: Stop Digging</vt:lpstr>
      <vt:lpstr>Chiến lược 2: Split Frontend and Backend</vt:lpstr>
      <vt:lpstr>Chiến lược 3: Extract Services</vt:lpstr>
    </vt:vector>
  </TitlesOfParts>
  <Company>Vina Game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Refactoring a Monolith into Microservices</dc:title>
  <dc:creator>Tuấn. Nguyễn Đức Đại</dc:creator>
  <cp:lastModifiedBy>Tuấn. Nguyễn Đức Đại</cp:lastModifiedBy>
  <cp:revision>13</cp:revision>
  <dcterms:created xsi:type="dcterms:W3CDTF">2022-01-04T03:17:53Z</dcterms:created>
  <dcterms:modified xsi:type="dcterms:W3CDTF">2022-01-08T06:24:45Z</dcterms:modified>
</cp:coreProperties>
</file>