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6CC3-93D3-493F-AB31-D58643D7584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5998B-B11F-40C6-811E-F5C1C3A91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3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5998B-B11F-40C6-811E-F5C1C3A910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4492-54C4-48ED-86E5-56FF5FFD4E8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7DFD-E5F7-41F6-AE61-ADAFB93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mba1/gotem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www.hivemq.com/blog/mqtt-essentials-part-5-mqtt-topics-best-practice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solver.com/blog/kafka-versus-rabbitmq-architecture-performance-use-c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phan-biet-khai-niem-xu-ly-concurrency-dong-thoi-va-parallelism-song-song-4P856nBO5Y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sontrang.wordpress.com/2017/09/05/blocking-va-non-blocking-trong-lap-trin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lydiahallie/javascript-visualized-event-loop-3d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pcoder.com/6828-gioi-thieu-rabbitmq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3: Building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Inter-Process Communication in a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github.com/tuanndd/microservices-labs/module-3/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58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66803"/>
            <a:ext cx="10515600" cy="39195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exchange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39" y="-208110"/>
            <a:ext cx="3603992" cy="3950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6" y="774096"/>
            <a:ext cx="6009238" cy="36673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22" name="Picture 2" descr="https://gpcoder.com/wp-content/uploads/2020/04/rabbitmq-fanout-exch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100" y="3596669"/>
            <a:ext cx="3260699" cy="32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07625" y="774096"/>
            <a:ext cx="311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routing-key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2374" y="5108957"/>
            <a:ext cx="358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en-US" b="1" dirty="0" err="1" smtClean="0"/>
              <a:t>Fanout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broadcast </a:t>
            </a:r>
            <a:r>
              <a:rPr lang="en-US" dirty="0" err="1" smtClean="0"/>
              <a:t>msg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gpcoder.com/wp-content/uploads/2020/04/rabbitmq-topic-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6" y="194536"/>
            <a:ext cx="3157896" cy="34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263" y="3783219"/>
            <a:ext cx="596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pub/sub,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routing-key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3595" y="3813844"/>
            <a:ext cx="38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s://gpcoder.com/wp-content/uploads/2020/04/rabbitmq-headers-exch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95" y="258266"/>
            <a:ext cx="2915612" cy="339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7951" y="4769377"/>
            <a:ext cx="6452407" cy="1754326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Nameko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Oslo.messaging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messaging)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Go-kit 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github.com/camba1/gotemp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 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NATS: </a:t>
            </a:r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wildcards: “*”, “&gt;” </a:t>
            </a:r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 subject</a:t>
            </a:r>
            <a:endParaRPr lang="en-US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88" y="2133601"/>
            <a:ext cx="6694423" cy="2009385"/>
          </a:xfrm>
        </p:spPr>
      </p:pic>
      <p:sp>
        <p:nvSpPr>
          <p:cNvPr id="11" name="TextBox 10"/>
          <p:cNvSpPr txBox="1"/>
          <p:nvPr/>
        </p:nvSpPr>
        <p:spPr>
          <a:xfrm flipH="1">
            <a:off x="4609607" y="5761704"/>
            <a:ext cx="2972784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GRPC over NATS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MQTT: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wildcards: “+,” “#”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 topic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topic wildcard 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" y="4333177"/>
            <a:ext cx="3944477" cy="8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opic wildcard plus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6" y="5039589"/>
            <a:ext cx="38100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www.hivemq.com/img/blog/topic_wildcard_h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65" y="4118586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www.hivemq.com/img/blog/topic_wildcard_hash_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83" y="5139602"/>
            <a:ext cx="3810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Publish and Subscribe Model of MQT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77" y="1853682"/>
            <a:ext cx="4288606" cy="26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4356" y="6425813"/>
            <a:ext cx="7028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7"/>
              </a:rPr>
              <a:t>https://www.hivemq.com/blog/mqtt-essentials-part-5-mqtt-topics-best-practices/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8181913" y="2114265"/>
            <a:ext cx="2972784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MQTT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consumer: filter topic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“regex”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kafka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0" y="2149040"/>
            <a:ext cx="5764770" cy="324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programmer.ink/images/think/cf3c978748d4f0395bb1a7a0300dd5a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91" y="2959509"/>
            <a:ext cx="5372919" cy="20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9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Kafka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Pub/Sub event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18353"/>
              </p:ext>
            </p:extLst>
          </p:nvPr>
        </p:nvGraphicFramePr>
        <p:xfrm>
          <a:off x="838200" y="3496732"/>
          <a:ext cx="10896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8">
                  <a:extLst>
                    <a:ext uri="{9D8B030D-6E8A-4147-A177-3AD203B41FA5}">
                      <a16:colId xmlns:a16="http://schemas.microsoft.com/office/drawing/2014/main" val="399498285"/>
                    </a:ext>
                  </a:extLst>
                </a:gridCol>
                <a:gridCol w="4189906">
                  <a:extLst>
                    <a:ext uri="{9D8B030D-6E8A-4147-A177-3AD203B41FA5}">
                      <a16:colId xmlns:a16="http://schemas.microsoft.com/office/drawing/2014/main" val="2656363320"/>
                    </a:ext>
                  </a:extLst>
                </a:gridCol>
                <a:gridCol w="4793226">
                  <a:extLst>
                    <a:ext uri="{9D8B030D-6E8A-4147-A177-3AD203B41FA5}">
                      <a16:colId xmlns:a16="http://schemas.microsoft.com/office/drawing/2014/main" val="123092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RabbitMQ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Kafka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Message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broker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đẩy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Consumer: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 do brokers push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Streamming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storage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message),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Consumer: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pull message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brokers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trội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routing rule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Throughput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Decouple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Spark-streaming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big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245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5294" y="6464830"/>
            <a:ext cx="591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https://www.upsolver.com/blog/kafka-versus-rabbitmq-architecture-performance-use-case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41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7" y="797247"/>
            <a:ext cx="3303639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RPC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241401"/>
              </p:ext>
            </p:extLst>
          </p:nvPr>
        </p:nvGraphicFramePr>
        <p:xfrm>
          <a:off x="3610896" y="449109"/>
          <a:ext cx="84124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445861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10997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0307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69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One-to-One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One-to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-Many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9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Synchronous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Request/response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Thrift, GRPC, REST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OpenAPI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635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Asynchronous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Publish/subscribe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AMQP,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MQTT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5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Request/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Publish/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01429"/>
                  </a:ext>
                </a:extLst>
              </a:tr>
            </a:tbl>
          </a:graphicData>
        </a:graphic>
      </p:graphicFrame>
      <p:pic>
        <p:nvPicPr>
          <p:cNvPr id="1026" name="Picture 2" descr="A microservices-based taxi-hailing app can use a variety of communication methods: notification, request-response, publish-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96" y="2644877"/>
            <a:ext cx="7199861" cy="42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 RPC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n microservices-based taxi-hailing app, passenger smartphone sends POST request, which trip management microservice converts to GET request to passenger-verification micro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20" y="1884068"/>
            <a:ext cx="5340657" cy="20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72283" y="2143432"/>
            <a:ext cx="3549446" cy="92333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Protobuf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GRPC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Swagger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RPC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Microservices in taxi-hailing application use publish-subscribe channels for communication between dispatcher and other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76" y="2179586"/>
            <a:ext cx="6311848" cy="393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asynchronous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 &lt;&gt; Parallel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28" y="3437221"/>
            <a:ext cx="5466998" cy="34207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72232" y="6459794"/>
            <a:ext cx="8219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https://viblo.asia/p/phan-biet-khai-niem-xu-ly-concurrency-dong-thoi-va-parallelism-song-song-4P856nBO5Y3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mode &lt;&gt; non-blocking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37" y="1825625"/>
            <a:ext cx="5356123" cy="4351338"/>
          </a:xfrm>
        </p:spPr>
        <p:txBody>
          <a:bodyPr>
            <a:normAutofit/>
          </a:bodyPr>
          <a:lstStyle/>
          <a:p>
            <a:pPr lvl="1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mode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mode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callback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3459"/>
            <a:ext cx="6036038" cy="6015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6468778"/>
            <a:ext cx="7751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https://codersontrang.wordpress.com/2017/09/05/blocking-va-non-blocking-trong-lap-trinh/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21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Event Loop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234"/>
            <a:ext cx="10980174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 stack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event-loop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callback-queue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87" y="2216096"/>
            <a:ext cx="9525000" cy="4000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38452" y="6450619"/>
            <a:ext cx="488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https://dev.to/lydiahallie/javascript-visualized-event-loop-3dif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31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messaging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https://www.cloudamqp.com/img/blog/rabbitmq-beginners-upda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98" y="2714303"/>
            <a:ext cx="5770652" cy="27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6436" y="6039782"/>
            <a:ext cx="3702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https://gpcoder.com/6828-gioi-thieu-rabbitmq/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1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443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Module 3: Building Microservices: Inter-Process Communication in a Microservices Architecture</vt:lpstr>
      <vt:lpstr>Đặt vấn đề</vt:lpstr>
      <vt:lpstr>Cơ chế RPC</vt:lpstr>
      <vt:lpstr>Synchronous RPC</vt:lpstr>
      <vt:lpstr>Asynchronous RPC</vt:lpstr>
      <vt:lpstr>Phân biệt các thuật ngữ trong asynchronous mechanism</vt:lpstr>
      <vt:lpstr>Blocking mode &lt;&gt; non-blocking mode</vt:lpstr>
      <vt:lpstr>JavaScript Event Loop</vt:lpstr>
      <vt:lpstr>Tìm hiểu cơ chế messaging</vt:lpstr>
      <vt:lpstr>4 loại exchange của RabbitMQ:</vt:lpstr>
      <vt:lpstr>PowerPoint Presentation</vt:lpstr>
      <vt:lpstr>NATS: dùng wildcards: “*”, “&gt;” để filter subject</vt:lpstr>
      <vt:lpstr>MQTT: dùng wildcards: “+,” “#” để filter topic</vt:lpstr>
      <vt:lpstr>Kafka consumer: filter topic bằng name hoặc “regex”</vt:lpstr>
      <vt:lpstr>So sánh RabbitMQ với Kafka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Building Microservices: Inter-Process Communication in a Microservices Architecture</dc:title>
  <dc:creator>Tuấn. Nguyễn Đức Đại</dc:creator>
  <cp:lastModifiedBy>Tuấn. Nguyễn Đức Đại</cp:lastModifiedBy>
  <cp:revision>50</cp:revision>
  <dcterms:created xsi:type="dcterms:W3CDTF">2022-01-02T10:09:46Z</dcterms:created>
  <dcterms:modified xsi:type="dcterms:W3CDTF">2022-01-04T05:55:28Z</dcterms:modified>
</cp:coreProperties>
</file>