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3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4E31-DC38-4656-BF0E-E6CCECC6080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6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6: Choosing a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Deployment Strategy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github.com/tuanndd/microservices-labs/module-6/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40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workload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out,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workload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down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CPU, RAM,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SSD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performance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tracing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Elasticsearch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72" y="6311900"/>
            <a:ext cx="1759348" cy="3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eger: open source, end-to-end distributed trac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120" y="6230647"/>
            <a:ext cx="1324074" cy="43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-Native Ecosystem Integrations | Sysdig Sec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58" y="6318545"/>
            <a:ext cx="2206573" cy="3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rdack | Grafa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31" y="6175495"/>
            <a:ext cx="1482841" cy="6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Opentelemetry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Opentelemetry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export 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etrics (đo performance: resource usage,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 request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(Prometheus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tracing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serves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crash, network outage,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Jeager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debug, audit, monitor security,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(EFK Stack)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meziantou.net/assets/opentelemetry-collector-1.png?v=6e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3467616"/>
            <a:ext cx="76104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10158913" y="6124339"/>
            <a:ext cx="1981467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Lab: </a:t>
            </a:r>
            <a:r>
              <a:rPr lang="en-US" dirty="0" err="1" smtClean="0"/>
              <a:t>Opentelemtry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nhiều service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host (physical, VM)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The Multiple Service Instances per Host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8" y="2496595"/>
            <a:ext cx="4180451" cy="427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6508954" y="3854246"/>
            <a:ext cx="484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ervice này có thể ảnh hưởng đến service 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VM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The Service Instance per Virtual Machine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878541" cy="410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7266039" y="2222091"/>
            <a:ext cx="3893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OS image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 OS)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  <a:endParaRPr lang="en-US" sz="3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The Service Instance per Container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43" y="1690688"/>
            <a:ext cx="5556967" cy="50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8078674" y="2408903"/>
            <a:ext cx="313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(AWS Lambda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300s)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4605" y="5715298"/>
            <a:ext cx="6278963" cy="92333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image: alpine images,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-slim (optional)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292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Module 6: Choosing a Microservices Deployment Strategy</vt:lpstr>
      <vt:lpstr>Đặt vấn đề</vt:lpstr>
      <vt:lpstr>Dùng Opentelemetry trong microservices</vt:lpstr>
      <vt:lpstr>Các cách triển khai microservice</vt:lpstr>
      <vt:lpstr>Đặt mỗi service trên 1 VM</vt:lpstr>
      <vt:lpstr>Đặt service trên container</vt:lpstr>
      <vt:lpstr>Dùng serverless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Choosing a Microservices Deployment Strategy</dc:title>
  <dc:creator>Tuấn. Nguyễn Đức Đại</dc:creator>
  <cp:lastModifiedBy>Tuấn. Nguyễn Đức Đại</cp:lastModifiedBy>
  <cp:revision>15</cp:revision>
  <dcterms:created xsi:type="dcterms:W3CDTF">2022-01-03T12:30:03Z</dcterms:created>
  <dcterms:modified xsi:type="dcterms:W3CDTF">2022-01-04T05:57:15Z</dcterms:modified>
</cp:coreProperties>
</file>