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579B-F2EC-4387-87A6-0FA86016D9C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CCEB-0742-45F4-B494-F4693EB2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0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579B-F2EC-4387-87A6-0FA86016D9C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CCEB-0742-45F4-B494-F4693EB2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579B-F2EC-4387-87A6-0FA86016D9C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CCEB-0742-45F4-B494-F4693EB2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579B-F2EC-4387-87A6-0FA86016D9C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CCEB-0742-45F4-B494-F4693EB2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3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579B-F2EC-4387-87A6-0FA86016D9C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CCEB-0742-45F4-B494-F4693EB2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1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579B-F2EC-4387-87A6-0FA86016D9C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CCEB-0742-45F4-B494-F4693EB2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4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579B-F2EC-4387-87A6-0FA86016D9C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CCEB-0742-45F4-B494-F4693EB2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3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579B-F2EC-4387-87A6-0FA86016D9C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CCEB-0742-45F4-B494-F4693EB2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4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579B-F2EC-4387-87A6-0FA86016D9C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CCEB-0742-45F4-B494-F4693EB2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579B-F2EC-4387-87A6-0FA86016D9C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CCEB-0742-45F4-B494-F4693EB2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8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579B-F2EC-4387-87A6-0FA86016D9C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CCEB-0742-45F4-B494-F4693EB2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F579B-F2EC-4387-87A6-0FA86016D9C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9CCEB-0742-45F4-B494-F4693EB2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anndd/microservices-labs/module-1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Module 1: Introduction to </a:t>
            </a:r>
            <a:r>
              <a:rPr lang="en-US" sz="4000" dirty="0" err="1" smtClean="0"/>
              <a:t>Microservices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://github.com/tuanndd/microservices-labs/module-1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058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sao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microservices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? 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06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Monolithic app</a:t>
            </a:r>
            <a:endParaRPr lang="en-US" sz="4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Modular, but still monolithic, architecture used as basis for sample microservices appl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81585"/>
            <a:ext cx="4894006" cy="516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23586" y="2466313"/>
            <a:ext cx="420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code, deploy, test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3587" y="3503278"/>
            <a:ext cx="46604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dependencies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deploy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resource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component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framework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release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5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9" y="615730"/>
            <a:ext cx="10515600" cy="624755"/>
          </a:xfrm>
        </p:spPr>
        <p:txBody>
          <a:bodyPr>
            <a:noAutofit/>
          </a:bodyPr>
          <a:lstStyle/>
          <a:p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</a:t>
            </a:r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Microservices architecture for a sample ride-for-hire app, with each microservice presenting a RESTful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156" y="602772"/>
            <a:ext cx="4530810" cy="462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1949" y="5125381"/>
            <a:ext cx="56240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app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micro service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maintain, build, test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resource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secure service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reuse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4156" y="5103674"/>
            <a:ext cx="56240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app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(IPC)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handle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service, network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business transaction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test, deploy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23" y="1825625"/>
            <a:ext cx="4017000" cy="28558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19867" y="4626438"/>
            <a:ext cx="3683765" cy="369332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Lab: Setup CentOS VM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Vagrant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56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201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Tahoma</vt:lpstr>
      <vt:lpstr>Times New Roman</vt:lpstr>
      <vt:lpstr>Office Theme</vt:lpstr>
      <vt:lpstr>Module 1: Introduction to Microservices</vt:lpstr>
      <vt:lpstr>Đặt vấn đề</vt:lpstr>
      <vt:lpstr>Monolithic app</vt:lpstr>
      <vt:lpstr>Microservices App</vt:lpstr>
    </vt:vector>
  </TitlesOfParts>
  <Company>Vina Game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Tuấn. Nguyễn Đức Đại</dc:creator>
  <cp:lastModifiedBy>Tuấn. Nguyễn Đức Đại</cp:lastModifiedBy>
  <cp:revision>23</cp:revision>
  <dcterms:created xsi:type="dcterms:W3CDTF">2022-01-02T04:17:18Z</dcterms:created>
  <dcterms:modified xsi:type="dcterms:W3CDTF">2022-01-09T06:51:51Z</dcterms:modified>
</cp:coreProperties>
</file>