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4 hours – 1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32 hours – 8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8 hours – 2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7567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Git Page, VS Code,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01588"/>
            <a:ext cx="10859338" cy="374904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Software Engineering at Axon Active Viet Nam.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479</Words>
  <Application>Microsoft Office PowerPoint</Application>
  <PresentationFormat>Màn hình rộng</PresentationFormat>
  <Paragraphs>66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91</cp:revision>
  <dcterms:created xsi:type="dcterms:W3CDTF">2018-04-25T01:56:42Z</dcterms:created>
  <dcterms:modified xsi:type="dcterms:W3CDTF">2018-11-13T05:18:52Z</dcterms:modified>
</cp:coreProperties>
</file>