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2" r:id="rId5"/>
    <p:sldId id="258" r:id="rId6"/>
    <p:sldId id="259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3949108" y="3013501"/>
            <a:ext cx="429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ENVIROMENT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524976"/>
            <a:ext cx="10859338" cy="34747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193987" y="869155"/>
            <a:ext cx="580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BEFORE WE GET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F6C8-2E02-4D3E-99EB-D1E3679C68BC}"/>
              </a:ext>
            </a:extLst>
          </p:cNvPr>
          <p:cNvSpPr txBox="1"/>
          <p:nvPr/>
        </p:nvSpPr>
        <p:spPr>
          <a:xfrm>
            <a:off x="666330" y="1524976"/>
            <a:ext cx="10859338" cy="3474720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Using Windows 10 or Ubuntu 16.04.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Git.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Installed Visual Studio Code – with extensions with extensions : Live server, Prettier, HTML CSS Support, IntelliSense for CSS classes, Auto Close Tag, HTML Snippets, Bootstrap 4 Snippets, Material Theme, Material Icons …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Chrome Web Browser – with extensions 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Ddict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 Translate.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746364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Note it on your paper then we move on to next slide, install it immediately</a:t>
            </a:r>
            <a:r>
              <a:rPr lang="en-US" sz="1200" dirty="0">
                <a:solidFill>
                  <a:schemeClr val="bg1"/>
                </a:solidFill>
                <a:latin typeface="Lato Light" panose="020F0302020204030203" pitchFamily="34" charset="0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828E9D-25BC-4EAF-862C-7FC7DF89EAE4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309654" y="859665"/>
            <a:ext cx="757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GIT &amp;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0" y="1757324"/>
            <a:ext cx="6793867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Install Git &amp; register an account at Github.com.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is a software tool that we use to track the changes made to our software over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GitHub is a code hosting platform for version control and collaboration. It lets you and others work together on projects from anywhere.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BF1F18-61FA-425C-8993-BDEDFE7F11A4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AC6AC62-B45E-49AB-9C30-357932670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4" y="1757324"/>
            <a:ext cx="5069901" cy="41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20D335-BC57-4CF3-B6F0-95DF722FDE8F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8FD7-B2FD-4A6D-82FB-5C063DF09B5D}"/>
              </a:ext>
            </a:extLst>
          </p:cNvPr>
          <p:cNvSpPr txBox="1"/>
          <p:nvPr/>
        </p:nvSpPr>
        <p:spPr>
          <a:xfrm>
            <a:off x="2912279" y="859665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GIT BASH &amp; COMMAND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3B32-ABC1-4EE8-8011-78AE9023D2EE}"/>
              </a:ext>
            </a:extLst>
          </p:cNvPr>
          <p:cNvSpPr txBox="1"/>
          <p:nvPr/>
        </p:nvSpPr>
        <p:spPr>
          <a:xfrm>
            <a:off x="0" y="1685487"/>
            <a:ext cx="12192000" cy="366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Have to install Git and using Git Bash during this 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some of command line to using like : cd, ls, rm, mv, cp.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Using Tab (in keyboard) to complete your command line.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Try to access into your disk by Git Bash.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Try this one :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obe Arabic" panose="02040503050201020203" pitchFamily="18" charset="-78"/>
              </a:rPr>
              <a:t>cd C:/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and </a:t>
            </a:r>
            <a:r>
              <a:rPr lang="en-US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my-folder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then using cd to go to that folder.</a:t>
            </a:r>
            <a:endParaRPr lang="en-US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DF2574-DB2D-48B5-9219-5349A971A6F0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0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212940" y="859665"/>
            <a:ext cx="576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TRY GITHUB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-1802" y="1505996"/>
            <a:ext cx="12192000" cy="4405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pull origin master https://github.com/namnh06/aptech-php-course.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Then create new Repository at Github.com with name convention : Aptech-php-13-your-name, then ADD, COMMIT and PUSH into your repository.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Remember to config your account at local (your computer)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git config --global user.name "[name]“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git config --global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user.email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"[email address]"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575635" y="859665"/>
            <a:ext cx="546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USING SOME 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802" y="1665608"/>
            <a:ext cx="12190198" cy="41148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https://git-scm.com/doc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https://services.github.com/on-demand/downloads/github-git-cheat-sheet.pdf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https://try.github.io/levels/1/challenges/1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https://guides.github.com/activities/hello-world/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https://backlog.com/git-tutorial/vn/stepup/stepup1_1.html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https://viblo.asia/p/co-ban-ve-git-Eb85oXROK2G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https://viblo.asia/p/tim-hieu-ve-mot-so-khai-niem-trong-git-RQqKLgVN57z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469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Adobe Arabic</vt:lpstr>
      <vt:lpstr>Arial</vt:lpstr>
      <vt:lpstr>Lato</vt:lpstr>
      <vt:lpstr>Lato Black</vt:lpstr>
      <vt:lpstr>Lato Light</vt:lpstr>
      <vt:lpstr>Open Sans ExtraBold</vt:lpstr>
      <vt:lpstr>Roboto</vt:lpstr>
      <vt:lpstr>Roboto Light</vt:lpstr>
      <vt:lpstr>Roboto Medium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91</cp:revision>
  <dcterms:created xsi:type="dcterms:W3CDTF">2018-04-25T01:56:42Z</dcterms:created>
  <dcterms:modified xsi:type="dcterms:W3CDTF">2018-09-15T08:10:01Z</dcterms:modified>
</cp:coreProperties>
</file>