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5130360" y="3013560"/>
            <a:ext cx="19303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CSS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-1080" y="3013560"/>
            <a:ext cx="1219248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TIME TO PRACTICE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193560" y="859680"/>
            <a:ext cx="5804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Medium"/>
              </a:rPr>
              <a:t>BEFORE WE GET STARTED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0" y="1554480"/>
            <a:ext cx="1219140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60" algn="ctr">
              <a:lnSpc>
                <a:spcPct val="15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MAKE SURE YOU READ THROUGH THE GREETING, ENVIROMENT AND HTML SECTION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WHAT IS CSS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stands for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ascading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tyle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heets.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is a language that describes the style of an HTML document.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describes how HTML element are to be displayed on screen, paper, or in other media.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is used to define styles for your web pages, including the design, layout and variations in display for different devices and screen sizes.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HTML was created to describe the content of we page, then the World Wide Web Consortium (W3C) created CSS to do the rest (design, layout …).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HTML ID &amp; CLASS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0" y="1498680"/>
            <a:ext cx="12191400" cy="17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id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attribute specifies a unique id for an HTML element and the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class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attribute specifies one or more class names for an HTML element.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Both of them can be used by CSS and JavaScript to perform certain tasks for element.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2"/>
          <p:cNvPicPr/>
          <p:nvPr/>
        </p:nvPicPr>
        <p:blipFill>
          <a:blip r:embed="rId2"/>
          <a:stretch/>
        </p:blipFill>
        <p:spPr>
          <a:xfrm>
            <a:off x="2790360" y="3290040"/>
            <a:ext cx="6611040" cy="923760"/>
          </a:xfrm>
          <a:prstGeom prst="rect">
            <a:avLst/>
          </a:prstGeom>
          <a:ln>
            <a:noFill/>
          </a:ln>
        </p:spPr>
      </p:pic>
      <p:sp>
        <p:nvSpPr>
          <p:cNvPr id="52" name="CustomShape 5"/>
          <p:cNvSpPr/>
          <p:nvPr/>
        </p:nvSpPr>
        <p:spPr>
          <a:xfrm>
            <a:off x="-1440" y="4207680"/>
            <a:ext cx="1219140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id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attribute can be used to bookmark, it is used to allow readers to jump to specific parts of a web page.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Each element can have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multiple class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but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unique id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HOW TO USE CSS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There are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three ways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to insert CSS into your HTML document :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Inline style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,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Internal style sheet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and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External style sheet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 Inline style may be used to apply a unique style for a single element,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using the style attribute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to declare style of element.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 Internal style sheet may be used if one single page has a unique style, using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&lt;style&gt; &lt;/style&gt;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tag to define style of whole page through element, id or class of element.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 External style sheet can change the look of an entire website by changing just one file, using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&lt;link&gt;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tag to define the file.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COLOR &amp; BACKGROUND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Colors are specified using predefined color names, or RGB, HEX, HSL, RGBA, HSLA values.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There are some colors property like : color, background-color.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CSS background properties are used to defined the background effects for elements : background-color, background-image,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" name="Picture 4"/>
          <p:cNvPicPr/>
          <p:nvPr/>
        </p:nvPicPr>
        <p:blipFill>
          <a:blip r:embed="rId2"/>
          <a:stretch/>
        </p:blipFill>
        <p:spPr>
          <a:xfrm>
            <a:off x="2126880" y="4702320"/>
            <a:ext cx="3972240" cy="1037880"/>
          </a:xfrm>
          <a:prstGeom prst="rect">
            <a:avLst/>
          </a:prstGeom>
          <a:ln>
            <a:noFill/>
          </a:ln>
        </p:spPr>
      </p:pic>
      <p:pic>
        <p:nvPicPr>
          <p:cNvPr id="62" name="Picture 61"/>
          <p:cNvPicPr/>
          <p:nvPr/>
        </p:nvPicPr>
        <p:blipFill>
          <a:blip r:embed="rId3"/>
          <a:stretch/>
        </p:blipFill>
        <p:spPr>
          <a:xfrm>
            <a:off x="6333120" y="4693320"/>
            <a:ext cx="4114800" cy="101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BORDER, MARGIN &amp; PADDING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9562388" y="3535850"/>
            <a:ext cx="2438230" cy="2343838"/>
          </a:xfrm>
          <a:prstGeom prst="rect">
            <a:avLst/>
          </a:prstGeom>
          <a:ln>
            <a:noFill/>
          </a:ln>
        </p:spPr>
      </p:pic>
      <p:sp>
        <p:nvSpPr>
          <p:cNvPr id="68" name="CustomShape 5"/>
          <p:cNvSpPr/>
          <p:nvPr/>
        </p:nvSpPr>
        <p:spPr>
          <a:xfrm>
            <a:off x="5400" y="1522215"/>
            <a:ext cx="12191400" cy="2212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CSS border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properties allow you to specify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style, width and color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of element’s border.</a:t>
            </a:r>
            <a:r>
              <a:rPr lang="en-US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CSS margin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properties are used to create space around elements, outside of any defined borders.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05FB1964-9F7A-419B-9C75-39E053BE399E}"/>
              </a:ext>
            </a:extLst>
          </p:cNvPr>
          <p:cNvSpPr/>
          <p:nvPr/>
        </p:nvSpPr>
        <p:spPr>
          <a:xfrm>
            <a:off x="-1800" y="3678922"/>
            <a:ext cx="4901538" cy="2212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CSS paddin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g properties are used to generate space around an element’s content, inside of any defined borders.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EE555-7010-4903-A1DE-773434D00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20" y="3953022"/>
            <a:ext cx="4415476" cy="1926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TEXT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0" y="1498680"/>
            <a:ext cx="12191400" cy="44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color </a:t>
            </a:r>
            <a:r>
              <a:rPr lang="en-US" sz="24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property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is used to set  the color of text.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text-align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property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used to set horizontal alignment of a text :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center, left, right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justified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text-decoration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set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remove decorations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from text.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text-transform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specify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uppercase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lowercase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letters in the text, or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capitalize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the first of each word.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line-height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specify the space between lines.</a:t>
            </a:r>
          </a:p>
        </p:txBody>
      </p:sp>
    </p:spTree>
    <p:extLst>
      <p:ext uri="{BB962C8B-B14F-4D97-AF65-F5344CB8AC3E}">
        <p14:creationId xmlns:p14="http://schemas.microsoft.com/office/powerpoint/2010/main" val="4285913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TEXT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0" y="1498680"/>
            <a:ext cx="12191400" cy="44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color </a:t>
            </a:r>
            <a:r>
              <a:rPr lang="en-US" sz="24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property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is used to set  the color of text.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text-align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property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used to set horizontal alignment of a text :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center, left, right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justified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text-decoration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set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remove decorations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from text.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text-transform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specify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uppercase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lowercase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letters in the text, or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capitalize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the first of each word.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line-height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specify the space between lines.</a:t>
            </a:r>
          </a:p>
        </p:txBody>
      </p:sp>
    </p:spTree>
    <p:extLst>
      <p:ext uri="{BB962C8B-B14F-4D97-AF65-F5344CB8AC3E}">
        <p14:creationId xmlns:p14="http://schemas.microsoft.com/office/powerpoint/2010/main" val="1757768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</TotalTime>
  <Words>605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DejaVu Sans</vt:lpstr>
      <vt:lpstr>Lato</vt:lpstr>
      <vt:lpstr>Lato Black</vt:lpstr>
      <vt:lpstr>Roboto Medium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Nam Nguyen Hai</dc:creator>
  <dc:description/>
  <cp:lastModifiedBy>Admin</cp:lastModifiedBy>
  <cp:revision>155</cp:revision>
  <dcterms:created xsi:type="dcterms:W3CDTF">2018-04-25T01:56:42Z</dcterms:created>
  <dcterms:modified xsi:type="dcterms:W3CDTF">2018-06-04T14:25:31Z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