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4 hours – 1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40 hours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– 10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Workbench.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462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69</cp:revision>
  <dcterms:created xsi:type="dcterms:W3CDTF">2018-04-25T01:56:42Z</dcterms:created>
  <dcterms:modified xsi:type="dcterms:W3CDTF">2018-09-08T07:33:17Z</dcterms:modified>
</cp:coreProperties>
</file>