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58" r:id="rId4"/>
    <p:sldId id="287" r:id="rId5"/>
    <p:sldId id="271" r:id="rId6"/>
    <p:sldId id="274" r:id="rId7"/>
    <p:sldId id="275" r:id="rId8"/>
    <p:sldId id="276" r:id="rId9"/>
    <p:sldId id="277" r:id="rId10"/>
    <p:sldId id="278" r:id="rId11"/>
    <p:sldId id="280" r:id="rId12"/>
    <p:sldId id="279" r:id="rId13"/>
    <p:sldId id="281" r:id="rId14"/>
    <p:sldId id="282" r:id="rId15"/>
    <p:sldId id="283" r:id="rId16"/>
    <p:sldId id="284" r:id="rId17"/>
    <p:sldId id="272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2BF"/>
    <a:srgbClr val="88925B"/>
    <a:srgbClr val="4F5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4423104" y="3013501"/>
            <a:ext cx="3345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PHP BASIC</a:t>
            </a:r>
          </a:p>
        </p:txBody>
      </p:sp>
    </p:spTree>
    <p:extLst>
      <p:ext uri="{BB962C8B-B14F-4D97-AF65-F5344CB8AC3E}">
        <p14:creationId xmlns:p14="http://schemas.microsoft.com/office/powerpoint/2010/main" val="401980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817760" y="859665"/>
            <a:ext cx="455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OPERATORS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(cont. 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Comparison Operators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8EE8AE7-37D8-40C1-90C7-9DE7B6ADA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024" y="1628597"/>
            <a:ext cx="6460594" cy="38731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1DE7A9-7776-4F4C-9E4F-27BE0E95BEE0}"/>
              </a:ext>
            </a:extLst>
          </p:cNvPr>
          <p:cNvSpPr txBox="1"/>
          <p:nvPr/>
        </p:nvSpPr>
        <p:spPr>
          <a:xfrm>
            <a:off x="-14681" y="3678237"/>
            <a:ext cx="12204879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Increment/Decrement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7800E-2E00-4AD4-BD40-087EF10E6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2" y="4259454"/>
            <a:ext cx="5266729" cy="160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8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817760" y="859665"/>
            <a:ext cx="455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OPERATORS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(cont. 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0972801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Logical Operators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1DE7A9-7776-4F4C-9E4F-27BE0E95BEE0}"/>
              </a:ext>
            </a:extLst>
          </p:cNvPr>
          <p:cNvSpPr txBox="1"/>
          <p:nvPr/>
        </p:nvSpPr>
        <p:spPr>
          <a:xfrm>
            <a:off x="1893194" y="4680176"/>
            <a:ext cx="10683370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String Operators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52C8F9-875E-4EC0-A0C3-581B7B155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4" y="1687953"/>
            <a:ext cx="7554379" cy="2810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62037A-135B-4068-A5A5-05C349801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390" y="4654418"/>
            <a:ext cx="7133752" cy="12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79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817760" y="859665"/>
            <a:ext cx="455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OPERATORS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(cont. 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585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Array Operators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31011EA-AFCE-4F91-8DD3-8D38E6C7F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192" y="2205994"/>
            <a:ext cx="8477615" cy="366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6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329878" y="859665"/>
            <a:ext cx="553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CONDITION STATMENTS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223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If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If … else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If … else if … else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Switch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AB031A9-492B-4035-98EA-067A7FD3A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751" y="1606230"/>
            <a:ext cx="4586013" cy="4227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24CDD-D053-497D-ABBD-044DD5241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11" y="1612358"/>
            <a:ext cx="2811744" cy="422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91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5261911" y="859665"/>
            <a:ext cx="166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LOOPS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While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Do ... While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AB93A97-F2F9-476A-AC28-0828CB2C8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72" y="1680723"/>
            <a:ext cx="2676899" cy="19052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6D2C36-5C01-460E-9336-ED0B36A89518}"/>
              </a:ext>
            </a:extLst>
          </p:cNvPr>
          <p:cNvSpPr txBox="1"/>
          <p:nvPr/>
        </p:nvSpPr>
        <p:spPr>
          <a:xfrm>
            <a:off x="6087759" y="1505996"/>
            <a:ext cx="6102440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Foreach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D0083-FD7F-413C-9BCD-55DEAD1F59D3}"/>
              </a:ext>
            </a:extLst>
          </p:cNvPr>
          <p:cNvSpPr txBox="1"/>
          <p:nvPr/>
        </p:nvSpPr>
        <p:spPr>
          <a:xfrm>
            <a:off x="1" y="3618636"/>
            <a:ext cx="6102440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For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116B43-90BD-425E-B8EE-7D6113973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03" y="4224645"/>
            <a:ext cx="4210638" cy="16385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EF21C1-0CD1-45AF-8F1B-9CF2A18F3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498" y="2289002"/>
            <a:ext cx="5345711" cy="221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12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683617" y="859665"/>
            <a:ext cx="282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FUNCTIONS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223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 function name can start with a letter or underscore (not a number).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Give the function a name that reflects what the function does!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PHP has more than 1000 built-in functions.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0FE137F-46DD-44E6-A908-BCBFAF179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67" y="3293436"/>
            <a:ext cx="4696636" cy="25857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6E7665-7B9A-4497-B62E-22B227488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353" y="3269358"/>
            <a:ext cx="6005848" cy="26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62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284602" y="859665"/>
            <a:ext cx="3622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SUPERGLOBALS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Built-in variables that are always available in all scopes.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Always accessible, regardless of scope, can access from any function or file.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D8BB66-DF51-46BB-A5DA-B4AEDFDD7F77}"/>
              </a:ext>
            </a:extLst>
          </p:cNvPr>
          <p:cNvSpPr txBox="1"/>
          <p:nvPr/>
        </p:nvSpPr>
        <p:spPr>
          <a:xfrm>
            <a:off x="2908479" y="2978240"/>
            <a:ext cx="6375042" cy="21698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$GLOBALS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$_SERVER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$_REQUEST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$_POST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$_GET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$_FILES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$_ENV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$_COOKIE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$_SESSION</a:t>
            </a:r>
          </a:p>
        </p:txBody>
      </p:sp>
    </p:spTree>
    <p:extLst>
      <p:ext uri="{BB962C8B-B14F-4D97-AF65-F5344CB8AC3E}">
        <p14:creationId xmlns:p14="http://schemas.microsoft.com/office/powerpoint/2010/main" val="1858684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3165590" y="3013501"/>
            <a:ext cx="58608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TIME TO PRACTICE.</a:t>
            </a:r>
          </a:p>
        </p:txBody>
      </p:sp>
    </p:spTree>
    <p:extLst>
      <p:ext uri="{BB962C8B-B14F-4D97-AF65-F5344CB8AC3E}">
        <p14:creationId xmlns:p14="http://schemas.microsoft.com/office/powerpoint/2010/main" val="1665436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966553" y="859665"/>
            <a:ext cx="2258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EXERCISE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Write a PHP script to get the PHP version and configuration information.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Write a PHP script to display the following strings.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E.g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: ‘My name is Nam’.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$var = 'PHP Tutorial'. Put this variable into the title section, h3 tag and as an anchor text within an HTML document.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Do the operator : 10/5 and print the result.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Create a variable and use it into an string.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E.g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: ‘hello ’ + $var + ‘ world’.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23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13A163-9F9F-482D-A15D-19913C847521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193987" y="859665"/>
            <a:ext cx="580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BEFORE WE GET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7F6C8-2E02-4D3E-99EB-D1E3679C68BC}"/>
              </a:ext>
            </a:extLst>
          </p:cNvPr>
          <p:cNvSpPr txBox="1"/>
          <p:nvPr/>
        </p:nvSpPr>
        <p:spPr>
          <a:xfrm>
            <a:off x="666330" y="2042765"/>
            <a:ext cx="10859338" cy="3200400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Using  Windows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10 or Ubuntu 16.04.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Git.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Chrome Web Browser.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VS Code.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ed 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XAMPP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for Windows PHP 7.0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Checkout : 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https://github.com/namnh06/aptech-php-course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18D6C8-45DD-4F54-8D21-F6C7B821C2A6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7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07DCE1-5400-4898-9A67-73E3B6B80F31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2815304" y="859665"/>
            <a:ext cx="6561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HOW THE WEBSITE WORKS 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7FED7C-0135-4B02-AEEB-688F67969057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477E77F-035D-4FEE-A470-6D44987E8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1" y="1729222"/>
            <a:ext cx="4808472" cy="40311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E33E163-D9BA-4223-9B19-95E938314ED4}"/>
              </a:ext>
            </a:extLst>
          </p:cNvPr>
          <p:cNvSpPr/>
          <p:nvPr/>
        </p:nvSpPr>
        <p:spPr>
          <a:xfrm>
            <a:off x="5499279" y="1944710"/>
            <a:ext cx="6284890" cy="32969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07DCE1-5400-4898-9A67-73E3B6B80F31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691050" y="859665"/>
            <a:ext cx="480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SET UP ENVIROMENT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407831" y="1505996"/>
            <a:ext cx="11376338" cy="445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Turn on Git Bash (on Windows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Move to C:/xampp/htdocs/ by command line : 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cd /c/</a:t>
            </a:r>
            <a:r>
              <a:rPr lang="en-US" sz="2400" b="1" dirty="0" err="1">
                <a:solidFill>
                  <a:schemeClr val="bg1"/>
                </a:solidFill>
                <a:latin typeface="Lato" panose="020F0502020204030203" pitchFamily="34" charset="0"/>
              </a:rPr>
              <a:t>xampp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/</a:t>
            </a:r>
            <a:r>
              <a:rPr lang="en-US" sz="2400" b="1" dirty="0" err="1">
                <a:solidFill>
                  <a:schemeClr val="bg1"/>
                </a:solidFill>
                <a:latin typeface="Lato" panose="020F0502020204030203" pitchFamily="34" charset="0"/>
              </a:rPr>
              <a:t>htdocs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-&gt; Enter.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Clone Repository by Git Hub, using this command line : git clone 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https://github.com/namnh06/aptech-php-course.git -&gt; Enter.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Using this repository to learn and get homework, exercise from there.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Create your repository with convention code : Aptech-php-*-your-name. E.G : Aptech-php-12-nam-nh.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Push your repository to Git Hub and do your home work.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7FED7C-0135-4B02-AEEB-688F67969057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35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091083" y="859665"/>
            <a:ext cx="6009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SYNTAX, ECHO, COMMENT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0" y="1505996"/>
            <a:ext cx="12192000" cy="168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PHP files have “.php” extension.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PHP script always starts with &lt;?php and end with ?&gt;, in some case no need to close ?&gt; in file .php. The end of statement of code always need “;”.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6AB394-7C10-4F70-BA89-B39C47170544}"/>
              </a:ext>
            </a:extLst>
          </p:cNvPr>
          <p:cNvSpPr txBox="1"/>
          <p:nvPr/>
        </p:nvSpPr>
        <p:spPr>
          <a:xfrm>
            <a:off x="-1802" y="3083871"/>
            <a:ext cx="7598535" cy="278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Comment starts with “//”, “#” or “/* */”.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Output into HTML Dom by using “echo”, “print”, “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print_r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” or “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var_dump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”. 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Can write HTML, CSS,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Javascript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inside “.php” file.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7EBEB0-3BE0-422F-B94C-02B26610F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16" y="3083871"/>
            <a:ext cx="430590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0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605264" y="859665"/>
            <a:ext cx="4981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VARIABLE, CONSTANT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0" y="1505996"/>
            <a:ext cx="8395769" cy="445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Variable starts with “$” (dollar sign), no need to declare type of variable.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Variable name must start with a letter or underscore character “_” and can not start with number.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Variable name can only contain alpha-numeric characters and underscores (A-z, 0-9 and _ ).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Using “global”, “static” keyword to make variable “special”.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Using function “define” to create a constant.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3EBEB8B-6402-4C75-A13A-8B00EE730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045" y="1620745"/>
            <a:ext cx="3176699" cy="21700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73E3CD-0862-412A-93F2-90787EC7C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42" y="3905550"/>
            <a:ext cx="3209703" cy="198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690851" y="859665"/>
            <a:ext cx="2810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DATA TYPES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445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String : a sequence of characters.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Integer : non-decimal number between -2,147,483,648 and 2,147,483,647.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Float : decimal number.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Boolean : TRUE/FALSE.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Array : stores multiple values.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Object : stores data and information or properties and function.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NULL : is NULL.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94B2248-9C82-4BBE-8507-C0046F727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551" y="3308217"/>
            <a:ext cx="293410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0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674083" y="859665"/>
            <a:ext cx="284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OPERATORS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Arithmetic Operators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B3063BF-2146-485D-A79C-AC5DAFB2E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689" y="1589110"/>
            <a:ext cx="4438725" cy="43448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BB4DC4-5DE6-4C72-A7F5-8A7AFDE86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3" y="3104619"/>
            <a:ext cx="7592485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817760" y="859665"/>
            <a:ext cx="455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OPERATORS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(cont. 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Assignment Operators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0BE660A-AB7E-44F8-B052-642D403B9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63" y="2303724"/>
            <a:ext cx="9250074" cy="347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0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611</Words>
  <Application>Microsoft Office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Lato</vt:lpstr>
      <vt:lpstr>Lato Black</vt:lpstr>
      <vt:lpstr>Open Sans ExtraBold</vt:lpstr>
      <vt:lpstr>Roboto</vt:lpstr>
      <vt:lpstr>Roboto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Nam Nguyen Hai</cp:lastModifiedBy>
  <cp:revision>108</cp:revision>
  <dcterms:created xsi:type="dcterms:W3CDTF">2018-04-25T01:56:42Z</dcterms:created>
  <dcterms:modified xsi:type="dcterms:W3CDTF">2018-09-15T08:10:05Z</dcterms:modified>
</cp:coreProperties>
</file>