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74" r:id="rId6"/>
    <p:sldId id="275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4249182" y="3013501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</a:t>
            </a:r>
            <a:r>
              <a:rPr lang="vi-VN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MYSQL</a:t>
            </a:r>
            <a:endParaRPr lang="en-US" sz="4800" dirty="0">
              <a:solidFill>
                <a:schemeClr val="bg1"/>
              </a:solidFill>
              <a:latin typeface="Lato Black" panose="020F0A02020204030203" pitchFamily="34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-2" y="2910246"/>
            <a:ext cx="12192002" cy="168135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Make sure you done all of PHP Advance &amp; MySQL exercise at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Have some knowledge about Database.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042790" y="859665"/>
            <a:ext cx="810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DATABASE CONNECT/CREATE/DROP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F8F523-2CBF-4D96-8E21-30164C3D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87" y="1559722"/>
            <a:ext cx="4394976" cy="4410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01AE7-42B1-4581-8175-6BB6A7A922D6}"/>
              </a:ext>
            </a:extLst>
          </p:cNvPr>
          <p:cNvSpPr txBox="1"/>
          <p:nvPr/>
        </p:nvSpPr>
        <p:spPr>
          <a:xfrm>
            <a:off x="-1802" y="1454655"/>
            <a:ext cx="7745629" cy="389734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Connecting to the database from PHP can use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MySQLi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extension or PDO (PHP Data Objects).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Make sure you have admin privilege before dropping any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Can use TRUNCATE alter DROP, it’s deleted the data, not whole database, it’s safer than DROP.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Remember, open it, have to close it.</a:t>
            </a:r>
          </a:p>
        </p:txBody>
      </p: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479096" y="859665"/>
            <a:ext cx="723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TABLE CREATE/DROP/MODIFIED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648058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use TRUNCATE alter DROP.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not forget the data types when create table, it’s very important.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ALTER TABLE to Modified column, name or data type of 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B759B4-42CF-4F9F-9960-E34A2916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84" y="1549567"/>
            <a:ext cx="3506892" cy="44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1838732" y="859665"/>
            <a:ext cx="8514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DATA INSERT/SELECT/DELETE/UPDATE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6880330" cy="38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Like using MYSQL command, but have some rules 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SQL query must be quoted in PHP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values inside the SQL query must be quoted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Numeric values must not be quoted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 word NULL must not be quoted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B17121-4973-4898-A90C-E102CFB10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32" y="1558342"/>
            <a:ext cx="5277989" cy="44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61839" y="859665"/>
            <a:ext cx="546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PREPARED STATEMENTS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5640426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Very useful against SQL injections.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Execute the same SQL statements repeatedly with high efficiency.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Faster, take less resource from server than normal query.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AC2FA80-509F-42BD-B323-C5E4569C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26" y="2032662"/>
            <a:ext cx="640169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139</cp:revision>
  <dcterms:created xsi:type="dcterms:W3CDTF">2018-04-25T01:56:42Z</dcterms:created>
  <dcterms:modified xsi:type="dcterms:W3CDTF">2018-07-30T14:22:29Z</dcterms:modified>
</cp:coreProperties>
</file>