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59" r:id="rId4"/>
    <p:sldId id="257" r:id="rId5"/>
    <p:sldId id="310" r:id="rId6"/>
    <p:sldId id="311" r:id="rId7"/>
    <p:sldId id="312" r:id="rId8"/>
    <p:sldId id="313" r:id="rId9"/>
    <p:sldId id="261" r:id="rId10"/>
    <p:sldId id="262" r:id="rId11"/>
    <p:sldId id="272" r:id="rId12"/>
    <p:sldId id="296" r:id="rId13"/>
    <p:sldId id="293" r:id="rId14"/>
    <p:sldId id="294" r:id="rId15"/>
    <p:sldId id="270" r:id="rId16"/>
    <p:sldId id="314" r:id="rId17"/>
    <p:sldId id="273" r:id="rId18"/>
  </p:sldIdLst>
  <p:sldSz cx="9144000" cy="5143500" type="screen16x9"/>
  <p:notesSz cx="6858000" cy="9144000"/>
  <p:embeddedFontLst>
    <p:embeddedFont>
      <p:font typeface="Dosis ExtraLight" panose="020B0604020202020204" charset="0"/>
      <p:regular r:id="rId20"/>
    </p:embeddedFont>
    <p:embeddedFont>
      <p:font typeface="Staatliches" panose="020B0604020202020204" charset="0"/>
      <p:regular r:id="rId21"/>
    </p:embeddedFont>
    <p:embeddedFont>
      <p:font typeface="Abel" panose="020B0604020202020204" charset="0"/>
      <p:regular r:id="rId22"/>
    </p:embeddedFont>
    <p:embeddedFont>
      <p:font typeface="Squada One" panose="020B0604020202020204" charset="0"/>
      <p:regular r:id="rId23"/>
    </p:embeddedFont>
    <p:embeddedFont>
      <p:font typeface="Dosis" panose="020B0604020202020204" charset="0"/>
      <p:regular r:id="rId24"/>
      <p:bold r:id="rId25"/>
    </p:embeddedFont>
    <p:embeddedFont>
      <p:font typeface="Fira Sans Condensed ExtraLight"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413">
          <p15:clr>
            <a:srgbClr val="A4A3A4"/>
          </p15:clr>
        </p15:guide>
        <p15:guide id="2" orient="horz" pos="390">
          <p15:clr>
            <a:srgbClr val="A4A3A4"/>
          </p15:clr>
        </p15:guide>
        <p15:guide id="3" orient="horz" pos="2920">
          <p15:clr>
            <a:srgbClr val="A4A3A4"/>
          </p15:clr>
        </p15:guide>
        <p15:guide id="4" pos="2895">
          <p15:clr>
            <a:srgbClr val="A4A3A4"/>
          </p15:clr>
        </p15:guide>
        <p15:guide id="5" pos="667">
          <p15:clr>
            <a:srgbClr val="A4A3A4"/>
          </p15:clr>
        </p15:guide>
        <p15:guide id="6" orient="horz" pos="234">
          <p15:clr>
            <a:srgbClr val="A4A3A4"/>
          </p15:clr>
        </p15:guide>
        <p15:guide id="7" pos="845">
          <p15:clr>
            <a:srgbClr val="A4A3A4"/>
          </p15:clr>
        </p15:guide>
        <p15:guide id="8" pos="53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576" y="90"/>
      </p:cViewPr>
      <p:guideLst>
        <p:guide pos="413"/>
        <p:guide orient="horz" pos="390"/>
        <p:guide orient="horz" pos="2920"/>
        <p:guide pos="2895"/>
        <p:guide pos="667"/>
        <p:guide orient="horz" pos="234"/>
        <p:guide pos="845"/>
        <p:guide pos="53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1"/>
        <p:cNvGrpSpPr/>
        <p:nvPr/>
      </p:nvGrpSpPr>
      <p:grpSpPr>
        <a:xfrm>
          <a:off x="0" y="0"/>
          <a:ext cx="0" cy="0"/>
          <a:chOff x="0" y="0"/>
          <a:chExt cx="0" cy="0"/>
        </a:xfrm>
      </p:grpSpPr>
      <p:sp>
        <p:nvSpPr>
          <p:cNvPr id="5262" name="Google Shape;5262;g571f33f51b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3" name="Google Shape;5263;g571f33f51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1"/>
        <p:cNvGrpSpPr/>
        <p:nvPr/>
      </p:nvGrpSpPr>
      <p:grpSpPr>
        <a:xfrm>
          <a:off x="0" y="0"/>
          <a:ext cx="0" cy="0"/>
          <a:chOff x="0" y="0"/>
          <a:chExt cx="0" cy="0"/>
        </a:xfrm>
      </p:grpSpPr>
      <p:sp>
        <p:nvSpPr>
          <p:cNvPr id="5262" name="Google Shape;5262;g571f33f51b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3" name="Google Shape;5263;g571f33f51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9"/>
        <p:cNvGrpSpPr/>
        <p:nvPr/>
      </p:nvGrpSpPr>
      <p:grpSpPr>
        <a:xfrm>
          <a:off x="0" y="0"/>
          <a:ext cx="0" cy="0"/>
          <a:chOff x="0" y="0"/>
          <a:chExt cx="0" cy="0"/>
        </a:xfrm>
      </p:grpSpPr>
      <p:sp>
        <p:nvSpPr>
          <p:cNvPr id="6570" name="Google Shape;6570;g571f33f51b_1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1" name="Google Shape;6571;g571f33f51b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9"/>
        <p:cNvGrpSpPr/>
        <p:nvPr/>
      </p:nvGrpSpPr>
      <p:grpSpPr>
        <a:xfrm>
          <a:off x="0" y="0"/>
          <a:ext cx="0" cy="0"/>
          <a:chOff x="0" y="0"/>
          <a:chExt cx="0" cy="0"/>
        </a:xfrm>
      </p:grpSpPr>
      <p:sp>
        <p:nvSpPr>
          <p:cNvPr id="6570" name="Google Shape;6570;g571f33f51b_1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1" name="Google Shape;6571;g571f33f51b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1"/>
        <p:cNvGrpSpPr/>
        <p:nvPr/>
      </p:nvGrpSpPr>
      <p:grpSpPr>
        <a:xfrm>
          <a:off x="0" y="0"/>
          <a:ext cx="0" cy="0"/>
          <a:chOff x="0" y="0"/>
          <a:chExt cx="0" cy="0"/>
        </a:xfrm>
      </p:grpSpPr>
      <p:sp>
        <p:nvSpPr>
          <p:cNvPr id="5082" name="Google Shape;5082;g571f33f51b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3" name="Google Shape;5083;g571f33f51b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1"/>
        <p:cNvGrpSpPr/>
        <p:nvPr/>
      </p:nvGrpSpPr>
      <p:grpSpPr>
        <a:xfrm>
          <a:off x="0" y="0"/>
          <a:ext cx="0" cy="0"/>
          <a:chOff x="0" y="0"/>
          <a:chExt cx="0" cy="0"/>
        </a:xfrm>
      </p:grpSpPr>
      <p:sp>
        <p:nvSpPr>
          <p:cNvPr id="5082" name="Google Shape;5082;g571f33f51b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3" name="Google Shape;5083;g571f33f51b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0"/>
        <p:cNvGrpSpPr/>
        <p:nvPr/>
      </p:nvGrpSpPr>
      <p:grpSpPr>
        <a:xfrm>
          <a:off x="0" y="0"/>
          <a:ext cx="0" cy="0"/>
          <a:chOff x="0" y="0"/>
          <a:chExt cx="0" cy="0"/>
        </a:xfrm>
      </p:grpSpPr>
      <p:sp>
        <p:nvSpPr>
          <p:cNvPr id="5371" name="Google Shape;5371;g571f33f51b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2" name="Google Shape;5372;g571f33f51b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Nói về dự án, đây là một ứng dụng đặt món ăn đơn giản. Các thao tác đặt món và thanh toán sẽ được thể hiện trực quan qua các hình ảnh và nút bấm. Để quản lí thông tin một cách rõ ràng và tránh nhầm lẫn, ứng dụng sẽ chia thành 2 tab hoạt động, một tab Menu để liệt kê các món ăn mà cửa hàng đang có, tại đây khách hàng có thể chọn món và số lượng của món ăn. Sau khi chọn món, khách hàng sẽ chọn qua tab giỏ hàng để xem lại các món ăn mình đã chọn và thanh toán tại đó. Có thể thấy trong xã hội ngày nay, đây là một ứng dụng được sử dụng rất phổ biến tại các cửa hàng tiện lợi hay những khu mua sắm lớn. Sự tiện lợi mà nó đem lại là điều không thể chối bỏ. Sau đây chúng tôi xin được demo một số tính năng của sản phẩm.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lvl1pPr>
            <a:lvl2pPr lvl="1"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2pPr>
            <a:lvl3pPr lvl="2"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3pPr>
            <a:lvl4pPr lvl="3"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4pPr>
            <a:lvl5pPr lvl="4"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5pPr>
            <a:lvl6pPr lvl="5"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6pPr>
            <a:lvl7pPr lvl="6"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7pPr>
            <a:lvl8pPr lvl="7"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8pPr>
            <a:lvl9pPr lvl="8"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3" name="Google Shape;73;p11"/>
          <p:cNvSpPr/>
          <p:nvPr/>
        </p:nvSpPr>
        <p:spPr>
          <a:xfrm flipH="1">
            <a:off x="775530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a:solidFill>
                  <a:schemeClr val="lt2"/>
                </a:solidFill>
              </a:defRPr>
            </a:lvl1pPr>
            <a:lvl2pPr lvl="1" algn="ctr" rtl="0">
              <a:lnSpc>
                <a:spcPct val="100000"/>
              </a:lnSpc>
              <a:spcBef>
                <a:spcPts val="0"/>
              </a:spcBef>
              <a:spcAft>
                <a:spcPts val="0"/>
              </a:spcAft>
              <a:buClr>
                <a:schemeClr val="lt2"/>
              </a:buClr>
              <a:buSzPts val="1200"/>
              <a:buNone/>
              <a:defRPr sz="1200">
                <a:solidFill>
                  <a:schemeClr val="lt2"/>
                </a:solidFill>
              </a:defRPr>
            </a:lvl2pPr>
            <a:lvl3pPr lvl="2" algn="ctr" rtl="0">
              <a:lnSpc>
                <a:spcPct val="100000"/>
              </a:lnSpc>
              <a:spcBef>
                <a:spcPts val="0"/>
              </a:spcBef>
              <a:spcAft>
                <a:spcPts val="0"/>
              </a:spcAft>
              <a:buClr>
                <a:schemeClr val="lt2"/>
              </a:buClr>
              <a:buSzPts val="1200"/>
              <a:buNone/>
              <a:defRPr sz="1200">
                <a:solidFill>
                  <a:schemeClr val="lt2"/>
                </a:solidFill>
              </a:defRPr>
            </a:lvl3pPr>
            <a:lvl4pPr lvl="3" algn="ctr" rtl="0">
              <a:lnSpc>
                <a:spcPct val="100000"/>
              </a:lnSpc>
              <a:spcBef>
                <a:spcPts val="0"/>
              </a:spcBef>
              <a:spcAft>
                <a:spcPts val="0"/>
              </a:spcAft>
              <a:buClr>
                <a:schemeClr val="lt2"/>
              </a:buClr>
              <a:buSzPts val="1200"/>
              <a:buNone/>
              <a:defRPr sz="1200">
                <a:solidFill>
                  <a:schemeClr val="lt2"/>
                </a:solidFill>
              </a:defRPr>
            </a:lvl4pPr>
            <a:lvl5pPr lvl="4" algn="ctr" rtl="0">
              <a:lnSpc>
                <a:spcPct val="100000"/>
              </a:lnSpc>
              <a:spcBef>
                <a:spcPts val="0"/>
              </a:spcBef>
              <a:spcAft>
                <a:spcPts val="0"/>
              </a:spcAft>
              <a:buClr>
                <a:schemeClr val="lt2"/>
              </a:buClr>
              <a:buSzPts val="1200"/>
              <a:buNone/>
              <a:defRPr sz="1200">
                <a:solidFill>
                  <a:schemeClr val="lt2"/>
                </a:solidFill>
              </a:defRPr>
            </a:lvl5pPr>
            <a:lvl6pPr lvl="5" algn="ctr" rtl="0">
              <a:lnSpc>
                <a:spcPct val="100000"/>
              </a:lnSpc>
              <a:spcBef>
                <a:spcPts val="0"/>
              </a:spcBef>
              <a:spcAft>
                <a:spcPts val="0"/>
              </a:spcAft>
              <a:buClr>
                <a:schemeClr val="lt2"/>
              </a:buClr>
              <a:buSzPts val="1200"/>
              <a:buNone/>
              <a:defRPr sz="1200">
                <a:solidFill>
                  <a:schemeClr val="lt2"/>
                </a:solidFill>
              </a:defRPr>
            </a:lvl6pPr>
            <a:lvl7pPr lvl="6" algn="ctr" rtl="0">
              <a:lnSpc>
                <a:spcPct val="100000"/>
              </a:lnSpc>
              <a:spcBef>
                <a:spcPts val="0"/>
              </a:spcBef>
              <a:spcAft>
                <a:spcPts val="0"/>
              </a:spcAft>
              <a:buClr>
                <a:schemeClr val="lt2"/>
              </a:buClr>
              <a:buSzPts val="1200"/>
              <a:buNone/>
              <a:defRPr sz="1200">
                <a:solidFill>
                  <a:schemeClr val="lt2"/>
                </a:solidFill>
              </a:defRPr>
            </a:lvl7pPr>
            <a:lvl8pPr lvl="7" algn="ctr" rtl="0">
              <a:lnSpc>
                <a:spcPct val="100000"/>
              </a:lnSpc>
              <a:spcBef>
                <a:spcPts val="0"/>
              </a:spcBef>
              <a:spcAft>
                <a:spcPts val="0"/>
              </a:spcAft>
              <a:buClr>
                <a:schemeClr val="lt2"/>
              </a:buClr>
              <a:buSzPts val="1200"/>
              <a:buNone/>
              <a:defRPr sz="1200">
                <a:solidFill>
                  <a:schemeClr val="lt2"/>
                </a:solidFill>
              </a:defRPr>
            </a:lvl8pPr>
            <a:lvl9pPr lvl="8" algn="ctr"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algn="ctr"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algn="ctr" rtl="0">
              <a:spcBef>
                <a:spcPts val="0"/>
              </a:spcBef>
              <a:spcAft>
                <a:spcPts val="0"/>
              </a:spcAft>
              <a:buClr>
                <a:srgbClr val="62BCBE"/>
              </a:buClr>
              <a:buSzPts val="6000"/>
              <a:buFont typeface="Josefin Sans" panose="00000500000000000000"/>
              <a:buNone/>
              <a:defRPr sz="60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panose="020B0503050000020004"/>
              <a:buNone/>
              <a:defRPr/>
            </a:lvl1pPr>
            <a:lvl2pPr lvl="1"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2pPr>
            <a:lvl3pPr lvl="2"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3pPr>
            <a:lvl4pPr lvl="3"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4pPr>
            <a:lvl5pPr lvl="4"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5pPr>
            <a:lvl6pPr lvl="5"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6pPr>
            <a:lvl7pPr lvl="6"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7pPr>
            <a:lvl8pPr lvl="7"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8pPr>
            <a:lvl9pPr lvl="8" algn="r" rtl="0">
              <a:lnSpc>
                <a:spcPct val="100000"/>
              </a:lnSpc>
              <a:spcBef>
                <a:spcPts val="0"/>
              </a:spcBef>
              <a:spcAft>
                <a:spcPts val="0"/>
              </a:spcAft>
              <a:buSzPts val="2800"/>
              <a:buFont typeface="Fira Sans Condensed ExtraLight" panose="020B0503050000020004"/>
              <a:buNone/>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900">
                <a:solidFill>
                  <a:srgbClr val="FFFFFF"/>
                </a:solidFill>
                <a:latin typeface="Dosis"/>
                <a:ea typeface="Dosis"/>
                <a:cs typeface="Dosis"/>
                <a:sym typeface="Dosis"/>
              </a:rPr>
              <a:t>CREDITS: This presentation template was created by </a:t>
            </a:r>
            <a:r>
              <a:rPr lang="en-GB" sz="900" b="1">
                <a:solidFill>
                  <a:srgbClr val="FFFFFF"/>
                </a:solidFill>
                <a:uFill>
                  <a:noFill/>
                </a:uFill>
                <a:latin typeface="Dosis"/>
                <a:ea typeface="Dosis"/>
                <a:cs typeface="Dosis"/>
                <a:sym typeface="Dosis"/>
                <a:hlinkClick r:id="rId2"/>
              </a:rPr>
              <a:t>Slidesgo</a:t>
            </a:r>
            <a:r>
              <a:rPr lang="en-GB" sz="900">
                <a:solidFill>
                  <a:srgbClr val="FFFFFF"/>
                </a:solidFill>
                <a:latin typeface="Dosis"/>
                <a:ea typeface="Dosis"/>
                <a:cs typeface="Dosis"/>
                <a:sym typeface="Dosis"/>
              </a:rPr>
              <a:t>, including icons by </a:t>
            </a:r>
            <a:r>
              <a:rPr lang="en-GB" sz="900" b="1">
                <a:solidFill>
                  <a:srgbClr val="FFFFFF"/>
                </a:solidFill>
                <a:uFill>
                  <a:noFill/>
                </a:uFill>
                <a:latin typeface="Dosis"/>
                <a:ea typeface="Dosis"/>
                <a:cs typeface="Dosis"/>
                <a:sym typeface="Dosis"/>
                <a:hlinkClick r:id="rId3"/>
              </a:rPr>
              <a:t>Flaticon</a:t>
            </a:r>
            <a:r>
              <a:rPr lang="en-GB" sz="900">
                <a:solidFill>
                  <a:srgbClr val="FFFFFF"/>
                </a:solidFill>
                <a:latin typeface="Dosis"/>
                <a:ea typeface="Dosis"/>
                <a:cs typeface="Dosis"/>
                <a:sym typeface="Dosis"/>
              </a:rPr>
              <a:t>, and infographics &amp; images by </a:t>
            </a:r>
            <a:r>
              <a:rPr lang="en-GB" sz="900" b="1">
                <a:solidFill>
                  <a:srgbClr val="FFFFFF"/>
                </a:solidFill>
                <a:uFill>
                  <a:noFill/>
                </a:uFill>
                <a:latin typeface="Dosis"/>
                <a:ea typeface="Dosis"/>
                <a:cs typeface="Dosis"/>
                <a:sym typeface="Dosis"/>
                <a:hlinkClick r:id="rId4"/>
              </a:rPr>
              <a:t>Freepik</a:t>
            </a:r>
            <a:r>
              <a:rPr lang="en-GB"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2"/>
        </a:solidFill>
        <a:effectLst/>
      </p:bgPr>
    </p:bg>
    <p:spTree>
      <p:nvGrpSpPr>
        <p:cNvPr id="1" name="Shape 10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panose="02000506030000020004"/>
              <a:buChar char="●"/>
              <a:defRPr>
                <a:solidFill>
                  <a:srgbClr val="EFEFEF"/>
                </a:solidFill>
                <a:latin typeface="Abel" panose="02000506030000020004"/>
                <a:ea typeface="Abel" panose="02000506030000020004"/>
                <a:cs typeface="Abel" panose="02000506030000020004"/>
                <a:sym typeface="Abel" panose="02000506030000020004"/>
              </a:defRPr>
            </a:lvl1pPr>
            <a:lvl2pPr lvl="1"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2pPr>
            <a:lvl3pPr lvl="2"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3pPr>
            <a:lvl4pPr lvl="3"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4pPr>
            <a:lvl5pPr lvl="4"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5pPr>
            <a:lvl6pPr lvl="5"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6pPr>
            <a:lvl7pPr lvl="6"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7pPr>
            <a:lvl8pPr lvl="7"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8pPr>
            <a:lvl9pPr lvl="8" rtl="0">
              <a:lnSpc>
                <a:spcPct val="100000"/>
              </a:lnSpc>
              <a:spcBef>
                <a:spcPts val="0"/>
              </a:spcBef>
              <a:spcAft>
                <a:spcPts val="0"/>
              </a:spcAft>
              <a:buClr>
                <a:srgbClr val="20293B"/>
              </a:buClr>
              <a:buSzPts val="1400"/>
              <a:buFont typeface="Arial" panose="020B0604020202020204"/>
              <a:buChar char="■"/>
              <a:defRPr sz="2800">
                <a:latin typeface="Fira Sans Condensed ExtraLight" panose="020B0503050000020004"/>
                <a:ea typeface="Fira Sans Condensed ExtraLight" panose="020B0503050000020004"/>
                <a:cs typeface="Fira Sans Condensed ExtraLight" panose="020B0503050000020004"/>
                <a:sym typeface="Fira Sans Condensed ExtraLight" panose="020B0503050000020004"/>
              </a:defRPr>
            </a:lvl9pPr>
          </a:lstStyle>
          <a:p>
            <a:endParaRPr/>
          </a:p>
        </p:txBody>
      </p:sp>
      <p:sp>
        <p:nvSpPr>
          <p:cNvPr id="14" name="Google Shape;14;p3"/>
          <p:cNvSpPr/>
          <p:nvPr/>
        </p:nvSpPr>
        <p:spPr>
          <a:xfrm>
            <a:off x="0" y="556000"/>
            <a:ext cx="1388700" cy="23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FFFFFF"/>
              </a:buClr>
              <a:buSzPts val="2400"/>
              <a:buFont typeface="Josefin Sans" panose="00000500000000000000"/>
              <a:buNone/>
              <a:defRPr sz="2400" b="1">
                <a:solidFill>
                  <a:srgbClr val="FFFFFF"/>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43750" y="3742225"/>
            <a:ext cx="23001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19" name="Google Shape;19;p4"/>
          <p:cNvSpPr txBox="1">
            <a:spLocks noGrp="1"/>
          </p:cNvSpPr>
          <p:nvPr>
            <p:ph type="subTitle" idx="2"/>
          </p:nvPr>
        </p:nvSpPr>
        <p:spPr>
          <a:xfrm>
            <a:off x="6843750" y="2380050"/>
            <a:ext cx="1573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0" name="Google Shape;20;p4"/>
          <p:cNvSpPr txBox="1">
            <a:spLocks noGrp="1"/>
          </p:cNvSpPr>
          <p:nvPr>
            <p:ph type="subTitle" idx="3"/>
          </p:nvPr>
        </p:nvSpPr>
        <p:spPr>
          <a:xfrm>
            <a:off x="4208063"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1" name="Google Shape;21;p4"/>
          <p:cNvSpPr txBox="1">
            <a:spLocks noGrp="1"/>
          </p:cNvSpPr>
          <p:nvPr>
            <p:ph type="subTitle" idx="4"/>
          </p:nvPr>
        </p:nvSpPr>
        <p:spPr>
          <a:xfrm>
            <a:off x="1555799" y="579250"/>
            <a:ext cx="1477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2" name="Google Shape;22;p4"/>
          <p:cNvSpPr txBox="1">
            <a:spLocks noGrp="1"/>
          </p:cNvSpPr>
          <p:nvPr>
            <p:ph type="subTitle" idx="5"/>
          </p:nvPr>
        </p:nvSpPr>
        <p:spPr>
          <a:xfrm>
            <a:off x="4199651"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3" name="Google Shape;23;p4"/>
          <p:cNvSpPr txBox="1">
            <a:spLocks noGrp="1"/>
          </p:cNvSpPr>
          <p:nvPr>
            <p:ph type="subTitle" idx="6"/>
          </p:nvPr>
        </p:nvSpPr>
        <p:spPr>
          <a:xfrm>
            <a:off x="1555800" y="1969950"/>
            <a:ext cx="2816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2pPr>
            <a:lvl3pPr lvl="2"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3pPr>
            <a:lvl4pPr lvl="3"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4pPr>
            <a:lvl5pPr lvl="4"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5pPr>
            <a:lvl6pPr lvl="5"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6pPr>
            <a:lvl7pPr lvl="6"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7pPr>
            <a:lvl8pPr lvl="7"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8pPr>
            <a:lvl9pPr lvl="8" rtl="0">
              <a:lnSpc>
                <a:spcPct val="100000"/>
              </a:lnSpc>
              <a:spcBef>
                <a:spcPts val="0"/>
              </a:spcBef>
              <a:spcAft>
                <a:spcPts val="0"/>
              </a:spcAft>
              <a:buClr>
                <a:schemeClr val="accent3"/>
              </a:buClr>
              <a:buSzPts val="1800"/>
              <a:buFont typeface="Squada One" panose="02000000000000000000"/>
              <a:buNone/>
              <a:defRPr sz="1800">
                <a:solidFill>
                  <a:schemeClr val="accent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hasCustomPrompt="1"/>
          </p:nvPr>
        </p:nvSpPr>
        <p:spPr>
          <a:xfrm>
            <a:off x="771300"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719999" y="1886125"/>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52282"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51354"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None/>
              <a:defRPr sz="1200">
                <a:solidFill>
                  <a:srgbClr val="5B3C43"/>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47" name="Google Shape;47;p6"/>
          <p:cNvSpPr/>
          <p:nvPr/>
        </p:nvSpPr>
        <p:spPr>
          <a:xfrm>
            <a:off x="0" y="3687000"/>
            <a:ext cx="1637400" cy="1456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rgbClr val="62BCBE"/>
              </a:buClr>
              <a:buSzPts val="2400"/>
              <a:buFont typeface="Josefin Sans" panose="00000500000000000000"/>
              <a:buNone/>
              <a:defRPr sz="2400" b="1">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100"/>
              <a:buNone/>
              <a:defRPr sz="1200">
                <a:solidFill>
                  <a:srgbClr val="5B3C43"/>
                </a:solidFill>
              </a:defRPr>
            </a:lvl1pPr>
            <a:lvl2pPr lvl="1" algn="r" rtl="0">
              <a:lnSpc>
                <a:spcPct val="100000"/>
              </a:lnSpc>
              <a:spcBef>
                <a:spcPts val="0"/>
              </a:spcBef>
              <a:spcAft>
                <a:spcPts val="0"/>
              </a:spcAft>
              <a:buClr>
                <a:schemeClr val="dk2"/>
              </a:buClr>
              <a:buSzPts val="1100"/>
              <a:buNone/>
              <a:defRPr>
                <a:solidFill>
                  <a:schemeClr val="dk2"/>
                </a:solidFill>
              </a:defRPr>
            </a:lvl2pPr>
            <a:lvl3pPr lvl="2" algn="r" rtl="0">
              <a:lnSpc>
                <a:spcPct val="100000"/>
              </a:lnSpc>
              <a:spcBef>
                <a:spcPts val="0"/>
              </a:spcBef>
              <a:spcAft>
                <a:spcPts val="0"/>
              </a:spcAft>
              <a:buClr>
                <a:schemeClr val="dk2"/>
              </a:buClr>
              <a:buSzPts val="1100"/>
              <a:buNone/>
              <a:defRPr>
                <a:solidFill>
                  <a:schemeClr val="dk2"/>
                </a:solidFill>
              </a:defRPr>
            </a:lvl3pPr>
            <a:lvl4pPr lvl="3" algn="r" rtl="0">
              <a:lnSpc>
                <a:spcPct val="100000"/>
              </a:lnSpc>
              <a:spcBef>
                <a:spcPts val="0"/>
              </a:spcBef>
              <a:spcAft>
                <a:spcPts val="0"/>
              </a:spcAft>
              <a:buClr>
                <a:schemeClr val="dk2"/>
              </a:buClr>
              <a:buSzPts val="1100"/>
              <a:buNone/>
              <a:defRPr>
                <a:solidFill>
                  <a:schemeClr val="dk2"/>
                </a:solidFill>
              </a:defRPr>
            </a:lvl4pPr>
            <a:lvl5pPr lvl="4" algn="r" rtl="0">
              <a:lnSpc>
                <a:spcPct val="100000"/>
              </a:lnSpc>
              <a:spcBef>
                <a:spcPts val="0"/>
              </a:spcBef>
              <a:spcAft>
                <a:spcPts val="0"/>
              </a:spcAft>
              <a:buClr>
                <a:schemeClr val="dk2"/>
              </a:buClr>
              <a:buSzPts val="1100"/>
              <a:buNone/>
              <a:defRPr>
                <a:solidFill>
                  <a:schemeClr val="dk2"/>
                </a:solidFill>
              </a:defRPr>
            </a:lvl5pPr>
            <a:lvl6pPr lvl="5" algn="r" rtl="0">
              <a:lnSpc>
                <a:spcPct val="100000"/>
              </a:lnSpc>
              <a:spcBef>
                <a:spcPts val="0"/>
              </a:spcBef>
              <a:spcAft>
                <a:spcPts val="0"/>
              </a:spcAft>
              <a:buClr>
                <a:schemeClr val="dk2"/>
              </a:buClr>
              <a:buSzPts val="1100"/>
              <a:buNone/>
              <a:defRPr>
                <a:solidFill>
                  <a:schemeClr val="dk2"/>
                </a:solidFill>
              </a:defRPr>
            </a:lvl6pPr>
            <a:lvl7pPr lvl="6" algn="r" rtl="0">
              <a:lnSpc>
                <a:spcPct val="100000"/>
              </a:lnSpc>
              <a:spcBef>
                <a:spcPts val="0"/>
              </a:spcBef>
              <a:spcAft>
                <a:spcPts val="0"/>
              </a:spcAft>
              <a:buClr>
                <a:schemeClr val="dk2"/>
              </a:buClr>
              <a:buSzPts val="1100"/>
              <a:buNone/>
              <a:defRPr>
                <a:solidFill>
                  <a:schemeClr val="dk2"/>
                </a:solidFill>
              </a:defRPr>
            </a:lvl7pPr>
            <a:lvl8pPr lvl="7" algn="r" rtl="0">
              <a:lnSpc>
                <a:spcPct val="100000"/>
              </a:lnSpc>
              <a:spcBef>
                <a:spcPts val="0"/>
              </a:spcBef>
              <a:spcAft>
                <a:spcPts val="0"/>
              </a:spcAft>
              <a:buClr>
                <a:schemeClr val="dk2"/>
              </a:buClr>
              <a:buSzPts val="1100"/>
              <a:buNone/>
              <a:defRPr>
                <a:solidFill>
                  <a:schemeClr val="dk2"/>
                </a:solidFill>
              </a:defRPr>
            </a:lvl8pPr>
            <a:lvl9pPr lvl="8" algn="r" rtl="0">
              <a:lnSpc>
                <a:spcPct val="100000"/>
              </a:lnSpc>
              <a:spcBef>
                <a:spcPts val="0"/>
              </a:spcBef>
              <a:spcAft>
                <a:spcPts val="0"/>
              </a:spcAft>
              <a:buClr>
                <a:schemeClr val="dk2"/>
              </a:buClr>
              <a:buSzPts val="1100"/>
              <a:buNone/>
              <a:defRPr>
                <a:solidFill>
                  <a:schemeClr val="dk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2"/>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2"/>
              </a:buClr>
              <a:buSzPts val="1200"/>
              <a:buNone/>
              <a:defRPr sz="1200">
                <a:solidFill>
                  <a:schemeClr val="lt2"/>
                </a:solidFill>
              </a:defRPr>
            </a:lvl1pPr>
            <a:lvl2pPr lvl="1" algn="r" rtl="0">
              <a:lnSpc>
                <a:spcPct val="100000"/>
              </a:lnSpc>
              <a:spcBef>
                <a:spcPts val="0"/>
              </a:spcBef>
              <a:spcAft>
                <a:spcPts val="0"/>
              </a:spcAft>
              <a:buClr>
                <a:schemeClr val="lt2"/>
              </a:buClr>
              <a:buSzPts val="1200"/>
              <a:buNone/>
              <a:defRPr sz="1200">
                <a:solidFill>
                  <a:schemeClr val="lt2"/>
                </a:solidFill>
              </a:defRPr>
            </a:lvl2pPr>
            <a:lvl3pPr lvl="2" algn="r" rtl="0">
              <a:lnSpc>
                <a:spcPct val="100000"/>
              </a:lnSpc>
              <a:spcBef>
                <a:spcPts val="0"/>
              </a:spcBef>
              <a:spcAft>
                <a:spcPts val="0"/>
              </a:spcAft>
              <a:buClr>
                <a:schemeClr val="lt2"/>
              </a:buClr>
              <a:buSzPts val="1200"/>
              <a:buNone/>
              <a:defRPr sz="1200">
                <a:solidFill>
                  <a:schemeClr val="lt2"/>
                </a:solidFill>
              </a:defRPr>
            </a:lvl3pPr>
            <a:lvl4pPr lvl="3" algn="r" rtl="0">
              <a:lnSpc>
                <a:spcPct val="100000"/>
              </a:lnSpc>
              <a:spcBef>
                <a:spcPts val="0"/>
              </a:spcBef>
              <a:spcAft>
                <a:spcPts val="0"/>
              </a:spcAft>
              <a:buClr>
                <a:schemeClr val="lt2"/>
              </a:buClr>
              <a:buSzPts val="1200"/>
              <a:buNone/>
              <a:defRPr sz="1200">
                <a:solidFill>
                  <a:schemeClr val="lt2"/>
                </a:solidFill>
              </a:defRPr>
            </a:lvl4pPr>
            <a:lvl5pPr lvl="4" algn="r" rtl="0">
              <a:lnSpc>
                <a:spcPct val="100000"/>
              </a:lnSpc>
              <a:spcBef>
                <a:spcPts val="0"/>
              </a:spcBef>
              <a:spcAft>
                <a:spcPts val="0"/>
              </a:spcAft>
              <a:buClr>
                <a:schemeClr val="lt2"/>
              </a:buClr>
              <a:buSzPts val="1200"/>
              <a:buNone/>
              <a:defRPr sz="1200">
                <a:solidFill>
                  <a:schemeClr val="lt2"/>
                </a:solidFill>
              </a:defRPr>
            </a:lvl5pPr>
            <a:lvl6pPr lvl="5" algn="r" rtl="0">
              <a:lnSpc>
                <a:spcPct val="100000"/>
              </a:lnSpc>
              <a:spcBef>
                <a:spcPts val="0"/>
              </a:spcBef>
              <a:spcAft>
                <a:spcPts val="0"/>
              </a:spcAft>
              <a:buClr>
                <a:schemeClr val="lt2"/>
              </a:buClr>
              <a:buSzPts val="1200"/>
              <a:buNone/>
              <a:defRPr sz="1200">
                <a:solidFill>
                  <a:schemeClr val="lt2"/>
                </a:solidFill>
              </a:defRPr>
            </a:lvl6pPr>
            <a:lvl7pPr lvl="6" algn="r" rtl="0">
              <a:lnSpc>
                <a:spcPct val="100000"/>
              </a:lnSpc>
              <a:spcBef>
                <a:spcPts val="0"/>
              </a:spcBef>
              <a:spcAft>
                <a:spcPts val="0"/>
              </a:spcAft>
              <a:buClr>
                <a:schemeClr val="lt2"/>
              </a:buClr>
              <a:buSzPts val="1200"/>
              <a:buNone/>
              <a:defRPr sz="1200">
                <a:solidFill>
                  <a:schemeClr val="lt2"/>
                </a:solidFill>
              </a:defRPr>
            </a:lvl7pPr>
            <a:lvl8pPr lvl="7" algn="r" rtl="0">
              <a:lnSpc>
                <a:spcPct val="100000"/>
              </a:lnSpc>
              <a:spcBef>
                <a:spcPts val="0"/>
              </a:spcBef>
              <a:spcAft>
                <a:spcPts val="0"/>
              </a:spcAft>
              <a:buClr>
                <a:schemeClr val="lt2"/>
              </a:buClr>
              <a:buSzPts val="1200"/>
              <a:buNone/>
              <a:defRPr sz="1200">
                <a:solidFill>
                  <a:schemeClr val="lt2"/>
                </a:solidFill>
              </a:defRPr>
            </a:lvl8pPr>
            <a:lvl9pPr lvl="8" algn="r"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None/>
              <a:defRPr sz="12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2pPr>
            <a:lvl3pPr lvl="2"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3pPr>
            <a:lvl4pPr lvl="3"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4pPr>
            <a:lvl5pPr lvl="4"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5pPr>
            <a:lvl6pPr lvl="5"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6pPr>
            <a:lvl7pPr lvl="6"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7pPr>
            <a:lvl8pPr lvl="7"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8pPr>
            <a:lvl9pPr lvl="8" rtl="0">
              <a:spcBef>
                <a:spcPts val="0"/>
              </a:spcBef>
              <a:spcAft>
                <a:spcPts val="0"/>
              </a:spcAft>
              <a:buClr>
                <a:schemeClr val="accent3"/>
              </a:buClr>
              <a:buSzPts val="2800"/>
              <a:buFont typeface="Josefin Sans" panose="00000500000000000000"/>
              <a:buNone/>
              <a:defRPr sz="2800" b="1">
                <a:solidFill>
                  <a:schemeClr val="accent3"/>
                </a:solidFill>
                <a:latin typeface="Josefin Sans" panose="00000500000000000000"/>
                <a:ea typeface="Josefin Sans" panose="00000500000000000000"/>
                <a:cs typeface="Josefin Sans" panose="00000500000000000000"/>
                <a:sym typeface="Josefin Sans"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subTitle" idx="1"/>
          </p:nvPr>
        </p:nvSpPr>
        <p:spPr>
          <a:xfrm>
            <a:off x="5197475" y="1997710"/>
            <a:ext cx="2644775" cy="33655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2000"/>
              <a:t>Welcome to TwoGirls.Inc </a:t>
            </a:r>
          </a:p>
        </p:txBody>
      </p:sp>
      <p:sp>
        <p:nvSpPr>
          <p:cNvPr id="116" name="Google Shape;116;p21"/>
          <p:cNvSpPr txBox="1">
            <a:spLocks noGrp="1"/>
          </p:cNvSpPr>
          <p:nvPr>
            <p:ph type="ctrTitle"/>
          </p:nvPr>
        </p:nvSpPr>
        <p:spPr>
          <a:xfrm>
            <a:off x="5272405" y="161290"/>
            <a:ext cx="2322195" cy="203962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7200"/>
              <a:t>yfood</a:t>
            </a:r>
          </a:p>
        </p:txBody>
      </p:sp>
      <p:pic>
        <p:nvPicPr>
          <p:cNvPr id="2" name="Picture 1" descr="123456"/>
          <p:cNvPicPr>
            <a:picLocks noChangeAspect="1"/>
          </p:cNvPicPr>
          <p:nvPr/>
        </p:nvPicPr>
        <p:blipFill>
          <a:blip r:embed="rId3"/>
          <a:stretch>
            <a:fillRect/>
          </a:stretch>
        </p:blipFill>
        <p:spPr>
          <a:xfrm>
            <a:off x="508635" y="372110"/>
            <a:ext cx="4504690" cy="4504690"/>
          </a:xfrm>
          <a:prstGeom prst="rect">
            <a:avLst/>
          </a:prstGeom>
        </p:spPr>
      </p:pic>
      <p:sp>
        <p:nvSpPr>
          <p:cNvPr id="3" name="Google Shape;116;p21"/>
          <p:cNvSpPr txBox="1"/>
          <p:nvPr/>
        </p:nvSpPr>
        <p:spPr>
          <a:xfrm>
            <a:off x="2960370" y="161290"/>
            <a:ext cx="2665730" cy="283972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6500" b="0" i="0" u="none" strike="noStrike" cap="none">
                <a:solidFill>
                  <a:schemeClr val="accent3"/>
                </a:solidFill>
                <a:latin typeface="Staatliches"/>
                <a:ea typeface="Staatliches"/>
                <a:cs typeface="Staatliches"/>
                <a:sym typeface="Staatliches"/>
              </a:defRPr>
            </a:lvl1pPr>
            <a:lvl2pPr marR="0" lvl="1"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2pPr>
            <a:lvl3pPr marR="0" lvl="2"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3pPr>
            <a:lvl4pPr marR="0" lvl="3"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4pPr>
            <a:lvl5pPr marR="0" lvl="4"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5pPr>
            <a:lvl6pPr marR="0" lvl="5"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6pPr>
            <a:lvl7pPr marR="0" lvl="6"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7pPr>
            <a:lvl8pPr marR="0" lvl="7"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8pPr>
            <a:lvl9pPr marR="0" lvl="8" algn="ctr" rtl="0">
              <a:lnSpc>
                <a:spcPct val="100000"/>
              </a:lnSpc>
              <a:spcBef>
                <a:spcPts val="0"/>
              </a:spcBef>
              <a:spcAft>
                <a:spcPts val="0"/>
              </a:spcAft>
              <a:buClr>
                <a:srgbClr val="62BCBE"/>
              </a:buClr>
              <a:buSzPts val="6000"/>
              <a:buFont typeface="Josefin Sans" panose="00000500000000000000"/>
              <a:buNone/>
              <a:defRPr sz="6000" b="1" i="0" u="none" strike="noStrike" cap="none">
                <a:solidFill>
                  <a:srgbClr val="62BCBE"/>
                </a:solidFill>
                <a:latin typeface="Josefin Sans" panose="00000500000000000000"/>
                <a:ea typeface="Josefin Sans" panose="00000500000000000000"/>
                <a:cs typeface="Josefin Sans" panose="00000500000000000000"/>
                <a:sym typeface="Josefin Sans" panose="00000500000000000000"/>
              </a:defRPr>
            </a:lvl9pPr>
          </a:lstStyle>
          <a:p>
            <a:pPr marL="0" lvl="0" indent="0" algn="r" rtl="0">
              <a:spcBef>
                <a:spcPts val="0"/>
              </a:spcBef>
              <a:spcAft>
                <a:spcPts val="0"/>
              </a:spcAft>
              <a:buNone/>
            </a:pPr>
            <a:r>
              <a:rPr lang="en-US" altLang="en-GB" sz="16000"/>
              <a:t>v</a:t>
            </a:r>
          </a:p>
        </p:txBody>
      </p:sp>
    </p:spTree>
  </p:cSld>
  <p:clrMapOvr>
    <a:masterClrMapping/>
  </p:clrMapOvr>
  <mc:AlternateContent xmlns:mc="http://schemas.openxmlformats.org/markup-compatibility/2006" xmlns:p14="http://schemas.microsoft.com/office/powerpoint/2010/main">
    <mc:Choice Requires="p14">
      <p:transition p14:dur="30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51"/>
        <p:cNvGrpSpPr/>
        <p:nvPr/>
      </p:nvGrpSpPr>
      <p:grpSpPr>
        <a:xfrm>
          <a:off x="0" y="0"/>
          <a:ext cx="0" cy="0"/>
          <a:chOff x="0" y="0"/>
          <a:chExt cx="0" cy="0"/>
        </a:xfrm>
      </p:grpSpPr>
      <p:pic>
        <p:nvPicPr>
          <p:cNvPr id="3" name="Picture 2" descr="Picture2"/>
          <p:cNvPicPr>
            <a:picLocks noChangeAspect="1"/>
          </p:cNvPicPr>
          <p:nvPr/>
        </p:nvPicPr>
        <p:blipFill>
          <a:blip r:embed="rId3"/>
          <a:stretch>
            <a:fillRect/>
          </a:stretch>
        </p:blipFill>
        <p:spPr>
          <a:xfrm>
            <a:off x="6505575" y="1078865"/>
            <a:ext cx="3496945" cy="3171190"/>
          </a:xfrm>
          <a:prstGeom prst="rect">
            <a:avLst/>
          </a:prstGeom>
        </p:spPr>
      </p:pic>
      <p:sp>
        <p:nvSpPr>
          <p:cNvPr id="805" name="Google Shape;805;p27"/>
          <p:cNvSpPr/>
          <p:nvPr/>
        </p:nvSpPr>
        <p:spPr>
          <a:xfrm flipH="1">
            <a:off x="5347500" y="2436071"/>
            <a:ext cx="257303" cy="278100"/>
          </a:xfrm>
          <a:custGeom>
            <a:avLst/>
            <a:gdLst/>
            <a:ahLst/>
            <a:cxnLst/>
            <a:rect l="l" t="t" r="r" b="b"/>
            <a:pathLst>
              <a:path w="5753" h="6218" extrusionOk="0">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7"/>
          <p:cNvSpPr/>
          <p:nvPr/>
        </p:nvSpPr>
        <p:spPr>
          <a:xfrm flipH="1">
            <a:off x="5501533" y="1627393"/>
            <a:ext cx="276624" cy="869991"/>
          </a:xfrm>
          <a:custGeom>
            <a:avLst/>
            <a:gdLst/>
            <a:ahLst/>
            <a:cxnLst/>
            <a:rect l="l" t="t" r="r" b="b"/>
            <a:pathLst>
              <a:path w="6185" h="19452" extrusionOk="0">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7"/>
          <p:cNvSpPr/>
          <p:nvPr/>
        </p:nvSpPr>
        <p:spPr>
          <a:xfrm flipH="1">
            <a:off x="5501533" y="1627393"/>
            <a:ext cx="227069" cy="869991"/>
          </a:xfrm>
          <a:custGeom>
            <a:avLst/>
            <a:gdLst/>
            <a:ahLst/>
            <a:cxnLst/>
            <a:rect l="l" t="t" r="r" b="b"/>
            <a:pathLst>
              <a:path w="5077" h="19452" extrusionOk="0">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flipH="1">
            <a:off x="6065067" y="3665748"/>
            <a:ext cx="104030" cy="177961"/>
          </a:xfrm>
          <a:custGeom>
            <a:avLst/>
            <a:gdLst/>
            <a:ahLst/>
            <a:cxnLst/>
            <a:rect l="l" t="t" r="r" b="b"/>
            <a:pathLst>
              <a:path w="2326" h="3979" extrusionOk="0">
                <a:moveTo>
                  <a:pt x="0" y="1"/>
                </a:moveTo>
                <a:lnTo>
                  <a:pt x="0" y="3979"/>
                </a:lnTo>
                <a:lnTo>
                  <a:pt x="2326" y="3979"/>
                </a:lnTo>
                <a:lnTo>
                  <a:pt x="2326"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flipH="1">
            <a:off x="5634903" y="3520704"/>
            <a:ext cx="109084" cy="191915"/>
          </a:xfrm>
          <a:custGeom>
            <a:avLst/>
            <a:gdLst/>
            <a:ahLst/>
            <a:cxnLst/>
            <a:rect l="l" t="t" r="r" b="b"/>
            <a:pathLst>
              <a:path w="2439" h="4291" extrusionOk="0">
                <a:moveTo>
                  <a:pt x="1" y="0"/>
                </a:moveTo>
                <a:lnTo>
                  <a:pt x="1" y="4212"/>
                </a:lnTo>
                <a:lnTo>
                  <a:pt x="2323" y="4291"/>
                </a:lnTo>
                <a:lnTo>
                  <a:pt x="2439" y="82"/>
                </a:lnTo>
                <a:lnTo>
                  <a:pt x="1"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flipH="1">
            <a:off x="5621798" y="2374305"/>
            <a:ext cx="574672" cy="1394347"/>
          </a:xfrm>
          <a:custGeom>
            <a:avLst/>
            <a:gdLst/>
            <a:ahLst/>
            <a:cxnLst/>
            <a:rect l="l" t="t" r="r" b="b"/>
            <a:pathLst>
              <a:path w="12849" h="31176" extrusionOk="0">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flipH="1">
            <a:off x="5928209" y="3777427"/>
            <a:ext cx="269826" cy="302520"/>
          </a:xfrm>
          <a:custGeom>
            <a:avLst/>
            <a:gdLst/>
            <a:ahLst/>
            <a:cxnLst/>
            <a:rect l="l" t="t" r="r" b="b"/>
            <a:pathLst>
              <a:path w="6033" h="6764" extrusionOk="0">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flipH="1">
            <a:off x="5386008" y="3673709"/>
            <a:ext cx="396890" cy="204393"/>
          </a:xfrm>
          <a:custGeom>
            <a:avLst/>
            <a:gdLst/>
            <a:ahLst/>
            <a:cxnLst/>
            <a:rect l="l" t="t" r="r" b="b"/>
            <a:pathLst>
              <a:path w="8874" h="4570" extrusionOk="0">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flipH="1">
            <a:off x="5740409" y="2556650"/>
            <a:ext cx="144820" cy="488442"/>
          </a:xfrm>
          <a:custGeom>
            <a:avLst/>
            <a:gdLst/>
            <a:ahLst/>
            <a:cxnLst/>
            <a:rect l="l" t="t" r="r" b="b"/>
            <a:pathLst>
              <a:path w="3238" h="10921" extrusionOk="0">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flipH="1">
            <a:off x="5643847" y="1629987"/>
            <a:ext cx="484998" cy="819943"/>
          </a:xfrm>
          <a:custGeom>
            <a:avLst/>
            <a:gdLst/>
            <a:ahLst/>
            <a:cxnLst/>
            <a:rect l="l" t="t" r="r" b="b"/>
            <a:pathLst>
              <a:path w="10844" h="18333" extrusionOk="0">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flipH="1">
            <a:off x="5632309" y="1611873"/>
            <a:ext cx="191781" cy="868336"/>
          </a:xfrm>
          <a:custGeom>
            <a:avLst/>
            <a:gdLst/>
            <a:ahLst/>
            <a:cxnLst/>
            <a:rect l="l" t="t" r="r" b="b"/>
            <a:pathLst>
              <a:path w="4288" h="19415" extrusionOk="0">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flipH="1">
            <a:off x="5898243" y="1611873"/>
            <a:ext cx="277250" cy="872898"/>
          </a:xfrm>
          <a:custGeom>
            <a:avLst/>
            <a:gdLst/>
            <a:ahLst/>
            <a:cxnLst/>
            <a:rect l="l" t="t" r="r" b="b"/>
            <a:pathLst>
              <a:path w="6199" h="19517" extrusionOk="0">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flipH="1">
            <a:off x="6104157" y="1678782"/>
            <a:ext cx="824461" cy="466169"/>
          </a:xfrm>
          <a:custGeom>
            <a:avLst/>
            <a:gdLst/>
            <a:ahLst/>
            <a:cxnLst/>
            <a:rect l="l" t="t" r="r" b="b"/>
            <a:pathLst>
              <a:path w="18434" h="10423" extrusionOk="0">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flipH="1">
            <a:off x="6046193" y="1635801"/>
            <a:ext cx="633217" cy="519034"/>
          </a:xfrm>
          <a:custGeom>
            <a:avLst/>
            <a:gdLst/>
            <a:ahLst/>
            <a:cxnLst/>
            <a:rect l="l" t="t" r="r" b="b"/>
            <a:pathLst>
              <a:path w="14158" h="11605" extrusionOk="0">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flipH="1">
            <a:off x="6065693" y="1635801"/>
            <a:ext cx="613716" cy="518989"/>
          </a:xfrm>
          <a:custGeom>
            <a:avLst/>
            <a:gdLst/>
            <a:ahLst/>
            <a:cxnLst/>
            <a:rect l="l" t="t" r="r" b="b"/>
            <a:pathLst>
              <a:path w="13722" h="11604" extrusionOk="0">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flipH="1">
            <a:off x="5934739" y="1742963"/>
            <a:ext cx="81400" cy="269826"/>
          </a:xfrm>
          <a:custGeom>
            <a:avLst/>
            <a:gdLst/>
            <a:ahLst/>
            <a:cxnLst/>
            <a:rect l="l" t="t" r="r" b="b"/>
            <a:pathLst>
              <a:path w="1820" h="6033" extrusionOk="0">
                <a:moveTo>
                  <a:pt x="1" y="1"/>
                </a:moveTo>
                <a:lnTo>
                  <a:pt x="785" y="1320"/>
                </a:lnTo>
                <a:lnTo>
                  <a:pt x="228" y="2656"/>
                </a:lnTo>
                <a:lnTo>
                  <a:pt x="1819" y="6032"/>
                </a:lnTo>
                <a:lnTo>
                  <a:pt x="500" y="2656"/>
                </a:lnTo>
                <a:lnTo>
                  <a:pt x="1003" y="1242"/>
                </a:ln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flipH="1">
            <a:off x="5670638" y="1725028"/>
            <a:ext cx="54162" cy="278145"/>
          </a:xfrm>
          <a:custGeom>
            <a:avLst/>
            <a:gdLst/>
            <a:ahLst/>
            <a:cxnLst/>
            <a:rect l="l" t="t" r="r" b="b"/>
            <a:pathLst>
              <a:path w="1211" h="6219" extrusionOk="0">
                <a:moveTo>
                  <a:pt x="558" y="0"/>
                </a:moveTo>
                <a:lnTo>
                  <a:pt x="137" y="1401"/>
                </a:lnTo>
                <a:lnTo>
                  <a:pt x="935" y="2459"/>
                </a:lnTo>
                <a:lnTo>
                  <a:pt x="0" y="6219"/>
                </a:lnTo>
                <a:lnTo>
                  <a:pt x="1210" y="2415"/>
                </a:lnTo>
                <a:lnTo>
                  <a:pt x="341" y="1286"/>
                </a:lnTo>
                <a:lnTo>
                  <a:pt x="558"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flipH="1">
            <a:off x="5663169" y="1150084"/>
            <a:ext cx="285793" cy="285614"/>
          </a:xfrm>
          <a:custGeom>
            <a:avLst/>
            <a:gdLst/>
            <a:ahLst/>
            <a:cxnLst/>
            <a:rect l="l" t="t" r="r" b="b"/>
            <a:pathLst>
              <a:path w="6390" h="6386" extrusionOk="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flipH="1">
            <a:off x="5992076" y="1394463"/>
            <a:ext cx="60871" cy="149516"/>
          </a:xfrm>
          <a:custGeom>
            <a:avLst/>
            <a:gdLst/>
            <a:ahLst/>
            <a:cxnLst/>
            <a:rect l="l" t="t" r="r" b="b"/>
            <a:pathLst>
              <a:path w="1361" h="3343" extrusionOk="0">
                <a:moveTo>
                  <a:pt x="0" y="1"/>
                </a:moveTo>
                <a:lnTo>
                  <a:pt x="0" y="1"/>
                </a:lnTo>
                <a:cubicBezTo>
                  <a:pt x="0" y="1"/>
                  <a:pt x="518" y="2431"/>
                  <a:pt x="725" y="2829"/>
                </a:cubicBezTo>
                <a:cubicBezTo>
                  <a:pt x="932" y="3230"/>
                  <a:pt x="1360" y="3343"/>
                  <a:pt x="1360" y="3343"/>
                </a:cubicBezTo>
                <a:lnTo>
                  <a:pt x="1326" y="163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flipH="1">
            <a:off x="6009251" y="1238238"/>
            <a:ext cx="78045" cy="161323"/>
          </a:xfrm>
          <a:custGeom>
            <a:avLst/>
            <a:gdLst/>
            <a:ahLst/>
            <a:cxnLst/>
            <a:rect l="l" t="t" r="r" b="b"/>
            <a:pathLst>
              <a:path w="1745" h="3607" extrusionOk="0">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flipH="1">
            <a:off x="5679001" y="1171552"/>
            <a:ext cx="430657" cy="559107"/>
          </a:xfrm>
          <a:custGeom>
            <a:avLst/>
            <a:gdLst/>
            <a:ahLst/>
            <a:cxnLst/>
            <a:rect l="l" t="t" r="r" b="b"/>
            <a:pathLst>
              <a:path w="9629" h="12501" extrusionOk="0">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flipH="1">
            <a:off x="5663169" y="1129645"/>
            <a:ext cx="380207" cy="284630"/>
          </a:xfrm>
          <a:custGeom>
            <a:avLst/>
            <a:gdLst/>
            <a:ahLst/>
            <a:cxnLst/>
            <a:rect l="l" t="t" r="r" b="b"/>
            <a:pathLst>
              <a:path w="8501" h="6364" extrusionOk="0">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flipH="1">
            <a:off x="6016228" y="1203263"/>
            <a:ext cx="60468" cy="45128"/>
          </a:xfrm>
          <a:custGeom>
            <a:avLst/>
            <a:gdLst/>
            <a:ahLst/>
            <a:cxnLst/>
            <a:rect l="l" t="t" r="r" b="b"/>
            <a:pathLst>
              <a:path w="1352" h="1009" extrusionOk="0">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7"/>
          <p:cNvSpPr/>
          <p:nvPr/>
        </p:nvSpPr>
        <p:spPr>
          <a:xfrm flipH="1">
            <a:off x="5834868" y="1514909"/>
            <a:ext cx="143701" cy="88690"/>
          </a:xfrm>
          <a:custGeom>
            <a:avLst/>
            <a:gdLst/>
            <a:ahLst/>
            <a:cxnLst/>
            <a:rect l="l" t="t" r="r" b="b"/>
            <a:pathLst>
              <a:path w="3213" h="1983" extrusionOk="0">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7"/>
          <p:cNvSpPr/>
          <p:nvPr/>
        </p:nvSpPr>
        <p:spPr>
          <a:xfrm flipH="1">
            <a:off x="5853697" y="1363424"/>
            <a:ext cx="31397" cy="32783"/>
          </a:xfrm>
          <a:custGeom>
            <a:avLst/>
            <a:gdLst/>
            <a:ahLst/>
            <a:cxnLst/>
            <a:rect l="l" t="t" r="r" b="b"/>
            <a:pathLst>
              <a:path w="702" h="733" extrusionOk="0">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flipH="1">
            <a:off x="5870245" y="1309977"/>
            <a:ext cx="38732" cy="29161"/>
          </a:xfrm>
          <a:custGeom>
            <a:avLst/>
            <a:gdLst/>
            <a:ahLst/>
            <a:cxnLst/>
            <a:rect l="l" t="t" r="r" b="b"/>
            <a:pathLst>
              <a:path w="866" h="652" extrusionOk="0">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flipH="1">
            <a:off x="5806110" y="1488431"/>
            <a:ext cx="39403" cy="26522"/>
          </a:xfrm>
          <a:custGeom>
            <a:avLst/>
            <a:gdLst/>
            <a:ahLst/>
            <a:cxnLst/>
            <a:rect l="l" t="t" r="r" b="b"/>
            <a:pathLst>
              <a:path w="881" h="593" extrusionOk="0">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flipH="1">
            <a:off x="5707268" y="1302061"/>
            <a:ext cx="36988" cy="31621"/>
          </a:xfrm>
          <a:custGeom>
            <a:avLst/>
            <a:gdLst/>
            <a:ahLst/>
            <a:cxnLst/>
            <a:rect l="l" t="t" r="r" b="b"/>
            <a:pathLst>
              <a:path w="827" h="707" extrusionOk="0">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flipH="1">
            <a:off x="5722921" y="1359041"/>
            <a:ext cx="31531" cy="32739"/>
          </a:xfrm>
          <a:custGeom>
            <a:avLst/>
            <a:gdLst/>
            <a:ahLst/>
            <a:cxnLst/>
            <a:rect l="l" t="t" r="r" b="b"/>
            <a:pathLst>
              <a:path w="705" h="732" extrusionOk="0">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flipH="1">
            <a:off x="5748504" y="1360562"/>
            <a:ext cx="54609" cy="94459"/>
          </a:xfrm>
          <a:custGeom>
            <a:avLst/>
            <a:gdLst/>
            <a:ahLst/>
            <a:cxnLst/>
            <a:rect l="l" t="t" r="r" b="b"/>
            <a:pathLst>
              <a:path w="1221" h="2112" extrusionOk="0">
                <a:moveTo>
                  <a:pt x="0" y="1"/>
                </a:moveTo>
                <a:lnTo>
                  <a:pt x="116" y="2111"/>
                </a:lnTo>
                <a:lnTo>
                  <a:pt x="1221" y="173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flipH="1">
            <a:off x="5786028" y="1679587"/>
            <a:ext cx="148755" cy="75943"/>
          </a:xfrm>
          <a:custGeom>
            <a:avLst/>
            <a:gdLst/>
            <a:ahLst/>
            <a:cxnLst/>
            <a:rect l="l" t="t" r="r" b="b"/>
            <a:pathLst>
              <a:path w="3326" h="1698" extrusionOk="0">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7"/>
          <p:cNvSpPr/>
          <p:nvPr/>
        </p:nvSpPr>
        <p:spPr>
          <a:xfrm flipH="1">
            <a:off x="5786028" y="1679587"/>
            <a:ext cx="148755" cy="72544"/>
          </a:xfrm>
          <a:custGeom>
            <a:avLst/>
            <a:gdLst/>
            <a:ahLst/>
            <a:cxnLst/>
            <a:rect l="l" t="t" r="r" b="b"/>
            <a:pathLst>
              <a:path w="3326" h="1622" extrusionOk="0">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7"/>
          <p:cNvSpPr/>
          <p:nvPr/>
        </p:nvSpPr>
        <p:spPr>
          <a:xfrm flipH="1">
            <a:off x="5803247" y="1706646"/>
            <a:ext cx="85917" cy="84575"/>
          </a:xfrm>
          <a:custGeom>
            <a:avLst/>
            <a:gdLst/>
            <a:ahLst/>
            <a:cxnLst/>
            <a:rect l="l" t="t" r="r" b="b"/>
            <a:pathLst>
              <a:path w="1921" h="1891" extrusionOk="0">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flipH="1">
            <a:off x="5763845" y="1785228"/>
            <a:ext cx="112126" cy="417642"/>
          </a:xfrm>
          <a:custGeom>
            <a:avLst/>
            <a:gdLst/>
            <a:ahLst/>
            <a:cxnLst/>
            <a:rect l="l" t="t" r="r" b="b"/>
            <a:pathLst>
              <a:path w="2507" h="9338" extrusionOk="0">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flipH="1">
            <a:off x="5820288" y="1785228"/>
            <a:ext cx="45" cy="224"/>
          </a:xfrm>
          <a:custGeom>
            <a:avLst/>
            <a:gdLst/>
            <a:ahLst/>
            <a:cxnLst/>
            <a:rect l="l" t="t" r="r" b="b"/>
            <a:pathLst>
              <a:path w="1" h="5" extrusionOk="0">
                <a:moveTo>
                  <a:pt x="1" y="1"/>
                </a:moveTo>
                <a:lnTo>
                  <a:pt x="1" y="1"/>
                </a:lnTo>
                <a:lnTo>
                  <a:pt x="1" y="5"/>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flipH="1">
            <a:off x="5819483" y="1785989"/>
            <a:ext cx="626" cy="3846"/>
          </a:xfrm>
          <a:custGeom>
            <a:avLst/>
            <a:gdLst/>
            <a:ahLst/>
            <a:cxnLst/>
            <a:rect l="l" t="t" r="r" b="b"/>
            <a:pathLst>
              <a:path w="14" h="86" extrusionOk="0">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flipH="1">
            <a:off x="5819483" y="1785228"/>
            <a:ext cx="35959" cy="13283"/>
          </a:xfrm>
          <a:custGeom>
            <a:avLst/>
            <a:gdLst/>
            <a:ahLst/>
            <a:cxnLst/>
            <a:rect l="l" t="t" r="r" b="b"/>
            <a:pathLst>
              <a:path w="804" h="297" extrusionOk="0">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flipH="1">
            <a:off x="5843813" y="1577077"/>
            <a:ext cx="189500" cy="195269"/>
          </a:xfrm>
          <a:custGeom>
            <a:avLst/>
            <a:gdLst/>
            <a:ahLst/>
            <a:cxnLst/>
            <a:rect l="l" t="t" r="r" b="b"/>
            <a:pathLst>
              <a:path w="4237" h="4366" extrusionOk="0">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flipH="1">
            <a:off x="5772656" y="1592462"/>
            <a:ext cx="71202" cy="146161"/>
          </a:xfrm>
          <a:custGeom>
            <a:avLst/>
            <a:gdLst/>
            <a:ahLst/>
            <a:cxnLst/>
            <a:rect l="l" t="t" r="r" b="b"/>
            <a:pathLst>
              <a:path w="1592" h="3268" extrusionOk="0">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txBox="1">
            <a:spLocks noGrp="1"/>
          </p:cNvSpPr>
          <p:nvPr>
            <p:ph type="title"/>
          </p:nvPr>
        </p:nvSpPr>
        <p:spPr>
          <a:xfrm flipH="1">
            <a:off x="430530" y="1838960"/>
            <a:ext cx="4385945" cy="8966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800"/>
              <a:t>Product demo</a:t>
            </a:r>
          </a:p>
        </p:txBody>
      </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264"/>
        <p:cNvGrpSpPr/>
        <p:nvPr/>
      </p:nvGrpSpPr>
      <p:grpSpPr>
        <a:xfrm>
          <a:off x="0" y="0"/>
          <a:ext cx="0" cy="0"/>
          <a:chOff x="0" y="0"/>
          <a:chExt cx="0" cy="0"/>
        </a:xfrm>
      </p:grpSpPr>
      <p:sp>
        <p:nvSpPr>
          <p:cNvPr id="5269" name="Google Shape;5269;p37"/>
          <p:cNvSpPr txBox="1">
            <a:spLocks noGrp="1"/>
          </p:cNvSpPr>
          <p:nvPr>
            <p:ph type="ctrTitle"/>
          </p:nvPr>
        </p:nvSpPr>
        <p:spPr>
          <a:xfrm>
            <a:off x="445045" y="-103735"/>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800"/>
              <a:t>teamwork</a:t>
            </a:r>
          </a:p>
        </p:txBody>
      </p:sp>
      <p:grpSp>
        <p:nvGrpSpPr>
          <p:cNvPr id="5270" name="Google Shape;5270;p37"/>
          <p:cNvGrpSpPr/>
          <p:nvPr/>
        </p:nvGrpSpPr>
        <p:grpSpPr>
          <a:xfrm>
            <a:off x="2477163" y="984041"/>
            <a:ext cx="4030406" cy="3027606"/>
            <a:chOff x="2477163" y="1156126"/>
            <a:chExt cx="4030406" cy="3027606"/>
          </a:xfrm>
        </p:grpSpPr>
        <p:sp>
          <p:nvSpPr>
            <p:cNvPr id="5271" name="Google Shape;5271;p37"/>
            <p:cNvSpPr/>
            <p:nvPr/>
          </p:nvSpPr>
          <p:spPr>
            <a:xfrm>
              <a:off x="3250799" y="1647095"/>
              <a:ext cx="453900" cy="678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7"/>
            <p:cNvSpPr/>
            <p:nvPr/>
          </p:nvSpPr>
          <p:spPr>
            <a:xfrm>
              <a:off x="5300321" y="3064784"/>
              <a:ext cx="911209" cy="479306"/>
            </a:xfrm>
            <a:custGeom>
              <a:avLst/>
              <a:gdLst/>
              <a:ahLst/>
              <a:cxnLst/>
              <a:rect l="l" t="t" r="r" b="b"/>
              <a:pathLst>
                <a:path w="16070" h="8453" extrusionOk="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7"/>
            <p:cNvSpPr/>
            <p:nvPr/>
          </p:nvSpPr>
          <p:spPr>
            <a:xfrm>
              <a:off x="5074305" y="1544537"/>
              <a:ext cx="677992" cy="325813"/>
            </a:xfrm>
            <a:custGeom>
              <a:avLst/>
              <a:gdLst/>
              <a:ahLst/>
              <a:cxnLst/>
              <a:rect l="l" t="t" r="r" b="b"/>
              <a:pathLst>
                <a:path w="11957" h="5746" extrusionOk="0">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7"/>
            <p:cNvSpPr/>
            <p:nvPr/>
          </p:nvSpPr>
          <p:spPr>
            <a:xfrm>
              <a:off x="5512276" y="1536372"/>
              <a:ext cx="256295" cy="262136"/>
            </a:xfrm>
            <a:custGeom>
              <a:avLst/>
              <a:gdLst/>
              <a:ahLst/>
              <a:cxnLst/>
              <a:rect l="l" t="t" r="r" b="b"/>
              <a:pathLst>
                <a:path w="4520" h="4623" extrusionOk="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7"/>
            <p:cNvSpPr/>
            <p:nvPr/>
          </p:nvSpPr>
          <p:spPr>
            <a:xfrm>
              <a:off x="5881863" y="3159136"/>
              <a:ext cx="79610" cy="136256"/>
            </a:xfrm>
            <a:custGeom>
              <a:avLst/>
              <a:gdLst/>
              <a:ahLst/>
              <a:cxnLst/>
              <a:rect l="l" t="t" r="r" b="b"/>
              <a:pathLst>
                <a:path w="1404" h="2403" extrusionOk="0">
                  <a:moveTo>
                    <a:pt x="1" y="0"/>
                  </a:moveTo>
                  <a:lnTo>
                    <a:pt x="1" y="2403"/>
                  </a:lnTo>
                  <a:lnTo>
                    <a:pt x="1404" y="2403"/>
                  </a:lnTo>
                  <a:lnTo>
                    <a:pt x="140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7"/>
            <p:cNvSpPr/>
            <p:nvPr/>
          </p:nvSpPr>
          <p:spPr>
            <a:xfrm>
              <a:off x="5657604" y="3049191"/>
              <a:ext cx="83636" cy="146916"/>
            </a:xfrm>
            <a:custGeom>
              <a:avLst/>
              <a:gdLst/>
              <a:ahLst/>
              <a:cxnLst/>
              <a:rect l="l" t="t" r="r" b="b"/>
              <a:pathLst>
                <a:path w="1475" h="2591" extrusionOk="0">
                  <a:moveTo>
                    <a:pt x="1475" y="0"/>
                  </a:moveTo>
                  <a:lnTo>
                    <a:pt x="0" y="48"/>
                  </a:lnTo>
                  <a:lnTo>
                    <a:pt x="72" y="2590"/>
                  </a:lnTo>
                  <a:lnTo>
                    <a:pt x="1475" y="2543"/>
                  </a:lnTo>
                  <a:lnTo>
                    <a:pt x="14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7"/>
            <p:cNvSpPr/>
            <p:nvPr/>
          </p:nvSpPr>
          <p:spPr>
            <a:xfrm>
              <a:off x="5596252" y="2032801"/>
              <a:ext cx="412681" cy="1205098"/>
            </a:xfrm>
            <a:custGeom>
              <a:avLst/>
              <a:gdLst/>
              <a:ahLst/>
              <a:cxnLst/>
              <a:rect l="l" t="t" r="r" b="b"/>
              <a:pathLst>
                <a:path w="7278" h="21253" extrusionOk="0">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7"/>
            <p:cNvSpPr/>
            <p:nvPr/>
          </p:nvSpPr>
          <p:spPr>
            <a:xfrm>
              <a:off x="5613830" y="1535351"/>
              <a:ext cx="381494" cy="650094"/>
            </a:xfrm>
            <a:custGeom>
              <a:avLst/>
              <a:gdLst/>
              <a:ahLst/>
              <a:cxnLst/>
              <a:rect l="l" t="t" r="r" b="b"/>
              <a:pathLst>
                <a:path w="6728" h="11465" extrusionOk="0">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7"/>
            <p:cNvSpPr/>
            <p:nvPr/>
          </p:nvSpPr>
          <p:spPr>
            <a:xfrm>
              <a:off x="5629366" y="1182832"/>
              <a:ext cx="218702" cy="218928"/>
            </a:xfrm>
            <a:custGeom>
              <a:avLst/>
              <a:gdLst/>
              <a:ahLst/>
              <a:cxnLst/>
              <a:rect l="l" t="t" r="r" b="b"/>
              <a:pathLst>
                <a:path w="3857" h="3861" extrusionOk="0">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7"/>
            <p:cNvSpPr/>
            <p:nvPr/>
          </p:nvSpPr>
          <p:spPr>
            <a:xfrm>
              <a:off x="5881126" y="1369950"/>
              <a:ext cx="46666" cy="114596"/>
            </a:xfrm>
            <a:custGeom>
              <a:avLst/>
              <a:gdLst/>
              <a:ahLst/>
              <a:cxnLst/>
              <a:rect l="l" t="t" r="r" b="b"/>
              <a:pathLst>
                <a:path w="823" h="2021" extrusionOk="0">
                  <a:moveTo>
                    <a:pt x="823" y="1"/>
                  </a:moveTo>
                  <a:lnTo>
                    <a:pt x="21" y="990"/>
                  </a:lnTo>
                  <a:lnTo>
                    <a:pt x="1" y="2021"/>
                  </a:lnTo>
                  <a:cubicBezTo>
                    <a:pt x="1" y="2021"/>
                    <a:pt x="259" y="1953"/>
                    <a:pt x="386" y="1714"/>
                  </a:cubicBezTo>
                  <a:cubicBezTo>
                    <a:pt x="508" y="1472"/>
                    <a:pt x="823" y="1"/>
                    <a:pt x="82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7"/>
            <p:cNvSpPr/>
            <p:nvPr/>
          </p:nvSpPr>
          <p:spPr>
            <a:xfrm>
              <a:off x="5894281" y="1250478"/>
              <a:ext cx="59821" cy="123385"/>
            </a:xfrm>
            <a:custGeom>
              <a:avLst/>
              <a:gdLst/>
              <a:ahLst/>
              <a:cxnLst/>
              <a:rect l="l" t="t" r="r" b="b"/>
              <a:pathLst>
                <a:path w="1055" h="2176" extrusionOk="0">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7"/>
            <p:cNvSpPr/>
            <p:nvPr/>
          </p:nvSpPr>
          <p:spPr>
            <a:xfrm>
              <a:off x="3509186" y="2015480"/>
              <a:ext cx="592598" cy="347473"/>
            </a:xfrm>
            <a:custGeom>
              <a:avLst/>
              <a:gdLst/>
              <a:ahLst/>
              <a:cxnLst/>
              <a:rect l="l" t="t" r="r" b="b"/>
              <a:pathLst>
                <a:path w="10451" h="6128" extrusionOk="0">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7"/>
            <p:cNvSpPr/>
            <p:nvPr/>
          </p:nvSpPr>
          <p:spPr>
            <a:xfrm>
              <a:off x="5641331" y="1199333"/>
              <a:ext cx="330009" cy="403722"/>
            </a:xfrm>
            <a:custGeom>
              <a:avLst/>
              <a:gdLst/>
              <a:ahLst/>
              <a:cxnLst/>
              <a:rect l="l" t="t" r="r" b="b"/>
              <a:pathLst>
                <a:path w="5820" h="7120" extrusionOk="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7"/>
            <p:cNvSpPr/>
            <p:nvPr/>
          </p:nvSpPr>
          <p:spPr>
            <a:xfrm>
              <a:off x="5629877" y="1156239"/>
              <a:ext cx="290544" cy="229078"/>
            </a:xfrm>
            <a:custGeom>
              <a:avLst/>
              <a:gdLst/>
              <a:ahLst/>
              <a:cxnLst/>
              <a:rect l="l" t="t" r="r" b="b"/>
              <a:pathLst>
                <a:path w="5124" h="4040" extrusionOk="0">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7"/>
            <p:cNvSpPr/>
            <p:nvPr/>
          </p:nvSpPr>
          <p:spPr>
            <a:xfrm>
              <a:off x="5899724" y="1223545"/>
              <a:ext cx="46269" cy="34589"/>
            </a:xfrm>
            <a:custGeom>
              <a:avLst/>
              <a:gdLst/>
              <a:ahLst/>
              <a:cxnLst/>
              <a:rect l="l" t="t" r="r" b="b"/>
              <a:pathLst>
                <a:path w="816" h="610" extrusionOk="0">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6" name="Google Shape;5286;p37"/>
            <p:cNvGrpSpPr/>
            <p:nvPr/>
          </p:nvGrpSpPr>
          <p:grpSpPr>
            <a:xfrm>
              <a:off x="5629366" y="1156126"/>
              <a:ext cx="317591" cy="328420"/>
              <a:chOff x="5629366" y="1156126"/>
              <a:chExt cx="317591" cy="328420"/>
            </a:xfrm>
          </p:grpSpPr>
          <p:sp>
            <p:nvSpPr>
              <p:cNvPr id="5287" name="Google Shape;5287;p37"/>
              <p:cNvSpPr/>
              <p:nvPr/>
            </p:nvSpPr>
            <p:spPr>
              <a:xfrm>
                <a:off x="5629366" y="1235112"/>
                <a:ext cx="34078" cy="116524"/>
              </a:xfrm>
              <a:custGeom>
                <a:avLst/>
                <a:gdLst/>
                <a:ahLst/>
                <a:cxnLst/>
                <a:rect l="l" t="t" r="r" b="b"/>
                <a:pathLst>
                  <a:path w="601" h="2055" extrusionOk="0">
                    <a:moveTo>
                      <a:pt x="284" y="0"/>
                    </a:moveTo>
                    <a:cubicBezTo>
                      <a:pt x="103" y="293"/>
                      <a:pt x="0" y="638"/>
                      <a:pt x="0" y="1010"/>
                    </a:cubicBezTo>
                    <a:cubicBezTo>
                      <a:pt x="0" y="1393"/>
                      <a:pt x="112" y="1754"/>
                      <a:pt x="307" y="2055"/>
                    </a:cubicBezTo>
                    <a:cubicBezTo>
                      <a:pt x="320" y="1727"/>
                      <a:pt x="352" y="1348"/>
                      <a:pt x="406" y="894"/>
                    </a:cubicBezTo>
                    <a:cubicBezTo>
                      <a:pt x="437" y="645"/>
                      <a:pt x="505" y="426"/>
                      <a:pt x="601" y="242"/>
                    </a:cubicBezTo>
                    <a:cubicBezTo>
                      <a:pt x="484" y="194"/>
                      <a:pt x="386" y="112"/>
                      <a:pt x="300" y="17"/>
                    </a:cubicBezTo>
                    <a:cubicBezTo>
                      <a:pt x="293" y="10"/>
                      <a:pt x="290" y="4"/>
                      <a:pt x="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88" name="Google Shape;5288;p37"/>
              <p:cNvSpPr/>
              <p:nvPr/>
            </p:nvSpPr>
            <p:spPr>
              <a:xfrm>
                <a:off x="5881126" y="1426086"/>
                <a:ext cx="29996" cy="58460"/>
              </a:xfrm>
              <a:custGeom>
                <a:avLst/>
                <a:gdLst/>
                <a:ahLst/>
                <a:cxnLst/>
                <a:rect l="l" t="t" r="r" b="b"/>
                <a:pathLst>
                  <a:path w="529" h="1031" extrusionOk="0">
                    <a:moveTo>
                      <a:pt x="21" y="0"/>
                    </a:moveTo>
                    <a:lnTo>
                      <a:pt x="1" y="1031"/>
                    </a:lnTo>
                    <a:cubicBezTo>
                      <a:pt x="21" y="1028"/>
                      <a:pt x="263" y="953"/>
                      <a:pt x="386" y="724"/>
                    </a:cubicBezTo>
                    <a:cubicBezTo>
                      <a:pt x="420" y="652"/>
                      <a:pt x="475" y="475"/>
                      <a:pt x="529" y="260"/>
                    </a:cubicBezTo>
                    <a:lnTo>
                      <a:pt x="529" y="260"/>
                    </a:lnTo>
                    <a:cubicBezTo>
                      <a:pt x="499" y="263"/>
                      <a:pt x="472" y="267"/>
                      <a:pt x="444" y="267"/>
                    </a:cubicBezTo>
                    <a:cubicBezTo>
                      <a:pt x="86" y="267"/>
                      <a:pt x="21" y="0"/>
                      <a:pt x="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89" name="Google Shape;5289;p37"/>
              <p:cNvSpPr/>
              <p:nvPr/>
            </p:nvSpPr>
            <p:spPr>
              <a:xfrm>
                <a:off x="5903353" y="1251329"/>
                <a:ext cx="43604" cy="110967"/>
              </a:xfrm>
              <a:custGeom>
                <a:avLst/>
                <a:gdLst/>
                <a:ahLst/>
                <a:cxnLst/>
                <a:rect l="l" t="t" r="r" b="b"/>
                <a:pathLst>
                  <a:path w="769" h="1957" extrusionOk="0">
                    <a:moveTo>
                      <a:pt x="264" y="1"/>
                    </a:moveTo>
                    <a:lnTo>
                      <a:pt x="55" y="110"/>
                    </a:lnTo>
                    <a:cubicBezTo>
                      <a:pt x="93" y="370"/>
                      <a:pt x="175" y="987"/>
                      <a:pt x="175" y="1417"/>
                    </a:cubicBezTo>
                    <a:cubicBezTo>
                      <a:pt x="175" y="1625"/>
                      <a:pt x="154" y="1789"/>
                      <a:pt x="103" y="1847"/>
                    </a:cubicBezTo>
                    <a:cubicBezTo>
                      <a:pt x="182" y="1769"/>
                      <a:pt x="346" y="1676"/>
                      <a:pt x="519" y="1676"/>
                    </a:cubicBezTo>
                    <a:cubicBezTo>
                      <a:pt x="537" y="1676"/>
                      <a:pt x="557" y="1680"/>
                      <a:pt x="578" y="1683"/>
                    </a:cubicBezTo>
                    <a:cubicBezTo>
                      <a:pt x="697" y="1304"/>
                      <a:pt x="768" y="946"/>
                      <a:pt x="768" y="669"/>
                    </a:cubicBezTo>
                    <a:cubicBezTo>
                      <a:pt x="768" y="458"/>
                      <a:pt x="727" y="294"/>
                      <a:pt x="639" y="202"/>
                    </a:cubicBezTo>
                    <a:cubicBezTo>
                      <a:pt x="516" y="75"/>
                      <a:pt x="376" y="21"/>
                      <a:pt x="264" y="1"/>
                    </a:cubicBezTo>
                    <a:close/>
                    <a:moveTo>
                      <a:pt x="96" y="1854"/>
                    </a:moveTo>
                    <a:cubicBezTo>
                      <a:pt x="69" y="1881"/>
                      <a:pt x="35" y="1915"/>
                      <a:pt x="1" y="1956"/>
                    </a:cubicBezTo>
                    <a:cubicBezTo>
                      <a:pt x="35" y="1922"/>
                      <a:pt x="66" y="1885"/>
                      <a:pt x="96" y="18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90" name="Google Shape;5290;p37"/>
              <p:cNvSpPr/>
              <p:nvPr/>
            </p:nvSpPr>
            <p:spPr>
              <a:xfrm>
                <a:off x="5634526" y="1156126"/>
                <a:ext cx="278749" cy="229192"/>
              </a:xfrm>
              <a:custGeom>
                <a:avLst/>
                <a:gdLst/>
                <a:ahLst/>
                <a:cxnLst/>
                <a:rect l="l" t="t" r="r" b="b"/>
                <a:pathLst>
                  <a:path w="4916" h="4042" extrusionOk="0">
                    <a:moveTo>
                      <a:pt x="902" y="1"/>
                    </a:moveTo>
                    <a:cubicBezTo>
                      <a:pt x="687" y="1"/>
                      <a:pt x="489" y="52"/>
                      <a:pt x="311" y="209"/>
                    </a:cubicBezTo>
                    <a:cubicBezTo>
                      <a:pt x="117" y="376"/>
                      <a:pt x="4" y="631"/>
                      <a:pt x="4" y="888"/>
                    </a:cubicBezTo>
                    <a:cubicBezTo>
                      <a:pt x="1" y="994"/>
                      <a:pt x="21" y="1099"/>
                      <a:pt x="66" y="1198"/>
                    </a:cubicBezTo>
                    <a:cubicBezTo>
                      <a:pt x="100" y="1277"/>
                      <a:pt x="152" y="1345"/>
                      <a:pt x="209" y="1410"/>
                    </a:cubicBezTo>
                    <a:cubicBezTo>
                      <a:pt x="308" y="1523"/>
                      <a:pt x="424" y="1611"/>
                      <a:pt x="568" y="1655"/>
                    </a:cubicBezTo>
                    <a:cubicBezTo>
                      <a:pt x="568" y="1655"/>
                      <a:pt x="782" y="1850"/>
                      <a:pt x="1540" y="1942"/>
                    </a:cubicBezTo>
                    <a:cubicBezTo>
                      <a:pt x="1755" y="1967"/>
                      <a:pt x="2008" y="1976"/>
                      <a:pt x="2261" y="1976"/>
                    </a:cubicBezTo>
                    <a:cubicBezTo>
                      <a:pt x="2888" y="1976"/>
                      <a:pt x="3517" y="1918"/>
                      <a:pt x="3633" y="1901"/>
                    </a:cubicBezTo>
                    <a:cubicBezTo>
                      <a:pt x="3646" y="1898"/>
                      <a:pt x="3660" y="1898"/>
                      <a:pt x="3670" y="1898"/>
                    </a:cubicBezTo>
                    <a:cubicBezTo>
                      <a:pt x="3858" y="1898"/>
                      <a:pt x="3906" y="2120"/>
                      <a:pt x="4018" y="2663"/>
                    </a:cubicBezTo>
                    <a:cubicBezTo>
                      <a:pt x="4120" y="3175"/>
                      <a:pt x="4206" y="4035"/>
                      <a:pt x="4407" y="4041"/>
                    </a:cubicBezTo>
                    <a:cubicBezTo>
                      <a:pt x="4465" y="4041"/>
                      <a:pt x="4690" y="3666"/>
                      <a:pt x="4837" y="3533"/>
                    </a:cubicBezTo>
                    <a:cubicBezTo>
                      <a:pt x="4895" y="3482"/>
                      <a:pt x="4916" y="3311"/>
                      <a:pt x="4916" y="3096"/>
                    </a:cubicBezTo>
                    <a:cubicBezTo>
                      <a:pt x="4916" y="2666"/>
                      <a:pt x="4834" y="2049"/>
                      <a:pt x="4796" y="1789"/>
                    </a:cubicBezTo>
                    <a:lnTo>
                      <a:pt x="4780" y="1799"/>
                    </a:lnTo>
                    <a:cubicBezTo>
                      <a:pt x="4748" y="1737"/>
                      <a:pt x="4735" y="1673"/>
                      <a:pt x="4735" y="1611"/>
                    </a:cubicBezTo>
                    <a:cubicBezTo>
                      <a:pt x="4735" y="1512"/>
                      <a:pt x="4766" y="1420"/>
                      <a:pt x="4827" y="1342"/>
                    </a:cubicBezTo>
                    <a:cubicBezTo>
                      <a:pt x="4813" y="1195"/>
                      <a:pt x="4755" y="1007"/>
                      <a:pt x="4581" y="820"/>
                    </a:cubicBezTo>
                    <a:cubicBezTo>
                      <a:pt x="4305" y="513"/>
                      <a:pt x="3838" y="478"/>
                      <a:pt x="3042" y="355"/>
                    </a:cubicBezTo>
                    <a:cubicBezTo>
                      <a:pt x="2622" y="287"/>
                      <a:pt x="1991" y="171"/>
                      <a:pt x="1574" y="92"/>
                    </a:cubicBezTo>
                    <a:cubicBezTo>
                      <a:pt x="1329" y="48"/>
                      <a:pt x="1107"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291" name="Google Shape;5291;p37"/>
              <p:cNvSpPr/>
              <p:nvPr/>
            </p:nvSpPr>
            <p:spPr>
              <a:xfrm>
                <a:off x="5902956" y="1223658"/>
                <a:ext cx="43037" cy="34475"/>
              </a:xfrm>
              <a:custGeom>
                <a:avLst/>
                <a:gdLst/>
                <a:ahLst/>
                <a:cxnLst/>
                <a:rect l="l" t="t" r="r" b="b"/>
                <a:pathLst>
                  <a:path w="759" h="608" extrusionOk="0">
                    <a:moveTo>
                      <a:pt x="400" y="1"/>
                    </a:moveTo>
                    <a:cubicBezTo>
                      <a:pt x="339" y="1"/>
                      <a:pt x="277" y="14"/>
                      <a:pt x="216" y="45"/>
                    </a:cubicBezTo>
                    <a:cubicBezTo>
                      <a:pt x="168" y="72"/>
                      <a:pt x="123" y="110"/>
                      <a:pt x="93" y="151"/>
                    </a:cubicBezTo>
                    <a:cubicBezTo>
                      <a:pt x="32" y="229"/>
                      <a:pt x="1" y="321"/>
                      <a:pt x="1" y="420"/>
                    </a:cubicBezTo>
                    <a:cubicBezTo>
                      <a:pt x="1" y="482"/>
                      <a:pt x="14" y="546"/>
                      <a:pt x="46" y="608"/>
                    </a:cubicBezTo>
                    <a:lnTo>
                      <a:pt x="758" y="226"/>
                    </a:lnTo>
                    <a:cubicBezTo>
                      <a:pt x="687" y="83"/>
                      <a:pt x="547"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5292" name="Google Shape;5292;p37"/>
            <p:cNvSpPr/>
            <p:nvPr/>
          </p:nvSpPr>
          <p:spPr>
            <a:xfrm>
              <a:off x="5760746" y="1462262"/>
              <a:ext cx="110003" cy="67986"/>
            </a:xfrm>
            <a:custGeom>
              <a:avLst/>
              <a:gdLst/>
              <a:ahLst/>
              <a:cxnLst/>
              <a:rect l="l" t="t" r="r" b="b"/>
              <a:pathLst>
                <a:path w="1940" h="1199" extrusionOk="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7"/>
            <p:cNvSpPr/>
            <p:nvPr/>
          </p:nvSpPr>
          <p:spPr>
            <a:xfrm>
              <a:off x="5763638" y="1346362"/>
              <a:ext cx="24042" cy="25006"/>
            </a:xfrm>
            <a:custGeom>
              <a:avLst/>
              <a:gdLst/>
              <a:ahLst/>
              <a:cxnLst/>
              <a:rect l="l" t="t" r="r" b="b"/>
              <a:pathLst>
                <a:path w="424" h="441" extrusionOk="0">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7"/>
            <p:cNvSpPr/>
            <p:nvPr/>
          </p:nvSpPr>
          <p:spPr>
            <a:xfrm>
              <a:off x="5776396" y="1305423"/>
              <a:ext cx="29485" cy="22397"/>
            </a:xfrm>
            <a:custGeom>
              <a:avLst/>
              <a:gdLst/>
              <a:ahLst/>
              <a:cxnLst/>
              <a:rect l="l" t="t" r="r" b="b"/>
              <a:pathLst>
                <a:path w="520" h="395" extrusionOk="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7"/>
            <p:cNvSpPr/>
            <p:nvPr/>
          </p:nvSpPr>
          <p:spPr>
            <a:xfrm>
              <a:off x="5738689" y="1441962"/>
              <a:ext cx="30222" cy="20470"/>
            </a:xfrm>
            <a:custGeom>
              <a:avLst/>
              <a:gdLst/>
              <a:ahLst/>
              <a:cxnLst/>
              <a:rect l="l" t="t" r="r" b="b"/>
              <a:pathLst>
                <a:path w="533" h="361" extrusionOk="0">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7"/>
            <p:cNvSpPr/>
            <p:nvPr/>
          </p:nvSpPr>
          <p:spPr>
            <a:xfrm>
              <a:off x="5655053" y="1299242"/>
              <a:ext cx="28295" cy="24325"/>
            </a:xfrm>
            <a:custGeom>
              <a:avLst/>
              <a:gdLst/>
              <a:ahLst/>
              <a:cxnLst/>
              <a:rect l="l" t="t" r="r" b="b"/>
              <a:pathLst>
                <a:path w="499" h="429" extrusionOk="0">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7"/>
            <p:cNvSpPr/>
            <p:nvPr/>
          </p:nvSpPr>
          <p:spPr>
            <a:xfrm>
              <a:off x="5667073" y="1342846"/>
              <a:ext cx="24042" cy="25233"/>
            </a:xfrm>
            <a:custGeom>
              <a:avLst/>
              <a:gdLst/>
              <a:ahLst/>
              <a:cxnLst/>
              <a:rect l="l" t="t" r="r" b="b"/>
              <a:pathLst>
                <a:path w="424" h="445" extrusionOk="0">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7"/>
            <p:cNvSpPr/>
            <p:nvPr/>
          </p:nvSpPr>
          <p:spPr>
            <a:xfrm>
              <a:off x="5686636" y="1344037"/>
              <a:ext cx="41846" cy="72466"/>
            </a:xfrm>
            <a:custGeom>
              <a:avLst/>
              <a:gdLst/>
              <a:ahLst/>
              <a:cxnLst/>
              <a:rect l="l" t="t" r="r" b="b"/>
              <a:pathLst>
                <a:path w="738" h="1278" extrusionOk="0">
                  <a:moveTo>
                    <a:pt x="737" y="0"/>
                  </a:moveTo>
                  <a:lnTo>
                    <a:pt x="0" y="1052"/>
                  </a:lnTo>
                  <a:lnTo>
                    <a:pt x="666" y="1277"/>
                  </a:lnTo>
                  <a:lnTo>
                    <a:pt x="73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7"/>
            <p:cNvSpPr/>
            <p:nvPr/>
          </p:nvSpPr>
          <p:spPr>
            <a:xfrm>
              <a:off x="5748782" y="3244530"/>
              <a:ext cx="232650" cy="212578"/>
            </a:xfrm>
            <a:custGeom>
              <a:avLst/>
              <a:gdLst/>
              <a:ahLst/>
              <a:cxnLst/>
              <a:rect l="l" t="t" r="r" b="b"/>
              <a:pathLst>
                <a:path w="4103" h="3749" extrusionOk="0">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7"/>
            <p:cNvSpPr/>
            <p:nvPr/>
          </p:nvSpPr>
          <p:spPr>
            <a:xfrm>
              <a:off x="5466970" y="3166394"/>
              <a:ext cx="304096" cy="156499"/>
            </a:xfrm>
            <a:custGeom>
              <a:avLst/>
              <a:gdLst/>
              <a:ahLst/>
              <a:cxnLst/>
              <a:rect l="l" t="t" r="r" b="b"/>
              <a:pathLst>
                <a:path w="5363" h="2760" extrusionOk="0">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7"/>
            <p:cNvSpPr/>
            <p:nvPr/>
          </p:nvSpPr>
          <p:spPr>
            <a:xfrm>
              <a:off x="5681419" y="2260177"/>
              <a:ext cx="110910" cy="358813"/>
            </a:xfrm>
            <a:custGeom>
              <a:avLst/>
              <a:gdLst/>
              <a:ahLst/>
              <a:cxnLst/>
              <a:rect l="l" t="t" r="r" b="b"/>
              <a:pathLst>
                <a:path w="1956" h="6328" extrusionOk="0">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2" name="Google Shape;5302;p37"/>
            <p:cNvGrpSpPr/>
            <p:nvPr/>
          </p:nvGrpSpPr>
          <p:grpSpPr>
            <a:xfrm>
              <a:off x="3912170" y="1556213"/>
              <a:ext cx="1492099" cy="2525555"/>
              <a:chOff x="3912170" y="1556213"/>
              <a:chExt cx="1492099" cy="2525555"/>
            </a:xfrm>
          </p:grpSpPr>
          <p:sp>
            <p:nvSpPr>
              <p:cNvPr id="5303" name="Google Shape;5303;p37"/>
              <p:cNvSpPr/>
              <p:nvPr/>
            </p:nvSpPr>
            <p:spPr>
              <a:xfrm>
                <a:off x="4881300" y="2663550"/>
                <a:ext cx="239400" cy="419700"/>
              </a:xfrm>
              <a:prstGeom prst="ellipse">
                <a:avLst/>
              </a:pr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7"/>
              <p:cNvSpPr/>
              <p:nvPr/>
            </p:nvSpPr>
            <p:spPr>
              <a:xfrm>
                <a:off x="4589045" y="3377116"/>
                <a:ext cx="188068" cy="356912"/>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7"/>
              <p:cNvSpPr/>
              <p:nvPr/>
            </p:nvSpPr>
            <p:spPr>
              <a:xfrm>
                <a:off x="4418925" y="3392052"/>
                <a:ext cx="284253" cy="224268"/>
              </a:xfrm>
              <a:custGeom>
                <a:avLst/>
                <a:gdLst/>
                <a:ahLst/>
                <a:cxnLst/>
                <a:rect l="l" t="t" r="r" b="b"/>
                <a:pathLst>
                  <a:path w="18806" h="14835" extrusionOk="0">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7"/>
              <p:cNvSpPr/>
              <p:nvPr/>
            </p:nvSpPr>
            <p:spPr>
              <a:xfrm>
                <a:off x="4398840" y="3428209"/>
                <a:ext cx="179680" cy="340938"/>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7"/>
              <p:cNvSpPr/>
              <p:nvPr/>
            </p:nvSpPr>
            <p:spPr>
              <a:xfrm>
                <a:off x="4554931" y="2793864"/>
                <a:ext cx="225272" cy="498827"/>
              </a:xfrm>
              <a:custGeom>
                <a:avLst/>
                <a:gdLst/>
                <a:ahLst/>
                <a:cxnLst/>
                <a:rect l="l" t="t" r="r" b="b"/>
                <a:pathLst>
                  <a:path w="15579" h="34497" extrusionOk="0">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7"/>
              <p:cNvSpPr/>
              <p:nvPr/>
            </p:nvSpPr>
            <p:spPr>
              <a:xfrm>
                <a:off x="4335498" y="2432732"/>
                <a:ext cx="1068753" cy="1301704"/>
              </a:xfrm>
              <a:custGeom>
                <a:avLst/>
                <a:gdLst/>
                <a:ahLst/>
                <a:cxnLst/>
                <a:rect l="l" t="t" r="r" b="b"/>
                <a:pathLst>
                  <a:path w="73911" h="90021" extrusionOk="0">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7"/>
              <p:cNvSpPr/>
              <p:nvPr/>
            </p:nvSpPr>
            <p:spPr>
              <a:xfrm>
                <a:off x="3928285" y="3193501"/>
                <a:ext cx="192063" cy="885719"/>
              </a:xfrm>
              <a:custGeom>
                <a:avLst/>
                <a:gdLst/>
                <a:ahLst/>
                <a:cxnLst/>
                <a:rect l="l" t="t" r="r" b="b"/>
                <a:pathLst>
                  <a:path w="13347" h="61551" extrusionOk="0">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7"/>
              <p:cNvSpPr/>
              <p:nvPr/>
            </p:nvSpPr>
            <p:spPr>
              <a:xfrm>
                <a:off x="4310914" y="2638395"/>
                <a:ext cx="204204" cy="325712"/>
              </a:xfrm>
              <a:custGeom>
                <a:avLst/>
                <a:gdLst/>
                <a:ahLst/>
                <a:cxnLst/>
                <a:rect l="l" t="t" r="r" b="b"/>
                <a:pathLst>
                  <a:path w="14122" h="22525" extrusionOk="0">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7"/>
              <p:cNvSpPr/>
              <p:nvPr/>
            </p:nvSpPr>
            <p:spPr>
              <a:xfrm>
                <a:off x="4311738" y="3302672"/>
                <a:ext cx="201486" cy="220602"/>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7"/>
              <p:cNvSpPr/>
              <p:nvPr/>
            </p:nvSpPr>
            <p:spPr>
              <a:xfrm>
                <a:off x="4336761" y="3187755"/>
                <a:ext cx="393674" cy="219098"/>
              </a:xfrm>
              <a:custGeom>
                <a:avLst/>
                <a:gdLst/>
                <a:ahLst/>
                <a:cxnLst/>
                <a:rect l="l" t="t" r="r" b="b"/>
                <a:pathLst>
                  <a:path w="27225" h="15152" extrusionOk="0">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7"/>
              <p:cNvSpPr/>
              <p:nvPr/>
            </p:nvSpPr>
            <p:spPr>
              <a:xfrm>
                <a:off x="4025575" y="2286950"/>
                <a:ext cx="2106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7"/>
              <p:cNvSpPr/>
              <p:nvPr/>
            </p:nvSpPr>
            <p:spPr>
              <a:xfrm>
                <a:off x="4484909" y="3397174"/>
                <a:ext cx="7548" cy="5697"/>
              </a:xfrm>
              <a:custGeom>
                <a:avLst/>
                <a:gdLst/>
                <a:ahLst/>
                <a:cxnLst/>
                <a:rect l="l" t="t" r="r" b="b"/>
                <a:pathLst>
                  <a:path w="522" h="394" extrusionOk="0">
                    <a:moveTo>
                      <a:pt x="516" y="1"/>
                    </a:moveTo>
                    <a:cubicBezTo>
                      <a:pt x="343" y="124"/>
                      <a:pt x="169" y="255"/>
                      <a:pt x="0" y="394"/>
                    </a:cubicBezTo>
                    <a:cubicBezTo>
                      <a:pt x="174" y="255"/>
                      <a:pt x="343" y="124"/>
                      <a:pt x="52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7"/>
              <p:cNvSpPr/>
              <p:nvPr/>
            </p:nvSpPr>
            <p:spPr>
              <a:xfrm>
                <a:off x="4434830" y="2834456"/>
                <a:ext cx="284269" cy="96390"/>
              </a:xfrm>
              <a:custGeom>
                <a:avLst/>
                <a:gdLst/>
                <a:ahLst/>
                <a:cxnLst/>
                <a:rect l="l" t="t" r="r" b="b"/>
                <a:pathLst>
                  <a:path w="19659" h="6666" extrusionOk="0">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7"/>
              <p:cNvSpPr/>
              <p:nvPr/>
            </p:nvSpPr>
            <p:spPr>
              <a:xfrm>
                <a:off x="4426090" y="2836548"/>
                <a:ext cx="288549" cy="215411"/>
              </a:xfrm>
              <a:custGeom>
                <a:avLst/>
                <a:gdLst/>
                <a:ahLst/>
                <a:cxnLst/>
                <a:rect l="l" t="t" r="r" b="b"/>
                <a:pathLst>
                  <a:path w="19955" h="14897" extrusionOk="0">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7"/>
              <p:cNvSpPr/>
              <p:nvPr/>
            </p:nvSpPr>
            <p:spPr>
              <a:xfrm>
                <a:off x="4069517" y="2624657"/>
                <a:ext cx="192058" cy="486955"/>
              </a:xfrm>
              <a:custGeom>
                <a:avLst/>
                <a:gdLst/>
                <a:ahLst/>
                <a:cxnLst/>
                <a:rect l="l" t="t" r="r" b="b"/>
                <a:pathLst>
                  <a:path w="13282" h="33676" extrusionOk="0">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7"/>
              <p:cNvSpPr/>
              <p:nvPr/>
            </p:nvSpPr>
            <p:spPr>
              <a:xfrm>
                <a:off x="4306207" y="2641475"/>
                <a:ext cx="210451" cy="325712"/>
              </a:xfrm>
              <a:custGeom>
                <a:avLst/>
                <a:gdLst/>
                <a:ahLst/>
                <a:cxnLst/>
                <a:rect l="l" t="t" r="r" b="b"/>
                <a:pathLst>
                  <a:path w="14554" h="22525" extrusionOk="0">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7"/>
              <p:cNvSpPr/>
              <p:nvPr/>
            </p:nvSpPr>
            <p:spPr>
              <a:xfrm>
                <a:off x="3926575" y="2637236"/>
                <a:ext cx="521474" cy="652403"/>
              </a:xfrm>
              <a:custGeom>
                <a:avLst/>
                <a:gdLst/>
                <a:ahLst/>
                <a:cxnLst/>
                <a:rect l="l" t="t" r="r" b="b"/>
                <a:pathLst>
                  <a:path w="35553" h="46147" extrusionOk="0">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7"/>
              <p:cNvSpPr/>
              <p:nvPr/>
            </p:nvSpPr>
            <p:spPr>
              <a:xfrm>
                <a:off x="4312225" y="3299580"/>
                <a:ext cx="201486" cy="224263"/>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7"/>
              <p:cNvSpPr/>
              <p:nvPr/>
            </p:nvSpPr>
            <p:spPr>
              <a:xfrm>
                <a:off x="4599526" y="2682154"/>
                <a:ext cx="398416" cy="215396"/>
              </a:xfrm>
              <a:custGeom>
                <a:avLst/>
                <a:gdLst/>
                <a:ahLst/>
                <a:cxnLst/>
                <a:rect l="l" t="t" r="r" b="b"/>
                <a:pathLst>
                  <a:path w="27553" h="14896" extrusionOk="0">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7"/>
              <p:cNvSpPr/>
              <p:nvPr/>
            </p:nvSpPr>
            <p:spPr>
              <a:xfrm>
                <a:off x="4982500" y="2432650"/>
                <a:ext cx="421758" cy="680574"/>
              </a:xfrm>
              <a:custGeom>
                <a:avLst/>
                <a:gdLst/>
                <a:ahLst/>
                <a:cxnLst/>
                <a:rect l="l" t="t" r="r" b="b"/>
                <a:pathLst>
                  <a:path w="29304" h="47066" extrusionOk="0">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7"/>
              <p:cNvSpPr/>
              <p:nvPr/>
            </p:nvSpPr>
            <p:spPr>
              <a:xfrm>
                <a:off x="4599526" y="2140072"/>
                <a:ext cx="464918" cy="680806"/>
              </a:xfrm>
              <a:custGeom>
                <a:avLst/>
                <a:gdLst/>
                <a:ahLst/>
                <a:cxnLst/>
                <a:rect l="l" t="t" r="r" b="b"/>
                <a:pathLst>
                  <a:path w="32152" h="47082" extrusionOk="0">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7"/>
              <p:cNvSpPr/>
              <p:nvPr/>
            </p:nvSpPr>
            <p:spPr>
              <a:xfrm>
                <a:off x="4598905" y="1881366"/>
                <a:ext cx="193966" cy="392343"/>
              </a:xfrm>
              <a:custGeom>
                <a:avLst/>
                <a:gdLst/>
                <a:ahLst/>
                <a:cxnLst/>
                <a:rect l="l" t="t" r="r" b="b"/>
                <a:pathLst>
                  <a:path w="13414" h="27133" extrusionOk="0">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7"/>
              <p:cNvSpPr/>
              <p:nvPr/>
            </p:nvSpPr>
            <p:spPr>
              <a:xfrm>
                <a:off x="4887058" y="2701879"/>
                <a:ext cx="178957" cy="324237"/>
              </a:xfrm>
              <a:custGeom>
                <a:avLst/>
                <a:gdLst/>
                <a:ahLst/>
                <a:cxnLst/>
                <a:rect l="l" t="t" r="r" b="b"/>
                <a:pathLst>
                  <a:path w="12376" h="22423" extrusionOk="0">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7"/>
              <p:cNvSpPr/>
              <p:nvPr/>
            </p:nvSpPr>
            <p:spPr>
              <a:xfrm>
                <a:off x="4718276" y="2140058"/>
                <a:ext cx="345363" cy="680820"/>
              </a:xfrm>
              <a:custGeom>
                <a:avLst/>
                <a:gdLst/>
                <a:ahLst/>
                <a:cxnLst/>
                <a:rect l="l" t="t" r="r" b="b"/>
                <a:pathLst>
                  <a:path w="23884" h="47083" extrusionOk="0">
                    <a:moveTo>
                      <a:pt x="19295" y="0"/>
                    </a:moveTo>
                    <a:cubicBezTo>
                      <a:pt x="18374" y="0"/>
                      <a:pt x="17356" y="292"/>
                      <a:pt x="16288" y="913"/>
                    </a:cubicBezTo>
                    <a:cubicBezTo>
                      <a:pt x="16026" y="1056"/>
                      <a:pt x="15765" y="1230"/>
                      <a:pt x="15541" y="1392"/>
                    </a:cubicBezTo>
                    <a:cubicBezTo>
                      <a:pt x="13532" y="2694"/>
                      <a:pt x="12202" y="4125"/>
                      <a:pt x="11023" y="5390"/>
                    </a:cubicBezTo>
                    <a:cubicBezTo>
                      <a:pt x="10625" y="5817"/>
                      <a:pt x="10247" y="6230"/>
                      <a:pt x="9850" y="6619"/>
                    </a:cubicBezTo>
                    <a:cubicBezTo>
                      <a:pt x="9924" y="6550"/>
                      <a:pt x="9997" y="6477"/>
                      <a:pt x="10070" y="6407"/>
                    </a:cubicBezTo>
                    <a:cubicBezTo>
                      <a:pt x="10082" y="6392"/>
                      <a:pt x="10093" y="6379"/>
                      <a:pt x="10105" y="6368"/>
                    </a:cubicBezTo>
                    <a:cubicBezTo>
                      <a:pt x="10124" y="6349"/>
                      <a:pt x="10144" y="6330"/>
                      <a:pt x="10159" y="6310"/>
                    </a:cubicBezTo>
                    <a:lnTo>
                      <a:pt x="10159" y="6315"/>
                    </a:lnTo>
                    <a:cubicBezTo>
                      <a:pt x="10448" y="6018"/>
                      <a:pt x="10733" y="5709"/>
                      <a:pt x="11030" y="5393"/>
                    </a:cubicBezTo>
                    <a:cubicBezTo>
                      <a:pt x="11728" y="4637"/>
                      <a:pt x="12487" y="3817"/>
                      <a:pt x="13413" y="3007"/>
                    </a:cubicBezTo>
                    <a:lnTo>
                      <a:pt x="18663" y="6037"/>
                    </a:lnTo>
                    <a:lnTo>
                      <a:pt x="18660" y="6045"/>
                    </a:lnTo>
                    <a:cubicBezTo>
                      <a:pt x="18752" y="6098"/>
                      <a:pt x="18845" y="6160"/>
                      <a:pt x="18921" y="6233"/>
                    </a:cubicBezTo>
                    <a:lnTo>
                      <a:pt x="18945" y="6249"/>
                    </a:lnTo>
                    <a:cubicBezTo>
                      <a:pt x="19014" y="6318"/>
                      <a:pt x="19087" y="6388"/>
                      <a:pt x="19160" y="6468"/>
                    </a:cubicBezTo>
                    <a:cubicBezTo>
                      <a:pt x="19172" y="6480"/>
                      <a:pt x="19176" y="6491"/>
                      <a:pt x="19188" y="6500"/>
                    </a:cubicBezTo>
                    <a:cubicBezTo>
                      <a:pt x="19253" y="6584"/>
                      <a:pt x="19311" y="6665"/>
                      <a:pt x="19361" y="6750"/>
                    </a:cubicBezTo>
                    <a:cubicBezTo>
                      <a:pt x="19380" y="6769"/>
                      <a:pt x="19388" y="6785"/>
                      <a:pt x="19403" y="6812"/>
                    </a:cubicBezTo>
                    <a:cubicBezTo>
                      <a:pt x="19450" y="6893"/>
                      <a:pt x="19500" y="6981"/>
                      <a:pt x="19539" y="7078"/>
                    </a:cubicBezTo>
                    <a:cubicBezTo>
                      <a:pt x="19550" y="7101"/>
                      <a:pt x="19565" y="7128"/>
                      <a:pt x="19576" y="7155"/>
                    </a:cubicBezTo>
                    <a:cubicBezTo>
                      <a:pt x="19615" y="7251"/>
                      <a:pt x="19646" y="7344"/>
                      <a:pt x="19685" y="7440"/>
                    </a:cubicBezTo>
                    <a:cubicBezTo>
                      <a:pt x="19692" y="7471"/>
                      <a:pt x="19708" y="7509"/>
                      <a:pt x="19720" y="7555"/>
                    </a:cubicBezTo>
                    <a:cubicBezTo>
                      <a:pt x="19743" y="7641"/>
                      <a:pt x="19766" y="7749"/>
                      <a:pt x="19793" y="7849"/>
                    </a:cubicBezTo>
                    <a:cubicBezTo>
                      <a:pt x="19793" y="7895"/>
                      <a:pt x="19808" y="7934"/>
                      <a:pt x="19816" y="7984"/>
                    </a:cubicBezTo>
                    <a:cubicBezTo>
                      <a:pt x="19839" y="8091"/>
                      <a:pt x="19850" y="8199"/>
                      <a:pt x="19859" y="8315"/>
                    </a:cubicBezTo>
                    <a:cubicBezTo>
                      <a:pt x="19870" y="8358"/>
                      <a:pt x="19873" y="8400"/>
                      <a:pt x="19882" y="8450"/>
                    </a:cubicBezTo>
                    <a:cubicBezTo>
                      <a:pt x="19893" y="8616"/>
                      <a:pt x="19900" y="8778"/>
                      <a:pt x="19900" y="8955"/>
                    </a:cubicBezTo>
                    <a:cubicBezTo>
                      <a:pt x="19905" y="9918"/>
                      <a:pt x="19692" y="10964"/>
                      <a:pt x="19295" y="11973"/>
                    </a:cubicBezTo>
                    <a:cubicBezTo>
                      <a:pt x="19168" y="12309"/>
                      <a:pt x="19014" y="12641"/>
                      <a:pt x="18841" y="12972"/>
                    </a:cubicBezTo>
                    <a:cubicBezTo>
                      <a:pt x="18162" y="14279"/>
                      <a:pt x="17252" y="15304"/>
                      <a:pt x="16285" y="15863"/>
                    </a:cubicBezTo>
                    <a:cubicBezTo>
                      <a:pt x="16161" y="15932"/>
                      <a:pt x="16026" y="16002"/>
                      <a:pt x="15829" y="16087"/>
                    </a:cubicBezTo>
                    <a:lnTo>
                      <a:pt x="15802" y="16099"/>
                    </a:lnTo>
                    <a:lnTo>
                      <a:pt x="15776" y="16110"/>
                    </a:lnTo>
                    <a:cubicBezTo>
                      <a:pt x="14361" y="16835"/>
                      <a:pt x="13463" y="16904"/>
                      <a:pt x="12425" y="16985"/>
                    </a:cubicBezTo>
                    <a:cubicBezTo>
                      <a:pt x="11940" y="17024"/>
                      <a:pt x="11423" y="17058"/>
                      <a:pt x="10849" y="17167"/>
                    </a:cubicBezTo>
                    <a:cubicBezTo>
                      <a:pt x="10471" y="17240"/>
                      <a:pt x="10059" y="17336"/>
                      <a:pt x="9607" y="17487"/>
                    </a:cubicBezTo>
                    <a:cubicBezTo>
                      <a:pt x="8936" y="17714"/>
                      <a:pt x="8178" y="18042"/>
                      <a:pt x="7290" y="18558"/>
                    </a:cubicBezTo>
                    <a:cubicBezTo>
                      <a:pt x="6605" y="18955"/>
                      <a:pt x="5972" y="19391"/>
                      <a:pt x="5356" y="19892"/>
                    </a:cubicBezTo>
                    <a:lnTo>
                      <a:pt x="5294" y="19950"/>
                    </a:lnTo>
                    <a:cubicBezTo>
                      <a:pt x="5009" y="20189"/>
                      <a:pt x="4735" y="20432"/>
                      <a:pt x="4495" y="20667"/>
                    </a:cubicBezTo>
                    <a:lnTo>
                      <a:pt x="4454" y="20709"/>
                    </a:lnTo>
                    <a:lnTo>
                      <a:pt x="4438" y="20717"/>
                    </a:lnTo>
                    <a:cubicBezTo>
                      <a:pt x="3886" y="21276"/>
                      <a:pt x="3378" y="21877"/>
                      <a:pt x="2922" y="22548"/>
                    </a:cubicBezTo>
                    <a:lnTo>
                      <a:pt x="2915" y="22564"/>
                    </a:lnTo>
                    <a:cubicBezTo>
                      <a:pt x="2714" y="22849"/>
                      <a:pt x="2534" y="23146"/>
                      <a:pt x="2356" y="23469"/>
                    </a:cubicBezTo>
                    <a:lnTo>
                      <a:pt x="2241" y="23666"/>
                    </a:lnTo>
                    <a:cubicBezTo>
                      <a:pt x="2090" y="23944"/>
                      <a:pt x="1959" y="24222"/>
                      <a:pt x="1828" y="24499"/>
                    </a:cubicBezTo>
                    <a:lnTo>
                      <a:pt x="1808" y="24545"/>
                    </a:lnTo>
                    <a:cubicBezTo>
                      <a:pt x="1774" y="24611"/>
                      <a:pt x="1743" y="24676"/>
                      <a:pt x="1720" y="24738"/>
                    </a:cubicBezTo>
                    <a:cubicBezTo>
                      <a:pt x="1593" y="25035"/>
                      <a:pt x="1461" y="25343"/>
                      <a:pt x="1350" y="25652"/>
                    </a:cubicBezTo>
                    <a:cubicBezTo>
                      <a:pt x="1326" y="25706"/>
                      <a:pt x="1312" y="25752"/>
                      <a:pt x="1296" y="25809"/>
                    </a:cubicBezTo>
                    <a:cubicBezTo>
                      <a:pt x="1164" y="26179"/>
                      <a:pt x="1041" y="26558"/>
                      <a:pt x="941" y="26920"/>
                    </a:cubicBezTo>
                    <a:cubicBezTo>
                      <a:pt x="933" y="26970"/>
                      <a:pt x="915" y="27017"/>
                      <a:pt x="915" y="27035"/>
                    </a:cubicBezTo>
                    <a:cubicBezTo>
                      <a:pt x="830" y="27359"/>
                      <a:pt x="744" y="27683"/>
                      <a:pt x="675" y="28015"/>
                    </a:cubicBezTo>
                    <a:cubicBezTo>
                      <a:pt x="652" y="28115"/>
                      <a:pt x="632" y="28215"/>
                      <a:pt x="614" y="28316"/>
                    </a:cubicBezTo>
                    <a:lnTo>
                      <a:pt x="595" y="28396"/>
                    </a:lnTo>
                    <a:cubicBezTo>
                      <a:pt x="545" y="28643"/>
                      <a:pt x="506" y="28890"/>
                      <a:pt x="463" y="29145"/>
                    </a:cubicBezTo>
                    <a:cubicBezTo>
                      <a:pt x="436" y="29287"/>
                      <a:pt x="409" y="29441"/>
                      <a:pt x="386" y="29595"/>
                    </a:cubicBezTo>
                    <a:cubicBezTo>
                      <a:pt x="360" y="29823"/>
                      <a:pt x="324" y="30062"/>
                      <a:pt x="298" y="30301"/>
                    </a:cubicBezTo>
                    <a:lnTo>
                      <a:pt x="286" y="30417"/>
                    </a:lnTo>
                    <a:cubicBezTo>
                      <a:pt x="267" y="30533"/>
                      <a:pt x="251" y="30656"/>
                      <a:pt x="244" y="30782"/>
                    </a:cubicBezTo>
                    <a:cubicBezTo>
                      <a:pt x="212" y="31026"/>
                      <a:pt x="193" y="31276"/>
                      <a:pt x="166" y="31531"/>
                    </a:cubicBezTo>
                    <a:lnTo>
                      <a:pt x="155" y="31661"/>
                    </a:lnTo>
                    <a:cubicBezTo>
                      <a:pt x="151" y="31754"/>
                      <a:pt x="143" y="31843"/>
                      <a:pt x="136" y="31939"/>
                    </a:cubicBezTo>
                    <a:lnTo>
                      <a:pt x="132" y="31978"/>
                    </a:lnTo>
                    <a:lnTo>
                      <a:pt x="132" y="32024"/>
                    </a:lnTo>
                    <a:lnTo>
                      <a:pt x="1" y="36084"/>
                    </a:lnTo>
                    <a:lnTo>
                      <a:pt x="4" y="36111"/>
                    </a:lnTo>
                    <a:lnTo>
                      <a:pt x="4" y="36141"/>
                    </a:lnTo>
                    <a:lnTo>
                      <a:pt x="4" y="44753"/>
                    </a:lnTo>
                    <a:lnTo>
                      <a:pt x="3983" y="47082"/>
                    </a:lnTo>
                    <a:lnTo>
                      <a:pt x="3983" y="47082"/>
                    </a:lnTo>
                    <a:lnTo>
                      <a:pt x="3979" y="42556"/>
                    </a:lnTo>
                    <a:lnTo>
                      <a:pt x="3983" y="42560"/>
                    </a:lnTo>
                    <a:lnTo>
                      <a:pt x="3983" y="38065"/>
                    </a:lnTo>
                    <a:lnTo>
                      <a:pt x="3979" y="33836"/>
                    </a:lnTo>
                    <a:cubicBezTo>
                      <a:pt x="3979" y="31334"/>
                      <a:pt x="4107" y="29430"/>
                      <a:pt x="4361" y="28019"/>
                    </a:cubicBezTo>
                    <a:cubicBezTo>
                      <a:pt x="4781" y="25652"/>
                      <a:pt x="5433" y="24942"/>
                      <a:pt x="7294" y="23871"/>
                    </a:cubicBezTo>
                    <a:cubicBezTo>
                      <a:pt x="8922" y="22926"/>
                      <a:pt x="9893" y="22853"/>
                      <a:pt x="11018" y="22768"/>
                    </a:cubicBezTo>
                    <a:cubicBezTo>
                      <a:pt x="11454" y="22738"/>
                      <a:pt x="11867" y="22687"/>
                      <a:pt x="12279" y="22626"/>
                    </a:cubicBezTo>
                    <a:cubicBezTo>
                      <a:pt x="12387" y="22610"/>
                      <a:pt x="12503" y="22590"/>
                      <a:pt x="12614" y="22571"/>
                    </a:cubicBezTo>
                    <a:cubicBezTo>
                      <a:pt x="12804" y="22537"/>
                      <a:pt x="12989" y="22494"/>
                      <a:pt x="13189" y="22441"/>
                    </a:cubicBezTo>
                    <a:cubicBezTo>
                      <a:pt x="13428" y="22386"/>
                      <a:pt x="13678" y="22313"/>
                      <a:pt x="13948" y="22224"/>
                    </a:cubicBezTo>
                    <a:lnTo>
                      <a:pt x="14268" y="22108"/>
                    </a:lnTo>
                    <a:cubicBezTo>
                      <a:pt x="14688" y="21946"/>
                      <a:pt x="15089" y="21770"/>
                      <a:pt x="15505" y="21558"/>
                    </a:cubicBezTo>
                    <a:cubicBezTo>
                      <a:pt x="15525" y="21550"/>
                      <a:pt x="15548" y="21542"/>
                      <a:pt x="15560" y="21530"/>
                    </a:cubicBezTo>
                    <a:cubicBezTo>
                      <a:pt x="15822" y="21423"/>
                      <a:pt x="16061" y="21303"/>
                      <a:pt x="16281" y="21176"/>
                    </a:cubicBezTo>
                    <a:cubicBezTo>
                      <a:pt x="18555" y="19857"/>
                      <a:pt x="20691" y="17286"/>
                      <a:pt x="22140" y="14101"/>
                    </a:cubicBezTo>
                    <a:cubicBezTo>
                      <a:pt x="23266" y="11646"/>
                      <a:pt x="23883" y="9002"/>
                      <a:pt x="23883" y="6646"/>
                    </a:cubicBezTo>
                    <a:lnTo>
                      <a:pt x="23883" y="6634"/>
                    </a:lnTo>
                    <a:cubicBezTo>
                      <a:pt x="23879" y="2486"/>
                      <a:pt x="21990" y="0"/>
                      <a:pt x="19299"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7"/>
              <p:cNvSpPr/>
              <p:nvPr/>
            </p:nvSpPr>
            <p:spPr>
              <a:xfrm>
                <a:off x="4598905" y="1556242"/>
                <a:ext cx="774145" cy="325119"/>
              </a:xfrm>
              <a:custGeom>
                <a:avLst/>
                <a:gdLst/>
                <a:ahLst/>
                <a:cxnLst/>
                <a:rect l="l" t="t" r="r" b="b"/>
                <a:pathLst>
                  <a:path w="53537" h="22484" extrusionOk="0">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7"/>
              <p:cNvSpPr/>
              <p:nvPr/>
            </p:nvSpPr>
            <p:spPr>
              <a:xfrm>
                <a:off x="3912170" y="2300975"/>
                <a:ext cx="201463" cy="917095"/>
              </a:xfrm>
              <a:custGeom>
                <a:avLst/>
                <a:gdLst/>
                <a:ahLst/>
                <a:cxnLst/>
                <a:rect l="l" t="t" r="r" b="b"/>
                <a:pathLst>
                  <a:path w="13726" h="63237" extrusionOk="0">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7"/>
              <p:cNvSpPr/>
              <p:nvPr/>
            </p:nvSpPr>
            <p:spPr>
              <a:xfrm>
                <a:off x="3934610" y="1916631"/>
                <a:ext cx="1072209" cy="1301834"/>
              </a:xfrm>
              <a:custGeom>
                <a:avLst/>
                <a:gdLst/>
                <a:ahLst/>
                <a:cxnLst/>
                <a:rect l="l" t="t" r="r" b="b"/>
                <a:pathLst>
                  <a:path w="74150" h="90030" extrusionOk="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7"/>
              <p:cNvSpPr/>
              <p:nvPr/>
            </p:nvSpPr>
            <p:spPr>
              <a:xfrm>
                <a:off x="4718276" y="2121407"/>
                <a:ext cx="269708" cy="237578"/>
              </a:xfrm>
              <a:custGeom>
                <a:avLst/>
                <a:gdLst/>
                <a:ahLst/>
                <a:cxnLst/>
                <a:rect l="l" t="t" r="r" b="b"/>
                <a:pathLst>
                  <a:path w="18652" h="16430" extrusionOk="0">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7"/>
              <p:cNvSpPr/>
              <p:nvPr/>
            </p:nvSpPr>
            <p:spPr>
              <a:xfrm>
                <a:off x="3933060" y="1914550"/>
                <a:ext cx="784455" cy="490078"/>
              </a:xfrm>
              <a:custGeom>
                <a:avLst/>
                <a:gdLst/>
                <a:ahLst/>
                <a:cxnLst/>
                <a:rect l="l" t="t" r="r" b="b"/>
                <a:pathLst>
                  <a:path w="54250" h="33892" extrusionOk="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7"/>
              <p:cNvSpPr/>
              <p:nvPr/>
            </p:nvSpPr>
            <p:spPr>
              <a:xfrm>
                <a:off x="4598905" y="1881366"/>
                <a:ext cx="193966" cy="392300"/>
              </a:xfrm>
              <a:custGeom>
                <a:avLst/>
                <a:gdLst/>
                <a:ahLst/>
                <a:cxnLst/>
                <a:rect l="l" t="t" r="r" b="b"/>
                <a:pathLst>
                  <a:path w="13414" h="27130" extrusionOk="0">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7"/>
              <p:cNvSpPr/>
              <p:nvPr/>
            </p:nvSpPr>
            <p:spPr>
              <a:xfrm>
                <a:off x="4598905" y="1556213"/>
                <a:ext cx="805364" cy="1473387"/>
              </a:xfrm>
              <a:custGeom>
                <a:avLst/>
                <a:gdLst/>
                <a:ahLst/>
                <a:cxnLst/>
                <a:rect l="l" t="t" r="r" b="b"/>
                <a:pathLst>
                  <a:path w="55696" h="101894" extrusionOk="0">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37"/>
              <p:cNvSpPr/>
              <p:nvPr/>
            </p:nvSpPr>
            <p:spPr>
              <a:xfrm>
                <a:off x="4598905" y="1556242"/>
                <a:ext cx="774145" cy="427698"/>
              </a:xfrm>
              <a:custGeom>
                <a:avLst/>
                <a:gdLst/>
                <a:ahLst/>
                <a:cxnLst/>
                <a:rect l="l" t="t" r="r" b="b"/>
                <a:pathLst>
                  <a:path w="53537" h="29578" extrusionOk="0">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rgbClr val="68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37"/>
              <p:cNvSpPr/>
              <p:nvPr/>
            </p:nvSpPr>
            <p:spPr>
              <a:xfrm>
                <a:off x="4090075" y="2725074"/>
                <a:ext cx="625264" cy="1356694"/>
              </a:xfrm>
              <a:custGeom>
                <a:avLst/>
                <a:gdLst/>
                <a:ahLst/>
                <a:cxnLst/>
                <a:rect l="l" t="t" r="r" b="b"/>
                <a:pathLst>
                  <a:path w="95973" h="209528" extrusionOk="0">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6" name="Google Shape;5336;p37"/>
            <p:cNvSpPr/>
            <p:nvPr/>
          </p:nvSpPr>
          <p:spPr>
            <a:xfrm>
              <a:off x="3080458" y="3497793"/>
              <a:ext cx="911039" cy="479250"/>
            </a:xfrm>
            <a:custGeom>
              <a:avLst/>
              <a:gdLst/>
              <a:ahLst/>
              <a:cxnLst/>
              <a:rect l="l" t="t" r="r" b="b"/>
              <a:pathLst>
                <a:path w="16067" h="8452" extrusionOk="0">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37"/>
            <p:cNvSpPr/>
            <p:nvPr/>
          </p:nvSpPr>
          <p:spPr>
            <a:xfrm>
              <a:off x="6131064" y="2201144"/>
              <a:ext cx="287822" cy="570370"/>
            </a:xfrm>
            <a:custGeom>
              <a:avLst/>
              <a:gdLst/>
              <a:ahLst/>
              <a:cxnLst/>
              <a:rect l="l" t="t" r="r" b="b"/>
              <a:pathLst>
                <a:path w="5076" h="10059" extrusionOk="0">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37"/>
            <p:cNvSpPr/>
            <p:nvPr/>
          </p:nvSpPr>
          <p:spPr>
            <a:xfrm>
              <a:off x="6144446" y="2201144"/>
              <a:ext cx="252383" cy="570370"/>
            </a:xfrm>
            <a:custGeom>
              <a:avLst/>
              <a:gdLst/>
              <a:ahLst/>
              <a:cxnLst/>
              <a:rect l="l" t="t" r="r" b="b"/>
              <a:pathLst>
                <a:path w="4451" h="10059" extrusionOk="0">
                  <a:moveTo>
                    <a:pt x="3488" y="0"/>
                  </a:moveTo>
                  <a:cubicBezTo>
                    <a:pt x="2495" y="0"/>
                    <a:pt x="618" y="1253"/>
                    <a:pt x="143" y="4260"/>
                  </a:cubicBezTo>
                  <a:cubicBezTo>
                    <a:pt x="38" y="4915"/>
                    <a:pt x="0" y="5598"/>
                    <a:pt x="0" y="6246"/>
                  </a:cubicBezTo>
                  <a:cubicBezTo>
                    <a:pt x="0" y="7977"/>
                    <a:pt x="270" y="9455"/>
                    <a:pt x="270" y="9455"/>
                  </a:cubicBezTo>
                  <a:lnTo>
                    <a:pt x="1328" y="10058"/>
                  </a:lnTo>
                  <a:lnTo>
                    <a:pt x="1328" y="9949"/>
                  </a:lnTo>
                  <a:cubicBezTo>
                    <a:pt x="1325" y="6871"/>
                    <a:pt x="2454" y="4479"/>
                    <a:pt x="3331" y="3342"/>
                  </a:cubicBezTo>
                  <a:cubicBezTo>
                    <a:pt x="4133" y="2308"/>
                    <a:pt x="4450" y="1540"/>
                    <a:pt x="4450" y="997"/>
                  </a:cubicBezTo>
                  <a:cubicBezTo>
                    <a:pt x="4450" y="516"/>
                    <a:pt x="4201" y="213"/>
                    <a:pt x="3809" y="55"/>
                  </a:cubicBezTo>
                  <a:cubicBezTo>
                    <a:pt x="3716" y="18"/>
                    <a:pt x="3611" y="0"/>
                    <a:pt x="3488"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7"/>
            <p:cNvSpPr/>
            <p:nvPr/>
          </p:nvSpPr>
          <p:spPr>
            <a:xfrm>
              <a:off x="6167297" y="2230630"/>
              <a:ext cx="171638" cy="463089"/>
            </a:xfrm>
            <a:custGeom>
              <a:avLst/>
              <a:gdLst/>
              <a:ahLst/>
              <a:cxnLst/>
              <a:rect l="l" t="t" r="r" b="b"/>
              <a:pathLst>
                <a:path w="3027" h="8167" extrusionOk="0">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7"/>
            <p:cNvSpPr/>
            <p:nvPr/>
          </p:nvSpPr>
          <p:spPr>
            <a:xfrm>
              <a:off x="6174441" y="2365581"/>
              <a:ext cx="333127" cy="503518"/>
            </a:xfrm>
            <a:custGeom>
              <a:avLst/>
              <a:gdLst/>
              <a:ahLst/>
              <a:cxnLst/>
              <a:rect l="l" t="t" r="r" b="b"/>
              <a:pathLst>
                <a:path w="5875" h="8880" extrusionOk="0">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7"/>
            <p:cNvSpPr/>
            <p:nvPr/>
          </p:nvSpPr>
          <p:spPr>
            <a:xfrm>
              <a:off x="6277186" y="2392572"/>
              <a:ext cx="148674" cy="423284"/>
            </a:xfrm>
            <a:custGeom>
              <a:avLst/>
              <a:gdLst/>
              <a:ahLst/>
              <a:cxnLst/>
              <a:rect l="l" t="t" r="r" b="b"/>
              <a:pathLst>
                <a:path w="2622" h="7465" extrusionOk="0">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7"/>
            <p:cNvSpPr/>
            <p:nvPr/>
          </p:nvSpPr>
          <p:spPr>
            <a:xfrm>
              <a:off x="6309280" y="2586664"/>
              <a:ext cx="133421" cy="28691"/>
            </a:xfrm>
            <a:custGeom>
              <a:avLst/>
              <a:gdLst/>
              <a:ahLst/>
              <a:cxnLst/>
              <a:rect l="l" t="t" r="r" b="b"/>
              <a:pathLst>
                <a:path w="2353" h="506" extrusionOk="0">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7"/>
            <p:cNvSpPr/>
            <p:nvPr/>
          </p:nvSpPr>
          <p:spPr>
            <a:xfrm>
              <a:off x="2558928" y="3595331"/>
              <a:ext cx="287822" cy="570541"/>
            </a:xfrm>
            <a:custGeom>
              <a:avLst/>
              <a:gdLst/>
              <a:ahLst/>
              <a:cxnLst/>
              <a:rect l="l" t="t" r="r" b="b"/>
              <a:pathLst>
                <a:path w="5076" h="10062" extrusionOk="0">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7"/>
            <p:cNvSpPr/>
            <p:nvPr/>
          </p:nvSpPr>
          <p:spPr>
            <a:xfrm>
              <a:off x="2580758" y="3595331"/>
              <a:ext cx="252496" cy="570541"/>
            </a:xfrm>
            <a:custGeom>
              <a:avLst/>
              <a:gdLst/>
              <a:ahLst/>
              <a:cxnLst/>
              <a:rect l="l" t="t" r="r" b="b"/>
              <a:pathLst>
                <a:path w="4453" h="10062" extrusionOk="0">
                  <a:moveTo>
                    <a:pt x="967" y="1"/>
                  </a:moveTo>
                  <a:cubicBezTo>
                    <a:pt x="845" y="1"/>
                    <a:pt x="738" y="18"/>
                    <a:pt x="646" y="55"/>
                  </a:cubicBezTo>
                  <a:cubicBezTo>
                    <a:pt x="254" y="212"/>
                    <a:pt x="1" y="516"/>
                    <a:pt x="1" y="997"/>
                  </a:cubicBezTo>
                  <a:cubicBezTo>
                    <a:pt x="1" y="1540"/>
                    <a:pt x="322" y="2308"/>
                    <a:pt x="1124" y="3342"/>
                  </a:cubicBezTo>
                  <a:cubicBezTo>
                    <a:pt x="2001" y="4479"/>
                    <a:pt x="3131" y="6871"/>
                    <a:pt x="3131" y="9953"/>
                  </a:cubicBezTo>
                  <a:lnTo>
                    <a:pt x="3131" y="10062"/>
                  </a:lnTo>
                  <a:lnTo>
                    <a:pt x="4183" y="9455"/>
                  </a:lnTo>
                  <a:cubicBezTo>
                    <a:pt x="4183" y="9455"/>
                    <a:pt x="4452" y="7970"/>
                    <a:pt x="4452" y="6232"/>
                  </a:cubicBezTo>
                  <a:cubicBezTo>
                    <a:pt x="4452" y="5588"/>
                    <a:pt x="4414" y="4909"/>
                    <a:pt x="4312" y="4260"/>
                  </a:cubicBezTo>
                  <a:cubicBezTo>
                    <a:pt x="3838" y="1253"/>
                    <a:pt x="1960" y="1"/>
                    <a:pt x="96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7"/>
            <p:cNvSpPr/>
            <p:nvPr/>
          </p:nvSpPr>
          <p:spPr>
            <a:xfrm>
              <a:off x="2658044" y="3635476"/>
              <a:ext cx="150772" cy="521379"/>
            </a:xfrm>
            <a:custGeom>
              <a:avLst/>
              <a:gdLst/>
              <a:ahLst/>
              <a:cxnLst/>
              <a:rect l="l" t="t" r="r" b="b"/>
              <a:pathLst>
                <a:path w="2659" h="9195" extrusionOk="0">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7"/>
            <p:cNvSpPr/>
            <p:nvPr/>
          </p:nvSpPr>
          <p:spPr>
            <a:xfrm>
              <a:off x="2477163" y="3813578"/>
              <a:ext cx="300523" cy="370154"/>
            </a:xfrm>
            <a:custGeom>
              <a:avLst/>
              <a:gdLst/>
              <a:ahLst/>
              <a:cxnLst/>
              <a:rect l="l" t="t" r="r" b="b"/>
              <a:pathLst>
                <a:path w="5300" h="6528" extrusionOk="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7"/>
            <p:cNvSpPr/>
            <p:nvPr/>
          </p:nvSpPr>
          <p:spPr>
            <a:xfrm>
              <a:off x="2548664" y="3849300"/>
              <a:ext cx="212181" cy="328421"/>
            </a:xfrm>
            <a:custGeom>
              <a:avLst/>
              <a:gdLst/>
              <a:ahLst/>
              <a:cxnLst/>
              <a:rect l="l" t="t" r="r" b="b"/>
              <a:pathLst>
                <a:path w="3742" h="5792" extrusionOk="0">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7"/>
            <p:cNvSpPr/>
            <p:nvPr/>
          </p:nvSpPr>
          <p:spPr>
            <a:xfrm>
              <a:off x="3288330" y="3615677"/>
              <a:ext cx="172205" cy="209913"/>
            </a:xfrm>
            <a:custGeom>
              <a:avLst/>
              <a:gdLst/>
              <a:ahLst/>
              <a:cxnLst/>
              <a:rect l="l" t="t" r="r" b="b"/>
              <a:pathLst>
                <a:path w="3037" h="3702" extrusionOk="0">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7"/>
            <p:cNvSpPr/>
            <p:nvPr/>
          </p:nvSpPr>
          <p:spPr>
            <a:xfrm>
              <a:off x="3572636" y="3539242"/>
              <a:ext cx="108812" cy="142607"/>
            </a:xfrm>
            <a:custGeom>
              <a:avLst/>
              <a:gdLst/>
              <a:ahLst/>
              <a:cxnLst/>
              <a:rect l="l" t="t" r="r" b="b"/>
              <a:pathLst>
                <a:path w="1919" h="2515" extrusionOk="0">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7"/>
            <p:cNvSpPr/>
            <p:nvPr/>
          </p:nvSpPr>
          <p:spPr>
            <a:xfrm>
              <a:off x="3243251" y="2459176"/>
              <a:ext cx="445512" cy="1177541"/>
            </a:xfrm>
            <a:custGeom>
              <a:avLst/>
              <a:gdLst/>
              <a:ahLst/>
              <a:cxnLst/>
              <a:rect l="l" t="t" r="r" b="b"/>
              <a:pathLst>
                <a:path w="7857" h="20767" extrusionOk="0">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7"/>
            <p:cNvSpPr/>
            <p:nvPr/>
          </p:nvSpPr>
          <p:spPr>
            <a:xfrm>
              <a:off x="3490191" y="2611308"/>
              <a:ext cx="140339" cy="439898"/>
            </a:xfrm>
            <a:custGeom>
              <a:avLst/>
              <a:gdLst/>
              <a:ahLst/>
              <a:cxnLst/>
              <a:rect l="l" t="t" r="r" b="b"/>
              <a:pathLst>
                <a:path w="2475" h="7758" extrusionOk="0">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7"/>
            <p:cNvSpPr/>
            <p:nvPr/>
          </p:nvSpPr>
          <p:spPr>
            <a:xfrm>
              <a:off x="3268824" y="3665065"/>
              <a:ext cx="228341" cy="208722"/>
            </a:xfrm>
            <a:custGeom>
              <a:avLst/>
              <a:gdLst/>
              <a:ahLst/>
              <a:cxnLst/>
              <a:rect l="l" t="t" r="r" b="b"/>
              <a:pathLst>
                <a:path w="4027" h="3681" extrusionOk="0">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7"/>
            <p:cNvSpPr/>
            <p:nvPr/>
          </p:nvSpPr>
          <p:spPr>
            <a:xfrm>
              <a:off x="3543208" y="3595321"/>
              <a:ext cx="298652" cy="153720"/>
            </a:xfrm>
            <a:custGeom>
              <a:avLst/>
              <a:gdLst/>
              <a:ahLst/>
              <a:cxnLst/>
              <a:rect l="l" t="t" r="r" b="b"/>
              <a:pathLst>
                <a:path w="5267" h="2711" extrusionOk="0">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7"/>
            <p:cNvSpPr/>
            <p:nvPr/>
          </p:nvSpPr>
          <p:spPr>
            <a:xfrm>
              <a:off x="3293376" y="2016160"/>
              <a:ext cx="371004" cy="504255"/>
            </a:xfrm>
            <a:custGeom>
              <a:avLst/>
              <a:gdLst/>
              <a:ahLst/>
              <a:cxnLst/>
              <a:rect l="l" t="t" r="r" b="b"/>
              <a:pathLst>
                <a:path w="6543" h="8893" extrusionOk="0">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7"/>
            <p:cNvSpPr/>
            <p:nvPr/>
          </p:nvSpPr>
          <p:spPr>
            <a:xfrm>
              <a:off x="3343501" y="1707756"/>
              <a:ext cx="283909" cy="391474"/>
            </a:xfrm>
            <a:custGeom>
              <a:avLst/>
              <a:gdLst/>
              <a:ahLst/>
              <a:cxnLst/>
              <a:rect l="l" t="t" r="r" b="b"/>
              <a:pathLst>
                <a:path w="5007" h="6904" extrusionOk="0">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7"/>
            <p:cNvSpPr/>
            <p:nvPr/>
          </p:nvSpPr>
          <p:spPr>
            <a:xfrm>
              <a:off x="3503743" y="1830630"/>
              <a:ext cx="21150" cy="21320"/>
            </a:xfrm>
            <a:custGeom>
              <a:avLst/>
              <a:gdLst/>
              <a:ahLst/>
              <a:cxnLst/>
              <a:rect l="l" t="t" r="r" b="b"/>
              <a:pathLst>
                <a:path w="373" h="376" extrusionOk="0">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7"/>
            <p:cNvSpPr/>
            <p:nvPr/>
          </p:nvSpPr>
          <p:spPr>
            <a:xfrm>
              <a:off x="3534475" y="1910127"/>
              <a:ext cx="26026" cy="16897"/>
            </a:xfrm>
            <a:custGeom>
              <a:avLst/>
              <a:gdLst/>
              <a:ahLst/>
              <a:cxnLst/>
              <a:rect l="l" t="t" r="r" b="b"/>
              <a:pathLst>
                <a:path w="459" h="298" extrusionOk="0">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7"/>
            <p:cNvSpPr/>
            <p:nvPr/>
          </p:nvSpPr>
          <p:spPr>
            <a:xfrm>
              <a:off x="3588116" y="1789010"/>
              <a:ext cx="24836" cy="20186"/>
            </a:xfrm>
            <a:custGeom>
              <a:avLst/>
              <a:gdLst/>
              <a:ahLst/>
              <a:cxnLst/>
              <a:rect l="l" t="t" r="r" b="b"/>
              <a:pathLst>
                <a:path w="438" h="356" extrusionOk="0">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7"/>
            <p:cNvSpPr/>
            <p:nvPr/>
          </p:nvSpPr>
          <p:spPr>
            <a:xfrm>
              <a:off x="3583240" y="1823032"/>
              <a:ext cx="21377" cy="21604"/>
            </a:xfrm>
            <a:custGeom>
              <a:avLst/>
              <a:gdLst/>
              <a:ahLst/>
              <a:cxnLst/>
              <a:rect l="l" t="t" r="r" b="b"/>
              <a:pathLst>
                <a:path w="377" h="381" extrusionOk="0">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7"/>
            <p:cNvSpPr/>
            <p:nvPr/>
          </p:nvSpPr>
          <p:spPr>
            <a:xfrm>
              <a:off x="3553868" y="1827511"/>
              <a:ext cx="34305" cy="61976"/>
            </a:xfrm>
            <a:custGeom>
              <a:avLst/>
              <a:gdLst/>
              <a:ahLst/>
              <a:cxnLst/>
              <a:rect l="l" t="t" r="r" b="b"/>
              <a:pathLst>
                <a:path w="605" h="1093" extrusionOk="0">
                  <a:moveTo>
                    <a:pt x="0" y="1"/>
                  </a:moveTo>
                  <a:lnTo>
                    <a:pt x="31" y="1092"/>
                  </a:lnTo>
                  <a:lnTo>
                    <a:pt x="605" y="915"/>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7"/>
            <p:cNvSpPr/>
            <p:nvPr/>
          </p:nvSpPr>
          <p:spPr>
            <a:xfrm>
              <a:off x="3430369" y="1927024"/>
              <a:ext cx="89080" cy="56929"/>
            </a:xfrm>
            <a:custGeom>
              <a:avLst/>
              <a:gdLst/>
              <a:ahLst/>
              <a:cxnLst/>
              <a:rect l="l" t="t" r="r" b="b"/>
              <a:pathLst>
                <a:path w="1571" h="1004" extrusionOk="0">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7"/>
            <p:cNvSpPr/>
            <p:nvPr/>
          </p:nvSpPr>
          <p:spPr>
            <a:xfrm>
              <a:off x="3296268" y="2135405"/>
              <a:ext cx="13212" cy="68723"/>
            </a:xfrm>
            <a:custGeom>
              <a:avLst/>
              <a:gdLst/>
              <a:ahLst/>
              <a:cxnLst/>
              <a:rect l="l" t="t" r="r" b="b"/>
              <a:pathLst>
                <a:path w="233" h="1212" extrusionOk="0">
                  <a:moveTo>
                    <a:pt x="45" y="0"/>
                  </a:moveTo>
                  <a:cubicBezTo>
                    <a:pt x="0" y="400"/>
                    <a:pt x="99" y="827"/>
                    <a:pt x="233" y="1212"/>
                  </a:cubicBezTo>
                  <a:cubicBezTo>
                    <a:pt x="99" y="827"/>
                    <a:pt x="17" y="403"/>
                    <a:pt x="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7"/>
            <p:cNvSpPr/>
            <p:nvPr/>
          </p:nvSpPr>
          <p:spPr>
            <a:xfrm>
              <a:off x="3298763" y="2118791"/>
              <a:ext cx="3799" cy="16671"/>
            </a:xfrm>
            <a:custGeom>
              <a:avLst/>
              <a:gdLst/>
              <a:ahLst/>
              <a:cxnLst/>
              <a:rect l="l" t="t" r="r" b="b"/>
              <a:pathLst>
                <a:path w="67" h="294" extrusionOk="0">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7"/>
            <p:cNvSpPr/>
            <p:nvPr/>
          </p:nvSpPr>
          <p:spPr>
            <a:xfrm>
              <a:off x="3303809" y="2478568"/>
              <a:ext cx="3119" cy="1758"/>
            </a:xfrm>
            <a:custGeom>
              <a:avLst/>
              <a:gdLst/>
              <a:ahLst/>
              <a:cxnLst/>
              <a:rect l="l" t="t" r="r" b="b"/>
              <a:pathLst>
                <a:path w="55" h="31" extrusionOk="0">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7"/>
            <p:cNvSpPr/>
            <p:nvPr/>
          </p:nvSpPr>
          <p:spPr>
            <a:xfrm>
              <a:off x="3297232" y="2111987"/>
              <a:ext cx="296327" cy="408428"/>
            </a:xfrm>
            <a:custGeom>
              <a:avLst/>
              <a:gdLst/>
              <a:ahLst/>
              <a:cxnLst/>
              <a:rect l="l" t="t" r="r" b="b"/>
              <a:pathLst>
                <a:path w="5226" h="7203" extrusionOk="0">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7"/>
            <p:cNvSpPr/>
            <p:nvPr/>
          </p:nvSpPr>
          <p:spPr>
            <a:xfrm>
              <a:off x="4057685" y="2658852"/>
              <a:ext cx="155875" cy="487755"/>
            </a:xfrm>
            <a:custGeom>
              <a:avLst/>
              <a:gdLst/>
              <a:ahLst/>
              <a:cxnLst/>
              <a:rect l="l" t="t" r="r" b="b"/>
              <a:pathLst>
                <a:path w="2749" h="8602" extrusionOk="0">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7"/>
            <p:cNvSpPr/>
            <p:nvPr/>
          </p:nvSpPr>
          <p:spPr>
            <a:xfrm>
              <a:off x="3285438" y="2026650"/>
              <a:ext cx="717173" cy="506920"/>
            </a:xfrm>
            <a:custGeom>
              <a:avLst/>
              <a:gdLst/>
              <a:ahLst/>
              <a:cxnLst/>
              <a:rect l="l" t="t" r="r" b="b"/>
              <a:pathLst>
                <a:path w="12648" h="8940" extrusionOk="0">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7"/>
            <p:cNvSpPr/>
            <p:nvPr/>
          </p:nvSpPr>
          <p:spPr>
            <a:xfrm>
              <a:off x="5279398" y="1600445"/>
              <a:ext cx="712637" cy="424078"/>
            </a:xfrm>
            <a:custGeom>
              <a:avLst/>
              <a:gdLst/>
              <a:ahLst/>
              <a:cxnLst/>
              <a:rect l="l" t="t" r="r" b="b"/>
              <a:pathLst>
                <a:path w="12568" h="7479" extrusionOk="0">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7"/>
            <p:cNvSpPr/>
            <p:nvPr/>
          </p:nvSpPr>
          <p:spPr>
            <a:xfrm>
              <a:off x="5741978" y="1581507"/>
              <a:ext cx="255105" cy="311070"/>
            </a:xfrm>
            <a:custGeom>
              <a:avLst/>
              <a:gdLst/>
              <a:ahLst/>
              <a:cxnLst/>
              <a:rect l="l" t="t" r="r" b="b"/>
              <a:pathLst>
                <a:path w="4499" h="5486" extrusionOk="0">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264"/>
        <p:cNvGrpSpPr/>
        <p:nvPr/>
      </p:nvGrpSpPr>
      <p:grpSpPr>
        <a:xfrm>
          <a:off x="0" y="0"/>
          <a:ext cx="0" cy="0"/>
          <a:chOff x="0" y="0"/>
          <a:chExt cx="0" cy="0"/>
        </a:xfrm>
      </p:grpSpPr>
      <p:sp>
        <p:nvSpPr>
          <p:cNvPr id="5269" name="Google Shape;5269;p37"/>
          <p:cNvSpPr txBox="1">
            <a:spLocks noGrp="1"/>
          </p:cNvSpPr>
          <p:nvPr>
            <p:ph type="ctrTitle"/>
          </p:nvPr>
        </p:nvSpPr>
        <p:spPr>
          <a:xfrm>
            <a:off x="445045" y="-103735"/>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4800"/>
              <a:t>teamwork</a:t>
            </a:r>
          </a:p>
        </p:txBody>
      </p:sp>
      <p:grpSp>
        <p:nvGrpSpPr>
          <p:cNvPr id="21" name="Google Shape;8779;p47"/>
          <p:cNvGrpSpPr/>
          <p:nvPr/>
        </p:nvGrpSpPr>
        <p:grpSpPr>
          <a:xfrm>
            <a:off x="285750" y="662940"/>
            <a:ext cx="8620125" cy="4088765"/>
            <a:chOff x="1293855" y="3668534"/>
            <a:chExt cx="896137" cy="548930"/>
          </a:xfrm>
        </p:grpSpPr>
        <p:grpSp>
          <p:nvGrpSpPr>
            <p:cNvPr id="22" name="Google Shape;8780;p47"/>
            <p:cNvGrpSpPr/>
            <p:nvPr/>
          </p:nvGrpSpPr>
          <p:grpSpPr>
            <a:xfrm>
              <a:off x="2109599" y="3668534"/>
              <a:ext cx="80392" cy="527901"/>
              <a:chOff x="2109599" y="3668534"/>
              <a:chExt cx="80392" cy="527901"/>
            </a:xfrm>
          </p:grpSpPr>
          <p:sp>
            <p:nvSpPr>
              <p:cNvPr id="23" name="Google Shape;8781;p47"/>
              <p:cNvSpPr/>
              <p:nvPr/>
            </p:nvSpPr>
            <p:spPr>
              <a:xfrm>
                <a:off x="2109599" y="3668534"/>
                <a:ext cx="80160" cy="46302"/>
              </a:xfrm>
              <a:custGeom>
                <a:avLst/>
                <a:gdLst/>
                <a:ahLst/>
                <a:cxnLst/>
                <a:rect l="l" t="t" r="r" b="b"/>
                <a:pathLst>
                  <a:path w="4155" h="2400" extrusionOk="0">
                    <a:moveTo>
                      <a:pt x="2238" y="1"/>
                    </a:moveTo>
                    <a:lnTo>
                      <a:pt x="0" y="1263"/>
                    </a:lnTo>
                    <a:lnTo>
                      <a:pt x="1917" y="2399"/>
                    </a:lnTo>
                    <a:lnTo>
                      <a:pt x="4155" y="1137"/>
                    </a:lnTo>
                    <a:lnTo>
                      <a:pt x="223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82;p47"/>
              <p:cNvSpPr/>
              <p:nvPr/>
            </p:nvSpPr>
            <p:spPr>
              <a:xfrm>
                <a:off x="2109599" y="3692900"/>
                <a:ext cx="36984" cy="503534"/>
              </a:xfrm>
              <a:custGeom>
                <a:avLst/>
                <a:gdLst/>
                <a:ahLst/>
                <a:cxnLst/>
                <a:rect l="l" t="t" r="r" b="b"/>
                <a:pathLst>
                  <a:path w="1917" h="26100" extrusionOk="0">
                    <a:moveTo>
                      <a:pt x="0" y="0"/>
                    </a:moveTo>
                    <a:lnTo>
                      <a:pt x="12" y="24975"/>
                    </a:lnTo>
                    <a:lnTo>
                      <a:pt x="1917" y="26099"/>
                    </a:lnTo>
                    <a:lnTo>
                      <a:pt x="1917" y="1136"/>
                    </a:lnTo>
                    <a:lnTo>
                      <a:pt x="0"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783;p47"/>
              <p:cNvSpPr/>
              <p:nvPr/>
            </p:nvSpPr>
            <p:spPr>
              <a:xfrm>
                <a:off x="2146564" y="3690450"/>
                <a:ext cx="43427" cy="505984"/>
              </a:xfrm>
              <a:custGeom>
                <a:avLst/>
                <a:gdLst/>
                <a:ahLst/>
                <a:cxnLst/>
                <a:rect l="l" t="t" r="r" b="b"/>
                <a:pathLst>
                  <a:path w="2251" h="26227" extrusionOk="0">
                    <a:moveTo>
                      <a:pt x="2239" y="1"/>
                    </a:moveTo>
                    <a:lnTo>
                      <a:pt x="1" y="1263"/>
                    </a:lnTo>
                    <a:lnTo>
                      <a:pt x="1" y="26226"/>
                    </a:lnTo>
                    <a:lnTo>
                      <a:pt x="2250" y="24964"/>
                    </a:lnTo>
                    <a:lnTo>
                      <a:pt x="2239"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8784;p47"/>
            <p:cNvGrpSpPr/>
            <p:nvPr/>
          </p:nvGrpSpPr>
          <p:grpSpPr>
            <a:xfrm>
              <a:off x="2019021" y="3719234"/>
              <a:ext cx="80180" cy="479631"/>
              <a:chOff x="2019021" y="3719234"/>
              <a:chExt cx="80180" cy="479631"/>
            </a:xfrm>
          </p:grpSpPr>
          <p:sp>
            <p:nvSpPr>
              <p:cNvPr id="27" name="Google Shape;8785;p47"/>
              <p:cNvSpPr/>
              <p:nvPr/>
            </p:nvSpPr>
            <p:spPr>
              <a:xfrm>
                <a:off x="2019021" y="3719234"/>
                <a:ext cx="80180" cy="46090"/>
              </a:xfrm>
              <a:custGeom>
                <a:avLst/>
                <a:gdLst/>
                <a:ahLst/>
                <a:cxnLst/>
                <a:rect l="l" t="t" r="r" b="b"/>
                <a:pathLst>
                  <a:path w="4156" h="2389" extrusionOk="0">
                    <a:moveTo>
                      <a:pt x="2239" y="1"/>
                    </a:moveTo>
                    <a:lnTo>
                      <a:pt x="1" y="1263"/>
                    </a:lnTo>
                    <a:lnTo>
                      <a:pt x="1918" y="2388"/>
                    </a:lnTo>
                    <a:lnTo>
                      <a:pt x="4156" y="1126"/>
                    </a:lnTo>
                    <a:lnTo>
                      <a:pt x="2239"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786;p47"/>
              <p:cNvSpPr/>
              <p:nvPr/>
            </p:nvSpPr>
            <p:spPr>
              <a:xfrm>
                <a:off x="2019021" y="3743601"/>
                <a:ext cx="37003" cy="455264"/>
              </a:xfrm>
              <a:custGeom>
                <a:avLst/>
                <a:gdLst/>
                <a:ahLst/>
                <a:cxnLst/>
                <a:rect l="l" t="t" r="r" b="b"/>
                <a:pathLst>
                  <a:path w="1918" h="23598" extrusionOk="0">
                    <a:moveTo>
                      <a:pt x="1" y="0"/>
                    </a:moveTo>
                    <a:lnTo>
                      <a:pt x="12" y="22473"/>
                    </a:lnTo>
                    <a:lnTo>
                      <a:pt x="1918" y="23598"/>
                    </a:lnTo>
                    <a:lnTo>
                      <a:pt x="1918" y="1125"/>
                    </a:lnTo>
                    <a:lnTo>
                      <a:pt x="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787;p47"/>
              <p:cNvSpPr/>
              <p:nvPr/>
            </p:nvSpPr>
            <p:spPr>
              <a:xfrm>
                <a:off x="2056005" y="3740938"/>
                <a:ext cx="43196" cy="457927"/>
              </a:xfrm>
              <a:custGeom>
                <a:avLst/>
                <a:gdLst/>
                <a:ahLst/>
                <a:cxnLst/>
                <a:rect l="l" t="t" r="r" b="b"/>
                <a:pathLst>
                  <a:path w="2239" h="23736" extrusionOk="0">
                    <a:moveTo>
                      <a:pt x="2239" y="1"/>
                    </a:moveTo>
                    <a:lnTo>
                      <a:pt x="1" y="1263"/>
                    </a:lnTo>
                    <a:lnTo>
                      <a:pt x="1" y="23736"/>
                    </a:lnTo>
                    <a:lnTo>
                      <a:pt x="2239" y="22473"/>
                    </a:lnTo>
                    <a:lnTo>
                      <a:pt x="223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788;p47"/>
            <p:cNvGrpSpPr/>
            <p:nvPr/>
          </p:nvGrpSpPr>
          <p:grpSpPr>
            <a:xfrm>
              <a:off x="1928250" y="3769723"/>
              <a:ext cx="80392" cy="431573"/>
              <a:chOff x="1928250" y="3769723"/>
              <a:chExt cx="80392" cy="431573"/>
            </a:xfrm>
          </p:grpSpPr>
          <p:sp>
            <p:nvSpPr>
              <p:cNvPr id="31" name="Google Shape;8789;p47"/>
              <p:cNvSpPr/>
              <p:nvPr/>
            </p:nvSpPr>
            <p:spPr>
              <a:xfrm>
                <a:off x="1928250" y="3769723"/>
                <a:ext cx="80392" cy="46302"/>
              </a:xfrm>
              <a:custGeom>
                <a:avLst/>
                <a:gdLst/>
                <a:ahLst/>
                <a:cxnLst/>
                <a:rect l="l" t="t" r="r" b="b"/>
                <a:pathLst>
                  <a:path w="4167" h="2400" extrusionOk="0">
                    <a:moveTo>
                      <a:pt x="2250" y="1"/>
                    </a:moveTo>
                    <a:lnTo>
                      <a:pt x="0" y="1263"/>
                    </a:lnTo>
                    <a:lnTo>
                      <a:pt x="1917" y="2399"/>
                    </a:lnTo>
                    <a:lnTo>
                      <a:pt x="4166" y="1137"/>
                    </a:lnTo>
                    <a:lnTo>
                      <a:pt x="225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790;p47"/>
              <p:cNvSpPr/>
              <p:nvPr/>
            </p:nvSpPr>
            <p:spPr>
              <a:xfrm>
                <a:off x="1928250" y="3794089"/>
                <a:ext cx="37215" cy="407207"/>
              </a:xfrm>
              <a:custGeom>
                <a:avLst/>
                <a:gdLst/>
                <a:ahLst/>
                <a:cxnLst/>
                <a:rect l="l" t="t" r="r" b="b"/>
                <a:pathLst>
                  <a:path w="1929" h="21107" extrusionOk="0">
                    <a:moveTo>
                      <a:pt x="0" y="0"/>
                    </a:moveTo>
                    <a:lnTo>
                      <a:pt x="12" y="19982"/>
                    </a:lnTo>
                    <a:lnTo>
                      <a:pt x="1928" y="21107"/>
                    </a:lnTo>
                    <a:lnTo>
                      <a:pt x="1917" y="1136"/>
                    </a:lnTo>
                    <a:lnTo>
                      <a:pt x="0"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791;p47"/>
              <p:cNvSpPr/>
              <p:nvPr/>
            </p:nvSpPr>
            <p:spPr>
              <a:xfrm>
                <a:off x="1965214" y="3791639"/>
                <a:ext cx="43427" cy="409657"/>
              </a:xfrm>
              <a:custGeom>
                <a:avLst/>
                <a:gdLst/>
                <a:ahLst/>
                <a:cxnLst/>
                <a:rect l="l" t="t" r="r" b="b"/>
                <a:pathLst>
                  <a:path w="2251" h="21234" extrusionOk="0">
                    <a:moveTo>
                      <a:pt x="2250" y="1"/>
                    </a:moveTo>
                    <a:lnTo>
                      <a:pt x="1" y="1263"/>
                    </a:lnTo>
                    <a:lnTo>
                      <a:pt x="12" y="21234"/>
                    </a:lnTo>
                    <a:lnTo>
                      <a:pt x="2250" y="19971"/>
                    </a:lnTo>
                    <a:lnTo>
                      <a:pt x="22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792;p47"/>
            <p:cNvGrpSpPr/>
            <p:nvPr/>
          </p:nvGrpSpPr>
          <p:grpSpPr>
            <a:xfrm>
              <a:off x="1837672" y="3820443"/>
              <a:ext cx="80411" cy="383072"/>
              <a:chOff x="1837672" y="3820443"/>
              <a:chExt cx="80411" cy="383072"/>
            </a:xfrm>
          </p:grpSpPr>
          <p:sp>
            <p:nvSpPr>
              <p:cNvPr id="35" name="Google Shape;8793;p47"/>
              <p:cNvSpPr/>
              <p:nvPr/>
            </p:nvSpPr>
            <p:spPr>
              <a:xfrm>
                <a:off x="1837672" y="3820443"/>
                <a:ext cx="80180" cy="46070"/>
              </a:xfrm>
              <a:custGeom>
                <a:avLst/>
                <a:gdLst/>
                <a:ahLst/>
                <a:cxnLst/>
                <a:rect l="l" t="t" r="r" b="b"/>
                <a:pathLst>
                  <a:path w="4156" h="2388" extrusionOk="0">
                    <a:moveTo>
                      <a:pt x="2239" y="0"/>
                    </a:moveTo>
                    <a:lnTo>
                      <a:pt x="1" y="1263"/>
                    </a:lnTo>
                    <a:lnTo>
                      <a:pt x="1918" y="2387"/>
                    </a:lnTo>
                    <a:lnTo>
                      <a:pt x="4156" y="1125"/>
                    </a:lnTo>
                    <a:lnTo>
                      <a:pt x="2239" y="0"/>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794;p47"/>
              <p:cNvSpPr/>
              <p:nvPr/>
            </p:nvSpPr>
            <p:spPr>
              <a:xfrm>
                <a:off x="1837672" y="3844790"/>
                <a:ext cx="37235" cy="358725"/>
              </a:xfrm>
              <a:custGeom>
                <a:avLst/>
                <a:gdLst/>
                <a:ahLst/>
                <a:cxnLst/>
                <a:rect l="l" t="t" r="r" b="b"/>
                <a:pathLst>
                  <a:path w="1930" h="18594" extrusionOk="0">
                    <a:moveTo>
                      <a:pt x="1" y="1"/>
                    </a:moveTo>
                    <a:lnTo>
                      <a:pt x="12" y="17469"/>
                    </a:lnTo>
                    <a:lnTo>
                      <a:pt x="1929" y="18594"/>
                    </a:lnTo>
                    <a:lnTo>
                      <a:pt x="1918" y="1125"/>
                    </a:lnTo>
                    <a:lnTo>
                      <a:pt x="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95;p47"/>
              <p:cNvSpPr/>
              <p:nvPr/>
            </p:nvSpPr>
            <p:spPr>
              <a:xfrm>
                <a:off x="1874655" y="3842128"/>
                <a:ext cx="43427" cy="361387"/>
              </a:xfrm>
              <a:custGeom>
                <a:avLst/>
                <a:gdLst/>
                <a:ahLst/>
                <a:cxnLst/>
                <a:rect l="l" t="t" r="r" b="b"/>
                <a:pathLst>
                  <a:path w="2251" h="18732" extrusionOk="0">
                    <a:moveTo>
                      <a:pt x="2239" y="1"/>
                    </a:moveTo>
                    <a:lnTo>
                      <a:pt x="1" y="1263"/>
                    </a:lnTo>
                    <a:lnTo>
                      <a:pt x="12" y="18732"/>
                    </a:lnTo>
                    <a:lnTo>
                      <a:pt x="2250" y="17469"/>
                    </a:lnTo>
                    <a:lnTo>
                      <a:pt x="223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8796;p47"/>
            <p:cNvGrpSpPr/>
            <p:nvPr/>
          </p:nvGrpSpPr>
          <p:grpSpPr>
            <a:xfrm>
              <a:off x="1747113" y="3870912"/>
              <a:ext cx="80411" cy="335034"/>
              <a:chOff x="1747113" y="3870912"/>
              <a:chExt cx="80411" cy="335034"/>
            </a:xfrm>
          </p:grpSpPr>
          <p:sp>
            <p:nvSpPr>
              <p:cNvPr id="39" name="Google Shape;8797;p47"/>
              <p:cNvSpPr/>
              <p:nvPr/>
            </p:nvSpPr>
            <p:spPr>
              <a:xfrm>
                <a:off x="1747113" y="3870912"/>
                <a:ext cx="80180" cy="46302"/>
              </a:xfrm>
              <a:custGeom>
                <a:avLst/>
                <a:gdLst/>
                <a:ahLst/>
                <a:cxnLst/>
                <a:rect l="l" t="t" r="r" b="b"/>
                <a:pathLst>
                  <a:path w="4156" h="2400" extrusionOk="0">
                    <a:moveTo>
                      <a:pt x="2239" y="1"/>
                    </a:moveTo>
                    <a:lnTo>
                      <a:pt x="1" y="1263"/>
                    </a:lnTo>
                    <a:lnTo>
                      <a:pt x="1917" y="2400"/>
                    </a:lnTo>
                    <a:lnTo>
                      <a:pt x="4156" y="1137"/>
                    </a:lnTo>
                    <a:lnTo>
                      <a:pt x="223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798;p47"/>
              <p:cNvSpPr/>
              <p:nvPr/>
            </p:nvSpPr>
            <p:spPr>
              <a:xfrm>
                <a:off x="1747113" y="3895278"/>
                <a:ext cx="37003" cy="310667"/>
              </a:xfrm>
              <a:custGeom>
                <a:avLst/>
                <a:gdLst/>
                <a:ahLst/>
                <a:cxnLst/>
                <a:rect l="l" t="t" r="r" b="b"/>
                <a:pathLst>
                  <a:path w="1918" h="16103" extrusionOk="0">
                    <a:moveTo>
                      <a:pt x="1" y="0"/>
                    </a:moveTo>
                    <a:lnTo>
                      <a:pt x="12" y="14978"/>
                    </a:lnTo>
                    <a:lnTo>
                      <a:pt x="1917" y="16103"/>
                    </a:lnTo>
                    <a:lnTo>
                      <a:pt x="1917" y="1137"/>
                    </a:lnTo>
                    <a:lnTo>
                      <a:pt x="1"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799;p47"/>
              <p:cNvSpPr/>
              <p:nvPr/>
            </p:nvSpPr>
            <p:spPr>
              <a:xfrm>
                <a:off x="1784096" y="3892848"/>
                <a:ext cx="43427" cy="313098"/>
              </a:xfrm>
              <a:custGeom>
                <a:avLst/>
                <a:gdLst/>
                <a:ahLst/>
                <a:cxnLst/>
                <a:rect l="l" t="t" r="r" b="b"/>
                <a:pathLst>
                  <a:path w="2251" h="16229" extrusionOk="0">
                    <a:moveTo>
                      <a:pt x="2239" y="0"/>
                    </a:moveTo>
                    <a:lnTo>
                      <a:pt x="0" y="1263"/>
                    </a:lnTo>
                    <a:lnTo>
                      <a:pt x="0" y="16229"/>
                    </a:lnTo>
                    <a:lnTo>
                      <a:pt x="2250" y="14966"/>
                    </a:lnTo>
                    <a:lnTo>
                      <a:pt x="2239"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800;p47"/>
            <p:cNvGrpSpPr/>
            <p:nvPr/>
          </p:nvGrpSpPr>
          <p:grpSpPr>
            <a:xfrm>
              <a:off x="1656341" y="3921632"/>
              <a:ext cx="80392" cy="286532"/>
              <a:chOff x="1656341" y="3921632"/>
              <a:chExt cx="80392" cy="286532"/>
            </a:xfrm>
          </p:grpSpPr>
          <p:sp>
            <p:nvSpPr>
              <p:cNvPr id="43" name="Google Shape;8801;p47"/>
              <p:cNvSpPr/>
              <p:nvPr/>
            </p:nvSpPr>
            <p:spPr>
              <a:xfrm>
                <a:off x="1656341" y="3921632"/>
                <a:ext cx="80392" cy="46070"/>
              </a:xfrm>
              <a:custGeom>
                <a:avLst/>
                <a:gdLst/>
                <a:ahLst/>
                <a:cxnLst/>
                <a:rect l="l" t="t" r="r" b="b"/>
                <a:pathLst>
                  <a:path w="4167" h="2388" extrusionOk="0">
                    <a:moveTo>
                      <a:pt x="2250" y="0"/>
                    </a:moveTo>
                    <a:lnTo>
                      <a:pt x="0" y="1263"/>
                    </a:lnTo>
                    <a:lnTo>
                      <a:pt x="1928" y="2387"/>
                    </a:lnTo>
                    <a:lnTo>
                      <a:pt x="4166" y="1125"/>
                    </a:lnTo>
                    <a:lnTo>
                      <a:pt x="2250" y="0"/>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02;p47"/>
              <p:cNvSpPr/>
              <p:nvPr/>
            </p:nvSpPr>
            <p:spPr>
              <a:xfrm>
                <a:off x="1656341" y="3945979"/>
                <a:ext cx="37215" cy="262185"/>
              </a:xfrm>
              <a:custGeom>
                <a:avLst/>
                <a:gdLst/>
                <a:ahLst/>
                <a:cxnLst/>
                <a:rect l="l" t="t" r="r" b="b"/>
                <a:pathLst>
                  <a:path w="1929" h="13590" extrusionOk="0">
                    <a:moveTo>
                      <a:pt x="0" y="1"/>
                    </a:moveTo>
                    <a:lnTo>
                      <a:pt x="12" y="12465"/>
                    </a:lnTo>
                    <a:lnTo>
                      <a:pt x="1928" y="13590"/>
                    </a:lnTo>
                    <a:lnTo>
                      <a:pt x="1928" y="1125"/>
                    </a:lnTo>
                    <a:lnTo>
                      <a:pt x="0"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03;p47"/>
              <p:cNvSpPr/>
              <p:nvPr/>
            </p:nvSpPr>
            <p:spPr>
              <a:xfrm>
                <a:off x="1693537" y="3943317"/>
                <a:ext cx="43196" cy="264847"/>
              </a:xfrm>
              <a:custGeom>
                <a:avLst/>
                <a:gdLst/>
                <a:ahLst/>
                <a:cxnLst/>
                <a:rect l="l" t="t" r="r" b="b"/>
                <a:pathLst>
                  <a:path w="2239" h="13728" extrusionOk="0">
                    <a:moveTo>
                      <a:pt x="2238" y="1"/>
                    </a:moveTo>
                    <a:lnTo>
                      <a:pt x="0" y="1263"/>
                    </a:lnTo>
                    <a:lnTo>
                      <a:pt x="0" y="13728"/>
                    </a:lnTo>
                    <a:lnTo>
                      <a:pt x="2238" y="12465"/>
                    </a:lnTo>
                    <a:lnTo>
                      <a:pt x="223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804;p47"/>
            <p:cNvGrpSpPr/>
            <p:nvPr/>
          </p:nvGrpSpPr>
          <p:grpSpPr>
            <a:xfrm>
              <a:off x="1565763" y="3972101"/>
              <a:ext cx="80411" cy="238494"/>
              <a:chOff x="1565763" y="3972101"/>
              <a:chExt cx="80411" cy="238494"/>
            </a:xfrm>
          </p:grpSpPr>
          <p:sp>
            <p:nvSpPr>
              <p:cNvPr id="47" name="Google Shape;8805;p47"/>
              <p:cNvSpPr/>
              <p:nvPr/>
            </p:nvSpPr>
            <p:spPr>
              <a:xfrm>
                <a:off x="1565763" y="3972101"/>
                <a:ext cx="80411" cy="46090"/>
              </a:xfrm>
              <a:custGeom>
                <a:avLst/>
                <a:gdLst/>
                <a:ahLst/>
                <a:cxnLst/>
                <a:rect l="l" t="t" r="r" b="b"/>
                <a:pathLst>
                  <a:path w="4168" h="2389" extrusionOk="0">
                    <a:moveTo>
                      <a:pt x="2250" y="1"/>
                    </a:moveTo>
                    <a:lnTo>
                      <a:pt x="1" y="1263"/>
                    </a:lnTo>
                    <a:lnTo>
                      <a:pt x="1918" y="2388"/>
                    </a:lnTo>
                    <a:lnTo>
                      <a:pt x="4167" y="1126"/>
                    </a:lnTo>
                    <a:lnTo>
                      <a:pt x="225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06;p47"/>
              <p:cNvSpPr/>
              <p:nvPr/>
            </p:nvSpPr>
            <p:spPr>
              <a:xfrm>
                <a:off x="1565763" y="3996468"/>
                <a:ext cx="37235" cy="214127"/>
              </a:xfrm>
              <a:custGeom>
                <a:avLst/>
                <a:gdLst/>
                <a:ahLst/>
                <a:cxnLst/>
                <a:rect l="l" t="t" r="r" b="b"/>
                <a:pathLst>
                  <a:path w="1930" h="11099" extrusionOk="0">
                    <a:moveTo>
                      <a:pt x="1" y="0"/>
                    </a:moveTo>
                    <a:lnTo>
                      <a:pt x="12" y="9974"/>
                    </a:lnTo>
                    <a:lnTo>
                      <a:pt x="1929" y="11099"/>
                    </a:lnTo>
                    <a:lnTo>
                      <a:pt x="1918" y="1125"/>
                    </a:lnTo>
                    <a:lnTo>
                      <a:pt x="1" y="0"/>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07;p47"/>
              <p:cNvSpPr/>
              <p:nvPr/>
            </p:nvSpPr>
            <p:spPr>
              <a:xfrm>
                <a:off x="1602747" y="3993805"/>
                <a:ext cx="43427" cy="216790"/>
              </a:xfrm>
              <a:custGeom>
                <a:avLst/>
                <a:gdLst/>
                <a:ahLst/>
                <a:cxnLst/>
                <a:rect l="l" t="t" r="r" b="b"/>
                <a:pathLst>
                  <a:path w="2251" h="11237" extrusionOk="0">
                    <a:moveTo>
                      <a:pt x="2250" y="1"/>
                    </a:moveTo>
                    <a:lnTo>
                      <a:pt x="1" y="1263"/>
                    </a:lnTo>
                    <a:lnTo>
                      <a:pt x="12" y="11237"/>
                    </a:lnTo>
                    <a:lnTo>
                      <a:pt x="2250" y="9974"/>
                    </a:lnTo>
                    <a:lnTo>
                      <a:pt x="2250"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8808;p47"/>
            <p:cNvGrpSpPr/>
            <p:nvPr/>
          </p:nvGrpSpPr>
          <p:grpSpPr>
            <a:xfrm>
              <a:off x="1475204" y="4022821"/>
              <a:ext cx="80392" cy="189993"/>
              <a:chOff x="1475204" y="4022821"/>
              <a:chExt cx="80392" cy="189993"/>
            </a:xfrm>
          </p:grpSpPr>
          <p:sp>
            <p:nvSpPr>
              <p:cNvPr id="51" name="Google Shape;8809;p47"/>
              <p:cNvSpPr/>
              <p:nvPr/>
            </p:nvSpPr>
            <p:spPr>
              <a:xfrm>
                <a:off x="1475204" y="4022821"/>
                <a:ext cx="80180" cy="46070"/>
              </a:xfrm>
              <a:custGeom>
                <a:avLst/>
                <a:gdLst/>
                <a:ahLst/>
                <a:cxnLst/>
                <a:rect l="l" t="t" r="r" b="b"/>
                <a:pathLst>
                  <a:path w="4156" h="2388" extrusionOk="0">
                    <a:moveTo>
                      <a:pt x="2239" y="0"/>
                    </a:moveTo>
                    <a:lnTo>
                      <a:pt x="1" y="1263"/>
                    </a:lnTo>
                    <a:lnTo>
                      <a:pt x="1917" y="2387"/>
                    </a:lnTo>
                    <a:lnTo>
                      <a:pt x="4155" y="1125"/>
                    </a:lnTo>
                    <a:lnTo>
                      <a:pt x="2239" y="0"/>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10;p47"/>
              <p:cNvSpPr/>
              <p:nvPr/>
            </p:nvSpPr>
            <p:spPr>
              <a:xfrm>
                <a:off x="1475204" y="4047168"/>
                <a:ext cx="37003" cy="165645"/>
              </a:xfrm>
              <a:custGeom>
                <a:avLst/>
                <a:gdLst/>
                <a:ahLst/>
                <a:cxnLst/>
                <a:rect l="l" t="t" r="r" b="b"/>
                <a:pathLst>
                  <a:path w="1918" h="8586" extrusionOk="0">
                    <a:moveTo>
                      <a:pt x="1" y="1"/>
                    </a:moveTo>
                    <a:lnTo>
                      <a:pt x="12" y="7461"/>
                    </a:lnTo>
                    <a:lnTo>
                      <a:pt x="1917" y="8586"/>
                    </a:lnTo>
                    <a:lnTo>
                      <a:pt x="1917" y="1125"/>
                    </a:lnTo>
                    <a:lnTo>
                      <a:pt x="1"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11;p47"/>
              <p:cNvSpPr/>
              <p:nvPr/>
            </p:nvSpPr>
            <p:spPr>
              <a:xfrm>
                <a:off x="1512188" y="4044506"/>
                <a:ext cx="43408" cy="168308"/>
              </a:xfrm>
              <a:custGeom>
                <a:avLst/>
                <a:gdLst/>
                <a:ahLst/>
                <a:cxnLst/>
                <a:rect l="l" t="t" r="r" b="b"/>
                <a:pathLst>
                  <a:path w="2250" h="8724" extrusionOk="0">
                    <a:moveTo>
                      <a:pt x="2238" y="1"/>
                    </a:moveTo>
                    <a:lnTo>
                      <a:pt x="0" y="1263"/>
                    </a:lnTo>
                    <a:lnTo>
                      <a:pt x="0" y="8724"/>
                    </a:lnTo>
                    <a:lnTo>
                      <a:pt x="2250" y="7461"/>
                    </a:lnTo>
                    <a:lnTo>
                      <a:pt x="223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8812;p47"/>
            <p:cNvGrpSpPr/>
            <p:nvPr/>
          </p:nvGrpSpPr>
          <p:grpSpPr>
            <a:xfrm>
              <a:off x="1384645" y="4073310"/>
              <a:ext cx="80180" cy="141935"/>
              <a:chOff x="1384645" y="4073310"/>
              <a:chExt cx="80180" cy="141935"/>
            </a:xfrm>
          </p:grpSpPr>
          <p:sp>
            <p:nvSpPr>
              <p:cNvPr id="55" name="Google Shape;8813;p47"/>
              <p:cNvSpPr/>
              <p:nvPr/>
            </p:nvSpPr>
            <p:spPr>
              <a:xfrm>
                <a:off x="1384645" y="4073310"/>
                <a:ext cx="80180" cy="46070"/>
              </a:xfrm>
              <a:custGeom>
                <a:avLst/>
                <a:gdLst/>
                <a:ahLst/>
                <a:cxnLst/>
                <a:rect l="l" t="t" r="r" b="b"/>
                <a:pathLst>
                  <a:path w="4156" h="2388" extrusionOk="0">
                    <a:moveTo>
                      <a:pt x="2239" y="0"/>
                    </a:moveTo>
                    <a:lnTo>
                      <a:pt x="0" y="1263"/>
                    </a:lnTo>
                    <a:lnTo>
                      <a:pt x="1917" y="2387"/>
                    </a:lnTo>
                    <a:lnTo>
                      <a:pt x="4155" y="1125"/>
                    </a:lnTo>
                    <a:lnTo>
                      <a:pt x="223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14;p47"/>
              <p:cNvSpPr/>
              <p:nvPr/>
            </p:nvSpPr>
            <p:spPr>
              <a:xfrm>
                <a:off x="1384645" y="4097657"/>
                <a:ext cx="37003" cy="117588"/>
              </a:xfrm>
              <a:custGeom>
                <a:avLst/>
                <a:gdLst/>
                <a:ahLst/>
                <a:cxnLst/>
                <a:rect l="l" t="t" r="r" b="b"/>
                <a:pathLst>
                  <a:path w="1918" h="6095" extrusionOk="0">
                    <a:moveTo>
                      <a:pt x="0" y="1"/>
                    </a:moveTo>
                    <a:lnTo>
                      <a:pt x="12" y="4970"/>
                    </a:lnTo>
                    <a:lnTo>
                      <a:pt x="1917" y="6095"/>
                    </a:lnTo>
                    <a:lnTo>
                      <a:pt x="1917" y="1125"/>
                    </a:lnTo>
                    <a:lnTo>
                      <a:pt x="0"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15;p47"/>
              <p:cNvSpPr/>
              <p:nvPr/>
            </p:nvSpPr>
            <p:spPr>
              <a:xfrm>
                <a:off x="1421629" y="4094994"/>
                <a:ext cx="43196" cy="120250"/>
              </a:xfrm>
              <a:custGeom>
                <a:avLst/>
                <a:gdLst/>
                <a:ahLst/>
                <a:cxnLst/>
                <a:rect l="l" t="t" r="r" b="b"/>
                <a:pathLst>
                  <a:path w="2239" h="6233" extrusionOk="0">
                    <a:moveTo>
                      <a:pt x="2238" y="1"/>
                    </a:moveTo>
                    <a:lnTo>
                      <a:pt x="0" y="1263"/>
                    </a:lnTo>
                    <a:lnTo>
                      <a:pt x="0" y="6233"/>
                    </a:lnTo>
                    <a:lnTo>
                      <a:pt x="2238" y="4970"/>
                    </a:lnTo>
                    <a:lnTo>
                      <a:pt x="2238"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8816;p47"/>
            <p:cNvGrpSpPr/>
            <p:nvPr/>
          </p:nvGrpSpPr>
          <p:grpSpPr>
            <a:xfrm>
              <a:off x="1293855" y="4123779"/>
              <a:ext cx="80411" cy="93684"/>
              <a:chOff x="1293855" y="4123779"/>
              <a:chExt cx="80411" cy="93684"/>
            </a:xfrm>
          </p:grpSpPr>
          <p:sp>
            <p:nvSpPr>
              <p:cNvPr id="59" name="Google Shape;8817;p47"/>
              <p:cNvSpPr/>
              <p:nvPr/>
            </p:nvSpPr>
            <p:spPr>
              <a:xfrm>
                <a:off x="1293855" y="4123779"/>
                <a:ext cx="80411" cy="46302"/>
              </a:xfrm>
              <a:custGeom>
                <a:avLst/>
                <a:gdLst/>
                <a:ahLst/>
                <a:cxnLst/>
                <a:rect l="l" t="t" r="r" b="b"/>
                <a:pathLst>
                  <a:path w="4168" h="2400" extrusionOk="0">
                    <a:moveTo>
                      <a:pt x="2250" y="1"/>
                    </a:moveTo>
                    <a:lnTo>
                      <a:pt x="1" y="1263"/>
                    </a:lnTo>
                    <a:lnTo>
                      <a:pt x="1917" y="2400"/>
                    </a:lnTo>
                    <a:lnTo>
                      <a:pt x="4167" y="1137"/>
                    </a:lnTo>
                    <a:lnTo>
                      <a:pt x="2250"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18;p47"/>
              <p:cNvSpPr/>
              <p:nvPr/>
            </p:nvSpPr>
            <p:spPr>
              <a:xfrm>
                <a:off x="1293855" y="4148145"/>
                <a:ext cx="37215" cy="69318"/>
              </a:xfrm>
              <a:custGeom>
                <a:avLst/>
                <a:gdLst/>
                <a:ahLst/>
                <a:cxnLst/>
                <a:rect l="l" t="t" r="r" b="b"/>
                <a:pathLst>
                  <a:path w="1929" h="3593" extrusionOk="0">
                    <a:moveTo>
                      <a:pt x="1" y="0"/>
                    </a:moveTo>
                    <a:lnTo>
                      <a:pt x="12" y="2468"/>
                    </a:lnTo>
                    <a:lnTo>
                      <a:pt x="1929" y="3593"/>
                    </a:lnTo>
                    <a:lnTo>
                      <a:pt x="1917" y="1137"/>
                    </a:lnTo>
                    <a:lnTo>
                      <a:pt x="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19;p47"/>
              <p:cNvSpPr/>
              <p:nvPr/>
            </p:nvSpPr>
            <p:spPr>
              <a:xfrm>
                <a:off x="1330838" y="4145714"/>
                <a:ext cx="43427" cy="71749"/>
              </a:xfrm>
              <a:custGeom>
                <a:avLst/>
                <a:gdLst/>
                <a:ahLst/>
                <a:cxnLst/>
                <a:rect l="l" t="t" r="r" b="b"/>
                <a:pathLst>
                  <a:path w="2251" h="3719" extrusionOk="0">
                    <a:moveTo>
                      <a:pt x="2250" y="0"/>
                    </a:moveTo>
                    <a:lnTo>
                      <a:pt x="0" y="1263"/>
                    </a:lnTo>
                    <a:lnTo>
                      <a:pt x="12" y="3719"/>
                    </a:lnTo>
                    <a:lnTo>
                      <a:pt x="2250" y="2456"/>
                    </a:lnTo>
                    <a:lnTo>
                      <a:pt x="225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1217;p30"/>
          <p:cNvSpPr txBox="1"/>
          <p:nvPr/>
        </p:nvSpPr>
        <p:spPr>
          <a:xfrm>
            <a:off x="1158875" y="3304540"/>
            <a:ext cx="76517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learn C#</a:t>
            </a:r>
          </a:p>
        </p:txBody>
      </p:sp>
      <p:sp>
        <p:nvSpPr>
          <p:cNvPr id="63" name="Google Shape;1217;p30"/>
          <p:cNvSpPr txBox="1"/>
          <p:nvPr/>
        </p:nvSpPr>
        <p:spPr>
          <a:xfrm>
            <a:off x="1894840" y="2696210"/>
            <a:ext cx="104203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know how to use GUI</a:t>
            </a:r>
          </a:p>
        </p:txBody>
      </p:sp>
      <p:sp>
        <p:nvSpPr>
          <p:cNvPr id="64" name="Google Shape;1217;p30"/>
          <p:cNvSpPr txBox="1"/>
          <p:nvPr/>
        </p:nvSpPr>
        <p:spPr>
          <a:xfrm>
            <a:off x="2767330" y="2515235"/>
            <a:ext cx="104203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continue to learn C#</a:t>
            </a:r>
          </a:p>
        </p:txBody>
      </p:sp>
      <p:sp>
        <p:nvSpPr>
          <p:cNvPr id="65" name="Google Shape;1217;p30"/>
          <p:cNvSpPr txBox="1"/>
          <p:nvPr/>
        </p:nvSpPr>
        <p:spPr>
          <a:xfrm>
            <a:off x="3719195" y="2196465"/>
            <a:ext cx="90233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create Class</a:t>
            </a:r>
          </a:p>
        </p:txBody>
      </p:sp>
      <p:sp>
        <p:nvSpPr>
          <p:cNvPr id="66" name="Google Shape;1217;p30"/>
          <p:cNvSpPr txBox="1"/>
          <p:nvPr/>
        </p:nvSpPr>
        <p:spPr>
          <a:xfrm>
            <a:off x="5467350" y="1416685"/>
            <a:ext cx="82232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Tab Menu</a:t>
            </a:r>
          </a:p>
        </p:txBody>
      </p:sp>
      <p:sp>
        <p:nvSpPr>
          <p:cNvPr id="67" name="Google Shape;1217;p30"/>
          <p:cNvSpPr txBox="1"/>
          <p:nvPr/>
        </p:nvSpPr>
        <p:spPr>
          <a:xfrm>
            <a:off x="6437630" y="1040765"/>
            <a:ext cx="67500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Tab Car</a:t>
            </a:r>
            <a:r>
              <a:rPr lang="en-US" altLang="en-GB" sz="1400">
                <a:solidFill>
                  <a:schemeClr val="bg1">
                    <a:lumMod val="50000"/>
                  </a:schemeClr>
                </a:solidFill>
              </a:rPr>
              <a:t>t</a:t>
            </a:r>
          </a:p>
        </p:txBody>
      </p:sp>
      <p:sp>
        <p:nvSpPr>
          <p:cNvPr id="68" name="Google Shape;1217;p30"/>
          <p:cNvSpPr txBox="1"/>
          <p:nvPr/>
        </p:nvSpPr>
        <p:spPr>
          <a:xfrm>
            <a:off x="7297420" y="844550"/>
            <a:ext cx="69913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Debug</a:t>
            </a:r>
          </a:p>
        </p:txBody>
      </p:sp>
      <p:sp>
        <p:nvSpPr>
          <p:cNvPr id="69" name="Google Shape;1217;p30"/>
          <p:cNvSpPr txBox="1"/>
          <p:nvPr/>
        </p:nvSpPr>
        <p:spPr>
          <a:xfrm>
            <a:off x="7996555" y="400685"/>
            <a:ext cx="1032510"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2000" b="1">
                <a:solidFill>
                  <a:schemeClr val="bg1">
                    <a:lumMod val="50000"/>
                  </a:schemeClr>
                </a:solidFill>
              </a:rPr>
              <a:t>FINISH</a:t>
            </a:r>
          </a:p>
        </p:txBody>
      </p:sp>
      <p:sp>
        <p:nvSpPr>
          <p:cNvPr id="2" name="Google Shape;1217;p30"/>
          <p:cNvSpPr txBox="1"/>
          <p:nvPr/>
        </p:nvSpPr>
        <p:spPr>
          <a:xfrm>
            <a:off x="4620895" y="1794510"/>
            <a:ext cx="821055" cy="6235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create Array</a:t>
            </a:r>
          </a:p>
        </p:txBody>
      </p:sp>
      <p:sp>
        <p:nvSpPr>
          <p:cNvPr id="287" name="Google Shape;1217;p30"/>
          <p:cNvSpPr txBox="1"/>
          <p:nvPr/>
        </p:nvSpPr>
        <p:spPr>
          <a:xfrm>
            <a:off x="151765" y="3677920"/>
            <a:ext cx="1042035" cy="4095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1400" b="1">
                <a:solidFill>
                  <a:schemeClr val="bg1">
                    <a:lumMod val="50000"/>
                  </a:schemeClr>
                </a:solidFill>
              </a:rPr>
              <a:t>To get subject</a:t>
            </a:r>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72"/>
        <p:cNvGrpSpPr/>
        <p:nvPr/>
      </p:nvGrpSpPr>
      <p:grpSpPr>
        <a:xfrm>
          <a:off x="0" y="0"/>
          <a:ext cx="0" cy="0"/>
          <a:chOff x="0" y="0"/>
          <a:chExt cx="0" cy="0"/>
        </a:xfrm>
      </p:grpSpPr>
      <p:sp>
        <p:nvSpPr>
          <p:cNvPr id="6573" name="Google Shape;6573;p41"/>
          <p:cNvSpPr txBox="1">
            <a:spLocks noGrp="1"/>
          </p:cNvSpPr>
          <p:nvPr>
            <p:ph type="ctrTitle"/>
          </p:nvPr>
        </p:nvSpPr>
        <p:spPr>
          <a:xfrm flipH="1">
            <a:off x="6849745" y="172085"/>
            <a:ext cx="1720215" cy="5041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teamwork</a:t>
            </a:r>
          </a:p>
        </p:txBody>
      </p:sp>
      <p:grpSp>
        <p:nvGrpSpPr>
          <p:cNvPr id="6858" name="Google Shape;6858;p41"/>
          <p:cNvGrpSpPr/>
          <p:nvPr/>
        </p:nvGrpSpPr>
        <p:grpSpPr>
          <a:xfrm>
            <a:off x="2927985" y="2760345"/>
            <a:ext cx="2271395" cy="2194560"/>
            <a:chOff x="2972250" y="1654900"/>
            <a:chExt cx="2134517" cy="2062026"/>
          </a:xfrm>
        </p:grpSpPr>
        <p:sp>
          <p:nvSpPr>
            <p:cNvPr id="6859" name="Google Shape;6859;p41"/>
            <p:cNvSpPr/>
            <p:nvPr/>
          </p:nvSpPr>
          <p:spPr>
            <a:xfrm>
              <a:off x="3104000" y="2880350"/>
              <a:ext cx="113150" cy="291275"/>
            </a:xfrm>
            <a:custGeom>
              <a:avLst/>
              <a:gdLst/>
              <a:ahLst/>
              <a:cxnLst/>
              <a:rect l="l" t="t" r="r" b="b"/>
              <a:pathLst>
                <a:path w="4526" h="11651" extrusionOk="0">
                  <a:moveTo>
                    <a:pt x="1848" y="0"/>
                  </a:moveTo>
                  <a:cubicBezTo>
                    <a:pt x="1513" y="0"/>
                    <a:pt x="1167" y="229"/>
                    <a:pt x="905" y="678"/>
                  </a:cubicBezTo>
                  <a:cubicBezTo>
                    <a:pt x="505" y="1360"/>
                    <a:pt x="0" y="2838"/>
                    <a:pt x="59" y="4558"/>
                  </a:cubicBezTo>
                  <a:cubicBezTo>
                    <a:pt x="150" y="7254"/>
                    <a:pt x="1317" y="10480"/>
                    <a:pt x="4143" y="11651"/>
                  </a:cubicBezTo>
                  <a:lnTo>
                    <a:pt x="4526" y="9524"/>
                  </a:lnTo>
                  <a:cubicBezTo>
                    <a:pt x="2775" y="8346"/>
                    <a:pt x="2696" y="5176"/>
                    <a:pt x="2949" y="3183"/>
                  </a:cubicBezTo>
                  <a:cubicBezTo>
                    <a:pt x="3223" y="1030"/>
                    <a:pt x="2558" y="0"/>
                    <a:pt x="184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41"/>
            <p:cNvSpPr/>
            <p:nvPr/>
          </p:nvSpPr>
          <p:spPr>
            <a:xfrm>
              <a:off x="3105350" y="2880375"/>
              <a:ext cx="100025" cy="290300"/>
            </a:xfrm>
            <a:custGeom>
              <a:avLst/>
              <a:gdLst/>
              <a:ahLst/>
              <a:cxnLst/>
              <a:rect l="l" t="t" r="r" b="b"/>
              <a:pathLst>
                <a:path w="4001" h="11612" extrusionOk="0">
                  <a:moveTo>
                    <a:pt x="1796" y="1"/>
                  </a:moveTo>
                  <a:cubicBezTo>
                    <a:pt x="1458" y="1"/>
                    <a:pt x="1114" y="229"/>
                    <a:pt x="851" y="677"/>
                  </a:cubicBezTo>
                  <a:cubicBezTo>
                    <a:pt x="471" y="1325"/>
                    <a:pt x="0" y="2684"/>
                    <a:pt x="0" y="4287"/>
                  </a:cubicBezTo>
                  <a:cubicBezTo>
                    <a:pt x="0" y="4377"/>
                    <a:pt x="0" y="4465"/>
                    <a:pt x="5" y="4557"/>
                  </a:cubicBezTo>
                  <a:cubicBezTo>
                    <a:pt x="93" y="7226"/>
                    <a:pt x="1240" y="10410"/>
                    <a:pt x="4001" y="11612"/>
                  </a:cubicBezTo>
                  <a:lnTo>
                    <a:pt x="4001" y="9120"/>
                  </a:lnTo>
                  <a:cubicBezTo>
                    <a:pt x="3069" y="8120"/>
                    <a:pt x="2790" y="6417"/>
                    <a:pt x="2790" y="4868"/>
                  </a:cubicBezTo>
                  <a:cubicBezTo>
                    <a:pt x="2790" y="4264"/>
                    <a:pt x="2830" y="3684"/>
                    <a:pt x="2895" y="3182"/>
                  </a:cubicBezTo>
                  <a:cubicBezTo>
                    <a:pt x="2939" y="2841"/>
                    <a:pt x="2960" y="2526"/>
                    <a:pt x="2960" y="2243"/>
                  </a:cubicBezTo>
                  <a:cubicBezTo>
                    <a:pt x="2960" y="732"/>
                    <a:pt x="2393" y="1"/>
                    <a:pt x="1796"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41"/>
            <p:cNvSpPr/>
            <p:nvPr/>
          </p:nvSpPr>
          <p:spPr>
            <a:xfrm>
              <a:off x="3120375" y="2908750"/>
              <a:ext cx="91150" cy="258350"/>
            </a:xfrm>
            <a:custGeom>
              <a:avLst/>
              <a:gdLst/>
              <a:ahLst/>
              <a:cxnLst/>
              <a:rect l="l" t="t" r="r" b="b"/>
              <a:pathLst>
                <a:path w="3646" h="10334" extrusionOk="0">
                  <a:moveTo>
                    <a:pt x="939" y="1"/>
                  </a:moveTo>
                  <a:cubicBezTo>
                    <a:pt x="886" y="1"/>
                    <a:pt x="837" y="38"/>
                    <a:pt x="823" y="91"/>
                  </a:cubicBezTo>
                  <a:cubicBezTo>
                    <a:pt x="1" y="3231"/>
                    <a:pt x="464" y="7767"/>
                    <a:pt x="3430" y="10302"/>
                  </a:cubicBezTo>
                  <a:cubicBezTo>
                    <a:pt x="3454" y="10323"/>
                    <a:pt x="3482" y="10334"/>
                    <a:pt x="3509" y="10334"/>
                  </a:cubicBezTo>
                  <a:cubicBezTo>
                    <a:pt x="3543" y="10334"/>
                    <a:pt x="3577" y="10320"/>
                    <a:pt x="3601" y="10293"/>
                  </a:cubicBezTo>
                  <a:cubicBezTo>
                    <a:pt x="3646" y="10241"/>
                    <a:pt x="3638" y="10163"/>
                    <a:pt x="3591" y="10118"/>
                  </a:cubicBezTo>
                  <a:cubicBezTo>
                    <a:pt x="700" y="7648"/>
                    <a:pt x="253" y="3221"/>
                    <a:pt x="1058" y="153"/>
                  </a:cubicBezTo>
                  <a:cubicBezTo>
                    <a:pt x="1075" y="88"/>
                    <a:pt x="1038" y="23"/>
                    <a:pt x="973" y="6"/>
                  </a:cubicBezTo>
                  <a:cubicBezTo>
                    <a:pt x="962" y="3"/>
                    <a:pt x="950" y="1"/>
                    <a:pt x="9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41"/>
            <p:cNvSpPr/>
            <p:nvPr/>
          </p:nvSpPr>
          <p:spPr>
            <a:xfrm>
              <a:off x="2972250" y="3006875"/>
              <a:ext cx="358375" cy="288450"/>
            </a:xfrm>
            <a:custGeom>
              <a:avLst/>
              <a:gdLst/>
              <a:ahLst/>
              <a:cxnLst/>
              <a:rect l="l" t="t" r="r" b="b"/>
              <a:pathLst>
                <a:path w="14335" h="11538" extrusionOk="0">
                  <a:moveTo>
                    <a:pt x="2374" y="0"/>
                  </a:moveTo>
                  <a:cubicBezTo>
                    <a:pt x="2120" y="0"/>
                    <a:pt x="1847" y="126"/>
                    <a:pt x="1550" y="432"/>
                  </a:cubicBezTo>
                  <a:cubicBezTo>
                    <a:pt x="0" y="2026"/>
                    <a:pt x="2120" y="4081"/>
                    <a:pt x="1611" y="5484"/>
                  </a:cubicBezTo>
                  <a:cubicBezTo>
                    <a:pt x="1144" y="6776"/>
                    <a:pt x="1524" y="8294"/>
                    <a:pt x="3263" y="8294"/>
                  </a:cubicBezTo>
                  <a:cubicBezTo>
                    <a:pt x="3415" y="8294"/>
                    <a:pt x="3578" y="8283"/>
                    <a:pt x="3752" y="8258"/>
                  </a:cubicBezTo>
                  <a:cubicBezTo>
                    <a:pt x="4059" y="8215"/>
                    <a:pt x="4308" y="8193"/>
                    <a:pt x="4512" y="8193"/>
                  </a:cubicBezTo>
                  <a:cubicBezTo>
                    <a:pt x="5739" y="8193"/>
                    <a:pt x="5346" y="8971"/>
                    <a:pt x="6257" y="10466"/>
                  </a:cubicBezTo>
                  <a:cubicBezTo>
                    <a:pt x="6728" y="11244"/>
                    <a:pt x="7604" y="11538"/>
                    <a:pt x="8577" y="11538"/>
                  </a:cubicBezTo>
                  <a:cubicBezTo>
                    <a:pt x="9958" y="11538"/>
                    <a:pt x="11535" y="10946"/>
                    <a:pt x="12430" y="10303"/>
                  </a:cubicBezTo>
                  <a:cubicBezTo>
                    <a:pt x="12430" y="10303"/>
                    <a:pt x="14335" y="8576"/>
                    <a:pt x="14134" y="7105"/>
                  </a:cubicBezTo>
                  <a:cubicBezTo>
                    <a:pt x="13929" y="5634"/>
                    <a:pt x="11154" y="5644"/>
                    <a:pt x="9502" y="5572"/>
                  </a:cubicBezTo>
                  <a:cubicBezTo>
                    <a:pt x="8495" y="5525"/>
                    <a:pt x="8400" y="3224"/>
                    <a:pt x="7366" y="2661"/>
                  </a:cubicBezTo>
                  <a:cubicBezTo>
                    <a:pt x="7070" y="2500"/>
                    <a:pt x="6813" y="2448"/>
                    <a:pt x="6576" y="2448"/>
                  </a:cubicBezTo>
                  <a:cubicBezTo>
                    <a:pt x="6155" y="2448"/>
                    <a:pt x="5797" y="2611"/>
                    <a:pt x="5396" y="2611"/>
                  </a:cubicBezTo>
                  <a:cubicBezTo>
                    <a:pt x="5235" y="2611"/>
                    <a:pt x="5067" y="2585"/>
                    <a:pt x="4885" y="2511"/>
                  </a:cubicBezTo>
                  <a:cubicBezTo>
                    <a:pt x="4168" y="2221"/>
                    <a:pt x="3442" y="0"/>
                    <a:pt x="237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41"/>
            <p:cNvSpPr/>
            <p:nvPr/>
          </p:nvSpPr>
          <p:spPr>
            <a:xfrm>
              <a:off x="3016525" y="3024600"/>
              <a:ext cx="285425" cy="224075"/>
            </a:xfrm>
            <a:custGeom>
              <a:avLst/>
              <a:gdLst/>
              <a:ahLst/>
              <a:cxnLst/>
              <a:rect l="l" t="t" r="r" b="b"/>
              <a:pathLst>
                <a:path w="11417" h="8963" extrusionOk="0">
                  <a:moveTo>
                    <a:pt x="138" y="1"/>
                  </a:moveTo>
                  <a:cubicBezTo>
                    <a:pt x="129" y="1"/>
                    <a:pt x="121" y="2"/>
                    <a:pt x="113" y="3"/>
                  </a:cubicBezTo>
                  <a:cubicBezTo>
                    <a:pt x="45" y="13"/>
                    <a:pt x="1" y="78"/>
                    <a:pt x="15" y="144"/>
                  </a:cubicBezTo>
                  <a:cubicBezTo>
                    <a:pt x="206" y="1167"/>
                    <a:pt x="3295" y="8126"/>
                    <a:pt x="11278" y="8959"/>
                  </a:cubicBezTo>
                  <a:cubicBezTo>
                    <a:pt x="11281" y="8959"/>
                    <a:pt x="11288" y="8962"/>
                    <a:pt x="11291" y="8962"/>
                  </a:cubicBezTo>
                  <a:cubicBezTo>
                    <a:pt x="11352" y="8962"/>
                    <a:pt x="11407" y="8915"/>
                    <a:pt x="11410" y="8850"/>
                  </a:cubicBezTo>
                  <a:cubicBezTo>
                    <a:pt x="11417" y="8785"/>
                    <a:pt x="11369" y="8724"/>
                    <a:pt x="11305" y="8716"/>
                  </a:cubicBezTo>
                  <a:cubicBezTo>
                    <a:pt x="3465" y="7897"/>
                    <a:pt x="441" y="1099"/>
                    <a:pt x="253" y="98"/>
                  </a:cubicBezTo>
                  <a:cubicBezTo>
                    <a:pt x="245" y="42"/>
                    <a:pt x="194" y="1"/>
                    <a:pt x="1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41"/>
            <p:cNvSpPr/>
            <p:nvPr/>
          </p:nvSpPr>
          <p:spPr>
            <a:xfrm>
              <a:off x="3195780" y="2573084"/>
              <a:ext cx="1910987" cy="1143842"/>
            </a:xfrm>
            <a:custGeom>
              <a:avLst/>
              <a:gdLst/>
              <a:ahLst/>
              <a:cxnLst/>
              <a:rect l="l" t="t" r="r" b="b"/>
              <a:pathLst>
                <a:path w="70738" h="42341" extrusionOk="0">
                  <a:moveTo>
                    <a:pt x="40554" y="0"/>
                  </a:moveTo>
                  <a:cubicBezTo>
                    <a:pt x="40190" y="0"/>
                    <a:pt x="39826" y="81"/>
                    <a:pt x="39548" y="243"/>
                  </a:cubicBezTo>
                  <a:lnTo>
                    <a:pt x="1004" y="22497"/>
                  </a:lnTo>
                  <a:cubicBezTo>
                    <a:pt x="449" y="22817"/>
                    <a:pt x="0" y="23562"/>
                    <a:pt x="0" y="24165"/>
                  </a:cubicBezTo>
                  <a:cubicBezTo>
                    <a:pt x="0" y="24767"/>
                    <a:pt x="449" y="25515"/>
                    <a:pt x="1004" y="25835"/>
                  </a:cubicBezTo>
                  <a:lnTo>
                    <a:pt x="29175" y="42098"/>
                  </a:lnTo>
                  <a:cubicBezTo>
                    <a:pt x="29452" y="42260"/>
                    <a:pt x="29816" y="42340"/>
                    <a:pt x="30180" y="42340"/>
                  </a:cubicBezTo>
                  <a:cubicBezTo>
                    <a:pt x="30544" y="42340"/>
                    <a:pt x="30909" y="42260"/>
                    <a:pt x="31186" y="42098"/>
                  </a:cubicBezTo>
                  <a:lnTo>
                    <a:pt x="69730" y="19844"/>
                  </a:lnTo>
                  <a:cubicBezTo>
                    <a:pt x="70285" y="19524"/>
                    <a:pt x="70737" y="18775"/>
                    <a:pt x="70737" y="18177"/>
                  </a:cubicBezTo>
                  <a:cubicBezTo>
                    <a:pt x="70737" y="17574"/>
                    <a:pt x="70285" y="16826"/>
                    <a:pt x="69730" y="16506"/>
                  </a:cubicBezTo>
                  <a:lnTo>
                    <a:pt x="41559" y="243"/>
                  </a:lnTo>
                  <a:cubicBezTo>
                    <a:pt x="41282" y="81"/>
                    <a:pt x="40918" y="0"/>
                    <a:pt x="4055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41"/>
            <p:cNvSpPr/>
            <p:nvPr/>
          </p:nvSpPr>
          <p:spPr>
            <a:xfrm>
              <a:off x="3207910" y="2573084"/>
              <a:ext cx="1886620" cy="1084949"/>
            </a:xfrm>
            <a:custGeom>
              <a:avLst/>
              <a:gdLst/>
              <a:ahLst/>
              <a:cxnLst/>
              <a:rect l="l" t="t" r="r" b="b"/>
              <a:pathLst>
                <a:path w="69836" h="40161" extrusionOk="0">
                  <a:moveTo>
                    <a:pt x="40105" y="0"/>
                  </a:moveTo>
                  <a:cubicBezTo>
                    <a:pt x="39741" y="0"/>
                    <a:pt x="39377" y="81"/>
                    <a:pt x="39099" y="243"/>
                  </a:cubicBezTo>
                  <a:lnTo>
                    <a:pt x="555" y="22497"/>
                  </a:lnTo>
                  <a:cubicBezTo>
                    <a:pt x="0" y="22817"/>
                    <a:pt x="0" y="23338"/>
                    <a:pt x="555" y="23658"/>
                  </a:cubicBezTo>
                  <a:lnTo>
                    <a:pt x="28726" y="39921"/>
                  </a:lnTo>
                  <a:cubicBezTo>
                    <a:pt x="29003" y="40081"/>
                    <a:pt x="29367" y="40160"/>
                    <a:pt x="29731" y="40160"/>
                  </a:cubicBezTo>
                  <a:cubicBezTo>
                    <a:pt x="30095" y="40160"/>
                    <a:pt x="30460" y="40081"/>
                    <a:pt x="30737" y="39921"/>
                  </a:cubicBezTo>
                  <a:lnTo>
                    <a:pt x="69281" y="17667"/>
                  </a:lnTo>
                  <a:cubicBezTo>
                    <a:pt x="69836" y="17347"/>
                    <a:pt x="69836" y="16826"/>
                    <a:pt x="69281" y="16506"/>
                  </a:cubicBezTo>
                  <a:lnTo>
                    <a:pt x="41110" y="243"/>
                  </a:lnTo>
                  <a:cubicBezTo>
                    <a:pt x="40833" y="81"/>
                    <a:pt x="40469" y="0"/>
                    <a:pt x="401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41"/>
            <p:cNvSpPr/>
            <p:nvPr/>
          </p:nvSpPr>
          <p:spPr>
            <a:xfrm>
              <a:off x="3136750" y="3098850"/>
              <a:ext cx="16750" cy="90000"/>
            </a:xfrm>
            <a:custGeom>
              <a:avLst/>
              <a:gdLst/>
              <a:ahLst/>
              <a:cxnLst/>
              <a:rect l="l" t="t" r="r" b="b"/>
              <a:pathLst>
                <a:path w="670" h="3600" extrusionOk="0">
                  <a:moveTo>
                    <a:pt x="311" y="0"/>
                  </a:moveTo>
                  <a:cubicBezTo>
                    <a:pt x="304" y="0"/>
                    <a:pt x="296" y="1"/>
                    <a:pt x="288" y="3"/>
                  </a:cubicBezTo>
                  <a:cubicBezTo>
                    <a:pt x="223" y="13"/>
                    <a:pt x="175" y="74"/>
                    <a:pt x="189" y="139"/>
                  </a:cubicBezTo>
                  <a:cubicBezTo>
                    <a:pt x="189" y="156"/>
                    <a:pt x="420" y="1644"/>
                    <a:pt x="14" y="3450"/>
                  </a:cubicBezTo>
                  <a:cubicBezTo>
                    <a:pt x="1" y="3514"/>
                    <a:pt x="42" y="3583"/>
                    <a:pt x="107" y="3596"/>
                  </a:cubicBezTo>
                  <a:cubicBezTo>
                    <a:pt x="116" y="3599"/>
                    <a:pt x="124" y="3599"/>
                    <a:pt x="134" y="3599"/>
                  </a:cubicBezTo>
                  <a:cubicBezTo>
                    <a:pt x="189" y="3599"/>
                    <a:pt x="239" y="3563"/>
                    <a:pt x="253" y="3504"/>
                  </a:cubicBezTo>
                  <a:cubicBezTo>
                    <a:pt x="669" y="1651"/>
                    <a:pt x="438" y="163"/>
                    <a:pt x="428" y="102"/>
                  </a:cubicBezTo>
                  <a:cubicBezTo>
                    <a:pt x="418" y="44"/>
                    <a:pt x="369" y="0"/>
                    <a:pt x="31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41"/>
            <p:cNvSpPr/>
            <p:nvPr/>
          </p:nvSpPr>
          <p:spPr>
            <a:xfrm>
              <a:off x="3205350" y="1654900"/>
              <a:ext cx="1114125" cy="1569325"/>
            </a:xfrm>
            <a:custGeom>
              <a:avLst/>
              <a:gdLst/>
              <a:ahLst/>
              <a:cxnLst/>
              <a:rect l="l" t="t" r="r" b="b"/>
              <a:pathLst>
                <a:path w="44565" h="62773" extrusionOk="0">
                  <a:moveTo>
                    <a:pt x="42610" y="0"/>
                  </a:moveTo>
                  <a:cubicBezTo>
                    <a:pt x="42225" y="0"/>
                    <a:pt x="41831" y="89"/>
                    <a:pt x="41527" y="265"/>
                  </a:cubicBezTo>
                  <a:lnTo>
                    <a:pt x="1058" y="23631"/>
                  </a:lnTo>
                  <a:cubicBezTo>
                    <a:pt x="475" y="23969"/>
                    <a:pt x="1" y="24784"/>
                    <a:pt x="1" y="25460"/>
                  </a:cubicBezTo>
                  <a:lnTo>
                    <a:pt x="1" y="60757"/>
                  </a:lnTo>
                  <a:cubicBezTo>
                    <a:pt x="1" y="61430"/>
                    <a:pt x="444" y="62231"/>
                    <a:pt x="990" y="62545"/>
                  </a:cubicBezTo>
                  <a:cubicBezTo>
                    <a:pt x="1254" y="62698"/>
                    <a:pt x="1601" y="62773"/>
                    <a:pt x="1956" y="62773"/>
                  </a:cubicBezTo>
                  <a:cubicBezTo>
                    <a:pt x="2341" y="62773"/>
                    <a:pt x="2735" y="62684"/>
                    <a:pt x="3038" y="62508"/>
                  </a:cubicBezTo>
                  <a:lnTo>
                    <a:pt x="43509" y="39143"/>
                  </a:lnTo>
                  <a:cubicBezTo>
                    <a:pt x="44093" y="38808"/>
                    <a:pt x="44564" y="37989"/>
                    <a:pt x="44564" y="37313"/>
                  </a:cubicBezTo>
                  <a:lnTo>
                    <a:pt x="44564" y="2016"/>
                  </a:lnTo>
                  <a:cubicBezTo>
                    <a:pt x="44564" y="1344"/>
                    <a:pt x="44120" y="542"/>
                    <a:pt x="43575" y="228"/>
                  </a:cubicBezTo>
                  <a:cubicBezTo>
                    <a:pt x="43313" y="76"/>
                    <a:pt x="42965" y="0"/>
                    <a:pt x="426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41"/>
            <p:cNvSpPr/>
            <p:nvPr/>
          </p:nvSpPr>
          <p:spPr>
            <a:xfrm>
              <a:off x="3205350" y="2265375"/>
              <a:ext cx="191325" cy="958850"/>
            </a:xfrm>
            <a:custGeom>
              <a:avLst/>
              <a:gdLst/>
              <a:ahLst/>
              <a:cxnLst/>
              <a:rect l="l" t="t" r="r" b="b"/>
              <a:pathLst>
                <a:path w="7653" h="38354" extrusionOk="0">
                  <a:moveTo>
                    <a:pt x="311" y="0"/>
                  </a:moveTo>
                  <a:cubicBezTo>
                    <a:pt x="121" y="331"/>
                    <a:pt x="1" y="703"/>
                    <a:pt x="1" y="1041"/>
                  </a:cubicBezTo>
                  <a:lnTo>
                    <a:pt x="1" y="36338"/>
                  </a:lnTo>
                  <a:cubicBezTo>
                    <a:pt x="1" y="37011"/>
                    <a:pt x="444" y="37812"/>
                    <a:pt x="990" y="38126"/>
                  </a:cubicBezTo>
                  <a:cubicBezTo>
                    <a:pt x="1254" y="38279"/>
                    <a:pt x="1601" y="38354"/>
                    <a:pt x="1956" y="38354"/>
                  </a:cubicBezTo>
                  <a:cubicBezTo>
                    <a:pt x="2341" y="38354"/>
                    <a:pt x="2735" y="38265"/>
                    <a:pt x="3038" y="38089"/>
                  </a:cubicBezTo>
                  <a:lnTo>
                    <a:pt x="7652" y="35423"/>
                  </a:lnTo>
                  <a:lnTo>
                    <a:pt x="4953" y="2679"/>
                  </a:lnTo>
                  <a:lnTo>
                    <a:pt x="3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41"/>
            <p:cNvSpPr/>
            <p:nvPr/>
          </p:nvSpPr>
          <p:spPr>
            <a:xfrm>
              <a:off x="3254950" y="1686475"/>
              <a:ext cx="1064525" cy="1534775"/>
            </a:xfrm>
            <a:custGeom>
              <a:avLst/>
              <a:gdLst/>
              <a:ahLst/>
              <a:cxnLst/>
              <a:rect l="l" t="t" r="r" b="b"/>
              <a:pathLst>
                <a:path w="42581" h="61391" extrusionOk="0">
                  <a:moveTo>
                    <a:pt x="41998" y="1"/>
                  </a:moveTo>
                  <a:cubicBezTo>
                    <a:pt x="41856" y="1"/>
                    <a:pt x="41695" y="47"/>
                    <a:pt x="41525" y="146"/>
                  </a:cubicBezTo>
                  <a:lnTo>
                    <a:pt x="1054" y="23511"/>
                  </a:lnTo>
                  <a:cubicBezTo>
                    <a:pt x="471" y="23849"/>
                    <a:pt x="0" y="24664"/>
                    <a:pt x="0" y="25340"/>
                  </a:cubicBezTo>
                  <a:lnTo>
                    <a:pt x="0" y="60638"/>
                  </a:lnTo>
                  <a:cubicBezTo>
                    <a:pt x="0" y="61114"/>
                    <a:pt x="237" y="61390"/>
                    <a:pt x="582" y="61390"/>
                  </a:cubicBezTo>
                  <a:cubicBezTo>
                    <a:pt x="724" y="61390"/>
                    <a:pt x="884" y="61344"/>
                    <a:pt x="1054" y="61245"/>
                  </a:cubicBezTo>
                  <a:lnTo>
                    <a:pt x="41525" y="37880"/>
                  </a:lnTo>
                  <a:cubicBezTo>
                    <a:pt x="42109" y="37545"/>
                    <a:pt x="42580" y="36726"/>
                    <a:pt x="42580" y="36050"/>
                  </a:cubicBezTo>
                  <a:lnTo>
                    <a:pt x="42580" y="753"/>
                  </a:lnTo>
                  <a:cubicBezTo>
                    <a:pt x="42580" y="277"/>
                    <a:pt x="42344" y="1"/>
                    <a:pt x="419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41"/>
            <p:cNvSpPr/>
            <p:nvPr/>
          </p:nvSpPr>
          <p:spPr>
            <a:xfrm>
              <a:off x="3279675" y="1753325"/>
              <a:ext cx="1015050" cy="1372500"/>
            </a:xfrm>
            <a:custGeom>
              <a:avLst/>
              <a:gdLst/>
              <a:ahLst/>
              <a:cxnLst/>
              <a:rect l="l" t="t" r="r" b="b"/>
              <a:pathLst>
                <a:path w="40602" h="54900" extrusionOk="0">
                  <a:moveTo>
                    <a:pt x="40251" y="0"/>
                  </a:moveTo>
                  <a:cubicBezTo>
                    <a:pt x="40165" y="0"/>
                    <a:pt x="40069" y="28"/>
                    <a:pt x="39967" y="86"/>
                  </a:cubicBezTo>
                  <a:lnTo>
                    <a:pt x="632" y="22796"/>
                  </a:lnTo>
                  <a:cubicBezTo>
                    <a:pt x="284" y="22997"/>
                    <a:pt x="1" y="23489"/>
                    <a:pt x="1" y="23892"/>
                  </a:cubicBezTo>
                  <a:lnTo>
                    <a:pt x="1" y="54448"/>
                  </a:lnTo>
                  <a:cubicBezTo>
                    <a:pt x="1" y="54734"/>
                    <a:pt x="143" y="54899"/>
                    <a:pt x="351" y="54899"/>
                  </a:cubicBezTo>
                  <a:cubicBezTo>
                    <a:pt x="435" y="54899"/>
                    <a:pt x="531" y="54872"/>
                    <a:pt x="632" y="54813"/>
                  </a:cubicBezTo>
                  <a:lnTo>
                    <a:pt x="39967" y="32103"/>
                  </a:lnTo>
                  <a:cubicBezTo>
                    <a:pt x="40318" y="31902"/>
                    <a:pt x="40602" y="31410"/>
                    <a:pt x="40602" y="31008"/>
                  </a:cubicBezTo>
                  <a:lnTo>
                    <a:pt x="40602" y="451"/>
                  </a:lnTo>
                  <a:cubicBezTo>
                    <a:pt x="40602" y="165"/>
                    <a:pt x="40459" y="0"/>
                    <a:pt x="402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41"/>
            <p:cNvSpPr/>
            <p:nvPr/>
          </p:nvSpPr>
          <p:spPr>
            <a:xfrm>
              <a:off x="3359775" y="2679875"/>
              <a:ext cx="1028200" cy="591375"/>
            </a:xfrm>
            <a:custGeom>
              <a:avLst/>
              <a:gdLst/>
              <a:ahLst/>
              <a:cxnLst/>
              <a:rect l="l" t="t" r="r" b="b"/>
              <a:pathLst>
                <a:path w="41128" h="23655" extrusionOk="0">
                  <a:moveTo>
                    <a:pt x="38387" y="1"/>
                  </a:moveTo>
                  <a:cubicBezTo>
                    <a:pt x="38196" y="1"/>
                    <a:pt x="38005" y="43"/>
                    <a:pt x="37858" y="126"/>
                  </a:cubicBezTo>
                  <a:lnTo>
                    <a:pt x="295" y="21817"/>
                  </a:lnTo>
                  <a:cubicBezTo>
                    <a:pt x="1" y="21984"/>
                    <a:pt x="1" y="22256"/>
                    <a:pt x="295" y="22423"/>
                  </a:cubicBezTo>
                  <a:lnTo>
                    <a:pt x="2209" y="23529"/>
                  </a:lnTo>
                  <a:cubicBezTo>
                    <a:pt x="2354" y="23613"/>
                    <a:pt x="2546" y="23655"/>
                    <a:pt x="2737" y="23655"/>
                  </a:cubicBezTo>
                  <a:cubicBezTo>
                    <a:pt x="2928" y="23655"/>
                    <a:pt x="3119" y="23613"/>
                    <a:pt x="3264" y="23529"/>
                  </a:cubicBezTo>
                  <a:lnTo>
                    <a:pt x="40838" y="1846"/>
                  </a:lnTo>
                  <a:cubicBezTo>
                    <a:pt x="41128" y="1676"/>
                    <a:pt x="41128" y="1403"/>
                    <a:pt x="40838" y="1236"/>
                  </a:cubicBezTo>
                  <a:lnTo>
                    <a:pt x="38916" y="126"/>
                  </a:lnTo>
                  <a:cubicBezTo>
                    <a:pt x="38769" y="43"/>
                    <a:pt x="38578" y="1"/>
                    <a:pt x="383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41"/>
            <p:cNvSpPr/>
            <p:nvPr/>
          </p:nvSpPr>
          <p:spPr>
            <a:xfrm>
              <a:off x="3483600" y="2751325"/>
              <a:ext cx="1275625" cy="733675"/>
            </a:xfrm>
            <a:custGeom>
              <a:avLst/>
              <a:gdLst/>
              <a:ahLst/>
              <a:cxnLst/>
              <a:rect l="l" t="t" r="r" b="b"/>
              <a:pathLst>
                <a:path w="51025" h="29347" extrusionOk="0">
                  <a:moveTo>
                    <a:pt x="38386" y="0"/>
                  </a:moveTo>
                  <a:cubicBezTo>
                    <a:pt x="38195" y="0"/>
                    <a:pt x="38004" y="42"/>
                    <a:pt x="37857" y="125"/>
                  </a:cubicBezTo>
                  <a:lnTo>
                    <a:pt x="294" y="21815"/>
                  </a:lnTo>
                  <a:cubicBezTo>
                    <a:pt x="0" y="21985"/>
                    <a:pt x="0" y="22255"/>
                    <a:pt x="294" y="22423"/>
                  </a:cubicBezTo>
                  <a:lnTo>
                    <a:pt x="12154" y="29221"/>
                  </a:lnTo>
                  <a:cubicBezTo>
                    <a:pt x="12299" y="29304"/>
                    <a:pt x="12489" y="29346"/>
                    <a:pt x="12679" y="29346"/>
                  </a:cubicBezTo>
                  <a:cubicBezTo>
                    <a:pt x="12871" y="29346"/>
                    <a:pt x="13063" y="29304"/>
                    <a:pt x="13209" y="29218"/>
                  </a:cubicBezTo>
                  <a:lnTo>
                    <a:pt x="50732" y="7559"/>
                  </a:lnTo>
                  <a:cubicBezTo>
                    <a:pt x="51025" y="7392"/>
                    <a:pt x="51025" y="7118"/>
                    <a:pt x="50732" y="6951"/>
                  </a:cubicBezTo>
                  <a:lnTo>
                    <a:pt x="38916" y="125"/>
                  </a:lnTo>
                  <a:cubicBezTo>
                    <a:pt x="38769" y="42"/>
                    <a:pt x="38577" y="0"/>
                    <a:pt x="38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41"/>
            <p:cNvSpPr/>
            <p:nvPr/>
          </p:nvSpPr>
          <p:spPr>
            <a:xfrm>
              <a:off x="3511075" y="2774325"/>
              <a:ext cx="1222050" cy="697925"/>
            </a:xfrm>
            <a:custGeom>
              <a:avLst/>
              <a:gdLst/>
              <a:ahLst/>
              <a:cxnLst/>
              <a:rect l="l" t="t" r="r" b="b"/>
              <a:pathLst>
                <a:path w="48882" h="27917" extrusionOk="0">
                  <a:moveTo>
                    <a:pt x="37734" y="1"/>
                  </a:moveTo>
                  <a:cubicBezTo>
                    <a:pt x="37701" y="1"/>
                    <a:pt x="37669" y="8"/>
                    <a:pt x="37646" y="21"/>
                  </a:cubicBezTo>
                  <a:lnTo>
                    <a:pt x="36468" y="700"/>
                  </a:lnTo>
                  <a:cubicBezTo>
                    <a:pt x="36417" y="731"/>
                    <a:pt x="36420" y="779"/>
                    <a:pt x="36475" y="809"/>
                  </a:cubicBezTo>
                  <a:lnTo>
                    <a:pt x="36837" y="1017"/>
                  </a:lnTo>
                  <a:cubicBezTo>
                    <a:pt x="36866" y="1034"/>
                    <a:pt x="36902" y="1042"/>
                    <a:pt x="36938" y="1042"/>
                  </a:cubicBezTo>
                  <a:cubicBezTo>
                    <a:pt x="36969" y="1042"/>
                    <a:pt x="37000" y="1036"/>
                    <a:pt x="37025" y="1021"/>
                  </a:cubicBezTo>
                  <a:lnTo>
                    <a:pt x="38202" y="341"/>
                  </a:lnTo>
                  <a:cubicBezTo>
                    <a:pt x="38250" y="314"/>
                    <a:pt x="38247" y="267"/>
                    <a:pt x="38195" y="236"/>
                  </a:cubicBezTo>
                  <a:lnTo>
                    <a:pt x="37833" y="24"/>
                  </a:lnTo>
                  <a:cubicBezTo>
                    <a:pt x="37805" y="8"/>
                    <a:pt x="37769" y="1"/>
                    <a:pt x="37734" y="1"/>
                  </a:cubicBezTo>
                  <a:close/>
                  <a:moveTo>
                    <a:pt x="36015" y="994"/>
                  </a:moveTo>
                  <a:cubicBezTo>
                    <a:pt x="35983" y="994"/>
                    <a:pt x="35950" y="1001"/>
                    <a:pt x="35925" y="1014"/>
                  </a:cubicBezTo>
                  <a:lnTo>
                    <a:pt x="34748" y="1693"/>
                  </a:lnTo>
                  <a:cubicBezTo>
                    <a:pt x="34700" y="1721"/>
                    <a:pt x="34704" y="1772"/>
                    <a:pt x="34755" y="1803"/>
                  </a:cubicBezTo>
                  <a:lnTo>
                    <a:pt x="35117" y="2011"/>
                  </a:lnTo>
                  <a:cubicBezTo>
                    <a:pt x="35146" y="2027"/>
                    <a:pt x="35183" y="2036"/>
                    <a:pt x="35219" y="2036"/>
                  </a:cubicBezTo>
                  <a:cubicBezTo>
                    <a:pt x="35251" y="2036"/>
                    <a:pt x="35282" y="2029"/>
                    <a:pt x="35305" y="2014"/>
                  </a:cubicBezTo>
                  <a:lnTo>
                    <a:pt x="36482" y="1335"/>
                  </a:lnTo>
                  <a:cubicBezTo>
                    <a:pt x="36533" y="1308"/>
                    <a:pt x="36530" y="1260"/>
                    <a:pt x="36475" y="1226"/>
                  </a:cubicBezTo>
                  <a:lnTo>
                    <a:pt x="36113" y="1017"/>
                  </a:lnTo>
                  <a:cubicBezTo>
                    <a:pt x="36085" y="1002"/>
                    <a:pt x="36050" y="994"/>
                    <a:pt x="36015" y="994"/>
                  </a:cubicBezTo>
                  <a:close/>
                  <a:moveTo>
                    <a:pt x="39591" y="1075"/>
                  </a:moveTo>
                  <a:cubicBezTo>
                    <a:pt x="39558" y="1075"/>
                    <a:pt x="39527" y="1082"/>
                    <a:pt x="39502" y="1096"/>
                  </a:cubicBezTo>
                  <a:lnTo>
                    <a:pt x="38329" y="1775"/>
                  </a:lnTo>
                  <a:cubicBezTo>
                    <a:pt x="38277" y="1803"/>
                    <a:pt x="38280" y="1850"/>
                    <a:pt x="38335" y="1881"/>
                  </a:cubicBezTo>
                  <a:lnTo>
                    <a:pt x="39693" y="2666"/>
                  </a:lnTo>
                  <a:cubicBezTo>
                    <a:pt x="39722" y="2684"/>
                    <a:pt x="39760" y="2693"/>
                    <a:pt x="39795" y="2693"/>
                  </a:cubicBezTo>
                  <a:cubicBezTo>
                    <a:pt x="39827" y="2693"/>
                    <a:pt x="39858" y="2686"/>
                    <a:pt x="39881" y="2673"/>
                  </a:cubicBezTo>
                  <a:lnTo>
                    <a:pt x="41059" y="1994"/>
                  </a:lnTo>
                  <a:cubicBezTo>
                    <a:pt x="41106" y="1963"/>
                    <a:pt x="41106" y="1915"/>
                    <a:pt x="41052" y="1885"/>
                  </a:cubicBezTo>
                  <a:lnTo>
                    <a:pt x="39690" y="1099"/>
                  </a:lnTo>
                  <a:cubicBezTo>
                    <a:pt x="39663" y="1083"/>
                    <a:pt x="39627" y="1075"/>
                    <a:pt x="39591" y="1075"/>
                  </a:cubicBezTo>
                  <a:close/>
                  <a:moveTo>
                    <a:pt x="34294" y="1986"/>
                  </a:moveTo>
                  <a:cubicBezTo>
                    <a:pt x="34262" y="1986"/>
                    <a:pt x="34230" y="1993"/>
                    <a:pt x="34205" y="2008"/>
                  </a:cubicBezTo>
                  <a:lnTo>
                    <a:pt x="33031" y="2687"/>
                  </a:lnTo>
                  <a:cubicBezTo>
                    <a:pt x="32980" y="2714"/>
                    <a:pt x="32984" y="2762"/>
                    <a:pt x="33038" y="2796"/>
                  </a:cubicBezTo>
                  <a:lnTo>
                    <a:pt x="33400" y="3004"/>
                  </a:lnTo>
                  <a:cubicBezTo>
                    <a:pt x="33426" y="3020"/>
                    <a:pt x="33462" y="3027"/>
                    <a:pt x="33497" y="3027"/>
                  </a:cubicBezTo>
                  <a:cubicBezTo>
                    <a:pt x="33530" y="3027"/>
                    <a:pt x="33563" y="3021"/>
                    <a:pt x="33588" y="3008"/>
                  </a:cubicBezTo>
                  <a:lnTo>
                    <a:pt x="34761" y="2328"/>
                  </a:lnTo>
                  <a:cubicBezTo>
                    <a:pt x="34813" y="2301"/>
                    <a:pt x="34810" y="2250"/>
                    <a:pt x="34755" y="2219"/>
                  </a:cubicBezTo>
                  <a:lnTo>
                    <a:pt x="34393" y="2011"/>
                  </a:lnTo>
                  <a:cubicBezTo>
                    <a:pt x="34366" y="1994"/>
                    <a:pt x="34330" y="1986"/>
                    <a:pt x="34294" y="1986"/>
                  </a:cubicBezTo>
                  <a:close/>
                  <a:moveTo>
                    <a:pt x="37868" y="2067"/>
                  </a:moveTo>
                  <a:cubicBezTo>
                    <a:pt x="37837" y="2067"/>
                    <a:pt x="37807" y="2073"/>
                    <a:pt x="37786" y="2086"/>
                  </a:cubicBezTo>
                  <a:lnTo>
                    <a:pt x="36609" y="2769"/>
                  </a:lnTo>
                  <a:cubicBezTo>
                    <a:pt x="36557" y="2796"/>
                    <a:pt x="36560" y="2844"/>
                    <a:pt x="36615" y="2874"/>
                  </a:cubicBezTo>
                  <a:lnTo>
                    <a:pt x="37976" y="3659"/>
                  </a:lnTo>
                  <a:cubicBezTo>
                    <a:pt x="38004" y="3675"/>
                    <a:pt x="38041" y="3684"/>
                    <a:pt x="38077" y="3684"/>
                  </a:cubicBezTo>
                  <a:cubicBezTo>
                    <a:pt x="38109" y="3684"/>
                    <a:pt x="38141" y="3677"/>
                    <a:pt x="38165" y="3663"/>
                  </a:cubicBezTo>
                  <a:lnTo>
                    <a:pt x="39339" y="2983"/>
                  </a:lnTo>
                  <a:cubicBezTo>
                    <a:pt x="39389" y="2956"/>
                    <a:pt x="39386" y="2909"/>
                    <a:pt x="39332" y="2877"/>
                  </a:cubicBezTo>
                  <a:lnTo>
                    <a:pt x="37973" y="2093"/>
                  </a:lnTo>
                  <a:cubicBezTo>
                    <a:pt x="37944" y="2076"/>
                    <a:pt x="37905" y="2067"/>
                    <a:pt x="37868" y="2067"/>
                  </a:cubicBezTo>
                  <a:close/>
                  <a:moveTo>
                    <a:pt x="32575" y="2979"/>
                  </a:moveTo>
                  <a:cubicBezTo>
                    <a:pt x="32542" y="2979"/>
                    <a:pt x="32511" y="2986"/>
                    <a:pt x="32488" y="3000"/>
                  </a:cubicBezTo>
                  <a:lnTo>
                    <a:pt x="31311" y="3679"/>
                  </a:lnTo>
                  <a:cubicBezTo>
                    <a:pt x="31260" y="3707"/>
                    <a:pt x="31264" y="3755"/>
                    <a:pt x="31318" y="3786"/>
                  </a:cubicBezTo>
                  <a:lnTo>
                    <a:pt x="31680" y="3997"/>
                  </a:lnTo>
                  <a:cubicBezTo>
                    <a:pt x="31708" y="4013"/>
                    <a:pt x="31744" y="4020"/>
                    <a:pt x="31778" y="4020"/>
                  </a:cubicBezTo>
                  <a:cubicBezTo>
                    <a:pt x="31811" y="4020"/>
                    <a:pt x="31843" y="4014"/>
                    <a:pt x="31868" y="4000"/>
                  </a:cubicBezTo>
                  <a:lnTo>
                    <a:pt x="33045" y="3321"/>
                  </a:lnTo>
                  <a:cubicBezTo>
                    <a:pt x="33093" y="3290"/>
                    <a:pt x="33090" y="3243"/>
                    <a:pt x="33038" y="3212"/>
                  </a:cubicBezTo>
                  <a:lnTo>
                    <a:pt x="32677" y="3004"/>
                  </a:lnTo>
                  <a:cubicBezTo>
                    <a:pt x="32648" y="2988"/>
                    <a:pt x="32611" y="2979"/>
                    <a:pt x="32575" y="2979"/>
                  </a:cubicBezTo>
                  <a:close/>
                  <a:moveTo>
                    <a:pt x="36155" y="3059"/>
                  </a:moveTo>
                  <a:cubicBezTo>
                    <a:pt x="36123" y="3059"/>
                    <a:pt x="36091" y="3066"/>
                    <a:pt x="36065" y="3079"/>
                  </a:cubicBezTo>
                  <a:lnTo>
                    <a:pt x="34888" y="3758"/>
                  </a:lnTo>
                  <a:cubicBezTo>
                    <a:pt x="34840" y="3789"/>
                    <a:pt x="34843" y="3837"/>
                    <a:pt x="34895" y="3868"/>
                  </a:cubicBezTo>
                  <a:lnTo>
                    <a:pt x="36256" y="4652"/>
                  </a:lnTo>
                  <a:cubicBezTo>
                    <a:pt x="36285" y="4669"/>
                    <a:pt x="36322" y="4677"/>
                    <a:pt x="36358" y="4677"/>
                  </a:cubicBezTo>
                  <a:cubicBezTo>
                    <a:pt x="36390" y="4677"/>
                    <a:pt x="36420" y="4670"/>
                    <a:pt x="36445" y="4656"/>
                  </a:cubicBezTo>
                  <a:lnTo>
                    <a:pt x="37619" y="3977"/>
                  </a:lnTo>
                  <a:cubicBezTo>
                    <a:pt x="37669" y="3950"/>
                    <a:pt x="37666" y="3901"/>
                    <a:pt x="37615" y="3871"/>
                  </a:cubicBezTo>
                  <a:lnTo>
                    <a:pt x="36253" y="3082"/>
                  </a:lnTo>
                  <a:cubicBezTo>
                    <a:pt x="36225" y="3067"/>
                    <a:pt x="36190" y="3059"/>
                    <a:pt x="36155" y="3059"/>
                  </a:cubicBezTo>
                  <a:close/>
                  <a:moveTo>
                    <a:pt x="39816" y="3189"/>
                  </a:moveTo>
                  <a:cubicBezTo>
                    <a:pt x="39784" y="3189"/>
                    <a:pt x="39752" y="3195"/>
                    <a:pt x="39728" y="3208"/>
                  </a:cubicBezTo>
                  <a:lnTo>
                    <a:pt x="38550" y="3888"/>
                  </a:lnTo>
                  <a:cubicBezTo>
                    <a:pt x="38502" y="3919"/>
                    <a:pt x="38506" y="3966"/>
                    <a:pt x="38557" y="3997"/>
                  </a:cubicBezTo>
                  <a:lnTo>
                    <a:pt x="39919" y="4782"/>
                  </a:lnTo>
                  <a:cubicBezTo>
                    <a:pt x="39947" y="4798"/>
                    <a:pt x="39984" y="4807"/>
                    <a:pt x="40019" y="4807"/>
                  </a:cubicBezTo>
                  <a:cubicBezTo>
                    <a:pt x="40051" y="4807"/>
                    <a:pt x="40082" y="4800"/>
                    <a:pt x="40106" y="4785"/>
                  </a:cubicBezTo>
                  <a:lnTo>
                    <a:pt x="41281" y="4106"/>
                  </a:lnTo>
                  <a:cubicBezTo>
                    <a:pt x="41332" y="4079"/>
                    <a:pt x="41328" y="4027"/>
                    <a:pt x="41273" y="3997"/>
                  </a:cubicBezTo>
                  <a:lnTo>
                    <a:pt x="39915" y="3212"/>
                  </a:lnTo>
                  <a:cubicBezTo>
                    <a:pt x="39887" y="3196"/>
                    <a:pt x="39851" y="3189"/>
                    <a:pt x="39816" y="3189"/>
                  </a:cubicBezTo>
                  <a:close/>
                  <a:moveTo>
                    <a:pt x="41533" y="2196"/>
                  </a:moveTo>
                  <a:cubicBezTo>
                    <a:pt x="41501" y="2196"/>
                    <a:pt x="41470" y="2203"/>
                    <a:pt x="41448" y="2216"/>
                  </a:cubicBezTo>
                  <a:lnTo>
                    <a:pt x="40270" y="2895"/>
                  </a:lnTo>
                  <a:cubicBezTo>
                    <a:pt x="40219" y="2926"/>
                    <a:pt x="40223" y="2973"/>
                    <a:pt x="40277" y="3004"/>
                  </a:cubicBezTo>
                  <a:lnTo>
                    <a:pt x="43581" y="4912"/>
                  </a:lnTo>
                  <a:cubicBezTo>
                    <a:pt x="43609" y="4928"/>
                    <a:pt x="43644" y="4935"/>
                    <a:pt x="43679" y="4935"/>
                  </a:cubicBezTo>
                  <a:cubicBezTo>
                    <a:pt x="43712" y="4935"/>
                    <a:pt x="43744" y="4929"/>
                    <a:pt x="43768" y="4915"/>
                  </a:cubicBezTo>
                  <a:lnTo>
                    <a:pt x="44943" y="4236"/>
                  </a:lnTo>
                  <a:cubicBezTo>
                    <a:pt x="44994" y="4209"/>
                    <a:pt x="44991" y="4158"/>
                    <a:pt x="44936" y="4127"/>
                  </a:cubicBezTo>
                  <a:lnTo>
                    <a:pt x="41635" y="2222"/>
                  </a:lnTo>
                  <a:cubicBezTo>
                    <a:pt x="41607" y="2204"/>
                    <a:pt x="41569" y="2196"/>
                    <a:pt x="41533" y="2196"/>
                  </a:cubicBezTo>
                  <a:close/>
                  <a:moveTo>
                    <a:pt x="29997" y="3892"/>
                  </a:moveTo>
                  <a:cubicBezTo>
                    <a:pt x="29964" y="3892"/>
                    <a:pt x="29932" y="3898"/>
                    <a:pt x="29908" y="3912"/>
                  </a:cubicBezTo>
                  <a:lnTo>
                    <a:pt x="28731" y="4591"/>
                  </a:lnTo>
                  <a:cubicBezTo>
                    <a:pt x="28684" y="4621"/>
                    <a:pt x="28684" y="4670"/>
                    <a:pt x="28738" y="4700"/>
                  </a:cubicBezTo>
                  <a:lnTo>
                    <a:pt x="30100" y="5486"/>
                  </a:lnTo>
                  <a:cubicBezTo>
                    <a:pt x="30127" y="5501"/>
                    <a:pt x="30163" y="5510"/>
                    <a:pt x="30199" y="5510"/>
                  </a:cubicBezTo>
                  <a:cubicBezTo>
                    <a:pt x="30231" y="5510"/>
                    <a:pt x="30263" y="5503"/>
                    <a:pt x="30287" y="5489"/>
                  </a:cubicBezTo>
                  <a:lnTo>
                    <a:pt x="31461" y="4810"/>
                  </a:lnTo>
                  <a:cubicBezTo>
                    <a:pt x="31513" y="4782"/>
                    <a:pt x="31510" y="4734"/>
                    <a:pt x="31455" y="4700"/>
                  </a:cubicBezTo>
                  <a:lnTo>
                    <a:pt x="30097" y="3915"/>
                  </a:lnTo>
                  <a:cubicBezTo>
                    <a:pt x="30068" y="3899"/>
                    <a:pt x="30032" y="3892"/>
                    <a:pt x="29997" y="3892"/>
                  </a:cubicBezTo>
                  <a:close/>
                  <a:moveTo>
                    <a:pt x="34437" y="4052"/>
                  </a:moveTo>
                  <a:cubicBezTo>
                    <a:pt x="34403" y="4052"/>
                    <a:pt x="34370" y="4059"/>
                    <a:pt x="34345" y="4073"/>
                  </a:cubicBezTo>
                  <a:lnTo>
                    <a:pt x="33172" y="4752"/>
                  </a:lnTo>
                  <a:cubicBezTo>
                    <a:pt x="33120" y="4782"/>
                    <a:pt x="33123" y="4830"/>
                    <a:pt x="33178" y="4861"/>
                  </a:cubicBezTo>
                  <a:lnTo>
                    <a:pt x="34536" y="5645"/>
                  </a:lnTo>
                  <a:cubicBezTo>
                    <a:pt x="34565" y="5661"/>
                    <a:pt x="34601" y="5669"/>
                    <a:pt x="34636" y="5669"/>
                  </a:cubicBezTo>
                  <a:cubicBezTo>
                    <a:pt x="34669" y="5669"/>
                    <a:pt x="34701" y="5662"/>
                    <a:pt x="34725" y="5649"/>
                  </a:cubicBezTo>
                  <a:lnTo>
                    <a:pt x="35902" y="4969"/>
                  </a:lnTo>
                  <a:cubicBezTo>
                    <a:pt x="35949" y="4942"/>
                    <a:pt x="35949" y="4892"/>
                    <a:pt x="35895" y="4861"/>
                  </a:cubicBezTo>
                  <a:lnTo>
                    <a:pt x="34533" y="4076"/>
                  </a:lnTo>
                  <a:cubicBezTo>
                    <a:pt x="34507" y="4060"/>
                    <a:pt x="34472" y="4052"/>
                    <a:pt x="34437" y="4052"/>
                  </a:cubicBezTo>
                  <a:close/>
                  <a:moveTo>
                    <a:pt x="38098" y="4182"/>
                  </a:moveTo>
                  <a:cubicBezTo>
                    <a:pt x="38065" y="4182"/>
                    <a:pt x="38032" y="4189"/>
                    <a:pt x="38008" y="4202"/>
                  </a:cubicBezTo>
                  <a:lnTo>
                    <a:pt x="36834" y="4881"/>
                  </a:lnTo>
                  <a:cubicBezTo>
                    <a:pt x="36782" y="4908"/>
                    <a:pt x="36785" y="4960"/>
                    <a:pt x="36840" y="4990"/>
                  </a:cubicBezTo>
                  <a:lnTo>
                    <a:pt x="38198" y="5775"/>
                  </a:lnTo>
                  <a:cubicBezTo>
                    <a:pt x="38227" y="5791"/>
                    <a:pt x="38263" y="5799"/>
                    <a:pt x="38298" y="5799"/>
                  </a:cubicBezTo>
                  <a:cubicBezTo>
                    <a:pt x="38331" y="5799"/>
                    <a:pt x="38363" y="5792"/>
                    <a:pt x="38386" y="5779"/>
                  </a:cubicBezTo>
                  <a:lnTo>
                    <a:pt x="39564" y="5100"/>
                  </a:lnTo>
                  <a:cubicBezTo>
                    <a:pt x="39611" y="5069"/>
                    <a:pt x="39608" y="5021"/>
                    <a:pt x="39557" y="4990"/>
                  </a:cubicBezTo>
                  <a:lnTo>
                    <a:pt x="38195" y="4205"/>
                  </a:lnTo>
                  <a:cubicBezTo>
                    <a:pt x="38169" y="4190"/>
                    <a:pt x="38134" y="4182"/>
                    <a:pt x="38098" y="4182"/>
                  </a:cubicBezTo>
                  <a:close/>
                  <a:moveTo>
                    <a:pt x="41757" y="4310"/>
                  </a:moveTo>
                  <a:cubicBezTo>
                    <a:pt x="41725" y="4310"/>
                    <a:pt x="41694" y="4317"/>
                    <a:pt x="41670" y="4331"/>
                  </a:cubicBezTo>
                  <a:lnTo>
                    <a:pt x="40495" y="5010"/>
                  </a:lnTo>
                  <a:cubicBezTo>
                    <a:pt x="40444" y="5038"/>
                    <a:pt x="40448" y="5086"/>
                    <a:pt x="40503" y="5120"/>
                  </a:cubicBezTo>
                  <a:lnTo>
                    <a:pt x="41861" y="5905"/>
                  </a:lnTo>
                  <a:cubicBezTo>
                    <a:pt x="41889" y="5921"/>
                    <a:pt x="41924" y="5929"/>
                    <a:pt x="41959" y="5929"/>
                  </a:cubicBezTo>
                  <a:cubicBezTo>
                    <a:pt x="41992" y="5929"/>
                    <a:pt x="42024" y="5922"/>
                    <a:pt x="42048" y="5908"/>
                  </a:cubicBezTo>
                  <a:lnTo>
                    <a:pt x="43226" y="5229"/>
                  </a:lnTo>
                  <a:cubicBezTo>
                    <a:pt x="43274" y="5199"/>
                    <a:pt x="43270" y="5151"/>
                    <a:pt x="43219" y="5120"/>
                  </a:cubicBezTo>
                  <a:lnTo>
                    <a:pt x="41857" y="4335"/>
                  </a:lnTo>
                  <a:cubicBezTo>
                    <a:pt x="41829" y="4319"/>
                    <a:pt x="41792" y="4310"/>
                    <a:pt x="41757" y="4310"/>
                  </a:cubicBezTo>
                  <a:close/>
                  <a:moveTo>
                    <a:pt x="28278" y="4885"/>
                  </a:moveTo>
                  <a:cubicBezTo>
                    <a:pt x="28245" y="4885"/>
                    <a:pt x="28213" y="4892"/>
                    <a:pt x="28188" y="4905"/>
                  </a:cubicBezTo>
                  <a:lnTo>
                    <a:pt x="27014" y="5584"/>
                  </a:lnTo>
                  <a:cubicBezTo>
                    <a:pt x="26963" y="5615"/>
                    <a:pt x="26967" y="5662"/>
                    <a:pt x="27018" y="5694"/>
                  </a:cubicBezTo>
                  <a:lnTo>
                    <a:pt x="28380" y="6478"/>
                  </a:lnTo>
                  <a:cubicBezTo>
                    <a:pt x="28407" y="6494"/>
                    <a:pt x="28443" y="6502"/>
                    <a:pt x="28477" y="6502"/>
                  </a:cubicBezTo>
                  <a:cubicBezTo>
                    <a:pt x="28510" y="6502"/>
                    <a:pt x="28542" y="6495"/>
                    <a:pt x="28567" y="6482"/>
                  </a:cubicBezTo>
                  <a:lnTo>
                    <a:pt x="29744" y="5803"/>
                  </a:lnTo>
                  <a:cubicBezTo>
                    <a:pt x="29793" y="5775"/>
                    <a:pt x="29789" y="5724"/>
                    <a:pt x="29738" y="5694"/>
                  </a:cubicBezTo>
                  <a:lnTo>
                    <a:pt x="28376" y="4908"/>
                  </a:lnTo>
                  <a:cubicBezTo>
                    <a:pt x="28348" y="4892"/>
                    <a:pt x="28313" y="4885"/>
                    <a:pt x="28278" y="4885"/>
                  </a:cubicBezTo>
                  <a:close/>
                  <a:moveTo>
                    <a:pt x="36376" y="5174"/>
                  </a:moveTo>
                  <a:cubicBezTo>
                    <a:pt x="36344" y="5174"/>
                    <a:pt x="36313" y="5180"/>
                    <a:pt x="36291" y="5195"/>
                  </a:cubicBezTo>
                  <a:lnTo>
                    <a:pt x="35114" y="5875"/>
                  </a:lnTo>
                  <a:cubicBezTo>
                    <a:pt x="35062" y="5902"/>
                    <a:pt x="35065" y="5949"/>
                    <a:pt x="35120" y="5980"/>
                  </a:cubicBezTo>
                  <a:lnTo>
                    <a:pt x="36478" y="6768"/>
                  </a:lnTo>
                  <a:cubicBezTo>
                    <a:pt x="36507" y="6784"/>
                    <a:pt x="36543" y="6792"/>
                    <a:pt x="36578" y="6792"/>
                  </a:cubicBezTo>
                  <a:cubicBezTo>
                    <a:pt x="36611" y="6792"/>
                    <a:pt x="36643" y="6785"/>
                    <a:pt x="36666" y="6772"/>
                  </a:cubicBezTo>
                  <a:lnTo>
                    <a:pt x="37844" y="6092"/>
                  </a:lnTo>
                  <a:cubicBezTo>
                    <a:pt x="37895" y="6062"/>
                    <a:pt x="37891" y="6014"/>
                    <a:pt x="37837" y="5984"/>
                  </a:cubicBezTo>
                  <a:lnTo>
                    <a:pt x="36478" y="5199"/>
                  </a:lnTo>
                  <a:cubicBezTo>
                    <a:pt x="36450" y="5182"/>
                    <a:pt x="36412" y="5174"/>
                    <a:pt x="36376" y="5174"/>
                  </a:cubicBezTo>
                  <a:close/>
                  <a:moveTo>
                    <a:pt x="32355" y="5253"/>
                  </a:moveTo>
                  <a:cubicBezTo>
                    <a:pt x="32322" y="5253"/>
                    <a:pt x="32290" y="5260"/>
                    <a:pt x="32267" y="5273"/>
                  </a:cubicBezTo>
                  <a:lnTo>
                    <a:pt x="31089" y="5952"/>
                  </a:lnTo>
                  <a:cubicBezTo>
                    <a:pt x="31039" y="5984"/>
                    <a:pt x="31042" y="6031"/>
                    <a:pt x="31096" y="6062"/>
                  </a:cubicBezTo>
                  <a:lnTo>
                    <a:pt x="32455" y="6847"/>
                  </a:lnTo>
                  <a:cubicBezTo>
                    <a:pt x="32483" y="6863"/>
                    <a:pt x="32519" y="6871"/>
                    <a:pt x="32554" y="6871"/>
                  </a:cubicBezTo>
                  <a:cubicBezTo>
                    <a:pt x="32587" y="6871"/>
                    <a:pt x="32619" y="6864"/>
                    <a:pt x="32642" y="6850"/>
                  </a:cubicBezTo>
                  <a:lnTo>
                    <a:pt x="33819" y="6171"/>
                  </a:lnTo>
                  <a:cubicBezTo>
                    <a:pt x="33871" y="6144"/>
                    <a:pt x="33868" y="6092"/>
                    <a:pt x="33813" y="6062"/>
                  </a:cubicBezTo>
                  <a:lnTo>
                    <a:pt x="32455" y="5277"/>
                  </a:lnTo>
                  <a:cubicBezTo>
                    <a:pt x="32427" y="5261"/>
                    <a:pt x="32390" y="5253"/>
                    <a:pt x="32355" y="5253"/>
                  </a:cubicBezTo>
                  <a:close/>
                  <a:moveTo>
                    <a:pt x="40039" y="5303"/>
                  </a:moveTo>
                  <a:cubicBezTo>
                    <a:pt x="40006" y="5303"/>
                    <a:pt x="39976" y="5310"/>
                    <a:pt x="39953" y="5325"/>
                  </a:cubicBezTo>
                  <a:lnTo>
                    <a:pt x="38775" y="6004"/>
                  </a:lnTo>
                  <a:cubicBezTo>
                    <a:pt x="38724" y="6031"/>
                    <a:pt x="38728" y="6079"/>
                    <a:pt x="38782" y="6110"/>
                  </a:cubicBezTo>
                  <a:lnTo>
                    <a:pt x="40141" y="6894"/>
                  </a:lnTo>
                  <a:cubicBezTo>
                    <a:pt x="40171" y="6911"/>
                    <a:pt x="40210" y="6920"/>
                    <a:pt x="40246" y="6920"/>
                  </a:cubicBezTo>
                  <a:cubicBezTo>
                    <a:pt x="40277" y="6920"/>
                    <a:pt x="40307" y="6914"/>
                    <a:pt x="40328" y="6902"/>
                  </a:cubicBezTo>
                  <a:lnTo>
                    <a:pt x="41506" y="6223"/>
                  </a:lnTo>
                  <a:cubicBezTo>
                    <a:pt x="41557" y="6192"/>
                    <a:pt x="41554" y="6144"/>
                    <a:pt x="41499" y="6113"/>
                  </a:cubicBezTo>
                  <a:lnTo>
                    <a:pt x="40141" y="5328"/>
                  </a:lnTo>
                  <a:cubicBezTo>
                    <a:pt x="40112" y="5312"/>
                    <a:pt x="40074" y="5303"/>
                    <a:pt x="40039" y="5303"/>
                  </a:cubicBezTo>
                  <a:close/>
                  <a:moveTo>
                    <a:pt x="43697" y="5433"/>
                  </a:moveTo>
                  <a:cubicBezTo>
                    <a:pt x="43667" y="5433"/>
                    <a:pt x="43637" y="5439"/>
                    <a:pt x="43615" y="5451"/>
                  </a:cubicBezTo>
                  <a:lnTo>
                    <a:pt x="42437" y="6133"/>
                  </a:lnTo>
                  <a:cubicBezTo>
                    <a:pt x="42387" y="6161"/>
                    <a:pt x="42390" y="6209"/>
                    <a:pt x="42445" y="6239"/>
                  </a:cubicBezTo>
                  <a:lnTo>
                    <a:pt x="43803" y="7025"/>
                  </a:lnTo>
                  <a:cubicBezTo>
                    <a:pt x="43832" y="7041"/>
                    <a:pt x="43869" y="7049"/>
                    <a:pt x="43905" y="7049"/>
                  </a:cubicBezTo>
                  <a:cubicBezTo>
                    <a:pt x="43937" y="7049"/>
                    <a:pt x="43968" y="7042"/>
                    <a:pt x="43990" y="7028"/>
                  </a:cubicBezTo>
                  <a:lnTo>
                    <a:pt x="45168" y="6349"/>
                  </a:lnTo>
                  <a:cubicBezTo>
                    <a:pt x="45219" y="6321"/>
                    <a:pt x="45216" y="6274"/>
                    <a:pt x="45161" y="6243"/>
                  </a:cubicBezTo>
                  <a:lnTo>
                    <a:pt x="43800" y="5458"/>
                  </a:lnTo>
                  <a:cubicBezTo>
                    <a:pt x="43772" y="5441"/>
                    <a:pt x="43734" y="5433"/>
                    <a:pt x="43697" y="5433"/>
                  </a:cubicBezTo>
                  <a:close/>
                  <a:moveTo>
                    <a:pt x="45419" y="4440"/>
                  </a:moveTo>
                  <a:cubicBezTo>
                    <a:pt x="45387" y="4440"/>
                    <a:pt x="45356" y="4447"/>
                    <a:pt x="45332" y="4462"/>
                  </a:cubicBezTo>
                  <a:lnTo>
                    <a:pt x="44158" y="5141"/>
                  </a:lnTo>
                  <a:cubicBezTo>
                    <a:pt x="44107" y="5168"/>
                    <a:pt x="44110" y="5215"/>
                    <a:pt x="44165" y="5246"/>
                  </a:cubicBezTo>
                  <a:lnTo>
                    <a:pt x="47465" y="7154"/>
                  </a:lnTo>
                  <a:cubicBezTo>
                    <a:pt x="47494" y="7170"/>
                    <a:pt x="47531" y="7179"/>
                    <a:pt x="47567" y="7179"/>
                  </a:cubicBezTo>
                  <a:cubicBezTo>
                    <a:pt x="47599" y="7179"/>
                    <a:pt x="47630" y="7172"/>
                    <a:pt x="47653" y="7157"/>
                  </a:cubicBezTo>
                  <a:lnTo>
                    <a:pt x="48830" y="6478"/>
                  </a:lnTo>
                  <a:cubicBezTo>
                    <a:pt x="48881" y="6451"/>
                    <a:pt x="48878" y="6403"/>
                    <a:pt x="48823" y="6373"/>
                  </a:cubicBezTo>
                  <a:lnTo>
                    <a:pt x="45520" y="4465"/>
                  </a:lnTo>
                  <a:cubicBezTo>
                    <a:pt x="45491" y="4449"/>
                    <a:pt x="45454" y="4440"/>
                    <a:pt x="45419" y="4440"/>
                  </a:cubicBezTo>
                  <a:close/>
                  <a:moveTo>
                    <a:pt x="26557" y="5877"/>
                  </a:moveTo>
                  <a:cubicBezTo>
                    <a:pt x="26524" y="5877"/>
                    <a:pt x="26492" y="5884"/>
                    <a:pt x="26468" y="5898"/>
                  </a:cubicBezTo>
                  <a:lnTo>
                    <a:pt x="25294" y="6577"/>
                  </a:lnTo>
                  <a:cubicBezTo>
                    <a:pt x="25243" y="6604"/>
                    <a:pt x="25247" y="6653"/>
                    <a:pt x="25301" y="6686"/>
                  </a:cubicBezTo>
                  <a:lnTo>
                    <a:pt x="26660" y="7472"/>
                  </a:lnTo>
                  <a:cubicBezTo>
                    <a:pt x="26687" y="7487"/>
                    <a:pt x="26724" y="7495"/>
                    <a:pt x="26759" y="7495"/>
                  </a:cubicBezTo>
                  <a:cubicBezTo>
                    <a:pt x="26792" y="7495"/>
                    <a:pt x="26824" y="7488"/>
                    <a:pt x="26847" y="7475"/>
                  </a:cubicBezTo>
                  <a:lnTo>
                    <a:pt x="28024" y="6796"/>
                  </a:lnTo>
                  <a:cubicBezTo>
                    <a:pt x="28073" y="6765"/>
                    <a:pt x="28073" y="6717"/>
                    <a:pt x="28018" y="6686"/>
                  </a:cubicBezTo>
                  <a:lnTo>
                    <a:pt x="26656" y="5902"/>
                  </a:lnTo>
                  <a:cubicBezTo>
                    <a:pt x="26629" y="5885"/>
                    <a:pt x="26593" y="5877"/>
                    <a:pt x="26557" y="5877"/>
                  </a:cubicBezTo>
                  <a:close/>
                  <a:moveTo>
                    <a:pt x="30634" y="6245"/>
                  </a:moveTo>
                  <a:cubicBezTo>
                    <a:pt x="30602" y="6245"/>
                    <a:pt x="30571" y="6252"/>
                    <a:pt x="30547" y="6267"/>
                  </a:cubicBezTo>
                  <a:lnTo>
                    <a:pt x="29369" y="6946"/>
                  </a:lnTo>
                  <a:cubicBezTo>
                    <a:pt x="29322" y="6973"/>
                    <a:pt x="29325" y="7025"/>
                    <a:pt x="29376" y="7055"/>
                  </a:cubicBezTo>
                  <a:lnTo>
                    <a:pt x="30738" y="7840"/>
                  </a:lnTo>
                  <a:cubicBezTo>
                    <a:pt x="30766" y="7856"/>
                    <a:pt x="30802" y="7864"/>
                    <a:pt x="30836" y="7864"/>
                  </a:cubicBezTo>
                  <a:cubicBezTo>
                    <a:pt x="30869" y="7864"/>
                    <a:pt x="30901" y="7857"/>
                    <a:pt x="30926" y="7844"/>
                  </a:cubicBezTo>
                  <a:lnTo>
                    <a:pt x="32099" y="7165"/>
                  </a:lnTo>
                  <a:cubicBezTo>
                    <a:pt x="32151" y="7134"/>
                    <a:pt x="32148" y="7086"/>
                    <a:pt x="32093" y="7055"/>
                  </a:cubicBezTo>
                  <a:lnTo>
                    <a:pt x="30735" y="6270"/>
                  </a:lnTo>
                  <a:cubicBezTo>
                    <a:pt x="30706" y="6254"/>
                    <a:pt x="30669" y="6245"/>
                    <a:pt x="30634" y="6245"/>
                  </a:cubicBezTo>
                  <a:close/>
                  <a:moveTo>
                    <a:pt x="38320" y="6295"/>
                  </a:moveTo>
                  <a:cubicBezTo>
                    <a:pt x="38288" y="6295"/>
                    <a:pt x="38257" y="6302"/>
                    <a:pt x="38233" y="6314"/>
                  </a:cubicBezTo>
                  <a:lnTo>
                    <a:pt x="37055" y="6994"/>
                  </a:lnTo>
                  <a:cubicBezTo>
                    <a:pt x="37007" y="7025"/>
                    <a:pt x="37011" y="7072"/>
                    <a:pt x="37062" y="7103"/>
                  </a:cubicBezTo>
                  <a:lnTo>
                    <a:pt x="38424" y="7888"/>
                  </a:lnTo>
                  <a:cubicBezTo>
                    <a:pt x="38451" y="7904"/>
                    <a:pt x="38488" y="7913"/>
                    <a:pt x="38524" y="7913"/>
                  </a:cubicBezTo>
                  <a:cubicBezTo>
                    <a:pt x="38556" y="7913"/>
                    <a:pt x="38587" y="7906"/>
                    <a:pt x="38611" y="7891"/>
                  </a:cubicBezTo>
                  <a:lnTo>
                    <a:pt x="39786" y="7212"/>
                  </a:lnTo>
                  <a:cubicBezTo>
                    <a:pt x="39837" y="7185"/>
                    <a:pt x="39833" y="7137"/>
                    <a:pt x="39779" y="7107"/>
                  </a:cubicBezTo>
                  <a:lnTo>
                    <a:pt x="38420" y="6321"/>
                  </a:lnTo>
                  <a:cubicBezTo>
                    <a:pt x="38392" y="6303"/>
                    <a:pt x="38355" y="6295"/>
                    <a:pt x="38320" y="6295"/>
                  </a:cubicBezTo>
                  <a:close/>
                  <a:moveTo>
                    <a:pt x="34296" y="6375"/>
                  </a:moveTo>
                  <a:cubicBezTo>
                    <a:pt x="34264" y="6375"/>
                    <a:pt x="34233" y="6382"/>
                    <a:pt x="34209" y="6396"/>
                  </a:cubicBezTo>
                  <a:lnTo>
                    <a:pt x="33031" y="7075"/>
                  </a:lnTo>
                  <a:cubicBezTo>
                    <a:pt x="32984" y="7103"/>
                    <a:pt x="32987" y="7151"/>
                    <a:pt x="33038" y="7185"/>
                  </a:cubicBezTo>
                  <a:lnTo>
                    <a:pt x="34400" y="7970"/>
                  </a:lnTo>
                  <a:cubicBezTo>
                    <a:pt x="34426" y="7986"/>
                    <a:pt x="34462" y="7993"/>
                    <a:pt x="34497" y="7993"/>
                  </a:cubicBezTo>
                  <a:cubicBezTo>
                    <a:pt x="34530" y="7993"/>
                    <a:pt x="34563" y="7986"/>
                    <a:pt x="34588" y="7973"/>
                  </a:cubicBezTo>
                  <a:lnTo>
                    <a:pt x="35762" y="7294"/>
                  </a:lnTo>
                  <a:cubicBezTo>
                    <a:pt x="35813" y="7263"/>
                    <a:pt x="35810" y="7216"/>
                    <a:pt x="35755" y="7185"/>
                  </a:cubicBezTo>
                  <a:lnTo>
                    <a:pt x="34397" y="6400"/>
                  </a:lnTo>
                  <a:cubicBezTo>
                    <a:pt x="34368" y="6384"/>
                    <a:pt x="34332" y="6375"/>
                    <a:pt x="34296" y="6375"/>
                  </a:cubicBezTo>
                  <a:close/>
                  <a:moveTo>
                    <a:pt x="41984" y="6424"/>
                  </a:moveTo>
                  <a:cubicBezTo>
                    <a:pt x="41951" y="6424"/>
                    <a:pt x="41920" y="6431"/>
                    <a:pt x="41895" y="6444"/>
                  </a:cubicBezTo>
                  <a:lnTo>
                    <a:pt x="40717" y="7124"/>
                  </a:lnTo>
                  <a:cubicBezTo>
                    <a:pt x="40670" y="7154"/>
                    <a:pt x="40670" y="7202"/>
                    <a:pt x="40725" y="7233"/>
                  </a:cubicBezTo>
                  <a:lnTo>
                    <a:pt x="42086" y="8017"/>
                  </a:lnTo>
                  <a:cubicBezTo>
                    <a:pt x="42113" y="8034"/>
                    <a:pt x="42150" y="8042"/>
                    <a:pt x="42185" y="8042"/>
                  </a:cubicBezTo>
                  <a:cubicBezTo>
                    <a:pt x="42218" y="8042"/>
                    <a:pt x="42250" y="8035"/>
                    <a:pt x="42274" y="8021"/>
                  </a:cubicBezTo>
                  <a:lnTo>
                    <a:pt x="43448" y="7342"/>
                  </a:lnTo>
                  <a:cubicBezTo>
                    <a:pt x="43499" y="7315"/>
                    <a:pt x="43496" y="7267"/>
                    <a:pt x="43441" y="7236"/>
                  </a:cubicBezTo>
                  <a:lnTo>
                    <a:pt x="42083" y="6448"/>
                  </a:lnTo>
                  <a:cubicBezTo>
                    <a:pt x="42054" y="6432"/>
                    <a:pt x="42019" y="6424"/>
                    <a:pt x="41984" y="6424"/>
                  </a:cubicBezTo>
                  <a:close/>
                  <a:moveTo>
                    <a:pt x="45646" y="6554"/>
                  </a:moveTo>
                  <a:cubicBezTo>
                    <a:pt x="45613" y="6554"/>
                    <a:pt x="45581" y="6561"/>
                    <a:pt x="45557" y="6574"/>
                  </a:cubicBezTo>
                  <a:lnTo>
                    <a:pt x="44380" y="7253"/>
                  </a:lnTo>
                  <a:cubicBezTo>
                    <a:pt x="44332" y="7283"/>
                    <a:pt x="44332" y="7332"/>
                    <a:pt x="44386" y="7362"/>
                  </a:cubicBezTo>
                  <a:lnTo>
                    <a:pt x="45748" y="8148"/>
                  </a:lnTo>
                  <a:cubicBezTo>
                    <a:pt x="45775" y="8164"/>
                    <a:pt x="45812" y="8172"/>
                    <a:pt x="45848" y="8172"/>
                  </a:cubicBezTo>
                  <a:cubicBezTo>
                    <a:pt x="45880" y="8172"/>
                    <a:pt x="45912" y="8165"/>
                    <a:pt x="45936" y="8151"/>
                  </a:cubicBezTo>
                  <a:lnTo>
                    <a:pt x="47110" y="7472"/>
                  </a:lnTo>
                  <a:cubicBezTo>
                    <a:pt x="47161" y="7444"/>
                    <a:pt x="47158" y="7393"/>
                    <a:pt x="47103" y="7362"/>
                  </a:cubicBezTo>
                  <a:lnTo>
                    <a:pt x="45745" y="6577"/>
                  </a:lnTo>
                  <a:cubicBezTo>
                    <a:pt x="45717" y="6561"/>
                    <a:pt x="45681" y="6554"/>
                    <a:pt x="45646" y="6554"/>
                  </a:cubicBezTo>
                  <a:close/>
                  <a:moveTo>
                    <a:pt x="24457" y="7088"/>
                  </a:moveTo>
                  <a:cubicBezTo>
                    <a:pt x="24425" y="7088"/>
                    <a:pt x="24393" y="7095"/>
                    <a:pt x="24369" y="7110"/>
                  </a:cubicBezTo>
                  <a:lnTo>
                    <a:pt x="23196" y="7789"/>
                  </a:lnTo>
                  <a:cubicBezTo>
                    <a:pt x="23144" y="7816"/>
                    <a:pt x="23147" y="7868"/>
                    <a:pt x="23202" y="7898"/>
                  </a:cubicBezTo>
                  <a:lnTo>
                    <a:pt x="24560" y="8683"/>
                  </a:lnTo>
                  <a:cubicBezTo>
                    <a:pt x="24588" y="8699"/>
                    <a:pt x="24625" y="8707"/>
                    <a:pt x="24660" y="8707"/>
                  </a:cubicBezTo>
                  <a:cubicBezTo>
                    <a:pt x="24693" y="8707"/>
                    <a:pt x="24725" y="8700"/>
                    <a:pt x="24748" y="8687"/>
                  </a:cubicBezTo>
                  <a:lnTo>
                    <a:pt x="25926" y="8008"/>
                  </a:lnTo>
                  <a:cubicBezTo>
                    <a:pt x="25973" y="7976"/>
                    <a:pt x="25973" y="7929"/>
                    <a:pt x="25919" y="7898"/>
                  </a:cubicBezTo>
                  <a:lnTo>
                    <a:pt x="24557" y="7113"/>
                  </a:lnTo>
                  <a:cubicBezTo>
                    <a:pt x="24530" y="7097"/>
                    <a:pt x="24493" y="7088"/>
                    <a:pt x="24457" y="7088"/>
                  </a:cubicBezTo>
                  <a:close/>
                  <a:moveTo>
                    <a:pt x="28915" y="7239"/>
                  </a:moveTo>
                  <a:cubicBezTo>
                    <a:pt x="28883" y="7239"/>
                    <a:pt x="28851" y="7245"/>
                    <a:pt x="28827" y="7260"/>
                  </a:cubicBezTo>
                  <a:lnTo>
                    <a:pt x="27652" y="7939"/>
                  </a:lnTo>
                  <a:cubicBezTo>
                    <a:pt x="27602" y="7967"/>
                    <a:pt x="27605" y="8014"/>
                    <a:pt x="27660" y="8045"/>
                  </a:cubicBezTo>
                  <a:lnTo>
                    <a:pt x="29018" y="8830"/>
                  </a:lnTo>
                  <a:cubicBezTo>
                    <a:pt x="29047" y="8848"/>
                    <a:pt x="29084" y="8857"/>
                    <a:pt x="29120" y="8857"/>
                  </a:cubicBezTo>
                  <a:cubicBezTo>
                    <a:pt x="29152" y="8857"/>
                    <a:pt x="29183" y="8850"/>
                    <a:pt x="29205" y="8837"/>
                  </a:cubicBezTo>
                  <a:lnTo>
                    <a:pt x="30383" y="8157"/>
                  </a:lnTo>
                  <a:cubicBezTo>
                    <a:pt x="30431" y="8127"/>
                    <a:pt x="30431" y="8079"/>
                    <a:pt x="30376" y="8049"/>
                  </a:cubicBezTo>
                  <a:lnTo>
                    <a:pt x="29015" y="7263"/>
                  </a:lnTo>
                  <a:cubicBezTo>
                    <a:pt x="28987" y="7247"/>
                    <a:pt x="28951" y="7239"/>
                    <a:pt x="28915" y="7239"/>
                  </a:cubicBezTo>
                  <a:close/>
                  <a:moveTo>
                    <a:pt x="32577" y="7368"/>
                  </a:moveTo>
                  <a:cubicBezTo>
                    <a:pt x="32545" y="7368"/>
                    <a:pt x="32513" y="7375"/>
                    <a:pt x="32488" y="7390"/>
                  </a:cubicBezTo>
                  <a:lnTo>
                    <a:pt x="31315" y="8069"/>
                  </a:lnTo>
                  <a:cubicBezTo>
                    <a:pt x="31264" y="8096"/>
                    <a:pt x="31267" y="8144"/>
                    <a:pt x="31321" y="8175"/>
                  </a:cubicBezTo>
                  <a:lnTo>
                    <a:pt x="32680" y="8959"/>
                  </a:lnTo>
                  <a:cubicBezTo>
                    <a:pt x="32710" y="8976"/>
                    <a:pt x="32747" y="8985"/>
                    <a:pt x="32784" y="8985"/>
                  </a:cubicBezTo>
                  <a:cubicBezTo>
                    <a:pt x="32815" y="8985"/>
                    <a:pt x="32844" y="8979"/>
                    <a:pt x="32868" y="8967"/>
                  </a:cubicBezTo>
                  <a:lnTo>
                    <a:pt x="34045" y="8287"/>
                  </a:lnTo>
                  <a:cubicBezTo>
                    <a:pt x="34093" y="8257"/>
                    <a:pt x="34090" y="8209"/>
                    <a:pt x="34038" y="8178"/>
                  </a:cubicBezTo>
                  <a:lnTo>
                    <a:pt x="32677" y="7393"/>
                  </a:lnTo>
                  <a:cubicBezTo>
                    <a:pt x="32650" y="7377"/>
                    <a:pt x="32613" y="7368"/>
                    <a:pt x="32577" y="7368"/>
                  </a:cubicBezTo>
                  <a:close/>
                  <a:moveTo>
                    <a:pt x="40264" y="7418"/>
                  </a:moveTo>
                  <a:cubicBezTo>
                    <a:pt x="40232" y="7418"/>
                    <a:pt x="40200" y="7424"/>
                    <a:pt x="40175" y="7437"/>
                  </a:cubicBezTo>
                  <a:lnTo>
                    <a:pt x="39000" y="8117"/>
                  </a:lnTo>
                  <a:cubicBezTo>
                    <a:pt x="38950" y="8148"/>
                    <a:pt x="38953" y="8195"/>
                    <a:pt x="39008" y="8225"/>
                  </a:cubicBezTo>
                  <a:lnTo>
                    <a:pt x="40366" y="9011"/>
                  </a:lnTo>
                  <a:cubicBezTo>
                    <a:pt x="40394" y="9027"/>
                    <a:pt x="40429" y="9034"/>
                    <a:pt x="40464" y="9034"/>
                  </a:cubicBezTo>
                  <a:cubicBezTo>
                    <a:pt x="40497" y="9034"/>
                    <a:pt x="40529" y="9027"/>
                    <a:pt x="40553" y="9014"/>
                  </a:cubicBezTo>
                  <a:lnTo>
                    <a:pt x="41731" y="8335"/>
                  </a:lnTo>
                  <a:cubicBezTo>
                    <a:pt x="41779" y="8307"/>
                    <a:pt x="41776" y="8257"/>
                    <a:pt x="41724" y="8225"/>
                  </a:cubicBezTo>
                  <a:lnTo>
                    <a:pt x="40363" y="7441"/>
                  </a:lnTo>
                  <a:cubicBezTo>
                    <a:pt x="40334" y="7425"/>
                    <a:pt x="40299" y="7418"/>
                    <a:pt x="40264" y="7418"/>
                  </a:cubicBezTo>
                  <a:close/>
                  <a:moveTo>
                    <a:pt x="22738" y="8082"/>
                  </a:moveTo>
                  <a:cubicBezTo>
                    <a:pt x="22706" y="8082"/>
                    <a:pt x="22675" y="8088"/>
                    <a:pt x="22652" y="8103"/>
                  </a:cubicBezTo>
                  <a:lnTo>
                    <a:pt x="21475" y="8782"/>
                  </a:lnTo>
                  <a:cubicBezTo>
                    <a:pt x="21424" y="8810"/>
                    <a:pt x="21427" y="8857"/>
                    <a:pt x="21482" y="8888"/>
                  </a:cubicBezTo>
                  <a:lnTo>
                    <a:pt x="22843" y="9673"/>
                  </a:lnTo>
                  <a:cubicBezTo>
                    <a:pt x="22870" y="9691"/>
                    <a:pt x="22907" y="9700"/>
                    <a:pt x="22943" y="9700"/>
                  </a:cubicBezTo>
                  <a:cubicBezTo>
                    <a:pt x="22975" y="9700"/>
                    <a:pt x="23007" y="9693"/>
                    <a:pt x="23032" y="9679"/>
                  </a:cubicBezTo>
                  <a:lnTo>
                    <a:pt x="24205" y="9000"/>
                  </a:lnTo>
                  <a:cubicBezTo>
                    <a:pt x="24256" y="8970"/>
                    <a:pt x="24253" y="8922"/>
                    <a:pt x="24199" y="8891"/>
                  </a:cubicBezTo>
                  <a:lnTo>
                    <a:pt x="22840" y="8107"/>
                  </a:lnTo>
                  <a:cubicBezTo>
                    <a:pt x="22811" y="8090"/>
                    <a:pt x="22774" y="8082"/>
                    <a:pt x="22738" y="8082"/>
                  </a:cubicBezTo>
                  <a:close/>
                  <a:moveTo>
                    <a:pt x="30858" y="8360"/>
                  </a:moveTo>
                  <a:cubicBezTo>
                    <a:pt x="30826" y="8360"/>
                    <a:pt x="30795" y="8367"/>
                    <a:pt x="30772" y="8379"/>
                  </a:cubicBezTo>
                  <a:lnTo>
                    <a:pt x="29594" y="9059"/>
                  </a:lnTo>
                  <a:cubicBezTo>
                    <a:pt x="29544" y="9090"/>
                    <a:pt x="29547" y="9137"/>
                    <a:pt x="29601" y="9167"/>
                  </a:cubicBezTo>
                  <a:lnTo>
                    <a:pt x="30960" y="9953"/>
                  </a:lnTo>
                  <a:cubicBezTo>
                    <a:pt x="30988" y="9969"/>
                    <a:pt x="31026" y="9977"/>
                    <a:pt x="31062" y="9977"/>
                  </a:cubicBezTo>
                  <a:cubicBezTo>
                    <a:pt x="31094" y="9977"/>
                    <a:pt x="31125" y="9971"/>
                    <a:pt x="31148" y="9956"/>
                  </a:cubicBezTo>
                  <a:lnTo>
                    <a:pt x="32325" y="9277"/>
                  </a:lnTo>
                  <a:cubicBezTo>
                    <a:pt x="32376" y="9249"/>
                    <a:pt x="32373" y="9202"/>
                    <a:pt x="32318" y="9172"/>
                  </a:cubicBezTo>
                  <a:lnTo>
                    <a:pt x="30960" y="8386"/>
                  </a:lnTo>
                  <a:cubicBezTo>
                    <a:pt x="30931" y="8368"/>
                    <a:pt x="30894" y="8360"/>
                    <a:pt x="30858" y="8360"/>
                  </a:cubicBezTo>
                  <a:close/>
                  <a:moveTo>
                    <a:pt x="43927" y="7547"/>
                  </a:moveTo>
                  <a:cubicBezTo>
                    <a:pt x="43894" y="7547"/>
                    <a:pt x="43862" y="7554"/>
                    <a:pt x="43837" y="7567"/>
                  </a:cubicBezTo>
                  <a:lnTo>
                    <a:pt x="40943" y="9240"/>
                  </a:lnTo>
                  <a:cubicBezTo>
                    <a:pt x="40892" y="9267"/>
                    <a:pt x="40895" y="9315"/>
                    <a:pt x="40950" y="9345"/>
                  </a:cubicBezTo>
                  <a:lnTo>
                    <a:pt x="42308" y="10134"/>
                  </a:lnTo>
                  <a:cubicBezTo>
                    <a:pt x="42336" y="10150"/>
                    <a:pt x="42372" y="10157"/>
                    <a:pt x="42407" y="10157"/>
                  </a:cubicBezTo>
                  <a:cubicBezTo>
                    <a:pt x="42441" y="10157"/>
                    <a:pt x="42472" y="10150"/>
                    <a:pt x="42496" y="10137"/>
                  </a:cubicBezTo>
                  <a:lnTo>
                    <a:pt x="45394" y="8465"/>
                  </a:lnTo>
                  <a:cubicBezTo>
                    <a:pt x="45441" y="8434"/>
                    <a:pt x="45438" y="8386"/>
                    <a:pt x="45386" y="8356"/>
                  </a:cubicBezTo>
                  <a:lnTo>
                    <a:pt x="44025" y="7570"/>
                  </a:lnTo>
                  <a:cubicBezTo>
                    <a:pt x="43997" y="7555"/>
                    <a:pt x="43961" y="7547"/>
                    <a:pt x="43927" y="7547"/>
                  </a:cubicBezTo>
                  <a:close/>
                  <a:moveTo>
                    <a:pt x="26833" y="8440"/>
                  </a:moveTo>
                  <a:cubicBezTo>
                    <a:pt x="26801" y="8440"/>
                    <a:pt x="26770" y="8447"/>
                    <a:pt x="26748" y="8461"/>
                  </a:cubicBezTo>
                  <a:lnTo>
                    <a:pt x="24755" y="9611"/>
                  </a:lnTo>
                  <a:cubicBezTo>
                    <a:pt x="24707" y="9638"/>
                    <a:pt x="24711" y="9687"/>
                    <a:pt x="24762" y="9717"/>
                  </a:cubicBezTo>
                  <a:lnTo>
                    <a:pt x="26124" y="10503"/>
                  </a:lnTo>
                  <a:cubicBezTo>
                    <a:pt x="26152" y="10519"/>
                    <a:pt x="26189" y="10527"/>
                    <a:pt x="26224" y="10527"/>
                  </a:cubicBezTo>
                  <a:cubicBezTo>
                    <a:pt x="26256" y="10527"/>
                    <a:pt x="26287" y="10520"/>
                    <a:pt x="26311" y="10506"/>
                  </a:cubicBezTo>
                  <a:lnTo>
                    <a:pt x="28301" y="9359"/>
                  </a:lnTo>
                  <a:cubicBezTo>
                    <a:pt x="28352" y="9328"/>
                    <a:pt x="28349" y="9281"/>
                    <a:pt x="28295" y="9249"/>
                  </a:cubicBezTo>
                  <a:lnTo>
                    <a:pt x="26936" y="8465"/>
                  </a:lnTo>
                  <a:cubicBezTo>
                    <a:pt x="26907" y="8449"/>
                    <a:pt x="26869" y="8440"/>
                    <a:pt x="26833" y="8440"/>
                  </a:cubicBezTo>
                  <a:close/>
                  <a:moveTo>
                    <a:pt x="21019" y="9075"/>
                  </a:moveTo>
                  <a:cubicBezTo>
                    <a:pt x="20988" y="9075"/>
                    <a:pt x="20957" y="9082"/>
                    <a:pt x="20932" y="9096"/>
                  </a:cubicBezTo>
                  <a:lnTo>
                    <a:pt x="19755" y="9772"/>
                  </a:lnTo>
                  <a:cubicBezTo>
                    <a:pt x="19707" y="9802"/>
                    <a:pt x="19710" y="9851"/>
                    <a:pt x="19762" y="9881"/>
                  </a:cubicBezTo>
                  <a:lnTo>
                    <a:pt x="21123" y="10666"/>
                  </a:lnTo>
                  <a:cubicBezTo>
                    <a:pt x="21152" y="10682"/>
                    <a:pt x="21188" y="10691"/>
                    <a:pt x="21224" y="10691"/>
                  </a:cubicBezTo>
                  <a:cubicBezTo>
                    <a:pt x="21256" y="10691"/>
                    <a:pt x="21287" y="10684"/>
                    <a:pt x="21312" y="10670"/>
                  </a:cubicBezTo>
                  <a:lnTo>
                    <a:pt x="22485" y="9991"/>
                  </a:lnTo>
                  <a:cubicBezTo>
                    <a:pt x="22536" y="9963"/>
                    <a:pt x="22533" y="9915"/>
                    <a:pt x="22482" y="9884"/>
                  </a:cubicBezTo>
                  <a:lnTo>
                    <a:pt x="21120" y="9099"/>
                  </a:lnTo>
                  <a:cubicBezTo>
                    <a:pt x="21091" y="9083"/>
                    <a:pt x="21055" y="9075"/>
                    <a:pt x="21019" y="9075"/>
                  </a:cubicBezTo>
                  <a:close/>
                  <a:moveTo>
                    <a:pt x="36462" y="9611"/>
                  </a:moveTo>
                  <a:cubicBezTo>
                    <a:pt x="36430" y="9611"/>
                    <a:pt x="36399" y="9618"/>
                    <a:pt x="36376" y="9632"/>
                  </a:cubicBezTo>
                  <a:lnTo>
                    <a:pt x="35199" y="10311"/>
                  </a:lnTo>
                  <a:cubicBezTo>
                    <a:pt x="35151" y="10339"/>
                    <a:pt x="35151" y="10390"/>
                    <a:pt x="35205" y="10421"/>
                  </a:cubicBezTo>
                  <a:lnTo>
                    <a:pt x="36568" y="11205"/>
                  </a:lnTo>
                  <a:cubicBezTo>
                    <a:pt x="36594" y="11221"/>
                    <a:pt x="36629" y="11229"/>
                    <a:pt x="36664" y="11229"/>
                  </a:cubicBezTo>
                  <a:cubicBezTo>
                    <a:pt x="36697" y="11229"/>
                    <a:pt x="36730" y="11222"/>
                    <a:pt x="36755" y="11209"/>
                  </a:cubicBezTo>
                  <a:lnTo>
                    <a:pt x="37929" y="10530"/>
                  </a:lnTo>
                  <a:cubicBezTo>
                    <a:pt x="37981" y="10499"/>
                    <a:pt x="37976" y="10451"/>
                    <a:pt x="37922" y="10421"/>
                  </a:cubicBezTo>
                  <a:lnTo>
                    <a:pt x="36564" y="9635"/>
                  </a:lnTo>
                  <a:cubicBezTo>
                    <a:pt x="36535" y="9619"/>
                    <a:pt x="36498" y="9611"/>
                    <a:pt x="36462" y="9611"/>
                  </a:cubicBezTo>
                  <a:close/>
                  <a:moveTo>
                    <a:pt x="40123" y="9740"/>
                  </a:moveTo>
                  <a:cubicBezTo>
                    <a:pt x="40091" y="9740"/>
                    <a:pt x="40061" y="9747"/>
                    <a:pt x="40038" y="9761"/>
                  </a:cubicBezTo>
                  <a:lnTo>
                    <a:pt x="38861" y="10441"/>
                  </a:lnTo>
                  <a:cubicBezTo>
                    <a:pt x="38810" y="10468"/>
                    <a:pt x="38813" y="10516"/>
                    <a:pt x="38868" y="10550"/>
                  </a:cubicBezTo>
                  <a:lnTo>
                    <a:pt x="40229" y="11335"/>
                  </a:lnTo>
                  <a:cubicBezTo>
                    <a:pt x="40256" y="11351"/>
                    <a:pt x="40291" y="11359"/>
                    <a:pt x="40326" y="11359"/>
                  </a:cubicBezTo>
                  <a:cubicBezTo>
                    <a:pt x="40359" y="11359"/>
                    <a:pt x="40392" y="11352"/>
                    <a:pt x="40417" y="11338"/>
                  </a:cubicBezTo>
                  <a:lnTo>
                    <a:pt x="41591" y="10659"/>
                  </a:lnTo>
                  <a:cubicBezTo>
                    <a:pt x="41642" y="10629"/>
                    <a:pt x="41639" y="10580"/>
                    <a:pt x="41585" y="10550"/>
                  </a:cubicBezTo>
                  <a:lnTo>
                    <a:pt x="40226" y="9765"/>
                  </a:lnTo>
                  <a:cubicBezTo>
                    <a:pt x="40197" y="9749"/>
                    <a:pt x="40160" y="9740"/>
                    <a:pt x="40123" y="9740"/>
                  </a:cubicBezTo>
                  <a:close/>
                  <a:moveTo>
                    <a:pt x="24303" y="9902"/>
                  </a:moveTo>
                  <a:cubicBezTo>
                    <a:pt x="24270" y="9902"/>
                    <a:pt x="24237" y="9909"/>
                    <a:pt x="24212" y="9922"/>
                  </a:cubicBezTo>
                  <a:lnTo>
                    <a:pt x="23038" y="10601"/>
                  </a:lnTo>
                  <a:cubicBezTo>
                    <a:pt x="22987" y="10632"/>
                    <a:pt x="22991" y="10680"/>
                    <a:pt x="23045" y="10711"/>
                  </a:cubicBezTo>
                  <a:lnTo>
                    <a:pt x="24404" y="11495"/>
                  </a:lnTo>
                  <a:cubicBezTo>
                    <a:pt x="24432" y="11512"/>
                    <a:pt x="24469" y="11520"/>
                    <a:pt x="24505" y="11520"/>
                  </a:cubicBezTo>
                  <a:cubicBezTo>
                    <a:pt x="24537" y="11520"/>
                    <a:pt x="24568" y="11513"/>
                    <a:pt x="24591" y="11499"/>
                  </a:cubicBezTo>
                  <a:lnTo>
                    <a:pt x="25768" y="10820"/>
                  </a:lnTo>
                  <a:cubicBezTo>
                    <a:pt x="25817" y="10793"/>
                    <a:pt x="25817" y="10744"/>
                    <a:pt x="25762" y="10714"/>
                  </a:cubicBezTo>
                  <a:lnTo>
                    <a:pt x="24400" y="9925"/>
                  </a:lnTo>
                  <a:cubicBezTo>
                    <a:pt x="24374" y="9910"/>
                    <a:pt x="24338" y="9902"/>
                    <a:pt x="24303" y="9902"/>
                  </a:cubicBezTo>
                  <a:close/>
                  <a:moveTo>
                    <a:pt x="19303" y="10066"/>
                  </a:moveTo>
                  <a:cubicBezTo>
                    <a:pt x="19270" y="10066"/>
                    <a:pt x="19237" y="10073"/>
                    <a:pt x="19212" y="10086"/>
                  </a:cubicBezTo>
                  <a:lnTo>
                    <a:pt x="18038" y="10765"/>
                  </a:lnTo>
                  <a:cubicBezTo>
                    <a:pt x="17987" y="10796"/>
                    <a:pt x="17990" y="10843"/>
                    <a:pt x="18045" y="10875"/>
                  </a:cubicBezTo>
                  <a:lnTo>
                    <a:pt x="19403" y="11659"/>
                  </a:lnTo>
                  <a:cubicBezTo>
                    <a:pt x="19432" y="11676"/>
                    <a:pt x="19469" y="11684"/>
                    <a:pt x="19505" y="11684"/>
                  </a:cubicBezTo>
                  <a:cubicBezTo>
                    <a:pt x="19537" y="11684"/>
                    <a:pt x="19569" y="11677"/>
                    <a:pt x="19591" y="11662"/>
                  </a:cubicBezTo>
                  <a:lnTo>
                    <a:pt x="20768" y="10983"/>
                  </a:lnTo>
                  <a:cubicBezTo>
                    <a:pt x="20816" y="10956"/>
                    <a:pt x="20816" y="10908"/>
                    <a:pt x="20762" y="10878"/>
                  </a:cubicBezTo>
                  <a:lnTo>
                    <a:pt x="19400" y="10089"/>
                  </a:lnTo>
                  <a:cubicBezTo>
                    <a:pt x="19374" y="10073"/>
                    <a:pt x="19338" y="10066"/>
                    <a:pt x="19303" y="10066"/>
                  </a:cubicBezTo>
                  <a:close/>
                  <a:moveTo>
                    <a:pt x="26876" y="10658"/>
                  </a:moveTo>
                  <a:cubicBezTo>
                    <a:pt x="26845" y="10658"/>
                    <a:pt x="26813" y="10665"/>
                    <a:pt x="26789" y="10680"/>
                  </a:cubicBezTo>
                  <a:lnTo>
                    <a:pt x="25615" y="11359"/>
                  </a:lnTo>
                  <a:cubicBezTo>
                    <a:pt x="25564" y="11386"/>
                    <a:pt x="25567" y="11434"/>
                    <a:pt x="25622" y="11468"/>
                  </a:cubicBezTo>
                  <a:lnTo>
                    <a:pt x="26980" y="12253"/>
                  </a:lnTo>
                  <a:cubicBezTo>
                    <a:pt x="27008" y="12269"/>
                    <a:pt x="27043" y="12277"/>
                    <a:pt x="27078" y="12277"/>
                  </a:cubicBezTo>
                  <a:cubicBezTo>
                    <a:pt x="27111" y="12277"/>
                    <a:pt x="27143" y="12270"/>
                    <a:pt x="27168" y="12256"/>
                  </a:cubicBezTo>
                  <a:lnTo>
                    <a:pt x="28345" y="11577"/>
                  </a:lnTo>
                  <a:cubicBezTo>
                    <a:pt x="28393" y="11547"/>
                    <a:pt x="28390" y="11499"/>
                    <a:pt x="28339" y="11468"/>
                  </a:cubicBezTo>
                  <a:lnTo>
                    <a:pt x="26977" y="10683"/>
                  </a:lnTo>
                  <a:cubicBezTo>
                    <a:pt x="26948" y="10667"/>
                    <a:pt x="26912" y="10658"/>
                    <a:pt x="26876" y="10658"/>
                  </a:cubicBezTo>
                  <a:close/>
                  <a:moveTo>
                    <a:pt x="38405" y="10733"/>
                  </a:moveTo>
                  <a:cubicBezTo>
                    <a:pt x="38373" y="10733"/>
                    <a:pt x="38342" y="10740"/>
                    <a:pt x="38318" y="10755"/>
                  </a:cubicBezTo>
                  <a:lnTo>
                    <a:pt x="37141" y="11434"/>
                  </a:lnTo>
                  <a:cubicBezTo>
                    <a:pt x="37093" y="11461"/>
                    <a:pt x="37096" y="11509"/>
                    <a:pt x="37148" y="11540"/>
                  </a:cubicBezTo>
                  <a:lnTo>
                    <a:pt x="38509" y="12325"/>
                  </a:lnTo>
                  <a:cubicBezTo>
                    <a:pt x="38539" y="12342"/>
                    <a:pt x="38576" y="12350"/>
                    <a:pt x="38613" y="12350"/>
                  </a:cubicBezTo>
                  <a:cubicBezTo>
                    <a:pt x="38644" y="12350"/>
                    <a:pt x="38674" y="12344"/>
                    <a:pt x="38697" y="12332"/>
                  </a:cubicBezTo>
                  <a:lnTo>
                    <a:pt x="39874" y="11653"/>
                  </a:lnTo>
                  <a:cubicBezTo>
                    <a:pt x="39922" y="11622"/>
                    <a:pt x="39919" y="11574"/>
                    <a:pt x="39868" y="11543"/>
                  </a:cubicBezTo>
                  <a:lnTo>
                    <a:pt x="38506" y="10758"/>
                  </a:lnTo>
                  <a:cubicBezTo>
                    <a:pt x="38477" y="10742"/>
                    <a:pt x="38441" y="10733"/>
                    <a:pt x="38405" y="10733"/>
                  </a:cubicBezTo>
                  <a:close/>
                  <a:moveTo>
                    <a:pt x="22584" y="10895"/>
                  </a:moveTo>
                  <a:cubicBezTo>
                    <a:pt x="22551" y="10895"/>
                    <a:pt x="22519" y="10902"/>
                    <a:pt x="22495" y="10915"/>
                  </a:cubicBezTo>
                  <a:lnTo>
                    <a:pt x="21318" y="11595"/>
                  </a:lnTo>
                  <a:cubicBezTo>
                    <a:pt x="21266" y="11622"/>
                    <a:pt x="21271" y="11673"/>
                    <a:pt x="21325" y="11703"/>
                  </a:cubicBezTo>
                  <a:lnTo>
                    <a:pt x="22684" y="12489"/>
                  </a:lnTo>
                  <a:cubicBezTo>
                    <a:pt x="22711" y="12505"/>
                    <a:pt x="22747" y="12512"/>
                    <a:pt x="22782" y="12512"/>
                  </a:cubicBezTo>
                  <a:cubicBezTo>
                    <a:pt x="22816" y="12512"/>
                    <a:pt x="22848" y="12505"/>
                    <a:pt x="22871" y="12492"/>
                  </a:cubicBezTo>
                  <a:lnTo>
                    <a:pt x="24048" y="11813"/>
                  </a:lnTo>
                  <a:cubicBezTo>
                    <a:pt x="24100" y="11785"/>
                    <a:pt x="24097" y="11735"/>
                    <a:pt x="24042" y="11703"/>
                  </a:cubicBezTo>
                  <a:lnTo>
                    <a:pt x="22684" y="10919"/>
                  </a:lnTo>
                  <a:cubicBezTo>
                    <a:pt x="22655" y="10903"/>
                    <a:pt x="22619" y="10895"/>
                    <a:pt x="22584" y="10895"/>
                  </a:cubicBezTo>
                  <a:close/>
                  <a:moveTo>
                    <a:pt x="16833" y="11491"/>
                  </a:moveTo>
                  <a:cubicBezTo>
                    <a:pt x="16801" y="11491"/>
                    <a:pt x="16771" y="11498"/>
                    <a:pt x="16748" y="11513"/>
                  </a:cubicBezTo>
                  <a:lnTo>
                    <a:pt x="15570" y="12192"/>
                  </a:lnTo>
                  <a:cubicBezTo>
                    <a:pt x="15520" y="12219"/>
                    <a:pt x="15523" y="12267"/>
                    <a:pt x="15578" y="12297"/>
                  </a:cubicBezTo>
                  <a:lnTo>
                    <a:pt x="16936" y="13083"/>
                  </a:lnTo>
                  <a:cubicBezTo>
                    <a:pt x="16965" y="13101"/>
                    <a:pt x="17002" y="13109"/>
                    <a:pt x="17038" y="13109"/>
                  </a:cubicBezTo>
                  <a:cubicBezTo>
                    <a:pt x="17070" y="13109"/>
                    <a:pt x="17101" y="13102"/>
                    <a:pt x="17123" y="13089"/>
                  </a:cubicBezTo>
                  <a:lnTo>
                    <a:pt x="18301" y="12410"/>
                  </a:lnTo>
                  <a:cubicBezTo>
                    <a:pt x="18352" y="12379"/>
                    <a:pt x="18349" y="12332"/>
                    <a:pt x="18294" y="12301"/>
                  </a:cubicBezTo>
                  <a:lnTo>
                    <a:pt x="16936" y="11516"/>
                  </a:lnTo>
                  <a:cubicBezTo>
                    <a:pt x="16907" y="11500"/>
                    <a:pt x="16869" y="11491"/>
                    <a:pt x="16833" y="11491"/>
                  </a:cubicBezTo>
                  <a:close/>
                  <a:moveTo>
                    <a:pt x="28777" y="9561"/>
                  </a:moveTo>
                  <a:cubicBezTo>
                    <a:pt x="28745" y="9561"/>
                    <a:pt x="28714" y="9568"/>
                    <a:pt x="28690" y="9581"/>
                  </a:cubicBezTo>
                  <a:lnTo>
                    <a:pt x="27332" y="10366"/>
                  </a:lnTo>
                  <a:cubicBezTo>
                    <a:pt x="27284" y="10393"/>
                    <a:pt x="27287" y="10444"/>
                    <a:pt x="27339" y="10475"/>
                  </a:cubicBezTo>
                  <a:lnTo>
                    <a:pt x="29089" y="11486"/>
                  </a:lnTo>
                  <a:cubicBezTo>
                    <a:pt x="29141" y="11516"/>
                    <a:pt x="29144" y="11563"/>
                    <a:pt x="29096" y="11591"/>
                  </a:cubicBezTo>
                  <a:lnTo>
                    <a:pt x="28008" y="12219"/>
                  </a:lnTo>
                  <a:cubicBezTo>
                    <a:pt x="27960" y="12247"/>
                    <a:pt x="27963" y="12297"/>
                    <a:pt x="28014" y="12328"/>
                  </a:cubicBezTo>
                  <a:lnTo>
                    <a:pt x="29376" y="13113"/>
                  </a:lnTo>
                  <a:cubicBezTo>
                    <a:pt x="29404" y="13129"/>
                    <a:pt x="29439" y="13137"/>
                    <a:pt x="29474" y="13137"/>
                  </a:cubicBezTo>
                  <a:cubicBezTo>
                    <a:pt x="29507" y="13137"/>
                    <a:pt x="29539" y="13130"/>
                    <a:pt x="29564" y="13116"/>
                  </a:cubicBezTo>
                  <a:lnTo>
                    <a:pt x="32189" y="11601"/>
                  </a:lnTo>
                  <a:cubicBezTo>
                    <a:pt x="32236" y="11574"/>
                    <a:pt x="32233" y="11522"/>
                    <a:pt x="32181" y="11492"/>
                  </a:cubicBezTo>
                  <a:lnTo>
                    <a:pt x="28878" y="9588"/>
                  </a:lnTo>
                  <a:cubicBezTo>
                    <a:pt x="28849" y="9570"/>
                    <a:pt x="28812" y="9561"/>
                    <a:pt x="28777" y="9561"/>
                  </a:cubicBezTo>
                  <a:close/>
                  <a:moveTo>
                    <a:pt x="25158" y="11651"/>
                  </a:moveTo>
                  <a:cubicBezTo>
                    <a:pt x="25126" y="11651"/>
                    <a:pt x="25095" y="11658"/>
                    <a:pt x="25072" y="11673"/>
                  </a:cubicBezTo>
                  <a:lnTo>
                    <a:pt x="23895" y="12352"/>
                  </a:lnTo>
                  <a:cubicBezTo>
                    <a:pt x="23843" y="12379"/>
                    <a:pt x="23847" y="12428"/>
                    <a:pt x="23902" y="12458"/>
                  </a:cubicBezTo>
                  <a:lnTo>
                    <a:pt x="25260" y="13243"/>
                  </a:lnTo>
                  <a:cubicBezTo>
                    <a:pt x="25290" y="13260"/>
                    <a:pt x="25329" y="13268"/>
                    <a:pt x="25366" y="13268"/>
                  </a:cubicBezTo>
                  <a:cubicBezTo>
                    <a:pt x="25397" y="13268"/>
                    <a:pt x="25426" y="13262"/>
                    <a:pt x="25448" y="13250"/>
                  </a:cubicBezTo>
                  <a:lnTo>
                    <a:pt x="26625" y="12571"/>
                  </a:lnTo>
                  <a:cubicBezTo>
                    <a:pt x="26677" y="12540"/>
                    <a:pt x="26673" y="12492"/>
                    <a:pt x="26619" y="12461"/>
                  </a:cubicBezTo>
                  <a:lnTo>
                    <a:pt x="25256" y="11676"/>
                  </a:lnTo>
                  <a:cubicBezTo>
                    <a:pt x="25230" y="11660"/>
                    <a:pt x="25193" y="11651"/>
                    <a:pt x="25158" y="11651"/>
                  </a:cubicBezTo>
                  <a:close/>
                  <a:moveTo>
                    <a:pt x="36686" y="11725"/>
                  </a:moveTo>
                  <a:cubicBezTo>
                    <a:pt x="36654" y="11725"/>
                    <a:pt x="36622" y="11732"/>
                    <a:pt x="36598" y="11744"/>
                  </a:cubicBezTo>
                  <a:lnTo>
                    <a:pt x="35424" y="12423"/>
                  </a:lnTo>
                  <a:cubicBezTo>
                    <a:pt x="35373" y="12455"/>
                    <a:pt x="35376" y="12502"/>
                    <a:pt x="35431" y="12533"/>
                  </a:cubicBezTo>
                  <a:lnTo>
                    <a:pt x="36789" y="13318"/>
                  </a:lnTo>
                  <a:cubicBezTo>
                    <a:pt x="36818" y="13334"/>
                    <a:pt x="36855" y="13343"/>
                    <a:pt x="36891" y="13343"/>
                  </a:cubicBezTo>
                  <a:cubicBezTo>
                    <a:pt x="36923" y="13343"/>
                    <a:pt x="36954" y="13336"/>
                    <a:pt x="36977" y="13321"/>
                  </a:cubicBezTo>
                  <a:lnTo>
                    <a:pt x="38154" y="12642"/>
                  </a:lnTo>
                  <a:cubicBezTo>
                    <a:pt x="38202" y="12615"/>
                    <a:pt x="38202" y="12567"/>
                    <a:pt x="38148" y="12536"/>
                  </a:cubicBezTo>
                  <a:lnTo>
                    <a:pt x="36785" y="11752"/>
                  </a:lnTo>
                  <a:cubicBezTo>
                    <a:pt x="36759" y="11734"/>
                    <a:pt x="36722" y="11725"/>
                    <a:pt x="36686" y="11725"/>
                  </a:cubicBezTo>
                  <a:close/>
                  <a:moveTo>
                    <a:pt x="20863" y="11887"/>
                  </a:moveTo>
                  <a:cubicBezTo>
                    <a:pt x="20831" y="11887"/>
                    <a:pt x="20799" y="11894"/>
                    <a:pt x="20775" y="11908"/>
                  </a:cubicBezTo>
                  <a:lnTo>
                    <a:pt x="19598" y="12587"/>
                  </a:lnTo>
                  <a:cubicBezTo>
                    <a:pt x="19550" y="12615"/>
                    <a:pt x="19554" y="12666"/>
                    <a:pt x="19605" y="12697"/>
                  </a:cubicBezTo>
                  <a:lnTo>
                    <a:pt x="20967" y="13482"/>
                  </a:lnTo>
                  <a:cubicBezTo>
                    <a:pt x="20994" y="13498"/>
                    <a:pt x="21030" y="13506"/>
                    <a:pt x="21064" y="13506"/>
                  </a:cubicBezTo>
                  <a:cubicBezTo>
                    <a:pt x="21097" y="13506"/>
                    <a:pt x="21129" y="13499"/>
                    <a:pt x="21154" y="13485"/>
                  </a:cubicBezTo>
                  <a:lnTo>
                    <a:pt x="22328" y="12806"/>
                  </a:lnTo>
                  <a:cubicBezTo>
                    <a:pt x="22380" y="12776"/>
                    <a:pt x="22376" y="12727"/>
                    <a:pt x="22322" y="12697"/>
                  </a:cubicBezTo>
                  <a:lnTo>
                    <a:pt x="20963" y="11912"/>
                  </a:lnTo>
                  <a:cubicBezTo>
                    <a:pt x="20935" y="11896"/>
                    <a:pt x="20898" y="11887"/>
                    <a:pt x="20863" y="11887"/>
                  </a:cubicBezTo>
                  <a:close/>
                  <a:moveTo>
                    <a:pt x="15111" y="12484"/>
                  </a:moveTo>
                  <a:cubicBezTo>
                    <a:pt x="15081" y="12484"/>
                    <a:pt x="15051" y="12490"/>
                    <a:pt x="15028" y="12502"/>
                  </a:cubicBezTo>
                  <a:lnTo>
                    <a:pt x="13850" y="13181"/>
                  </a:lnTo>
                  <a:cubicBezTo>
                    <a:pt x="13803" y="13212"/>
                    <a:pt x="13806" y="13260"/>
                    <a:pt x="13858" y="13291"/>
                  </a:cubicBezTo>
                  <a:lnTo>
                    <a:pt x="15219" y="14076"/>
                  </a:lnTo>
                  <a:cubicBezTo>
                    <a:pt x="15246" y="14092"/>
                    <a:pt x="15283" y="14101"/>
                    <a:pt x="15318" y="14101"/>
                  </a:cubicBezTo>
                  <a:cubicBezTo>
                    <a:pt x="15351" y="14101"/>
                    <a:pt x="15382" y="14094"/>
                    <a:pt x="15407" y="14079"/>
                  </a:cubicBezTo>
                  <a:lnTo>
                    <a:pt x="16581" y="13400"/>
                  </a:lnTo>
                  <a:cubicBezTo>
                    <a:pt x="16632" y="13373"/>
                    <a:pt x="16629" y="13324"/>
                    <a:pt x="16574" y="13294"/>
                  </a:cubicBezTo>
                  <a:lnTo>
                    <a:pt x="15216" y="12509"/>
                  </a:lnTo>
                  <a:cubicBezTo>
                    <a:pt x="15186" y="12492"/>
                    <a:pt x="15148" y="12484"/>
                    <a:pt x="15111" y="12484"/>
                  </a:cubicBezTo>
                  <a:close/>
                  <a:moveTo>
                    <a:pt x="27553" y="12511"/>
                  </a:moveTo>
                  <a:cubicBezTo>
                    <a:pt x="27521" y="12511"/>
                    <a:pt x="27489" y="12518"/>
                    <a:pt x="27465" y="12533"/>
                  </a:cubicBezTo>
                  <a:lnTo>
                    <a:pt x="26291" y="13212"/>
                  </a:lnTo>
                  <a:cubicBezTo>
                    <a:pt x="26239" y="13239"/>
                    <a:pt x="26243" y="13288"/>
                    <a:pt x="26298" y="13321"/>
                  </a:cubicBezTo>
                  <a:lnTo>
                    <a:pt x="27656" y="14107"/>
                  </a:lnTo>
                  <a:cubicBezTo>
                    <a:pt x="27684" y="14122"/>
                    <a:pt x="27720" y="14130"/>
                    <a:pt x="27755" y="14130"/>
                  </a:cubicBezTo>
                  <a:cubicBezTo>
                    <a:pt x="27788" y="14130"/>
                    <a:pt x="27821" y="14123"/>
                    <a:pt x="27844" y="14110"/>
                  </a:cubicBezTo>
                  <a:lnTo>
                    <a:pt x="29021" y="13431"/>
                  </a:lnTo>
                  <a:cubicBezTo>
                    <a:pt x="29069" y="13400"/>
                    <a:pt x="29065" y="13352"/>
                    <a:pt x="29015" y="13321"/>
                  </a:cubicBezTo>
                  <a:lnTo>
                    <a:pt x="27652" y="12536"/>
                  </a:lnTo>
                  <a:cubicBezTo>
                    <a:pt x="27626" y="12520"/>
                    <a:pt x="27589" y="12511"/>
                    <a:pt x="27553" y="12511"/>
                  </a:cubicBezTo>
                  <a:close/>
                  <a:moveTo>
                    <a:pt x="23439" y="12643"/>
                  </a:moveTo>
                  <a:cubicBezTo>
                    <a:pt x="23408" y="12643"/>
                    <a:pt x="23376" y="12650"/>
                    <a:pt x="23352" y="12663"/>
                  </a:cubicBezTo>
                  <a:lnTo>
                    <a:pt x="22175" y="13342"/>
                  </a:lnTo>
                  <a:cubicBezTo>
                    <a:pt x="22127" y="13373"/>
                    <a:pt x="22127" y="13420"/>
                    <a:pt x="22181" y="13451"/>
                  </a:cubicBezTo>
                  <a:lnTo>
                    <a:pt x="23544" y="14236"/>
                  </a:lnTo>
                  <a:cubicBezTo>
                    <a:pt x="23571" y="14252"/>
                    <a:pt x="23607" y="14261"/>
                    <a:pt x="23643" y="14261"/>
                  </a:cubicBezTo>
                  <a:cubicBezTo>
                    <a:pt x="23675" y="14261"/>
                    <a:pt x="23707" y="14254"/>
                    <a:pt x="23731" y="14239"/>
                  </a:cubicBezTo>
                  <a:lnTo>
                    <a:pt x="24905" y="13560"/>
                  </a:lnTo>
                  <a:cubicBezTo>
                    <a:pt x="24957" y="13533"/>
                    <a:pt x="24953" y="13485"/>
                    <a:pt x="24898" y="13455"/>
                  </a:cubicBezTo>
                  <a:lnTo>
                    <a:pt x="23540" y="12669"/>
                  </a:lnTo>
                  <a:cubicBezTo>
                    <a:pt x="23511" y="12651"/>
                    <a:pt x="23475" y="12643"/>
                    <a:pt x="23439" y="12643"/>
                  </a:cubicBezTo>
                  <a:close/>
                  <a:moveTo>
                    <a:pt x="19144" y="12880"/>
                  </a:moveTo>
                  <a:cubicBezTo>
                    <a:pt x="19111" y="12880"/>
                    <a:pt x="19079" y="12887"/>
                    <a:pt x="19055" y="12902"/>
                  </a:cubicBezTo>
                  <a:lnTo>
                    <a:pt x="17881" y="13581"/>
                  </a:lnTo>
                  <a:cubicBezTo>
                    <a:pt x="17830" y="13608"/>
                    <a:pt x="17834" y="13656"/>
                    <a:pt x="17888" y="13687"/>
                  </a:cubicBezTo>
                  <a:lnTo>
                    <a:pt x="19247" y="14471"/>
                  </a:lnTo>
                  <a:cubicBezTo>
                    <a:pt x="19275" y="14489"/>
                    <a:pt x="19312" y="14498"/>
                    <a:pt x="19347" y="14498"/>
                  </a:cubicBezTo>
                  <a:cubicBezTo>
                    <a:pt x="19379" y="14498"/>
                    <a:pt x="19410" y="14491"/>
                    <a:pt x="19434" y="14479"/>
                  </a:cubicBezTo>
                  <a:lnTo>
                    <a:pt x="20611" y="13800"/>
                  </a:lnTo>
                  <a:cubicBezTo>
                    <a:pt x="20660" y="13768"/>
                    <a:pt x="20660" y="13721"/>
                    <a:pt x="20605" y="13690"/>
                  </a:cubicBezTo>
                  <a:lnTo>
                    <a:pt x="19243" y="12905"/>
                  </a:lnTo>
                  <a:cubicBezTo>
                    <a:pt x="19216" y="12889"/>
                    <a:pt x="19180" y="12880"/>
                    <a:pt x="19144" y="12880"/>
                  </a:cubicBezTo>
                  <a:close/>
                  <a:moveTo>
                    <a:pt x="32662" y="11805"/>
                  </a:moveTo>
                  <a:cubicBezTo>
                    <a:pt x="32630" y="11805"/>
                    <a:pt x="32598" y="11812"/>
                    <a:pt x="32574" y="11826"/>
                  </a:cubicBezTo>
                  <a:lnTo>
                    <a:pt x="29137" y="13809"/>
                  </a:lnTo>
                  <a:cubicBezTo>
                    <a:pt x="29086" y="13841"/>
                    <a:pt x="29089" y="13888"/>
                    <a:pt x="29144" y="13918"/>
                  </a:cubicBezTo>
                  <a:lnTo>
                    <a:pt x="30502" y="14704"/>
                  </a:lnTo>
                  <a:cubicBezTo>
                    <a:pt x="30531" y="14720"/>
                    <a:pt x="30568" y="14728"/>
                    <a:pt x="30605" y="14728"/>
                  </a:cubicBezTo>
                  <a:cubicBezTo>
                    <a:pt x="30637" y="14728"/>
                    <a:pt x="30669" y="14721"/>
                    <a:pt x="30694" y="14707"/>
                  </a:cubicBezTo>
                  <a:lnTo>
                    <a:pt x="34131" y="12724"/>
                  </a:lnTo>
                  <a:cubicBezTo>
                    <a:pt x="34178" y="12694"/>
                    <a:pt x="34178" y="12645"/>
                    <a:pt x="34123" y="12615"/>
                  </a:cubicBezTo>
                  <a:lnTo>
                    <a:pt x="32762" y="11830"/>
                  </a:lnTo>
                  <a:cubicBezTo>
                    <a:pt x="32735" y="11814"/>
                    <a:pt x="32698" y="11805"/>
                    <a:pt x="32662" y="11805"/>
                  </a:cubicBezTo>
                  <a:close/>
                  <a:moveTo>
                    <a:pt x="34605" y="12927"/>
                  </a:moveTo>
                  <a:cubicBezTo>
                    <a:pt x="34573" y="12927"/>
                    <a:pt x="34542" y="12933"/>
                    <a:pt x="34520" y="12946"/>
                  </a:cubicBezTo>
                  <a:lnTo>
                    <a:pt x="32707" y="13994"/>
                  </a:lnTo>
                  <a:cubicBezTo>
                    <a:pt x="32660" y="14021"/>
                    <a:pt x="32663" y="14069"/>
                    <a:pt x="32714" y="14099"/>
                  </a:cubicBezTo>
                  <a:lnTo>
                    <a:pt x="34076" y="14885"/>
                  </a:lnTo>
                  <a:cubicBezTo>
                    <a:pt x="34105" y="14901"/>
                    <a:pt x="34141" y="14909"/>
                    <a:pt x="34177" y="14909"/>
                  </a:cubicBezTo>
                  <a:cubicBezTo>
                    <a:pt x="34208" y="14909"/>
                    <a:pt x="34239" y="14903"/>
                    <a:pt x="34263" y="14888"/>
                  </a:cubicBezTo>
                  <a:lnTo>
                    <a:pt x="36072" y="13844"/>
                  </a:lnTo>
                  <a:cubicBezTo>
                    <a:pt x="36124" y="13816"/>
                    <a:pt x="36120" y="13768"/>
                    <a:pt x="36065" y="13738"/>
                  </a:cubicBezTo>
                  <a:lnTo>
                    <a:pt x="34707" y="12953"/>
                  </a:lnTo>
                  <a:cubicBezTo>
                    <a:pt x="34678" y="12935"/>
                    <a:pt x="34641" y="12927"/>
                    <a:pt x="34605" y="12927"/>
                  </a:cubicBezTo>
                  <a:close/>
                  <a:moveTo>
                    <a:pt x="13397" y="13475"/>
                  </a:moveTo>
                  <a:cubicBezTo>
                    <a:pt x="13365" y="13475"/>
                    <a:pt x="13333" y="13482"/>
                    <a:pt x="13308" y="13496"/>
                  </a:cubicBezTo>
                  <a:lnTo>
                    <a:pt x="12133" y="14175"/>
                  </a:lnTo>
                  <a:cubicBezTo>
                    <a:pt x="12083" y="14205"/>
                    <a:pt x="12086" y="14253"/>
                    <a:pt x="12141" y="14284"/>
                  </a:cubicBezTo>
                  <a:lnTo>
                    <a:pt x="13499" y="15069"/>
                  </a:lnTo>
                  <a:cubicBezTo>
                    <a:pt x="13528" y="15085"/>
                    <a:pt x="13564" y="15094"/>
                    <a:pt x="13600" y="15094"/>
                  </a:cubicBezTo>
                  <a:cubicBezTo>
                    <a:pt x="13631" y="15094"/>
                    <a:pt x="13662" y="15087"/>
                    <a:pt x="13686" y="15072"/>
                  </a:cubicBezTo>
                  <a:lnTo>
                    <a:pt x="14864" y="14393"/>
                  </a:lnTo>
                  <a:cubicBezTo>
                    <a:pt x="14912" y="14366"/>
                    <a:pt x="14909" y="14318"/>
                    <a:pt x="14857" y="14284"/>
                  </a:cubicBezTo>
                  <a:lnTo>
                    <a:pt x="13496" y="13499"/>
                  </a:lnTo>
                  <a:cubicBezTo>
                    <a:pt x="13467" y="13483"/>
                    <a:pt x="13432" y="13475"/>
                    <a:pt x="13397" y="13475"/>
                  </a:cubicBezTo>
                  <a:close/>
                  <a:moveTo>
                    <a:pt x="25834" y="13505"/>
                  </a:moveTo>
                  <a:cubicBezTo>
                    <a:pt x="25802" y="13505"/>
                    <a:pt x="25771" y="13512"/>
                    <a:pt x="25748" y="13526"/>
                  </a:cubicBezTo>
                  <a:lnTo>
                    <a:pt x="24571" y="14205"/>
                  </a:lnTo>
                  <a:cubicBezTo>
                    <a:pt x="24519" y="14233"/>
                    <a:pt x="24522" y="14280"/>
                    <a:pt x="24577" y="14312"/>
                  </a:cubicBezTo>
                  <a:lnTo>
                    <a:pt x="25935" y="15096"/>
                  </a:lnTo>
                  <a:cubicBezTo>
                    <a:pt x="25965" y="15112"/>
                    <a:pt x="26002" y="15121"/>
                    <a:pt x="26038" y="15121"/>
                  </a:cubicBezTo>
                  <a:cubicBezTo>
                    <a:pt x="26070" y="15121"/>
                    <a:pt x="26101" y="15114"/>
                    <a:pt x="26124" y="15100"/>
                  </a:cubicBezTo>
                  <a:lnTo>
                    <a:pt x="27301" y="14420"/>
                  </a:lnTo>
                  <a:cubicBezTo>
                    <a:pt x="27353" y="14393"/>
                    <a:pt x="27348" y="14345"/>
                    <a:pt x="27294" y="14315"/>
                  </a:cubicBezTo>
                  <a:lnTo>
                    <a:pt x="25935" y="13529"/>
                  </a:lnTo>
                  <a:cubicBezTo>
                    <a:pt x="25907" y="13513"/>
                    <a:pt x="25870" y="13505"/>
                    <a:pt x="25834" y="13505"/>
                  </a:cubicBezTo>
                  <a:close/>
                  <a:moveTo>
                    <a:pt x="21722" y="13636"/>
                  </a:moveTo>
                  <a:cubicBezTo>
                    <a:pt x="21689" y="13636"/>
                    <a:pt x="21657" y="13643"/>
                    <a:pt x="21632" y="13656"/>
                  </a:cubicBezTo>
                  <a:lnTo>
                    <a:pt x="20458" y="14335"/>
                  </a:lnTo>
                  <a:cubicBezTo>
                    <a:pt x="20406" y="14366"/>
                    <a:pt x="20411" y="14414"/>
                    <a:pt x="20465" y="14444"/>
                  </a:cubicBezTo>
                  <a:lnTo>
                    <a:pt x="21823" y="15229"/>
                  </a:lnTo>
                  <a:cubicBezTo>
                    <a:pt x="21852" y="15245"/>
                    <a:pt x="21889" y="15254"/>
                    <a:pt x="21924" y="15254"/>
                  </a:cubicBezTo>
                  <a:cubicBezTo>
                    <a:pt x="21956" y="15254"/>
                    <a:pt x="21987" y="15247"/>
                    <a:pt x="22011" y="15233"/>
                  </a:cubicBezTo>
                  <a:lnTo>
                    <a:pt x="23188" y="14553"/>
                  </a:lnTo>
                  <a:cubicBezTo>
                    <a:pt x="23236" y="14526"/>
                    <a:pt x="23232" y="14479"/>
                    <a:pt x="23182" y="14444"/>
                  </a:cubicBezTo>
                  <a:lnTo>
                    <a:pt x="21819" y="13660"/>
                  </a:lnTo>
                  <a:cubicBezTo>
                    <a:pt x="21792" y="13644"/>
                    <a:pt x="21756" y="13636"/>
                    <a:pt x="21722" y="13636"/>
                  </a:cubicBezTo>
                  <a:close/>
                  <a:moveTo>
                    <a:pt x="17421" y="13873"/>
                  </a:moveTo>
                  <a:cubicBezTo>
                    <a:pt x="17390" y="13873"/>
                    <a:pt x="17361" y="13879"/>
                    <a:pt x="17339" y="13891"/>
                  </a:cubicBezTo>
                  <a:lnTo>
                    <a:pt x="16161" y="14570"/>
                  </a:lnTo>
                  <a:cubicBezTo>
                    <a:pt x="16110" y="14601"/>
                    <a:pt x="16113" y="14649"/>
                    <a:pt x="16167" y="14680"/>
                  </a:cubicBezTo>
                  <a:lnTo>
                    <a:pt x="17526" y="15465"/>
                  </a:lnTo>
                  <a:cubicBezTo>
                    <a:pt x="17555" y="15481"/>
                    <a:pt x="17593" y="15490"/>
                    <a:pt x="17629" y="15490"/>
                  </a:cubicBezTo>
                  <a:cubicBezTo>
                    <a:pt x="17661" y="15490"/>
                    <a:pt x="17692" y="15483"/>
                    <a:pt x="17714" y="15468"/>
                  </a:cubicBezTo>
                  <a:lnTo>
                    <a:pt x="18891" y="14789"/>
                  </a:lnTo>
                  <a:cubicBezTo>
                    <a:pt x="18943" y="14762"/>
                    <a:pt x="18939" y="14714"/>
                    <a:pt x="18885" y="14683"/>
                  </a:cubicBezTo>
                  <a:lnTo>
                    <a:pt x="17526" y="13898"/>
                  </a:lnTo>
                  <a:cubicBezTo>
                    <a:pt x="17497" y="13881"/>
                    <a:pt x="17458" y="13873"/>
                    <a:pt x="17421" y="13873"/>
                  </a:cubicBezTo>
                  <a:close/>
                  <a:moveTo>
                    <a:pt x="28684" y="14103"/>
                  </a:moveTo>
                  <a:cubicBezTo>
                    <a:pt x="28651" y="14103"/>
                    <a:pt x="28619" y="14110"/>
                    <a:pt x="28594" y="14123"/>
                  </a:cubicBezTo>
                  <a:lnTo>
                    <a:pt x="27417" y="14803"/>
                  </a:lnTo>
                  <a:cubicBezTo>
                    <a:pt x="27369" y="14833"/>
                    <a:pt x="27373" y="14881"/>
                    <a:pt x="27424" y="14912"/>
                  </a:cubicBezTo>
                  <a:lnTo>
                    <a:pt x="28786" y="15697"/>
                  </a:lnTo>
                  <a:cubicBezTo>
                    <a:pt x="28814" y="15713"/>
                    <a:pt x="28851" y="15722"/>
                    <a:pt x="28886" y="15722"/>
                  </a:cubicBezTo>
                  <a:cubicBezTo>
                    <a:pt x="28918" y="15722"/>
                    <a:pt x="28949" y="15715"/>
                    <a:pt x="28974" y="15700"/>
                  </a:cubicBezTo>
                  <a:lnTo>
                    <a:pt x="30147" y="15021"/>
                  </a:lnTo>
                  <a:cubicBezTo>
                    <a:pt x="30199" y="14994"/>
                    <a:pt x="30195" y="14942"/>
                    <a:pt x="30141" y="14912"/>
                  </a:cubicBezTo>
                  <a:lnTo>
                    <a:pt x="28782" y="14127"/>
                  </a:lnTo>
                  <a:cubicBezTo>
                    <a:pt x="28754" y="14111"/>
                    <a:pt x="28718" y="14103"/>
                    <a:pt x="28684" y="14103"/>
                  </a:cubicBezTo>
                  <a:close/>
                  <a:moveTo>
                    <a:pt x="32255" y="14284"/>
                  </a:moveTo>
                  <a:cubicBezTo>
                    <a:pt x="32222" y="14284"/>
                    <a:pt x="32190" y="14291"/>
                    <a:pt x="32165" y="14304"/>
                  </a:cubicBezTo>
                  <a:lnTo>
                    <a:pt x="30717" y="15140"/>
                  </a:lnTo>
                  <a:cubicBezTo>
                    <a:pt x="30670" y="15172"/>
                    <a:pt x="30673" y="15219"/>
                    <a:pt x="30724" y="15249"/>
                  </a:cubicBezTo>
                  <a:lnTo>
                    <a:pt x="32086" y="16035"/>
                  </a:lnTo>
                  <a:cubicBezTo>
                    <a:pt x="32113" y="16051"/>
                    <a:pt x="32149" y="16059"/>
                    <a:pt x="32185" y="16059"/>
                  </a:cubicBezTo>
                  <a:cubicBezTo>
                    <a:pt x="32217" y="16059"/>
                    <a:pt x="32249" y="16053"/>
                    <a:pt x="32274" y="16038"/>
                  </a:cubicBezTo>
                  <a:lnTo>
                    <a:pt x="33721" y="15202"/>
                  </a:lnTo>
                  <a:cubicBezTo>
                    <a:pt x="33772" y="15175"/>
                    <a:pt x="33769" y="15127"/>
                    <a:pt x="33714" y="15096"/>
                  </a:cubicBezTo>
                  <a:lnTo>
                    <a:pt x="32352" y="14307"/>
                  </a:lnTo>
                  <a:cubicBezTo>
                    <a:pt x="32326" y="14292"/>
                    <a:pt x="32290" y="14284"/>
                    <a:pt x="32255" y="14284"/>
                  </a:cubicBezTo>
                  <a:close/>
                  <a:moveTo>
                    <a:pt x="11679" y="14469"/>
                  </a:moveTo>
                  <a:cubicBezTo>
                    <a:pt x="11646" y="14469"/>
                    <a:pt x="11614" y="14475"/>
                    <a:pt x="11591" y="14488"/>
                  </a:cubicBezTo>
                  <a:lnTo>
                    <a:pt x="10413" y="15168"/>
                  </a:lnTo>
                  <a:cubicBezTo>
                    <a:pt x="10362" y="15195"/>
                    <a:pt x="10366" y="15246"/>
                    <a:pt x="10421" y="15277"/>
                  </a:cubicBezTo>
                  <a:lnTo>
                    <a:pt x="11779" y="16062"/>
                  </a:lnTo>
                  <a:cubicBezTo>
                    <a:pt x="11807" y="16078"/>
                    <a:pt x="11843" y="16086"/>
                    <a:pt x="11878" y="16086"/>
                  </a:cubicBezTo>
                  <a:cubicBezTo>
                    <a:pt x="11911" y="16086"/>
                    <a:pt x="11943" y="16079"/>
                    <a:pt x="11966" y="16065"/>
                  </a:cubicBezTo>
                  <a:lnTo>
                    <a:pt x="13144" y="15386"/>
                  </a:lnTo>
                  <a:cubicBezTo>
                    <a:pt x="13195" y="15359"/>
                    <a:pt x="13192" y="15308"/>
                    <a:pt x="13137" y="15277"/>
                  </a:cubicBezTo>
                  <a:lnTo>
                    <a:pt x="11779" y="14492"/>
                  </a:lnTo>
                  <a:cubicBezTo>
                    <a:pt x="11750" y="14476"/>
                    <a:pt x="11714" y="14469"/>
                    <a:pt x="11679" y="14469"/>
                  </a:cubicBezTo>
                  <a:close/>
                  <a:moveTo>
                    <a:pt x="24118" y="14496"/>
                  </a:moveTo>
                  <a:cubicBezTo>
                    <a:pt x="24085" y="14496"/>
                    <a:pt x="24053" y="14503"/>
                    <a:pt x="24028" y="14516"/>
                  </a:cubicBezTo>
                  <a:lnTo>
                    <a:pt x="22851" y="15195"/>
                  </a:lnTo>
                  <a:cubicBezTo>
                    <a:pt x="22802" y="15226"/>
                    <a:pt x="22806" y="15274"/>
                    <a:pt x="22857" y="15304"/>
                  </a:cubicBezTo>
                  <a:lnTo>
                    <a:pt x="24219" y="16089"/>
                  </a:lnTo>
                  <a:cubicBezTo>
                    <a:pt x="24248" y="16106"/>
                    <a:pt x="24285" y="16114"/>
                    <a:pt x="24320" y="16114"/>
                  </a:cubicBezTo>
                  <a:cubicBezTo>
                    <a:pt x="24352" y="16114"/>
                    <a:pt x="24383" y="16107"/>
                    <a:pt x="24407" y="16093"/>
                  </a:cubicBezTo>
                  <a:lnTo>
                    <a:pt x="25581" y="15413"/>
                  </a:lnTo>
                  <a:cubicBezTo>
                    <a:pt x="25632" y="15386"/>
                    <a:pt x="25628" y="15339"/>
                    <a:pt x="25574" y="15308"/>
                  </a:cubicBezTo>
                  <a:lnTo>
                    <a:pt x="24215" y="14520"/>
                  </a:lnTo>
                  <a:cubicBezTo>
                    <a:pt x="24188" y="14504"/>
                    <a:pt x="24152" y="14496"/>
                    <a:pt x="24118" y="14496"/>
                  </a:cubicBezTo>
                  <a:close/>
                  <a:moveTo>
                    <a:pt x="20003" y="14629"/>
                  </a:moveTo>
                  <a:cubicBezTo>
                    <a:pt x="19971" y="14629"/>
                    <a:pt x="19938" y="14636"/>
                    <a:pt x="19915" y="14649"/>
                  </a:cubicBezTo>
                  <a:lnTo>
                    <a:pt x="18738" y="15328"/>
                  </a:lnTo>
                  <a:cubicBezTo>
                    <a:pt x="18686" y="15356"/>
                    <a:pt x="18690" y="15407"/>
                    <a:pt x="18744" y="15438"/>
                  </a:cubicBezTo>
                  <a:lnTo>
                    <a:pt x="20103" y="16223"/>
                  </a:lnTo>
                  <a:cubicBezTo>
                    <a:pt x="20131" y="16238"/>
                    <a:pt x="20167" y="16246"/>
                    <a:pt x="20202" y="16246"/>
                  </a:cubicBezTo>
                  <a:cubicBezTo>
                    <a:pt x="20235" y="16246"/>
                    <a:pt x="20267" y="16239"/>
                    <a:pt x="20291" y="16226"/>
                  </a:cubicBezTo>
                  <a:lnTo>
                    <a:pt x="21468" y="15547"/>
                  </a:lnTo>
                  <a:cubicBezTo>
                    <a:pt x="21520" y="15516"/>
                    <a:pt x="21516" y="15468"/>
                    <a:pt x="21461" y="15438"/>
                  </a:cubicBezTo>
                  <a:lnTo>
                    <a:pt x="20099" y="14652"/>
                  </a:lnTo>
                  <a:cubicBezTo>
                    <a:pt x="20073" y="14637"/>
                    <a:pt x="20038" y="14629"/>
                    <a:pt x="20003" y="14629"/>
                  </a:cubicBezTo>
                  <a:close/>
                  <a:moveTo>
                    <a:pt x="15708" y="14864"/>
                  </a:moveTo>
                  <a:cubicBezTo>
                    <a:pt x="15675" y="14864"/>
                    <a:pt x="15643" y="14871"/>
                    <a:pt x="15619" y="14885"/>
                  </a:cubicBezTo>
                  <a:lnTo>
                    <a:pt x="14441" y="15564"/>
                  </a:lnTo>
                  <a:cubicBezTo>
                    <a:pt x="14393" y="15594"/>
                    <a:pt x="14397" y="15643"/>
                    <a:pt x="14447" y="15673"/>
                  </a:cubicBezTo>
                  <a:lnTo>
                    <a:pt x="15810" y="16458"/>
                  </a:lnTo>
                  <a:cubicBezTo>
                    <a:pt x="15839" y="16474"/>
                    <a:pt x="15875" y="16483"/>
                    <a:pt x="15911" y="16483"/>
                  </a:cubicBezTo>
                  <a:cubicBezTo>
                    <a:pt x="15942" y="16483"/>
                    <a:pt x="15973" y="16476"/>
                    <a:pt x="15997" y="16462"/>
                  </a:cubicBezTo>
                  <a:lnTo>
                    <a:pt x="17171" y="15782"/>
                  </a:lnTo>
                  <a:cubicBezTo>
                    <a:pt x="17223" y="15755"/>
                    <a:pt x="17219" y="15707"/>
                    <a:pt x="17164" y="15673"/>
                  </a:cubicBezTo>
                  <a:lnTo>
                    <a:pt x="15806" y="14888"/>
                  </a:lnTo>
                  <a:cubicBezTo>
                    <a:pt x="15778" y="14872"/>
                    <a:pt x="15743" y="14864"/>
                    <a:pt x="15708" y="14864"/>
                  </a:cubicBezTo>
                  <a:close/>
                  <a:moveTo>
                    <a:pt x="26965" y="15097"/>
                  </a:moveTo>
                  <a:cubicBezTo>
                    <a:pt x="26932" y="15097"/>
                    <a:pt x="26899" y="15104"/>
                    <a:pt x="26874" y="15117"/>
                  </a:cubicBezTo>
                  <a:lnTo>
                    <a:pt x="25700" y="15796"/>
                  </a:lnTo>
                  <a:cubicBezTo>
                    <a:pt x="25649" y="15823"/>
                    <a:pt x="25653" y="15874"/>
                    <a:pt x="25707" y="15905"/>
                  </a:cubicBezTo>
                  <a:lnTo>
                    <a:pt x="27066" y="16690"/>
                  </a:lnTo>
                  <a:cubicBezTo>
                    <a:pt x="27094" y="16706"/>
                    <a:pt x="27129" y="16713"/>
                    <a:pt x="27163" y="16713"/>
                  </a:cubicBezTo>
                  <a:cubicBezTo>
                    <a:pt x="27196" y="16713"/>
                    <a:pt x="27228" y="16707"/>
                    <a:pt x="27253" y="16694"/>
                  </a:cubicBezTo>
                  <a:lnTo>
                    <a:pt x="28430" y="16014"/>
                  </a:lnTo>
                  <a:cubicBezTo>
                    <a:pt x="28479" y="15983"/>
                    <a:pt x="28475" y="15936"/>
                    <a:pt x="28424" y="15905"/>
                  </a:cubicBezTo>
                  <a:lnTo>
                    <a:pt x="27062" y="15120"/>
                  </a:lnTo>
                  <a:cubicBezTo>
                    <a:pt x="27036" y="15104"/>
                    <a:pt x="27000" y="15097"/>
                    <a:pt x="26965" y="15097"/>
                  </a:cubicBezTo>
                  <a:close/>
                  <a:moveTo>
                    <a:pt x="22399" y="15489"/>
                  </a:moveTo>
                  <a:cubicBezTo>
                    <a:pt x="22366" y="15489"/>
                    <a:pt x="22333" y="15496"/>
                    <a:pt x="22308" y="15509"/>
                  </a:cubicBezTo>
                  <a:lnTo>
                    <a:pt x="21134" y="16188"/>
                  </a:lnTo>
                  <a:cubicBezTo>
                    <a:pt x="21082" y="16219"/>
                    <a:pt x="21086" y="16267"/>
                    <a:pt x="21140" y="16298"/>
                  </a:cubicBezTo>
                  <a:lnTo>
                    <a:pt x="22499" y="17083"/>
                  </a:lnTo>
                  <a:cubicBezTo>
                    <a:pt x="22528" y="17099"/>
                    <a:pt x="22564" y="17107"/>
                    <a:pt x="22600" y="17107"/>
                  </a:cubicBezTo>
                  <a:cubicBezTo>
                    <a:pt x="22632" y="17107"/>
                    <a:pt x="22663" y="17101"/>
                    <a:pt x="22687" y="17086"/>
                  </a:cubicBezTo>
                  <a:lnTo>
                    <a:pt x="23864" y="16407"/>
                  </a:lnTo>
                  <a:cubicBezTo>
                    <a:pt x="23912" y="16380"/>
                    <a:pt x="23912" y="16328"/>
                    <a:pt x="23857" y="16298"/>
                  </a:cubicBezTo>
                  <a:lnTo>
                    <a:pt x="22495" y="15512"/>
                  </a:lnTo>
                  <a:cubicBezTo>
                    <a:pt x="22469" y="15497"/>
                    <a:pt x="22434" y="15489"/>
                    <a:pt x="22399" y="15489"/>
                  </a:cubicBezTo>
                  <a:close/>
                  <a:moveTo>
                    <a:pt x="30265" y="15434"/>
                  </a:moveTo>
                  <a:cubicBezTo>
                    <a:pt x="30232" y="15434"/>
                    <a:pt x="30199" y="15441"/>
                    <a:pt x="30174" y="15454"/>
                  </a:cubicBezTo>
                  <a:lnTo>
                    <a:pt x="28728" y="16291"/>
                  </a:lnTo>
                  <a:cubicBezTo>
                    <a:pt x="28676" y="16318"/>
                    <a:pt x="28680" y="16369"/>
                    <a:pt x="28734" y="16400"/>
                  </a:cubicBezTo>
                  <a:lnTo>
                    <a:pt x="30097" y="17185"/>
                  </a:lnTo>
                  <a:cubicBezTo>
                    <a:pt x="30123" y="17201"/>
                    <a:pt x="30158" y="17208"/>
                    <a:pt x="30193" y="17208"/>
                  </a:cubicBezTo>
                  <a:cubicBezTo>
                    <a:pt x="30226" y="17208"/>
                    <a:pt x="30259" y="17201"/>
                    <a:pt x="30284" y="17188"/>
                  </a:cubicBezTo>
                  <a:lnTo>
                    <a:pt x="31731" y="16352"/>
                  </a:lnTo>
                  <a:cubicBezTo>
                    <a:pt x="31779" y="16325"/>
                    <a:pt x="31776" y="16273"/>
                    <a:pt x="31724" y="16243"/>
                  </a:cubicBezTo>
                  <a:lnTo>
                    <a:pt x="30363" y="15458"/>
                  </a:lnTo>
                  <a:cubicBezTo>
                    <a:pt x="30336" y="15442"/>
                    <a:pt x="30300" y="15434"/>
                    <a:pt x="30265" y="15434"/>
                  </a:cubicBezTo>
                  <a:close/>
                  <a:moveTo>
                    <a:pt x="18281" y="15621"/>
                  </a:moveTo>
                  <a:cubicBezTo>
                    <a:pt x="18249" y="15621"/>
                    <a:pt x="18218" y="15628"/>
                    <a:pt x="18195" y="15643"/>
                  </a:cubicBezTo>
                  <a:lnTo>
                    <a:pt x="17018" y="16322"/>
                  </a:lnTo>
                  <a:cubicBezTo>
                    <a:pt x="16970" y="16349"/>
                    <a:pt x="16970" y="16396"/>
                    <a:pt x="17024" y="16431"/>
                  </a:cubicBezTo>
                  <a:lnTo>
                    <a:pt x="18386" y="17215"/>
                  </a:lnTo>
                  <a:cubicBezTo>
                    <a:pt x="18413" y="17231"/>
                    <a:pt x="18448" y="17239"/>
                    <a:pt x="18484" y="17239"/>
                  </a:cubicBezTo>
                  <a:cubicBezTo>
                    <a:pt x="18516" y="17239"/>
                    <a:pt x="18549" y="17232"/>
                    <a:pt x="18574" y="17219"/>
                  </a:cubicBezTo>
                  <a:lnTo>
                    <a:pt x="19748" y="16540"/>
                  </a:lnTo>
                  <a:cubicBezTo>
                    <a:pt x="19799" y="16509"/>
                    <a:pt x="19796" y="16462"/>
                    <a:pt x="19741" y="16431"/>
                  </a:cubicBezTo>
                  <a:lnTo>
                    <a:pt x="18383" y="15646"/>
                  </a:lnTo>
                  <a:cubicBezTo>
                    <a:pt x="18354" y="15629"/>
                    <a:pt x="18317" y="15621"/>
                    <a:pt x="18281" y="15621"/>
                  </a:cubicBezTo>
                  <a:close/>
                  <a:moveTo>
                    <a:pt x="13989" y="15858"/>
                  </a:moveTo>
                  <a:cubicBezTo>
                    <a:pt x="13956" y="15858"/>
                    <a:pt x="13923" y="15865"/>
                    <a:pt x="13899" y="15878"/>
                  </a:cubicBezTo>
                  <a:lnTo>
                    <a:pt x="12724" y="16557"/>
                  </a:lnTo>
                  <a:cubicBezTo>
                    <a:pt x="12673" y="16585"/>
                    <a:pt x="12676" y="16635"/>
                    <a:pt x="12731" y="16666"/>
                  </a:cubicBezTo>
                  <a:lnTo>
                    <a:pt x="14089" y="17451"/>
                  </a:lnTo>
                  <a:cubicBezTo>
                    <a:pt x="14118" y="17467"/>
                    <a:pt x="14153" y="17474"/>
                    <a:pt x="14188" y="17474"/>
                  </a:cubicBezTo>
                  <a:cubicBezTo>
                    <a:pt x="14220" y="17474"/>
                    <a:pt x="14252" y="17468"/>
                    <a:pt x="14277" y="17454"/>
                  </a:cubicBezTo>
                  <a:lnTo>
                    <a:pt x="15455" y="16775"/>
                  </a:lnTo>
                  <a:cubicBezTo>
                    <a:pt x="15502" y="16748"/>
                    <a:pt x="15502" y="16697"/>
                    <a:pt x="15447" y="16666"/>
                  </a:cubicBezTo>
                  <a:lnTo>
                    <a:pt x="14086" y="15881"/>
                  </a:lnTo>
                  <a:cubicBezTo>
                    <a:pt x="14060" y="15865"/>
                    <a:pt x="14024" y="15858"/>
                    <a:pt x="13989" y="15858"/>
                  </a:cubicBezTo>
                  <a:close/>
                  <a:moveTo>
                    <a:pt x="9212" y="15892"/>
                  </a:moveTo>
                  <a:cubicBezTo>
                    <a:pt x="9179" y="15892"/>
                    <a:pt x="9147" y="15899"/>
                    <a:pt x="9123" y="15912"/>
                  </a:cubicBezTo>
                  <a:lnTo>
                    <a:pt x="7946" y="16591"/>
                  </a:lnTo>
                  <a:cubicBezTo>
                    <a:pt x="7894" y="16621"/>
                    <a:pt x="7899" y="16670"/>
                    <a:pt x="7953" y="16700"/>
                  </a:cubicBezTo>
                  <a:lnTo>
                    <a:pt x="9315" y="17486"/>
                  </a:lnTo>
                  <a:cubicBezTo>
                    <a:pt x="9342" y="17502"/>
                    <a:pt x="9378" y="17510"/>
                    <a:pt x="9414" y="17510"/>
                  </a:cubicBezTo>
                  <a:cubicBezTo>
                    <a:pt x="9446" y="17510"/>
                    <a:pt x="9478" y="17503"/>
                    <a:pt x="9502" y="17489"/>
                  </a:cubicBezTo>
                  <a:lnTo>
                    <a:pt x="10676" y="16810"/>
                  </a:lnTo>
                  <a:cubicBezTo>
                    <a:pt x="10728" y="16782"/>
                    <a:pt x="10724" y="16734"/>
                    <a:pt x="10670" y="16703"/>
                  </a:cubicBezTo>
                  <a:lnTo>
                    <a:pt x="9311" y="15915"/>
                  </a:lnTo>
                  <a:cubicBezTo>
                    <a:pt x="9283" y="15899"/>
                    <a:pt x="9247" y="15892"/>
                    <a:pt x="9212" y="15892"/>
                  </a:cubicBezTo>
                  <a:close/>
                  <a:moveTo>
                    <a:pt x="25243" y="16088"/>
                  </a:moveTo>
                  <a:cubicBezTo>
                    <a:pt x="25211" y="16088"/>
                    <a:pt x="25180" y="16095"/>
                    <a:pt x="25157" y="16109"/>
                  </a:cubicBezTo>
                  <a:lnTo>
                    <a:pt x="23980" y="16789"/>
                  </a:lnTo>
                  <a:cubicBezTo>
                    <a:pt x="23929" y="16816"/>
                    <a:pt x="23933" y="16864"/>
                    <a:pt x="23987" y="16895"/>
                  </a:cubicBezTo>
                  <a:lnTo>
                    <a:pt x="25346" y="17683"/>
                  </a:lnTo>
                  <a:cubicBezTo>
                    <a:pt x="25373" y="17699"/>
                    <a:pt x="25409" y="17707"/>
                    <a:pt x="25444" y="17707"/>
                  </a:cubicBezTo>
                  <a:cubicBezTo>
                    <a:pt x="25478" y="17707"/>
                    <a:pt x="25510" y="17700"/>
                    <a:pt x="25533" y="17686"/>
                  </a:cubicBezTo>
                  <a:lnTo>
                    <a:pt x="26710" y="17007"/>
                  </a:lnTo>
                  <a:cubicBezTo>
                    <a:pt x="26762" y="16977"/>
                    <a:pt x="26759" y="16929"/>
                    <a:pt x="26704" y="16898"/>
                  </a:cubicBezTo>
                  <a:lnTo>
                    <a:pt x="25346" y="16114"/>
                  </a:lnTo>
                  <a:cubicBezTo>
                    <a:pt x="25317" y="16097"/>
                    <a:pt x="25279" y="16088"/>
                    <a:pt x="25243" y="16088"/>
                  </a:cubicBezTo>
                  <a:close/>
                  <a:moveTo>
                    <a:pt x="20677" y="16481"/>
                  </a:moveTo>
                  <a:cubicBezTo>
                    <a:pt x="20645" y="16481"/>
                    <a:pt x="20614" y="16488"/>
                    <a:pt x="20591" y="16503"/>
                  </a:cubicBezTo>
                  <a:lnTo>
                    <a:pt x="19414" y="17182"/>
                  </a:lnTo>
                  <a:cubicBezTo>
                    <a:pt x="19362" y="17209"/>
                    <a:pt x="19366" y="17260"/>
                    <a:pt x="19420" y="17291"/>
                  </a:cubicBezTo>
                  <a:lnTo>
                    <a:pt x="20779" y="18075"/>
                  </a:lnTo>
                  <a:cubicBezTo>
                    <a:pt x="20807" y="18091"/>
                    <a:pt x="20843" y="18099"/>
                    <a:pt x="20879" y="18099"/>
                  </a:cubicBezTo>
                  <a:cubicBezTo>
                    <a:pt x="20912" y="18099"/>
                    <a:pt x="20943" y="18093"/>
                    <a:pt x="20967" y="18079"/>
                  </a:cubicBezTo>
                  <a:lnTo>
                    <a:pt x="22144" y="17400"/>
                  </a:lnTo>
                  <a:cubicBezTo>
                    <a:pt x="22195" y="17369"/>
                    <a:pt x="22192" y="17322"/>
                    <a:pt x="22137" y="17291"/>
                  </a:cubicBezTo>
                  <a:lnTo>
                    <a:pt x="20779" y="16506"/>
                  </a:lnTo>
                  <a:cubicBezTo>
                    <a:pt x="20750" y="16490"/>
                    <a:pt x="20713" y="16481"/>
                    <a:pt x="20677" y="16481"/>
                  </a:cubicBezTo>
                  <a:close/>
                  <a:moveTo>
                    <a:pt x="16562" y="16614"/>
                  </a:moveTo>
                  <a:cubicBezTo>
                    <a:pt x="16530" y="16614"/>
                    <a:pt x="16499" y="16621"/>
                    <a:pt x="16475" y="16635"/>
                  </a:cubicBezTo>
                  <a:lnTo>
                    <a:pt x="15301" y="17314"/>
                  </a:lnTo>
                  <a:cubicBezTo>
                    <a:pt x="15250" y="17342"/>
                    <a:pt x="15253" y="17390"/>
                    <a:pt x="15304" y="17420"/>
                  </a:cubicBezTo>
                  <a:lnTo>
                    <a:pt x="16666" y="18206"/>
                  </a:lnTo>
                  <a:cubicBezTo>
                    <a:pt x="16695" y="18222"/>
                    <a:pt x="16731" y="18230"/>
                    <a:pt x="16766" y="18230"/>
                  </a:cubicBezTo>
                  <a:cubicBezTo>
                    <a:pt x="16798" y="18230"/>
                    <a:pt x="16830" y="18223"/>
                    <a:pt x="16854" y="18209"/>
                  </a:cubicBezTo>
                  <a:lnTo>
                    <a:pt x="18031" y="17533"/>
                  </a:lnTo>
                  <a:cubicBezTo>
                    <a:pt x="18079" y="17502"/>
                    <a:pt x="18076" y="17454"/>
                    <a:pt x="18024" y="17424"/>
                  </a:cubicBezTo>
                  <a:lnTo>
                    <a:pt x="16663" y="16639"/>
                  </a:lnTo>
                  <a:cubicBezTo>
                    <a:pt x="16634" y="16623"/>
                    <a:pt x="16598" y="16614"/>
                    <a:pt x="16562" y="16614"/>
                  </a:cubicBezTo>
                  <a:close/>
                  <a:moveTo>
                    <a:pt x="28272" y="16583"/>
                  </a:moveTo>
                  <a:cubicBezTo>
                    <a:pt x="28240" y="16583"/>
                    <a:pt x="28209" y="16590"/>
                    <a:pt x="28185" y="16605"/>
                  </a:cubicBezTo>
                  <a:lnTo>
                    <a:pt x="26738" y="17441"/>
                  </a:lnTo>
                  <a:cubicBezTo>
                    <a:pt x="26687" y="17468"/>
                    <a:pt x="26690" y="17516"/>
                    <a:pt x="26745" y="17547"/>
                  </a:cubicBezTo>
                  <a:lnTo>
                    <a:pt x="28103" y="18332"/>
                  </a:lnTo>
                  <a:cubicBezTo>
                    <a:pt x="28132" y="18350"/>
                    <a:pt x="28169" y="18358"/>
                    <a:pt x="28205" y="18358"/>
                  </a:cubicBezTo>
                  <a:cubicBezTo>
                    <a:pt x="28237" y="18358"/>
                    <a:pt x="28268" y="18351"/>
                    <a:pt x="28290" y="18338"/>
                  </a:cubicBezTo>
                  <a:lnTo>
                    <a:pt x="29738" y="17502"/>
                  </a:lnTo>
                  <a:cubicBezTo>
                    <a:pt x="29789" y="17472"/>
                    <a:pt x="29785" y="17424"/>
                    <a:pt x="29731" y="17393"/>
                  </a:cubicBezTo>
                  <a:lnTo>
                    <a:pt x="28372" y="16608"/>
                  </a:lnTo>
                  <a:cubicBezTo>
                    <a:pt x="28344" y="16592"/>
                    <a:pt x="28308" y="16583"/>
                    <a:pt x="28272" y="16583"/>
                  </a:cubicBezTo>
                  <a:close/>
                  <a:moveTo>
                    <a:pt x="12267" y="16849"/>
                  </a:moveTo>
                  <a:cubicBezTo>
                    <a:pt x="12235" y="16849"/>
                    <a:pt x="12204" y="16857"/>
                    <a:pt x="12182" y="16871"/>
                  </a:cubicBezTo>
                  <a:lnTo>
                    <a:pt x="11004" y="17550"/>
                  </a:lnTo>
                  <a:cubicBezTo>
                    <a:pt x="10953" y="17577"/>
                    <a:pt x="10956" y="17629"/>
                    <a:pt x="11011" y="17659"/>
                  </a:cubicBezTo>
                  <a:lnTo>
                    <a:pt x="12369" y="18444"/>
                  </a:lnTo>
                  <a:cubicBezTo>
                    <a:pt x="12398" y="18460"/>
                    <a:pt x="12434" y="18468"/>
                    <a:pt x="12469" y="18468"/>
                  </a:cubicBezTo>
                  <a:cubicBezTo>
                    <a:pt x="12502" y="18468"/>
                    <a:pt x="12534" y="18461"/>
                    <a:pt x="12557" y="18448"/>
                  </a:cubicBezTo>
                  <a:lnTo>
                    <a:pt x="13735" y="17768"/>
                  </a:lnTo>
                  <a:cubicBezTo>
                    <a:pt x="13786" y="17738"/>
                    <a:pt x="13782" y="17690"/>
                    <a:pt x="13727" y="17659"/>
                  </a:cubicBezTo>
                  <a:lnTo>
                    <a:pt x="12369" y="16875"/>
                  </a:lnTo>
                  <a:cubicBezTo>
                    <a:pt x="12340" y="16858"/>
                    <a:pt x="12303" y="16849"/>
                    <a:pt x="12267" y="16849"/>
                  </a:cubicBezTo>
                  <a:close/>
                  <a:moveTo>
                    <a:pt x="7493" y="16885"/>
                  </a:moveTo>
                  <a:cubicBezTo>
                    <a:pt x="7460" y="16885"/>
                    <a:pt x="7428" y="16892"/>
                    <a:pt x="7403" y="16905"/>
                  </a:cubicBezTo>
                  <a:lnTo>
                    <a:pt x="6226" y="17584"/>
                  </a:lnTo>
                  <a:cubicBezTo>
                    <a:pt x="6178" y="17615"/>
                    <a:pt x="6182" y="17663"/>
                    <a:pt x="6232" y="17694"/>
                  </a:cubicBezTo>
                  <a:lnTo>
                    <a:pt x="7595" y="18478"/>
                  </a:lnTo>
                  <a:cubicBezTo>
                    <a:pt x="7622" y="18494"/>
                    <a:pt x="7658" y="18502"/>
                    <a:pt x="7692" y="18502"/>
                  </a:cubicBezTo>
                  <a:cubicBezTo>
                    <a:pt x="7725" y="18502"/>
                    <a:pt x="7757" y="18495"/>
                    <a:pt x="7782" y="18482"/>
                  </a:cubicBezTo>
                  <a:lnTo>
                    <a:pt x="8956" y="17803"/>
                  </a:lnTo>
                  <a:cubicBezTo>
                    <a:pt x="9008" y="17776"/>
                    <a:pt x="9004" y="17724"/>
                    <a:pt x="8953" y="17694"/>
                  </a:cubicBezTo>
                  <a:lnTo>
                    <a:pt x="7591" y="16908"/>
                  </a:lnTo>
                  <a:cubicBezTo>
                    <a:pt x="7563" y="16893"/>
                    <a:pt x="7528" y="16885"/>
                    <a:pt x="7493" y="16885"/>
                  </a:cubicBezTo>
                  <a:close/>
                  <a:moveTo>
                    <a:pt x="23524" y="17082"/>
                  </a:moveTo>
                  <a:cubicBezTo>
                    <a:pt x="23492" y="17082"/>
                    <a:pt x="23461" y="17088"/>
                    <a:pt x="23437" y="17103"/>
                  </a:cubicBezTo>
                  <a:lnTo>
                    <a:pt x="22260" y="17782"/>
                  </a:lnTo>
                  <a:cubicBezTo>
                    <a:pt x="22213" y="17809"/>
                    <a:pt x="22216" y="17857"/>
                    <a:pt x="22267" y="17888"/>
                  </a:cubicBezTo>
                  <a:lnTo>
                    <a:pt x="23629" y="18673"/>
                  </a:lnTo>
                  <a:cubicBezTo>
                    <a:pt x="23657" y="18689"/>
                    <a:pt x="23694" y="18698"/>
                    <a:pt x="23729" y="18698"/>
                  </a:cubicBezTo>
                  <a:cubicBezTo>
                    <a:pt x="23761" y="18698"/>
                    <a:pt x="23792" y="18691"/>
                    <a:pt x="23816" y="18677"/>
                  </a:cubicBezTo>
                  <a:lnTo>
                    <a:pt x="24990" y="17998"/>
                  </a:lnTo>
                  <a:cubicBezTo>
                    <a:pt x="25042" y="17970"/>
                    <a:pt x="25039" y="17922"/>
                    <a:pt x="24984" y="17891"/>
                  </a:cubicBezTo>
                  <a:lnTo>
                    <a:pt x="23626" y="17106"/>
                  </a:lnTo>
                  <a:cubicBezTo>
                    <a:pt x="23596" y="17090"/>
                    <a:pt x="23560" y="17082"/>
                    <a:pt x="23524" y="17082"/>
                  </a:cubicBezTo>
                  <a:close/>
                  <a:moveTo>
                    <a:pt x="18958" y="17474"/>
                  </a:moveTo>
                  <a:cubicBezTo>
                    <a:pt x="18926" y="17474"/>
                    <a:pt x="18895" y="17481"/>
                    <a:pt x="18871" y="17495"/>
                  </a:cubicBezTo>
                  <a:lnTo>
                    <a:pt x="17694" y="18174"/>
                  </a:lnTo>
                  <a:cubicBezTo>
                    <a:pt x="17646" y="18202"/>
                    <a:pt x="17649" y="18250"/>
                    <a:pt x="17700" y="18280"/>
                  </a:cubicBezTo>
                  <a:lnTo>
                    <a:pt x="19062" y="19069"/>
                  </a:lnTo>
                  <a:cubicBezTo>
                    <a:pt x="19088" y="19085"/>
                    <a:pt x="19124" y="19092"/>
                    <a:pt x="19159" y="19092"/>
                  </a:cubicBezTo>
                  <a:cubicBezTo>
                    <a:pt x="19192" y="19092"/>
                    <a:pt x="19225" y="19085"/>
                    <a:pt x="19250" y="19072"/>
                  </a:cubicBezTo>
                  <a:lnTo>
                    <a:pt x="20424" y="18393"/>
                  </a:lnTo>
                  <a:cubicBezTo>
                    <a:pt x="20475" y="18362"/>
                    <a:pt x="20472" y="18315"/>
                    <a:pt x="20417" y="18284"/>
                  </a:cubicBezTo>
                  <a:lnTo>
                    <a:pt x="19059" y="17499"/>
                  </a:lnTo>
                  <a:cubicBezTo>
                    <a:pt x="19030" y="17483"/>
                    <a:pt x="18994" y="17474"/>
                    <a:pt x="18958" y="17474"/>
                  </a:cubicBezTo>
                  <a:close/>
                  <a:moveTo>
                    <a:pt x="14840" y="17607"/>
                  </a:moveTo>
                  <a:cubicBezTo>
                    <a:pt x="14810" y="17607"/>
                    <a:pt x="14780" y="17613"/>
                    <a:pt x="14759" y="17625"/>
                  </a:cubicBezTo>
                  <a:lnTo>
                    <a:pt x="13581" y="18305"/>
                  </a:lnTo>
                  <a:cubicBezTo>
                    <a:pt x="13530" y="18335"/>
                    <a:pt x="13533" y="18383"/>
                    <a:pt x="13587" y="18414"/>
                  </a:cubicBezTo>
                  <a:lnTo>
                    <a:pt x="14946" y="19198"/>
                  </a:lnTo>
                  <a:cubicBezTo>
                    <a:pt x="14975" y="19215"/>
                    <a:pt x="15012" y="19223"/>
                    <a:pt x="15048" y="19223"/>
                  </a:cubicBezTo>
                  <a:cubicBezTo>
                    <a:pt x="15080" y="19223"/>
                    <a:pt x="15111" y="19216"/>
                    <a:pt x="15134" y="19202"/>
                  </a:cubicBezTo>
                  <a:lnTo>
                    <a:pt x="16311" y="18523"/>
                  </a:lnTo>
                  <a:cubicBezTo>
                    <a:pt x="16362" y="18496"/>
                    <a:pt x="16359" y="18448"/>
                    <a:pt x="16304" y="18417"/>
                  </a:cubicBezTo>
                  <a:lnTo>
                    <a:pt x="14943" y="17632"/>
                  </a:lnTo>
                  <a:cubicBezTo>
                    <a:pt x="14915" y="17615"/>
                    <a:pt x="14877" y="17607"/>
                    <a:pt x="14840" y="17607"/>
                  </a:cubicBezTo>
                  <a:close/>
                  <a:moveTo>
                    <a:pt x="10548" y="17843"/>
                  </a:moveTo>
                  <a:cubicBezTo>
                    <a:pt x="10517" y="17843"/>
                    <a:pt x="10486" y="17850"/>
                    <a:pt x="10462" y="17864"/>
                  </a:cubicBezTo>
                  <a:lnTo>
                    <a:pt x="9284" y="18543"/>
                  </a:lnTo>
                  <a:cubicBezTo>
                    <a:pt x="9236" y="18571"/>
                    <a:pt x="9239" y="18618"/>
                    <a:pt x="9291" y="18649"/>
                  </a:cubicBezTo>
                  <a:lnTo>
                    <a:pt x="10652" y="19434"/>
                  </a:lnTo>
                  <a:cubicBezTo>
                    <a:pt x="10681" y="19452"/>
                    <a:pt x="10718" y="19460"/>
                    <a:pt x="10753" y="19460"/>
                  </a:cubicBezTo>
                  <a:cubicBezTo>
                    <a:pt x="10785" y="19460"/>
                    <a:pt x="10816" y="19454"/>
                    <a:pt x="10840" y="19441"/>
                  </a:cubicBezTo>
                  <a:lnTo>
                    <a:pt x="12015" y="18762"/>
                  </a:lnTo>
                  <a:cubicBezTo>
                    <a:pt x="12065" y="18731"/>
                    <a:pt x="12062" y="18683"/>
                    <a:pt x="12007" y="18653"/>
                  </a:cubicBezTo>
                  <a:lnTo>
                    <a:pt x="10649" y="17867"/>
                  </a:lnTo>
                  <a:cubicBezTo>
                    <a:pt x="10620" y="17851"/>
                    <a:pt x="10584" y="17843"/>
                    <a:pt x="10548" y="17843"/>
                  </a:cubicBezTo>
                  <a:close/>
                  <a:moveTo>
                    <a:pt x="5772" y="17877"/>
                  </a:moveTo>
                  <a:cubicBezTo>
                    <a:pt x="5739" y="17877"/>
                    <a:pt x="5707" y="17884"/>
                    <a:pt x="5683" y="17898"/>
                  </a:cubicBezTo>
                  <a:lnTo>
                    <a:pt x="4509" y="18577"/>
                  </a:lnTo>
                  <a:cubicBezTo>
                    <a:pt x="4458" y="18605"/>
                    <a:pt x="4461" y="18656"/>
                    <a:pt x="4516" y="18686"/>
                  </a:cubicBezTo>
                  <a:lnTo>
                    <a:pt x="5874" y="19472"/>
                  </a:lnTo>
                  <a:cubicBezTo>
                    <a:pt x="5902" y="19488"/>
                    <a:pt x="5939" y="19495"/>
                    <a:pt x="5974" y="19495"/>
                  </a:cubicBezTo>
                  <a:cubicBezTo>
                    <a:pt x="6007" y="19495"/>
                    <a:pt x="6039" y="19488"/>
                    <a:pt x="6062" y="19475"/>
                  </a:cubicBezTo>
                  <a:lnTo>
                    <a:pt x="7239" y="18796"/>
                  </a:lnTo>
                  <a:cubicBezTo>
                    <a:pt x="7287" y="18765"/>
                    <a:pt x="7287" y="18718"/>
                    <a:pt x="7233" y="18686"/>
                  </a:cubicBezTo>
                  <a:lnTo>
                    <a:pt x="5871" y="17902"/>
                  </a:lnTo>
                  <a:cubicBezTo>
                    <a:pt x="5844" y="17885"/>
                    <a:pt x="5808" y="17877"/>
                    <a:pt x="5772" y="17877"/>
                  </a:cubicBezTo>
                  <a:close/>
                  <a:moveTo>
                    <a:pt x="21808" y="18073"/>
                  </a:moveTo>
                  <a:cubicBezTo>
                    <a:pt x="21775" y="18073"/>
                    <a:pt x="21742" y="18079"/>
                    <a:pt x="21717" y="18093"/>
                  </a:cubicBezTo>
                  <a:lnTo>
                    <a:pt x="20543" y="18772"/>
                  </a:lnTo>
                  <a:cubicBezTo>
                    <a:pt x="20492" y="18803"/>
                    <a:pt x="20496" y="18850"/>
                    <a:pt x="20550" y="18881"/>
                  </a:cubicBezTo>
                  <a:lnTo>
                    <a:pt x="21909" y="19666"/>
                  </a:lnTo>
                  <a:cubicBezTo>
                    <a:pt x="21937" y="19682"/>
                    <a:pt x="21973" y="19691"/>
                    <a:pt x="22009" y="19691"/>
                  </a:cubicBezTo>
                  <a:cubicBezTo>
                    <a:pt x="22041" y="19691"/>
                    <a:pt x="22072" y="19684"/>
                    <a:pt x="22096" y="19669"/>
                  </a:cubicBezTo>
                  <a:lnTo>
                    <a:pt x="23273" y="18990"/>
                  </a:lnTo>
                  <a:cubicBezTo>
                    <a:pt x="23322" y="18963"/>
                    <a:pt x="23322" y="18915"/>
                    <a:pt x="23267" y="18885"/>
                  </a:cubicBezTo>
                  <a:lnTo>
                    <a:pt x="21905" y="18096"/>
                  </a:lnTo>
                  <a:cubicBezTo>
                    <a:pt x="21879" y="18080"/>
                    <a:pt x="21843" y="18073"/>
                    <a:pt x="21808" y="18073"/>
                  </a:cubicBezTo>
                  <a:close/>
                  <a:moveTo>
                    <a:pt x="17239" y="18467"/>
                  </a:moveTo>
                  <a:cubicBezTo>
                    <a:pt x="17207" y="18467"/>
                    <a:pt x="17175" y="18474"/>
                    <a:pt x="17150" y="18489"/>
                  </a:cubicBezTo>
                  <a:lnTo>
                    <a:pt x="15977" y="19165"/>
                  </a:lnTo>
                  <a:cubicBezTo>
                    <a:pt x="15926" y="19195"/>
                    <a:pt x="15929" y="19243"/>
                    <a:pt x="15983" y="19274"/>
                  </a:cubicBezTo>
                  <a:lnTo>
                    <a:pt x="17342" y="20058"/>
                  </a:lnTo>
                  <a:cubicBezTo>
                    <a:pt x="17371" y="20075"/>
                    <a:pt x="17407" y="20084"/>
                    <a:pt x="17442" y="20084"/>
                  </a:cubicBezTo>
                  <a:cubicBezTo>
                    <a:pt x="17474" y="20084"/>
                    <a:pt x="17505" y="20076"/>
                    <a:pt x="17530" y="20062"/>
                  </a:cubicBezTo>
                  <a:lnTo>
                    <a:pt x="18707" y="19383"/>
                  </a:lnTo>
                  <a:cubicBezTo>
                    <a:pt x="18755" y="19356"/>
                    <a:pt x="18752" y="19308"/>
                    <a:pt x="18700" y="19277"/>
                  </a:cubicBezTo>
                  <a:lnTo>
                    <a:pt x="17339" y="18492"/>
                  </a:lnTo>
                  <a:cubicBezTo>
                    <a:pt x="17312" y="18476"/>
                    <a:pt x="17275" y="18467"/>
                    <a:pt x="17239" y="18467"/>
                  </a:cubicBezTo>
                  <a:close/>
                  <a:moveTo>
                    <a:pt x="13127" y="18599"/>
                  </a:moveTo>
                  <a:cubicBezTo>
                    <a:pt x="13094" y="18599"/>
                    <a:pt x="13062" y="18605"/>
                    <a:pt x="13038" y="18618"/>
                  </a:cubicBezTo>
                  <a:lnTo>
                    <a:pt x="11861" y="19297"/>
                  </a:lnTo>
                  <a:cubicBezTo>
                    <a:pt x="11813" y="19329"/>
                    <a:pt x="11813" y="19376"/>
                    <a:pt x="11867" y="19406"/>
                  </a:cubicBezTo>
                  <a:lnTo>
                    <a:pt x="13229" y="20192"/>
                  </a:lnTo>
                  <a:cubicBezTo>
                    <a:pt x="13256" y="20208"/>
                    <a:pt x="13293" y="20216"/>
                    <a:pt x="13329" y="20216"/>
                  </a:cubicBezTo>
                  <a:cubicBezTo>
                    <a:pt x="13361" y="20216"/>
                    <a:pt x="13393" y="20210"/>
                    <a:pt x="13417" y="20195"/>
                  </a:cubicBezTo>
                  <a:lnTo>
                    <a:pt x="14591" y="19516"/>
                  </a:lnTo>
                  <a:cubicBezTo>
                    <a:pt x="14642" y="19488"/>
                    <a:pt x="14639" y="19441"/>
                    <a:pt x="14584" y="19406"/>
                  </a:cubicBezTo>
                  <a:lnTo>
                    <a:pt x="13226" y="18622"/>
                  </a:lnTo>
                  <a:cubicBezTo>
                    <a:pt x="13198" y="18606"/>
                    <a:pt x="13162" y="18599"/>
                    <a:pt x="13127" y="18599"/>
                  </a:cubicBezTo>
                  <a:close/>
                  <a:moveTo>
                    <a:pt x="8826" y="18835"/>
                  </a:moveTo>
                  <a:cubicBezTo>
                    <a:pt x="8795" y="18835"/>
                    <a:pt x="8764" y="18841"/>
                    <a:pt x="8741" y="18854"/>
                  </a:cubicBezTo>
                  <a:lnTo>
                    <a:pt x="7567" y="19533"/>
                  </a:lnTo>
                  <a:cubicBezTo>
                    <a:pt x="7516" y="19564"/>
                    <a:pt x="7519" y="19611"/>
                    <a:pt x="7574" y="19642"/>
                  </a:cubicBezTo>
                  <a:lnTo>
                    <a:pt x="8932" y="20427"/>
                  </a:lnTo>
                  <a:cubicBezTo>
                    <a:pt x="8961" y="20443"/>
                    <a:pt x="8997" y="20452"/>
                    <a:pt x="9033" y="20452"/>
                  </a:cubicBezTo>
                  <a:cubicBezTo>
                    <a:pt x="9065" y="20452"/>
                    <a:pt x="9096" y="20445"/>
                    <a:pt x="9120" y="20430"/>
                  </a:cubicBezTo>
                  <a:lnTo>
                    <a:pt x="10298" y="19751"/>
                  </a:lnTo>
                  <a:cubicBezTo>
                    <a:pt x="10345" y="19724"/>
                    <a:pt x="10342" y="19677"/>
                    <a:pt x="10290" y="19646"/>
                  </a:cubicBezTo>
                  <a:lnTo>
                    <a:pt x="8929" y="18861"/>
                  </a:lnTo>
                  <a:cubicBezTo>
                    <a:pt x="8901" y="18844"/>
                    <a:pt x="8863" y="18835"/>
                    <a:pt x="8826" y="18835"/>
                  </a:cubicBezTo>
                  <a:close/>
                  <a:moveTo>
                    <a:pt x="4052" y="18870"/>
                  </a:moveTo>
                  <a:cubicBezTo>
                    <a:pt x="4020" y="18870"/>
                    <a:pt x="3989" y="18877"/>
                    <a:pt x="3967" y="18891"/>
                  </a:cubicBezTo>
                  <a:lnTo>
                    <a:pt x="2789" y="19570"/>
                  </a:lnTo>
                  <a:cubicBezTo>
                    <a:pt x="2738" y="19598"/>
                    <a:pt x="2741" y="19646"/>
                    <a:pt x="2795" y="19677"/>
                  </a:cubicBezTo>
                  <a:lnTo>
                    <a:pt x="4158" y="20461"/>
                  </a:lnTo>
                  <a:cubicBezTo>
                    <a:pt x="4184" y="20480"/>
                    <a:pt x="4221" y="20488"/>
                    <a:pt x="4257" y="20488"/>
                  </a:cubicBezTo>
                  <a:cubicBezTo>
                    <a:pt x="4289" y="20488"/>
                    <a:pt x="4321" y="20481"/>
                    <a:pt x="4345" y="20468"/>
                  </a:cubicBezTo>
                  <a:lnTo>
                    <a:pt x="5519" y="19789"/>
                  </a:lnTo>
                  <a:cubicBezTo>
                    <a:pt x="5571" y="19759"/>
                    <a:pt x="5567" y="19710"/>
                    <a:pt x="5512" y="19680"/>
                  </a:cubicBezTo>
                  <a:lnTo>
                    <a:pt x="4154" y="18894"/>
                  </a:lnTo>
                  <a:cubicBezTo>
                    <a:pt x="4125" y="18879"/>
                    <a:pt x="4088" y="18870"/>
                    <a:pt x="4052" y="18870"/>
                  </a:cubicBezTo>
                  <a:close/>
                  <a:moveTo>
                    <a:pt x="20089" y="19066"/>
                  </a:moveTo>
                  <a:cubicBezTo>
                    <a:pt x="20056" y="19066"/>
                    <a:pt x="20024" y="19073"/>
                    <a:pt x="20001" y="19086"/>
                  </a:cubicBezTo>
                  <a:lnTo>
                    <a:pt x="18823" y="19765"/>
                  </a:lnTo>
                  <a:cubicBezTo>
                    <a:pt x="18772" y="19796"/>
                    <a:pt x="18776" y="19844"/>
                    <a:pt x="18830" y="19874"/>
                  </a:cubicBezTo>
                  <a:lnTo>
                    <a:pt x="20189" y="20660"/>
                  </a:lnTo>
                  <a:cubicBezTo>
                    <a:pt x="20216" y="20675"/>
                    <a:pt x="20253" y="20683"/>
                    <a:pt x="20288" y="20683"/>
                  </a:cubicBezTo>
                  <a:cubicBezTo>
                    <a:pt x="20321" y="20683"/>
                    <a:pt x="20353" y="20676"/>
                    <a:pt x="20376" y="20663"/>
                  </a:cubicBezTo>
                  <a:lnTo>
                    <a:pt x="21553" y="19984"/>
                  </a:lnTo>
                  <a:cubicBezTo>
                    <a:pt x="21605" y="19956"/>
                    <a:pt x="21602" y="19905"/>
                    <a:pt x="21547" y="19874"/>
                  </a:cubicBezTo>
                  <a:lnTo>
                    <a:pt x="20189" y="19089"/>
                  </a:lnTo>
                  <a:cubicBezTo>
                    <a:pt x="20160" y="19073"/>
                    <a:pt x="20124" y="19066"/>
                    <a:pt x="20089" y="19066"/>
                  </a:cubicBezTo>
                  <a:close/>
                  <a:moveTo>
                    <a:pt x="15522" y="19459"/>
                  </a:moveTo>
                  <a:cubicBezTo>
                    <a:pt x="15489" y="19459"/>
                    <a:pt x="15457" y="19465"/>
                    <a:pt x="15434" y="19479"/>
                  </a:cubicBezTo>
                  <a:lnTo>
                    <a:pt x="14256" y="20158"/>
                  </a:lnTo>
                  <a:cubicBezTo>
                    <a:pt x="14206" y="20189"/>
                    <a:pt x="14209" y="20236"/>
                    <a:pt x="14263" y="20267"/>
                  </a:cubicBezTo>
                  <a:lnTo>
                    <a:pt x="15622" y="21052"/>
                  </a:lnTo>
                  <a:cubicBezTo>
                    <a:pt x="15650" y="21068"/>
                    <a:pt x="15688" y="21076"/>
                    <a:pt x="15724" y="21076"/>
                  </a:cubicBezTo>
                  <a:cubicBezTo>
                    <a:pt x="15756" y="21076"/>
                    <a:pt x="15787" y="21070"/>
                    <a:pt x="15810" y="21055"/>
                  </a:cubicBezTo>
                  <a:lnTo>
                    <a:pt x="16987" y="20376"/>
                  </a:lnTo>
                  <a:cubicBezTo>
                    <a:pt x="17038" y="20348"/>
                    <a:pt x="17035" y="20301"/>
                    <a:pt x="16980" y="20271"/>
                  </a:cubicBezTo>
                  <a:lnTo>
                    <a:pt x="15622" y="19482"/>
                  </a:lnTo>
                  <a:cubicBezTo>
                    <a:pt x="15594" y="19466"/>
                    <a:pt x="15557" y="19459"/>
                    <a:pt x="15522" y="19459"/>
                  </a:cubicBezTo>
                  <a:close/>
                  <a:moveTo>
                    <a:pt x="11405" y="19590"/>
                  </a:moveTo>
                  <a:cubicBezTo>
                    <a:pt x="11373" y="19590"/>
                    <a:pt x="11342" y="19597"/>
                    <a:pt x="11318" y="19611"/>
                  </a:cubicBezTo>
                  <a:lnTo>
                    <a:pt x="10144" y="20291"/>
                  </a:lnTo>
                  <a:cubicBezTo>
                    <a:pt x="10093" y="20318"/>
                    <a:pt x="10096" y="20369"/>
                    <a:pt x="10147" y="20400"/>
                  </a:cubicBezTo>
                  <a:lnTo>
                    <a:pt x="11509" y="21185"/>
                  </a:lnTo>
                  <a:cubicBezTo>
                    <a:pt x="11537" y="21201"/>
                    <a:pt x="11573" y="21209"/>
                    <a:pt x="11607" y="21209"/>
                  </a:cubicBezTo>
                  <a:cubicBezTo>
                    <a:pt x="11640" y="21209"/>
                    <a:pt x="11672" y="21202"/>
                    <a:pt x="11697" y="21188"/>
                  </a:cubicBezTo>
                  <a:lnTo>
                    <a:pt x="12875" y="20509"/>
                  </a:lnTo>
                  <a:cubicBezTo>
                    <a:pt x="12922" y="20479"/>
                    <a:pt x="12919" y="20430"/>
                    <a:pt x="12867" y="20400"/>
                  </a:cubicBezTo>
                  <a:lnTo>
                    <a:pt x="11506" y="19615"/>
                  </a:lnTo>
                  <a:cubicBezTo>
                    <a:pt x="11477" y="19599"/>
                    <a:pt x="11440" y="19590"/>
                    <a:pt x="11405" y="19590"/>
                  </a:cubicBezTo>
                  <a:close/>
                  <a:moveTo>
                    <a:pt x="7113" y="19827"/>
                  </a:moveTo>
                  <a:cubicBezTo>
                    <a:pt x="7080" y="19827"/>
                    <a:pt x="7048" y="19834"/>
                    <a:pt x="7025" y="19847"/>
                  </a:cubicBezTo>
                  <a:lnTo>
                    <a:pt x="5847" y="20526"/>
                  </a:lnTo>
                  <a:cubicBezTo>
                    <a:pt x="5796" y="20557"/>
                    <a:pt x="5799" y="20605"/>
                    <a:pt x="5854" y="20635"/>
                  </a:cubicBezTo>
                  <a:lnTo>
                    <a:pt x="7212" y="21421"/>
                  </a:lnTo>
                  <a:cubicBezTo>
                    <a:pt x="7241" y="21437"/>
                    <a:pt x="7278" y="21445"/>
                    <a:pt x="7314" y="21445"/>
                  </a:cubicBezTo>
                  <a:cubicBezTo>
                    <a:pt x="7346" y="21445"/>
                    <a:pt x="7377" y="21438"/>
                    <a:pt x="7400" y="21424"/>
                  </a:cubicBezTo>
                  <a:lnTo>
                    <a:pt x="8578" y="20745"/>
                  </a:lnTo>
                  <a:cubicBezTo>
                    <a:pt x="8628" y="20717"/>
                    <a:pt x="8625" y="20670"/>
                    <a:pt x="8570" y="20635"/>
                  </a:cubicBezTo>
                  <a:lnTo>
                    <a:pt x="7212" y="19850"/>
                  </a:lnTo>
                  <a:cubicBezTo>
                    <a:pt x="7184" y="19835"/>
                    <a:pt x="7148" y="19827"/>
                    <a:pt x="7113" y="19827"/>
                  </a:cubicBezTo>
                  <a:close/>
                  <a:moveTo>
                    <a:pt x="18370" y="20059"/>
                  </a:moveTo>
                  <a:cubicBezTo>
                    <a:pt x="18337" y="20059"/>
                    <a:pt x="18305" y="20066"/>
                    <a:pt x="18281" y="20079"/>
                  </a:cubicBezTo>
                  <a:lnTo>
                    <a:pt x="17103" y="20758"/>
                  </a:lnTo>
                  <a:cubicBezTo>
                    <a:pt x="17055" y="20786"/>
                    <a:pt x="17059" y="20837"/>
                    <a:pt x="17109" y="20868"/>
                  </a:cubicBezTo>
                  <a:lnTo>
                    <a:pt x="18472" y="21652"/>
                  </a:lnTo>
                  <a:cubicBezTo>
                    <a:pt x="18500" y="21668"/>
                    <a:pt x="18535" y="21676"/>
                    <a:pt x="18570" y="21676"/>
                  </a:cubicBezTo>
                  <a:cubicBezTo>
                    <a:pt x="18603" y="21676"/>
                    <a:pt x="18635" y="21669"/>
                    <a:pt x="18659" y="21656"/>
                  </a:cubicBezTo>
                  <a:lnTo>
                    <a:pt x="19833" y="20977"/>
                  </a:lnTo>
                  <a:cubicBezTo>
                    <a:pt x="19885" y="20946"/>
                    <a:pt x="19881" y="20898"/>
                    <a:pt x="19826" y="20868"/>
                  </a:cubicBezTo>
                  <a:lnTo>
                    <a:pt x="18468" y="20082"/>
                  </a:lnTo>
                  <a:cubicBezTo>
                    <a:pt x="18440" y="20067"/>
                    <a:pt x="18405" y="20059"/>
                    <a:pt x="18370" y="20059"/>
                  </a:cubicBezTo>
                  <a:close/>
                  <a:moveTo>
                    <a:pt x="1589" y="20294"/>
                  </a:moveTo>
                  <a:cubicBezTo>
                    <a:pt x="1556" y="20294"/>
                    <a:pt x="1524" y="20301"/>
                    <a:pt x="1499" y="20315"/>
                  </a:cubicBezTo>
                  <a:lnTo>
                    <a:pt x="51" y="21151"/>
                  </a:lnTo>
                  <a:cubicBezTo>
                    <a:pt x="1" y="21178"/>
                    <a:pt x="4" y="21229"/>
                    <a:pt x="59" y="21260"/>
                  </a:cubicBezTo>
                  <a:lnTo>
                    <a:pt x="1417" y="22045"/>
                  </a:lnTo>
                  <a:cubicBezTo>
                    <a:pt x="1445" y="22061"/>
                    <a:pt x="1481" y="22069"/>
                    <a:pt x="1516" y="22069"/>
                  </a:cubicBezTo>
                  <a:cubicBezTo>
                    <a:pt x="1549" y="22069"/>
                    <a:pt x="1581" y="22062"/>
                    <a:pt x="1604" y="22048"/>
                  </a:cubicBezTo>
                  <a:lnTo>
                    <a:pt x="3052" y="21213"/>
                  </a:lnTo>
                  <a:cubicBezTo>
                    <a:pt x="3103" y="21185"/>
                    <a:pt x="3099" y="21134"/>
                    <a:pt x="3045" y="21103"/>
                  </a:cubicBezTo>
                  <a:lnTo>
                    <a:pt x="1686" y="20318"/>
                  </a:lnTo>
                  <a:cubicBezTo>
                    <a:pt x="1659" y="20302"/>
                    <a:pt x="1623" y="20294"/>
                    <a:pt x="1589" y="20294"/>
                  </a:cubicBezTo>
                  <a:close/>
                  <a:moveTo>
                    <a:pt x="13803" y="20452"/>
                  </a:moveTo>
                  <a:cubicBezTo>
                    <a:pt x="13770" y="20452"/>
                    <a:pt x="13739" y="20458"/>
                    <a:pt x="13714" y="20471"/>
                  </a:cubicBezTo>
                  <a:lnTo>
                    <a:pt x="12536" y="21151"/>
                  </a:lnTo>
                  <a:cubicBezTo>
                    <a:pt x="12489" y="21181"/>
                    <a:pt x="12492" y="21229"/>
                    <a:pt x="12543" y="21260"/>
                  </a:cubicBezTo>
                  <a:lnTo>
                    <a:pt x="13905" y="22045"/>
                  </a:lnTo>
                  <a:cubicBezTo>
                    <a:pt x="13931" y="22061"/>
                    <a:pt x="13967" y="22069"/>
                    <a:pt x="14002" y="22069"/>
                  </a:cubicBezTo>
                  <a:cubicBezTo>
                    <a:pt x="14035" y="22069"/>
                    <a:pt x="14068" y="22062"/>
                    <a:pt x="14093" y="22048"/>
                  </a:cubicBezTo>
                  <a:lnTo>
                    <a:pt x="15266" y="21369"/>
                  </a:lnTo>
                  <a:cubicBezTo>
                    <a:pt x="15318" y="21342"/>
                    <a:pt x="15315" y="21290"/>
                    <a:pt x="15260" y="21260"/>
                  </a:cubicBezTo>
                  <a:lnTo>
                    <a:pt x="13902" y="20475"/>
                  </a:lnTo>
                  <a:cubicBezTo>
                    <a:pt x="13873" y="20459"/>
                    <a:pt x="13838" y="20452"/>
                    <a:pt x="13803" y="20452"/>
                  </a:cubicBezTo>
                  <a:close/>
                  <a:moveTo>
                    <a:pt x="9686" y="20583"/>
                  </a:moveTo>
                  <a:cubicBezTo>
                    <a:pt x="9654" y="20583"/>
                    <a:pt x="9622" y="20590"/>
                    <a:pt x="9598" y="20605"/>
                  </a:cubicBezTo>
                  <a:lnTo>
                    <a:pt x="8424" y="21284"/>
                  </a:lnTo>
                  <a:cubicBezTo>
                    <a:pt x="8373" y="21311"/>
                    <a:pt x="8376" y="21359"/>
                    <a:pt x="8431" y="21393"/>
                  </a:cubicBezTo>
                  <a:lnTo>
                    <a:pt x="9789" y="22178"/>
                  </a:lnTo>
                  <a:cubicBezTo>
                    <a:pt x="9817" y="22194"/>
                    <a:pt x="9853" y="22201"/>
                    <a:pt x="9889" y="22201"/>
                  </a:cubicBezTo>
                  <a:cubicBezTo>
                    <a:pt x="9922" y="22201"/>
                    <a:pt x="9954" y="22195"/>
                    <a:pt x="9977" y="22182"/>
                  </a:cubicBezTo>
                  <a:lnTo>
                    <a:pt x="11154" y="21503"/>
                  </a:lnTo>
                  <a:cubicBezTo>
                    <a:pt x="11205" y="21471"/>
                    <a:pt x="11202" y="21424"/>
                    <a:pt x="11147" y="21393"/>
                  </a:cubicBezTo>
                  <a:lnTo>
                    <a:pt x="9786" y="20608"/>
                  </a:lnTo>
                  <a:cubicBezTo>
                    <a:pt x="9758" y="20592"/>
                    <a:pt x="9722" y="20583"/>
                    <a:pt x="9686" y="20583"/>
                  </a:cubicBezTo>
                  <a:close/>
                  <a:moveTo>
                    <a:pt x="5393" y="20820"/>
                  </a:moveTo>
                  <a:cubicBezTo>
                    <a:pt x="5361" y="20820"/>
                    <a:pt x="5329" y="20827"/>
                    <a:pt x="5304" y="20840"/>
                  </a:cubicBezTo>
                  <a:lnTo>
                    <a:pt x="4126" y="21520"/>
                  </a:lnTo>
                  <a:cubicBezTo>
                    <a:pt x="4079" y="21547"/>
                    <a:pt x="4082" y="21598"/>
                    <a:pt x="4134" y="21629"/>
                  </a:cubicBezTo>
                  <a:lnTo>
                    <a:pt x="5495" y="22413"/>
                  </a:lnTo>
                  <a:cubicBezTo>
                    <a:pt x="5522" y="22429"/>
                    <a:pt x="5557" y="22437"/>
                    <a:pt x="5592" y="22437"/>
                  </a:cubicBezTo>
                  <a:cubicBezTo>
                    <a:pt x="5625" y="22437"/>
                    <a:pt x="5658" y="22430"/>
                    <a:pt x="5683" y="22417"/>
                  </a:cubicBezTo>
                  <a:lnTo>
                    <a:pt x="6857" y="21738"/>
                  </a:lnTo>
                  <a:cubicBezTo>
                    <a:pt x="6908" y="21711"/>
                    <a:pt x="6905" y="21659"/>
                    <a:pt x="6850" y="21629"/>
                  </a:cubicBezTo>
                  <a:lnTo>
                    <a:pt x="5492" y="20844"/>
                  </a:lnTo>
                  <a:cubicBezTo>
                    <a:pt x="5464" y="20828"/>
                    <a:pt x="5428" y="20820"/>
                    <a:pt x="5393" y="20820"/>
                  </a:cubicBezTo>
                  <a:close/>
                  <a:moveTo>
                    <a:pt x="16649" y="21051"/>
                  </a:moveTo>
                  <a:cubicBezTo>
                    <a:pt x="16617" y="21051"/>
                    <a:pt x="16585" y="21058"/>
                    <a:pt x="16561" y="21073"/>
                  </a:cubicBezTo>
                  <a:lnTo>
                    <a:pt x="15386" y="21752"/>
                  </a:lnTo>
                  <a:cubicBezTo>
                    <a:pt x="15335" y="21779"/>
                    <a:pt x="15339" y="21827"/>
                    <a:pt x="15393" y="21857"/>
                  </a:cubicBezTo>
                  <a:lnTo>
                    <a:pt x="16752" y="22646"/>
                  </a:lnTo>
                  <a:cubicBezTo>
                    <a:pt x="16780" y="22662"/>
                    <a:pt x="16815" y="22669"/>
                    <a:pt x="16850" y="22669"/>
                  </a:cubicBezTo>
                  <a:cubicBezTo>
                    <a:pt x="16882" y="22669"/>
                    <a:pt x="16914" y="22662"/>
                    <a:pt x="16939" y="22649"/>
                  </a:cubicBezTo>
                  <a:lnTo>
                    <a:pt x="18117" y="21970"/>
                  </a:lnTo>
                  <a:cubicBezTo>
                    <a:pt x="18165" y="21939"/>
                    <a:pt x="18161" y="21892"/>
                    <a:pt x="18110" y="21861"/>
                  </a:cubicBezTo>
                  <a:lnTo>
                    <a:pt x="16748" y="21076"/>
                  </a:lnTo>
                  <a:cubicBezTo>
                    <a:pt x="16721" y="21059"/>
                    <a:pt x="16685" y="21051"/>
                    <a:pt x="16649" y="21051"/>
                  </a:cubicBezTo>
                  <a:close/>
                  <a:moveTo>
                    <a:pt x="12081" y="21443"/>
                  </a:moveTo>
                  <a:cubicBezTo>
                    <a:pt x="12049" y="21443"/>
                    <a:pt x="12018" y="21450"/>
                    <a:pt x="11994" y="21465"/>
                  </a:cubicBezTo>
                  <a:lnTo>
                    <a:pt x="10819" y="22144"/>
                  </a:lnTo>
                  <a:cubicBezTo>
                    <a:pt x="10769" y="22171"/>
                    <a:pt x="10772" y="22223"/>
                    <a:pt x="10827" y="22253"/>
                  </a:cubicBezTo>
                  <a:lnTo>
                    <a:pt x="12185" y="23038"/>
                  </a:lnTo>
                  <a:cubicBezTo>
                    <a:pt x="12213" y="23054"/>
                    <a:pt x="12249" y="23062"/>
                    <a:pt x="12283" y="23062"/>
                  </a:cubicBezTo>
                  <a:cubicBezTo>
                    <a:pt x="12316" y="23062"/>
                    <a:pt x="12348" y="23055"/>
                    <a:pt x="12373" y="23042"/>
                  </a:cubicBezTo>
                  <a:lnTo>
                    <a:pt x="13550" y="22363"/>
                  </a:lnTo>
                  <a:cubicBezTo>
                    <a:pt x="13598" y="22332"/>
                    <a:pt x="13595" y="22284"/>
                    <a:pt x="13543" y="22253"/>
                  </a:cubicBezTo>
                  <a:lnTo>
                    <a:pt x="12182" y="21468"/>
                  </a:lnTo>
                  <a:cubicBezTo>
                    <a:pt x="12154" y="21452"/>
                    <a:pt x="12118" y="21443"/>
                    <a:pt x="12081" y="21443"/>
                  </a:cubicBezTo>
                  <a:close/>
                  <a:moveTo>
                    <a:pt x="7966" y="21577"/>
                  </a:moveTo>
                  <a:cubicBezTo>
                    <a:pt x="7934" y="21577"/>
                    <a:pt x="7904" y="21583"/>
                    <a:pt x="7881" y="21598"/>
                  </a:cubicBezTo>
                  <a:lnTo>
                    <a:pt x="6703" y="22277"/>
                  </a:lnTo>
                  <a:cubicBezTo>
                    <a:pt x="6656" y="22304"/>
                    <a:pt x="6656" y="22352"/>
                    <a:pt x="6711" y="22383"/>
                  </a:cubicBezTo>
                  <a:lnTo>
                    <a:pt x="8072" y="23168"/>
                  </a:lnTo>
                  <a:cubicBezTo>
                    <a:pt x="8099" y="23184"/>
                    <a:pt x="8136" y="23193"/>
                    <a:pt x="8172" y="23193"/>
                  </a:cubicBezTo>
                  <a:cubicBezTo>
                    <a:pt x="8204" y="23193"/>
                    <a:pt x="8236" y="23186"/>
                    <a:pt x="8260" y="23171"/>
                  </a:cubicBezTo>
                  <a:lnTo>
                    <a:pt x="9434" y="22495"/>
                  </a:lnTo>
                  <a:cubicBezTo>
                    <a:pt x="9485" y="22465"/>
                    <a:pt x="9482" y="22417"/>
                    <a:pt x="9427" y="22386"/>
                  </a:cubicBezTo>
                  <a:lnTo>
                    <a:pt x="8069" y="21602"/>
                  </a:lnTo>
                  <a:cubicBezTo>
                    <a:pt x="8040" y="21585"/>
                    <a:pt x="8002" y="21577"/>
                    <a:pt x="7966" y="21577"/>
                  </a:cubicBezTo>
                  <a:close/>
                  <a:moveTo>
                    <a:pt x="3670" y="21812"/>
                  </a:moveTo>
                  <a:cubicBezTo>
                    <a:pt x="3639" y="21812"/>
                    <a:pt x="3608" y="21819"/>
                    <a:pt x="3584" y="21833"/>
                  </a:cubicBezTo>
                  <a:lnTo>
                    <a:pt x="2410" y="22513"/>
                  </a:lnTo>
                  <a:cubicBezTo>
                    <a:pt x="2359" y="22540"/>
                    <a:pt x="2362" y="22588"/>
                    <a:pt x="2417" y="22621"/>
                  </a:cubicBezTo>
                  <a:lnTo>
                    <a:pt x="3775" y="23407"/>
                  </a:lnTo>
                  <a:cubicBezTo>
                    <a:pt x="3803" y="23423"/>
                    <a:pt x="3839" y="23430"/>
                    <a:pt x="3873" y="23430"/>
                  </a:cubicBezTo>
                  <a:cubicBezTo>
                    <a:pt x="3906" y="23430"/>
                    <a:pt x="3938" y="23423"/>
                    <a:pt x="3963" y="23410"/>
                  </a:cubicBezTo>
                  <a:lnTo>
                    <a:pt x="5141" y="22731"/>
                  </a:lnTo>
                  <a:cubicBezTo>
                    <a:pt x="5188" y="22700"/>
                    <a:pt x="5185" y="22653"/>
                    <a:pt x="5134" y="22621"/>
                  </a:cubicBezTo>
                  <a:lnTo>
                    <a:pt x="3772" y="21837"/>
                  </a:lnTo>
                  <a:cubicBezTo>
                    <a:pt x="3743" y="21821"/>
                    <a:pt x="3706" y="21812"/>
                    <a:pt x="3670" y="21812"/>
                  </a:cubicBezTo>
                  <a:close/>
                  <a:moveTo>
                    <a:pt x="14929" y="22044"/>
                  </a:moveTo>
                  <a:cubicBezTo>
                    <a:pt x="14897" y="22044"/>
                    <a:pt x="14866" y="22051"/>
                    <a:pt x="14844" y="22065"/>
                  </a:cubicBezTo>
                  <a:lnTo>
                    <a:pt x="13666" y="22744"/>
                  </a:lnTo>
                  <a:cubicBezTo>
                    <a:pt x="13615" y="22772"/>
                    <a:pt x="13618" y="22820"/>
                    <a:pt x="13673" y="22851"/>
                  </a:cubicBezTo>
                  <a:lnTo>
                    <a:pt x="15031" y="23636"/>
                  </a:lnTo>
                  <a:cubicBezTo>
                    <a:pt x="15060" y="23652"/>
                    <a:pt x="15098" y="23660"/>
                    <a:pt x="15134" y="23660"/>
                  </a:cubicBezTo>
                  <a:cubicBezTo>
                    <a:pt x="15166" y="23660"/>
                    <a:pt x="15197" y="23653"/>
                    <a:pt x="15219" y="23639"/>
                  </a:cubicBezTo>
                  <a:lnTo>
                    <a:pt x="16397" y="22960"/>
                  </a:lnTo>
                  <a:cubicBezTo>
                    <a:pt x="16448" y="22933"/>
                    <a:pt x="16444" y="22884"/>
                    <a:pt x="16389" y="22854"/>
                  </a:cubicBezTo>
                  <a:lnTo>
                    <a:pt x="15031" y="22069"/>
                  </a:lnTo>
                  <a:cubicBezTo>
                    <a:pt x="15002" y="22053"/>
                    <a:pt x="14965" y="22044"/>
                    <a:pt x="14929" y="22044"/>
                  </a:cubicBezTo>
                  <a:close/>
                  <a:moveTo>
                    <a:pt x="10362" y="22437"/>
                  </a:moveTo>
                  <a:cubicBezTo>
                    <a:pt x="10330" y="22437"/>
                    <a:pt x="10300" y="22443"/>
                    <a:pt x="10277" y="22458"/>
                  </a:cubicBezTo>
                  <a:lnTo>
                    <a:pt x="9099" y="23138"/>
                  </a:lnTo>
                  <a:cubicBezTo>
                    <a:pt x="9049" y="23165"/>
                    <a:pt x="9052" y="23212"/>
                    <a:pt x="9107" y="23243"/>
                  </a:cubicBezTo>
                  <a:lnTo>
                    <a:pt x="10465" y="24031"/>
                  </a:lnTo>
                  <a:cubicBezTo>
                    <a:pt x="10493" y="24047"/>
                    <a:pt x="10529" y="24055"/>
                    <a:pt x="10564" y="24055"/>
                  </a:cubicBezTo>
                  <a:cubicBezTo>
                    <a:pt x="10597" y="24055"/>
                    <a:pt x="10629" y="24048"/>
                    <a:pt x="10652" y="24034"/>
                  </a:cubicBezTo>
                  <a:lnTo>
                    <a:pt x="11830" y="23355"/>
                  </a:lnTo>
                  <a:cubicBezTo>
                    <a:pt x="11881" y="23325"/>
                    <a:pt x="11878" y="23277"/>
                    <a:pt x="11823" y="23246"/>
                  </a:cubicBezTo>
                  <a:lnTo>
                    <a:pt x="10465" y="22462"/>
                  </a:lnTo>
                  <a:cubicBezTo>
                    <a:pt x="10436" y="22445"/>
                    <a:pt x="10398" y="22437"/>
                    <a:pt x="10362" y="22437"/>
                  </a:cubicBezTo>
                  <a:close/>
                  <a:moveTo>
                    <a:pt x="26278" y="17733"/>
                  </a:moveTo>
                  <a:cubicBezTo>
                    <a:pt x="26247" y="17733"/>
                    <a:pt x="26217" y="17739"/>
                    <a:pt x="26195" y="17752"/>
                  </a:cubicBezTo>
                  <a:lnTo>
                    <a:pt x="16512" y="23342"/>
                  </a:lnTo>
                  <a:cubicBezTo>
                    <a:pt x="16465" y="23373"/>
                    <a:pt x="16468" y="23420"/>
                    <a:pt x="16520" y="23451"/>
                  </a:cubicBezTo>
                  <a:lnTo>
                    <a:pt x="17881" y="24236"/>
                  </a:lnTo>
                  <a:cubicBezTo>
                    <a:pt x="17910" y="24252"/>
                    <a:pt x="17946" y="24261"/>
                    <a:pt x="17982" y="24261"/>
                  </a:cubicBezTo>
                  <a:cubicBezTo>
                    <a:pt x="18014" y="24261"/>
                    <a:pt x="18045" y="24254"/>
                    <a:pt x="18069" y="24239"/>
                  </a:cubicBezTo>
                  <a:lnTo>
                    <a:pt x="27748" y="18649"/>
                  </a:lnTo>
                  <a:cubicBezTo>
                    <a:pt x="27799" y="18622"/>
                    <a:pt x="27796" y="18574"/>
                    <a:pt x="27742" y="18543"/>
                  </a:cubicBezTo>
                  <a:lnTo>
                    <a:pt x="26383" y="17758"/>
                  </a:lnTo>
                  <a:cubicBezTo>
                    <a:pt x="26353" y="17742"/>
                    <a:pt x="26315" y="17733"/>
                    <a:pt x="26278" y="17733"/>
                  </a:cubicBezTo>
                  <a:close/>
                  <a:moveTo>
                    <a:pt x="6248" y="22568"/>
                  </a:moveTo>
                  <a:cubicBezTo>
                    <a:pt x="6216" y="22568"/>
                    <a:pt x="6185" y="22575"/>
                    <a:pt x="6161" y="22588"/>
                  </a:cubicBezTo>
                  <a:lnTo>
                    <a:pt x="4352" y="23632"/>
                  </a:lnTo>
                  <a:cubicBezTo>
                    <a:pt x="4301" y="23663"/>
                    <a:pt x="4304" y="23711"/>
                    <a:pt x="4359" y="23741"/>
                  </a:cubicBezTo>
                  <a:lnTo>
                    <a:pt x="5717" y="24526"/>
                  </a:lnTo>
                  <a:cubicBezTo>
                    <a:pt x="5746" y="24542"/>
                    <a:pt x="5784" y="24551"/>
                    <a:pt x="5820" y="24551"/>
                  </a:cubicBezTo>
                  <a:cubicBezTo>
                    <a:pt x="5852" y="24551"/>
                    <a:pt x="5882" y="24544"/>
                    <a:pt x="5905" y="24530"/>
                  </a:cubicBezTo>
                  <a:lnTo>
                    <a:pt x="7717" y="23486"/>
                  </a:lnTo>
                  <a:cubicBezTo>
                    <a:pt x="7765" y="23458"/>
                    <a:pt x="7762" y="23410"/>
                    <a:pt x="7710" y="23379"/>
                  </a:cubicBezTo>
                  <a:lnTo>
                    <a:pt x="6349" y="22594"/>
                  </a:lnTo>
                  <a:cubicBezTo>
                    <a:pt x="6320" y="22576"/>
                    <a:pt x="6283" y="22568"/>
                    <a:pt x="6248" y="22568"/>
                  </a:cubicBezTo>
                  <a:close/>
                  <a:moveTo>
                    <a:pt x="13213" y="23035"/>
                  </a:moveTo>
                  <a:cubicBezTo>
                    <a:pt x="13180" y="23035"/>
                    <a:pt x="13148" y="23042"/>
                    <a:pt x="13124" y="23056"/>
                  </a:cubicBezTo>
                  <a:lnTo>
                    <a:pt x="11946" y="23735"/>
                  </a:lnTo>
                  <a:cubicBezTo>
                    <a:pt x="11898" y="23765"/>
                    <a:pt x="11902" y="23813"/>
                    <a:pt x="11953" y="23844"/>
                  </a:cubicBezTo>
                  <a:lnTo>
                    <a:pt x="13315" y="24628"/>
                  </a:lnTo>
                  <a:cubicBezTo>
                    <a:pt x="13342" y="24645"/>
                    <a:pt x="13379" y="24653"/>
                    <a:pt x="13415" y="24653"/>
                  </a:cubicBezTo>
                  <a:cubicBezTo>
                    <a:pt x="13447" y="24653"/>
                    <a:pt x="13478" y="24647"/>
                    <a:pt x="13502" y="24632"/>
                  </a:cubicBezTo>
                  <a:lnTo>
                    <a:pt x="14677" y="23953"/>
                  </a:lnTo>
                  <a:cubicBezTo>
                    <a:pt x="14727" y="23926"/>
                    <a:pt x="14724" y="23878"/>
                    <a:pt x="14669" y="23847"/>
                  </a:cubicBezTo>
                  <a:lnTo>
                    <a:pt x="13311" y="23059"/>
                  </a:lnTo>
                  <a:cubicBezTo>
                    <a:pt x="13283" y="23043"/>
                    <a:pt x="13248" y="23035"/>
                    <a:pt x="13213" y="23035"/>
                  </a:cubicBezTo>
                  <a:close/>
                  <a:moveTo>
                    <a:pt x="16061" y="23636"/>
                  </a:moveTo>
                  <a:cubicBezTo>
                    <a:pt x="16028" y="23636"/>
                    <a:pt x="15995" y="23643"/>
                    <a:pt x="15970" y="23656"/>
                  </a:cubicBezTo>
                  <a:lnTo>
                    <a:pt x="14523" y="24492"/>
                  </a:lnTo>
                  <a:cubicBezTo>
                    <a:pt x="14475" y="24519"/>
                    <a:pt x="14475" y="24571"/>
                    <a:pt x="14529" y="24601"/>
                  </a:cubicBezTo>
                  <a:lnTo>
                    <a:pt x="15891" y="25386"/>
                  </a:lnTo>
                  <a:cubicBezTo>
                    <a:pt x="15918" y="25402"/>
                    <a:pt x="15953" y="25410"/>
                    <a:pt x="15989" y="25410"/>
                  </a:cubicBezTo>
                  <a:cubicBezTo>
                    <a:pt x="16022" y="25410"/>
                    <a:pt x="16055" y="25403"/>
                    <a:pt x="16079" y="25390"/>
                  </a:cubicBezTo>
                  <a:lnTo>
                    <a:pt x="17526" y="24554"/>
                  </a:lnTo>
                  <a:cubicBezTo>
                    <a:pt x="17574" y="24523"/>
                    <a:pt x="17574" y="24475"/>
                    <a:pt x="17519" y="24444"/>
                  </a:cubicBezTo>
                  <a:lnTo>
                    <a:pt x="16158" y="23659"/>
                  </a:lnTo>
                  <a:cubicBezTo>
                    <a:pt x="16131" y="23644"/>
                    <a:pt x="16096" y="23636"/>
                    <a:pt x="16061" y="23636"/>
                  </a:cubicBezTo>
                  <a:close/>
                  <a:moveTo>
                    <a:pt x="11494" y="24028"/>
                  </a:moveTo>
                  <a:cubicBezTo>
                    <a:pt x="11461" y="24028"/>
                    <a:pt x="11428" y="24035"/>
                    <a:pt x="11404" y="24048"/>
                  </a:cubicBezTo>
                  <a:lnTo>
                    <a:pt x="10229" y="24727"/>
                  </a:lnTo>
                  <a:cubicBezTo>
                    <a:pt x="10178" y="24759"/>
                    <a:pt x="10181" y="24806"/>
                    <a:pt x="10236" y="24837"/>
                  </a:cubicBezTo>
                  <a:lnTo>
                    <a:pt x="11594" y="25622"/>
                  </a:lnTo>
                  <a:cubicBezTo>
                    <a:pt x="11623" y="25637"/>
                    <a:pt x="11658" y="25645"/>
                    <a:pt x="11693" y="25645"/>
                  </a:cubicBezTo>
                  <a:cubicBezTo>
                    <a:pt x="11725" y="25645"/>
                    <a:pt x="11757" y="25638"/>
                    <a:pt x="11782" y="25625"/>
                  </a:cubicBezTo>
                  <a:lnTo>
                    <a:pt x="12960" y="24946"/>
                  </a:lnTo>
                  <a:cubicBezTo>
                    <a:pt x="13007" y="24919"/>
                    <a:pt x="13004" y="24867"/>
                    <a:pt x="12952" y="24837"/>
                  </a:cubicBezTo>
                  <a:lnTo>
                    <a:pt x="11591" y="24052"/>
                  </a:lnTo>
                  <a:cubicBezTo>
                    <a:pt x="11565" y="24036"/>
                    <a:pt x="11529" y="24028"/>
                    <a:pt x="11494" y="24028"/>
                  </a:cubicBezTo>
                  <a:close/>
                  <a:moveTo>
                    <a:pt x="8643" y="23430"/>
                  </a:moveTo>
                  <a:cubicBezTo>
                    <a:pt x="8612" y="23430"/>
                    <a:pt x="8581" y="23437"/>
                    <a:pt x="8557" y="23451"/>
                  </a:cubicBezTo>
                  <a:lnTo>
                    <a:pt x="6294" y="24755"/>
                  </a:lnTo>
                  <a:cubicBezTo>
                    <a:pt x="6246" y="24786"/>
                    <a:pt x="6246" y="24833"/>
                    <a:pt x="6301" y="24864"/>
                  </a:cubicBezTo>
                  <a:lnTo>
                    <a:pt x="7663" y="25649"/>
                  </a:lnTo>
                  <a:cubicBezTo>
                    <a:pt x="7690" y="25665"/>
                    <a:pt x="7726" y="25674"/>
                    <a:pt x="7762" y="25674"/>
                  </a:cubicBezTo>
                  <a:cubicBezTo>
                    <a:pt x="7794" y="25674"/>
                    <a:pt x="7826" y="25667"/>
                    <a:pt x="7850" y="25652"/>
                  </a:cubicBezTo>
                  <a:lnTo>
                    <a:pt x="10110" y="24346"/>
                  </a:lnTo>
                  <a:cubicBezTo>
                    <a:pt x="10161" y="24318"/>
                    <a:pt x="10158" y="24270"/>
                    <a:pt x="10103" y="24239"/>
                  </a:cubicBezTo>
                  <a:lnTo>
                    <a:pt x="8745" y="23455"/>
                  </a:lnTo>
                  <a:cubicBezTo>
                    <a:pt x="8716" y="23438"/>
                    <a:pt x="8679" y="23430"/>
                    <a:pt x="8643" y="23430"/>
                  </a:cubicBezTo>
                  <a:close/>
                  <a:moveTo>
                    <a:pt x="14067" y="24785"/>
                  </a:moveTo>
                  <a:cubicBezTo>
                    <a:pt x="14035" y="24785"/>
                    <a:pt x="14004" y="24792"/>
                    <a:pt x="13980" y="24806"/>
                  </a:cubicBezTo>
                  <a:lnTo>
                    <a:pt x="12533" y="25642"/>
                  </a:lnTo>
                  <a:cubicBezTo>
                    <a:pt x="12481" y="25669"/>
                    <a:pt x="12486" y="25718"/>
                    <a:pt x="12540" y="25748"/>
                  </a:cubicBezTo>
                  <a:lnTo>
                    <a:pt x="13899" y="26533"/>
                  </a:lnTo>
                  <a:cubicBezTo>
                    <a:pt x="13927" y="26549"/>
                    <a:pt x="13965" y="26558"/>
                    <a:pt x="14001" y="26558"/>
                  </a:cubicBezTo>
                  <a:cubicBezTo>
                    <a:pt x="14033" y="26558"/>
                    <a:pt x="14063" y="26551"/>
                    <a:pt x="14086" y="26537"/>
                  </a:cubicBezTo>
                  <a:lnTo>
                    <a:pt x="15537" y="25704"/>
                  </a:lnTo>
                  <a:cubicBezTo>
                    <a:pt x="15584" y="25673"/>
                    <a:pt x="15581" y="25625"/>
                    <a:pt x="15529" y="25595"/>
                  </a:cubicBezTo>
                  <a:lnTo>
                    <a:pt x="14168" y="24809"/>
                  </a:lnTo>
                  <a:cubicBezTo>
                    <a:pt x="14139" y="24793"/>
                    <a:pt x="14103" y="24785"/>
                    <a:pt x="14067" y="24785"/>
                  </a:cubicBezTo>
                  <a:close/>
                  <a:moveTo>
                    <a:pt x="9772" y="25020"/>
                  </a:moveTo>
                  <a:cubicBezTo>
                    <a:pt x="9740" y="25020"/>
                    <a:pt x="9709" y="25027"/>
                    <a:pt x="9687" y="25042"/>
                  </a:cubicBezTo>
                  <a:lnTo>
                    <a:pt x="8236" y="25877"/>
                  </a:lnTo>
                  <a:cubicBezTo>
                    <a:pt x="8188" y="25905"/>
                    <a:pt x="8192" y="25956"/>
                    <a:pt x="8243" y="25987"/>
                  </a:cubicBezTo>
                  <a:lnTo>
                    <a:pt x="9605" y="26772"/>
                  </a:lnTo>
                  <a:cubicBezTo>
                    <a:pt x="9633" y="26788"/>
                    <a:pt x="9668" y="26796"/>
                    <a:pt x="9703" y="26796"/>
                  </a:cubicBezTo>
                  <a:cubicBezTo>
                    <a:pt x="9736" y="26796"/>
                    <a:pt x="9768" y="26789"/>
                    <a:pt x="9792" y="26775"/>
                  </a:cubicBezTo>
                  <a:lnTo>
                    <a:pt x="11240" y="25939"/>
                  </a:lnTo>
                  <a:cubicBezTo>
                    <a:pt x="11290" y="25909"/>
                    <a:pt x="11287" y="25861"/>
                    <a:pt x="11232" y="25830"/>
                  </a:cubicBezTo>
                  <a:lnTo>
                    <a:pt x="9874" y="25045"/>
                  </a:lnTo>
                  <a:cubicBezTo>
                    <a:pt x="9845" y="25029"/>
                    <a:pt x="9808" y="25020"/>
                    <a:pt x="9772" y="25020"/>
                  </a:cubicBezTo>
                  <a:close/>
                  <a:moveTo>
                    <a:pt x="12077" y="25933"/>
                  </a:moveTo>
                  <a:cubicBezTo>
                    <a:pt x="12046" y="25933"/>
                    <a:pt x="12014" y="25940"/>
                    <a:pt x="11990" y="25953"/>
                  </a:cubicBezTo>
                  <a:lnTo>
                    <a:pt x="10181" y="26997"/>
                  </a:lnTo>
                  <a:cubicBezTo>
                    <a:pt x="10131" y="27028"/>
                    <a:pt x="10134" y="27076"/>
                    <a:pt x="10188" y="27106"/>
                  </a:cubicBezTo>
                  <a:lnTo>
                    <a:pt x="11547" y="27892"/>
                  </a:lnTo>
                  <a:cubicBezTo>
                    <a:pt x="11575" y="27908"/>
                    <a:pt x="11612" y="27916"/>
                    <a:pt x="11647" y="27916"/>
                  </a:cubicBezTo>
                  <a:cubicBezTo>
                    <a:pt x="11679" y="27916"/>
                    <a:pt x="11710" y="27909"/>
                    <a:pt x="11734" y="27895"/>
                  </a:cubicBezTo>
                  <a:lnTo>
                    <a:pt x="13543" y="26851"/>
                  </a:lnTo>
                  <a:cubicBezTo>
                    <a:pt x="13595" y="26824"/>
                    <a:pt x="13591" y="26775"/>
                    <a:pt x="13536" y="26745"/>
                  </a:cubicBezTo>
                  <a:lnTo>
                    <a:pt x="12178" y="25959"/>
                  </a:lnTo>
                  <a:cubicBezTo>
                    <a:pt x="12149" y="25942"/>
                    <a:pt x="12113" y="25933"/>
                    <a:pt x="12077" y="25933"/>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41"/>
            <p:cNvSpPr/>
            <p:nvPr/>
          </p:nvSpPr>
          <p:spPr>
            <a:xfrm>
              <a:off x="4170900" y="3147100"/>
              <a:ext cx="519900" cy="300200"/>
            </a:xfrm>
            <a:custGeom>
              <a:avLst/>
              <a:gdLst/>
              <a:ahLst/>
              <a:cxnLst/>
              <a:rect l="l" t="t" r="r" b="b"/>
              <a:pathLst>
                <a:path w="20796" h="12008" extrusionOk="0">
                  <a:moveTo>
                    <a:pt x="12874" y="1"/>
                  </a:moveTo>
                  <a:lnTo>
                    <a:pt x="0" y="7431"/>
                  </a:lnTo>
                  <a:lnTo>
                    <a:pt x="7922" y="12008"/>
                  </a:lnTo>
                  <a:lnTo>
                    <a:pt x="20795" y="4574"/>
                  </a:lnTo>
                  <a:lnTo>
                    <a:pt x="128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41"/>
            <p:cNvSpPr/>
            <p:nvPr/>
          </p:nvSpPr>
          <p:spPr>
            <a:xfrm>
              <a:off x="3502450" y="1672600"/>
              <a:ext cx="1015050" cy="1364475"/>
            </a:xfrm>
            <a:custGeom>
              <a:avLst/>
              <a:gdLst/>
              <a:ahLst/>
              <a:cxnLst/>
              <a:rect l="l" t="t" r="r" b="b"/>
              <a:pathLst>
                <a:path w="40602" h="54579" extrusionOk="0">
                  <a:moveTo>
                    <a:pt x="39846" y="1"/>
                  </a:moveTo>
                  <a:cubicBezTo>
                    <a:pt x="39663" y="1"/>
                    <a:pt x="39457" y="60"/>
                    <a:pt x="39240" y="185"/>
                  </a:cubicBezTo>
                  <a:lnTo>
                    <a:pt x="878" y="22332"/>
                  </a:lnTo>
                  <a:cubicBezTo>
                    <a:pt x="396" y="22612"/>
                    <a:pt x="1" y="23294"/>
                    <a:pt x="1" y="23855"/>
                  </a:cubicBezTo>
                  <a:lnTo>
                    <a:pt x="1" y="54128"/>
                  </a:lnTo>
                  <a:cubicBezTo>
                    <a:pt x="1" y="54412"/>
                    <a:pt x="146" y="54578"/>
                    <a:pt x="355" y="54578"/>
                  </a:cubicBezTo>
                  <a:cubicBezTo>
                    <a:pt x="440" y="54578"/>
                    <a:pt x="535" y="54551"/>
                    <a:pt x="636" y="54493"/>
                  </a:cubicBezTo>
                  <a:lnTo>
                    <a:pt x="39970" y="31783"/>
                  </a:lnTo>
                  <a:cubicBezTo>
                    <a:pt x="40318" y="31581"/>
                    <a:pt x="40602" y="31087"/>
                    <a:pt x="40602" y="30684"/>
                  </a:cubicBezTo>
                  <a:lnTo>
                    <a:pt x="40602" y="973"/>
                  </a:lnTo>
                  <a:cubicBezTo>
                    <a:pt x="40602" y="358"/>
                    <a:pt x="40294" y="1"/>
                    <a:pt x="3984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41"/>
            <p:cNvSpPr/>
            <p:nvPr/>
          </p:nvSpPr>
          <p:spPr>
            <a:xfrm>
              <a:off x="3502450" y="1672600"/>
              <a:ext cx="1015050" cy="628200"/>
            </a:xfrm>
            <a:custGeom>
              <a:avLst/>
              <a:gdLst/>
              <a:ahLst/>
              <a:cxnLst/>
              <a:rect l="l" t="t" r="r" b="b"/>
              <a:pathLst>
                <a:path w="40602" h="25128" extrusionOk="0">
                  <a:moveTo>
                    <a:pt x="39846" y="1"/>
                  </a:moveTo>
                  <a:cubicBezTo>
                    <a:pt x="39663" y="1"/>
                    <a:pt x="39457" y="60"/>
                    <a:pt x="39240" y="185"/>
                  </a:cubicBezTo>
                  <a:lnTo>
                    <a:pt x="878" y="22332"/>
                  </a:lnTo>
                  <a:cubicBezTo>
                    <a:pt x="396" y="22612"/>
                    <a:pt x="1" y="23294"/>
                    <a:pt x="1" y="23855"/>
                  </a:cubicBezTo>
                  <a:lnTo>
                    <a:pt x="1" y="25128"/>
                  </a:lnTo>
                  <a:lnTo>
                    <a:pt x="40602" y="1684"/>
                  </a:lnTo>
                  <a:lnTo>
                    <a:pt x="40602" y="973"/>
                  </a:lnTo>
                  <a:cubicBezTo>
                    <a:pt x="40602" y="358"/>
                    <a:pt x="40294" y="1"/>
                    <a:pt x="398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41"/>
            <p:cNvSpPr/>
            <p:nvPr/>
          </p:nvSpPr>
          <p:spPr>
            <a:xfrm>
              <a:off x="4362800" y="1753675"/>
              <a:ext cx="23475" cy="30375"/>
            </a:xfrm>
            <a:custGeom>
              <a:avLst/>
              <a:gdLst/>
              <a:ahLst/>
              <a:cxnLst/>
              <a:rect l="l" t="t" r="r" b="b"/>
              <a:pathLst>
                <a:path w="939" h="1215" extrusionOk="0">
                  <a:moveTo>
                    <a:pt x="678" y="0"/>
                  </a:moveTo>
                  <a:cubicBezTo>
                    <a:pt x="615" y="0"/>
                    <a:pt x="543" y="21"/>
                    <a:pt x="467" y="65"/>
                  </a:cubicBezTo>
                  <a:cubicBezTo>
                    <a:pt x="208" y="216"/>
                    <a:pt x="0" y="577"/>
                    <a:pt x="0" y="878"/>
                  </a:cubicBezTo>
                  <a:cubicBezTo>
                    <a:pt x="0" y="1091"/>
                    <a:pt x="105" y="1215"/>
                    <a:pt x="259" y="1215"/>
                  </a:cubicBezTo>
                  <a:cubicBezTo>
                    <a:pt x="321" y="1215"/>
                    <a:pt x="392" y="1194"/>
                    <a:pt x="467" y="1150"/>
                  </a:cubicBezTo>
                  <a:cubicBezTo>
                    <a:pt x="727" y="1000"/>
                    <a:pt x="938" y="635"/>
                    <a:pt x="938" y="334"/>
                  </a:cubicBezTo>
                  <a:cubicBezTo>
                    <a:pt x="938" y="122"/>
                    <a:pt x="832" y="0"/>
                    <a:pt x="67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41"/>
            <p:cNvSpPr/>
            <p:nvPr/>
          </p:nvSpPr>
          <p:spPr>
            <a:xfrm>
              <a:off x="4409375" y="1726750"/>
              <a:ext cx="23475" cy="30350"/>
            </a:xfrm>
            <a:custGeom>
              <a:avLst/>
              <a:gdLst/>
              <a:ahLst/>
              <a:cxnLst/>
              <a:rect l="l" t="t" r="r" b="b"/>
              <a:pathLst>
                <a:path w="939" h="1214" extrusionOk="0">
                  <a:moveTo>
                    <a:pt x="680" y="1"/>
                  </a:moveTo>
                  <a:cubicBezTo>
                    <a:pt x="617" y="1"/>
                    <a:pt x="547" y="21"/>
                    <a:pt x="472" y="64"/>
                  </a:cubicBezTo>
                  <a:cubicBezTo>
                    <a:pt x="212" y="214"/>
                    <a:pt x="1" y="579"/>
                    <a:pt x="1" y="879"/>
                  </a:cubicBezTo>
                  <a:cubicBezTo>
                    <a:pt x="1" y="1092"/>
                    <a:pt x="107" y="1214"/>
                    <a:pt x="261" y="1214"/>
                  </a:cubicBezTo>
                  <a:cubicBezTo>
                    <a:pt x="324" y="1214"/>
                    <a:pt x="396" y="1193"/>
                    <a:pt x="472" y="1149"/>
                  </a:cubicBezTo>
                  <a:cubicBezTo>
                    <a:pt x="731" y="999"/>
                    <a:pt x="939" y="637"/>
                    <a:pt x="939" y="337"/>
                  </a:cubicBezTo>
                  <a:cubicBezTo>
                    <a:pt x="939" y="123"/>
                    <a:pt x="834" y="1"/>
                    <a:pt x="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41"/>
            <p:cNvSpPr/>
            <p:nvPr/>
          </p:nvSpPr>
          <p:spPr>
            <a:xfrm>
              <a:off x="4455975" y="1699850"/>
              <a:ext cx="23475" cy="30350"/>
            </a:xfrm>
            <a:custGeom>
              <a:avLst/>
              <a:gdLst/>
              <a:ahLst/>
              <a:cxnLst/>
              <a:rect l="l" t="t" r="r" b="b"/>
              <a:pathLst>
                <a:path w="939" h="1214" extrusionOk="0">
                  <a:moveTo>
                    <a:pt x="679" y="1"/>
                  </a:moveTo>
                  <a:cubicBezTo>
                    <a:pt x="617" y="1"/>
                    <a:pt x="546" y="21"/>
                    <a:pt x="471" y="64"/>
                  </a:cubicBezTo>
                  <a:cubicBezTo>
                    <a:pt x="212" y="214"/>
                    <a:pt x="0" y="580"/>
                    <a:pt x="0" y="877"/>
                  </a:cubicBezTo>
                  <a:cubicBezTo>
                    <a:pt x="0" y="1090"/>
                    <a:pt x="107" y="1214"/>
                    <a:pt x="262" y="1214"/>
                  </a:cubicBezTo>
                  <a:cubicBezTo>
                    <a:pt x="325" y="1214"/>
                    <a:pt x="396" y="1193"/>
                    <a:pt x="471" y="1150"/>
                  </a:cubicBezTo>
                  <a:cubicBezTo>
                    <a:pt x="730" y="1000"/>
                    <a:pt x="938" y="635"/>
                    <a:pt x="938" y="337"/>
                  </a:cubicBezTo>
                  <a:cubicBezTo>
                    <a:pt x="938" y="124"/>
                    <a:pt x="833" y="1"/>
                    <a:pt x="6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41"/>
            <p:cNvSpPr/>
            <p:nvPr/>
          </p:nvSpPr>
          <p:spPr>
            <a:xfrm>
              <a:off x="3502450" y="1714675"/>
              <a:ext cx="1015050" cy="729050"/>
            </a:xfrm>
            <a:custGeom>
              <a:avLst/>
              <a:gdLst/>
              <a:ahLst/>
              <a:cxnLst/>
              <a:rect l="l" t="t" r="r" b="b"/>
              <a:pathLst>
                <a:path w="40602" h="29162" extrusionOk="0">
                  <a:moveTo>
                    <a:pt x="40602" y="1"/>
                  </a:moveTo>
                  <a:lnTo>
                    <a:pt x="1" y="23445"/>
                  </a:lnTo>
                  <a:lnTo>
                    <a:pt x="1" y="29161"/>
                  </a:lnTo>
                  <a:lnTo>
                    <a:pt x="40602" y="5721"/>
                  </a:lnTo>
                  <a:lnTo>
                    <a:pt x="4060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41"/>
            <p:cNvSpPr/>
            <p:nvPr/>
          </p:nvSpPr>
          <p:spPr>
            <a:xfrm>
              <a:off x="3502450" y="1714675"/>
              <a:ext cx="1015050" cy="729050"/>
            </a:xfrm>
            <a:custGeom>
              <a:avLst/>
              <a:gdLst/>
              <a:ahLst/>
              <a:cxnLst/>
              <a:rect l="l" t="t" r="r" b="b"/>
              <a:pathLst>
                <a:path w="40602" h="29162" extrusionOk="0">
                  <a:moveTo>
                    <a:pt x="40602" y="1"/>
                  </a:moveTo>
                  <a:lnTo>
                    <a:pt x="1" y="23445"/>
                  </a:lnTo>
                  <a:lnTo>
                    <a:pt x="1" y="29161"/>
                  </a:lnTo>
                  <a:lnTo>
                    <a:pt x="40602" y="5721"/>
                  </a:lnTo>
                  <a:lnTo>
                    <a:pt x="40602"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41"/>
            <p:cNvSpPr/>
            <p:nvPr/>
          </p:nvSpPr>
          <p:spPr>
            <a:xfrm>
              <a:off x="3558425" y="2289375"/>
              <a:ext cx="53100" cy="80850"/>
            </a:xfrm>
            <a:custGeom>
              <a:avLst/>
              <a:gdLst/>
              <a:ahLst/>
              <a:cxnLst/>
              <a:rect l="l" t="t" r="r" b="b"/>
              <a:pathLst>
                <a:path w="2124" h="3234" extrusionOk="0">
                  <a:moveTo>
                    <a:pt x="1365" y="834"/>
                  </a:moveTo>
                  <a:cubicBezTo>
                    <a:pt x="1409" y="834"/>
                    <a:pt x="1445" y="845"/>
                    <a:pt x="1475" y="866"/>
                  </a:cubicBezTo>
                  <a:cubicBezTo>
                    <a:pt x="1561" y="928"/>
                    <a:pt x="1605" y="1078"/>
                    <a:pt x="1605" y="1317"/>
                  </a:cubicBezTo>
                  <a:cubicBezTo>
                    <a:pt x="1605" y="1603"/>
                    <a:pt x="1550" y="1849"/>
                    <a:pt x="1441" y="2051"/>
                  </a:cubicBezTo>
                  <a:cubicBezTo>
                    <a:pt x="1336" y="2255"/>
                    <a:pt x="1168" y="2419"/>
                    <a:pt x="939" y="2552"/>
                  </a:cubicBezTo>
                  <a:cubicBezTo>
                    <a:pt x="860" y="2596"/>
                    <a:pt x="783" y="2634"/>
                    <a:pt x="704" y="2658"/>
                  </a:cubicBezTo>
                  <a:cubicBezTo>
                    <a:pt x="641" y="2677"/>
                    <a:pt x="586" y="2687"/>
                    <a:pt x="545" y="2687"/>
                  </a:cubicBezTo>
                  <a:cubicBezTo>
                    <a:pt x="534" y="2687"/>
                    <a:pt x="525" y="2687"/>
                    <a:pt x="516" y="2685"/>
                  </a:cubicBezTo>
                  <a:lnTo>
                    <a:pt x="516" y="1723"/>
                  </a:lnTo>
                  <a:cubicBezTo>
                    <a:pt x="516" y="1569"/>
                    <a:pt x="567" y="1422"/>
                    <a:pt x="673" y="1279"/>
                  </a:cubicBezTo>
                  <a:cubicBezTo>
                    <a:pt x="783" y="1139"/>
                    <a:pt x="906" y="1027"/>
                    <a:pt x="1041" y="948"/>
                  </a:cubicBezTo>
                  <a:cubicBezTo>
                    <a:pt x="1175" y="872"/>
                    <a:pt x="1283" y="834"/>
                    <a:pt x="1365" y="834"/>
                  </a:cubicBezTo>
                  <a:close/>
                  <a:moveTo>
                    <a:pt x="454" y="0"/>
                  </a:moveTo>
                  <a:cubicBezTo>
                    <a:pt x="430" y="0"/>
                    <a:pt x="398" y="12"/>
                    <a:pt x="359" y="33"/>
                  </a:cubicBezTo>
                  <a:lnTo>
                    <a:pt x="151" y="153"/>
                  </a:lnTo>
                  <a:cubicBezTo>
                    <a:pt x="96" y="183"/>
                    <a:pt x="59" y="221"/>
                    <a:pt x="35" y="262"/>
                  </a:cubicBezTo>
                  <a:cubicBezTo>
                    <a:pt x="11" y="306"/>
                    <a:pt x="0" y="354"/>
                    <a:pt x="0" y="416"/>
                  </a:cubicBezTo>
                  <a:lnTo>
                    <a:pt x="0" y="3218"/>
                  </a:lnTo>
                  <a:cubicBezTo>
                    <a:pt x="40" y="3228"/>
                    <a:pt x="86" y="3234"/>
                    <a:pt x="138" y="3234"/>
                  </a:cubicBezTo>
                  <a:cubicBezTo>
                    <a:pt x="218" y="3234"/>
                    <a:pt x="312" y="3221"/>
                    <a:pt x="421" y="3193"/>
                  </a:cubicBezTo>
                  <a:cubicBezTo>
                    <a:pt x="598" y="3149"/>
                    <a:pt x="779" y="3075"/>
                    <a:pt x="967" y="2968"/>
                  </a:cubicBezTo>
                  <a:cubicBezTo>
                    <a:pt x="1349" y="2747"/>
                    <a:pt x="1635" y="2467"/>
                    <a:pt x="1830" y="2128"/>
                  </a:cubicBezTo>
                  <a:cubicBezTo>
                    <a:pt x="2024" y="1788"/>
                    <a:pt x="2124" y="1412"/>
                    <a:pt x="2124" y="1002"/>
                  </a:cubicBezTo>
                  <a:cubicBezTo>
                    <a:pt x="2124" y="651"/>
                    <a:pt x="2042" y="425"/>
                    <a:pt x="1875" y="326"/>
                  </a:cubicBezTo>
                  <a:cubicBezTo>
                    <a:pt x="1814" y="291"/>
                    <a:pt x="1745" y="273"/>
                    <a:pt x="1666" y="273"/>
                  </a:cubicBezTo>
                  <a:cubicBezTo>
                    <a:pt x="1527" y="273"/>
                    <a:pt x="1359" y="329"/>
                    <a:pt x="1161" y="443"/>
                  </a:cubicBezTo>
                  <a:cubicBezTo>
                    <a:pt x="1032" y="518"/>
                    <a:pt x="909" y="610"/>
                    <a:pt x="792" y="712"/>
                  </a:cubicBezTo>
                  <a:cubicBezTo>
                    <a:pt x="680" y="818"/>
                    <a:pt x="588" y="924"/>
                    <a:pt x="516" y="1040"/>
                  </a:cubicBezTo>
                  <a:lnTo>
                    <a:pt x="516" y="118"/>
                  </a:lnTo>
                  <a:cubicBezTo>
                    <a:pt x="516" y="57"/>
                    <a:pt x="503" y="19"/>
                    <a:pt x="479" y="6"/>
                  </a:cubicBezTo>
                  <a:cubicBezTo>
                    <a:pt x="472" y="2"/>
                    <a:pt x="463" y="0"/>
                    <a:pt x="45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41"/>
            <p:cNvSpPr/>
            <p:nvPr/>
          </p:nvSpPr>
          <p:spPr>
            <a:xfrm>
              <a:off x="3621500" y="2252825"/>
              <a:ext cx="13150" cy="85075"/>
            </a:xfrm>
            <a:custGeom>
              <a:avLst/>
              <a:gdLst/>
              <a:ahLst/>
              <a:cxnLst/>
              <a:rect l="l" t="t" r="r" b="b"/>
              <a:pathLst>
                <a:path w="526" h="3403" extrusionOk="0">
                  <a:moveTo>
                    <a:pt x="460" y="0"/>
                  </a:moveTo>
                  <a:cubicBezTo>
                    <a:pt x="436" y="0"/>
                    <a:pt x="406" y="10"/>
                    <a:pt x="369" y="31"/>
                  </a:cubicBezTo>
                  <a:lnTo>
                    <a:pt x="153" y="158"/>
                  </a:lnTo>
                  <a:cubicBezTo>
                    <a:pt x="99" y="188"/>
                    <a:pt x="58" y="226"/>
                    <a:pt x="37" y="266"/>
                  </a:cubicBezTo>
                  <a:cubicBezTo>
                    <a:pt x="13" y="307"/>
                    <a:pt x="0" y="359"/>
                    <a:pt x="0" y="420"/>
                  </a:cubicBezTo>
                  <a:lnTo>
                    <a:pt x="0" y="3287"/>
                  </a:lnTo>
                  <a:cubicBezTo>
                    <a:pt x="0" y="3345"/>
                    <a:pt x="13" y="3379"/>
                    <a:pt x="37" y="3396"/>
                  </a:cubicBezTo>
                  <a:cubicBezTo>
                    <a:pt x="44" y="3401"/>
                    <a:pt x="52" y="3403"/>
                    <a:pt x="62" y="3403"/>
                  </a:cubicBezTo>
                  <a:cubicBezTo>
                    <a:pt x="85" y="3403"/>
                    <a:pt x="116" y="3392"/>
                    <a:pt x="153" y="3369"/>
                  </a:cubicBezTo>
                  <a:lnTo>
                    <a:pt x="369" y="3246"/>
                  </a:lnTo>
                  <a:cubicBezTo>
                    <a:pt x="426" y="3212"/>
                    <a:pt x="467" y="3174"/>
                    <a:pt x="492" y="3133"/>
                  </a:cubicBezTo>
                  <a:cubicBezTo>
                    <a:pt x="515" y="3092"/>
                    <a:pt x="525" y="3042"/>
                    <a:pt x="525" y="2987"/>
                  </a:cubicBezTo>
                  <a:lnTo>
                    <a:pt x="525" y="117"/>
                  </a:lnTo>
                  <a:cubicBezTo>
                    <a:pt x="525" y="58"/>
                    <a:pt x="512" y="21"/>
                    <a:pt x="488" y="7"/>
                  </a:cubicBezTo>
                  <a:cubicBezTo>
                    <a:pt x="480" y="3"/>
                    <a:pt x="471" y="0"/>
                    <a:pt x="46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41"/>
            <p:cNvSpPr/>
            <p:nvPr/>
          </p:nvSpPr>
          <p:spPr>
            <a:xfrm>
              <a:off x="3644625" y="2246325"/>
              <a:ext cx="55625" cy="70500"/>
            </a:xfrm>
            <a:custGeom>
              <a:avLst/>
              <a:gdLst/>
              <a:ahLst/>
              <a:cxnLst/>
              <a:rect l="l" t="t" r="r" b="b"/>
              <a:pathLst>
                <a:path w="2225" h="2820" extrusionOk="0">
                  <a:moveTo>
                    <a:pt x="1416" y="555"/>
                  </a:moveTo>
                  <a:cubicBezTo>
                    <a:pt x="1469" y="555"/>
                    <a:pt x="1514" y="569"/>
                    <a:pt x="1553" y="594"/>
                  </a:cubicBezTo>
                  <a:cubicBezTo>
                    <a:pt x="1651" y="663"/>
                    <a:pt x="1703" y="820"/>
                    <a:pt x="1703" y="1065"/>
                  </a:cubicBezTo>
                  <a:cubicBezTo>
                    <a:pt x="1703" y="1315"/>
                    <a:pt x="1651" y="1533"/>
                    <a:pt x="1553" y="1721"/>
                  </a:cubicBezTo>
                  <a:cubicBezTo>
                    <a:pt x="1451" y="1909"/>
                    <a:pt x="1303" y="2059"/>
                    <a:pt x="1109" y="2171"/>
                  </a:cubicBezTo>
                  <a:cubicBezTo>
                    <a:pt x="993" y="2238"/>
                    <a:pt x="893" y="2272"/>
                    <a:pt x="810" y="2272"/>
                  </a:cubicBezTo>
                  <a:cubicBezTo>
                    <a:pt x="756" y="2272"/>
                    <a:pt x="709" y="2258"/>
                    <a:pt x="668" y="2229"/>
                  </a:cubicBezTo>
                  <a:cubicBezTo>
                    <a:pt x="566" y="2158"/>
                    <a:pt x="515" y="1998"/>
                    <a:pt x="515" y="1752"/>
                  </a:cubicBezTo>
                  <a:cubicBezTo>
                    <a:pt x="515" y="1506"/>
                    <a:pt x="566" y="1291"/>
                    <a:pt x="668" y="1103"/>
                  </a:cubicBezTo>
                  <a:cubicBezTo>
                    <a:pt x="771" y="916"/>
                    <a:pt x="918" y="769"/>
                    <a:pt x="1109" y="660"/>
                  </a:cubicBezTo>
                  <a:cubicBezTo>
                    <a:pt x="1229" y="590"/>
                    <a:pt x="1332" y="555"/>
                    <a:pt x="1416" y="555"/>
                  </a:cubicBezTo>
                  <a:close/>
                  <a:moveTo>
                    <a:pt x="1712" y="1"/>
                  </a:moveTo>
                  <a:cubicBezTo>
                    <a:pt x="1547" y="1"/>
                    <a:pt x="1345" y="69"/>
                    <a:pt x="1109" y="205"/>
                  </a:cubicBezTo>
                  <a:cubicBezTo>
                    <a:pt x="754" y="410"/>
                    <a:pt x="481" y="676"/>
                    <a:pt x="290" y="1001"/>
                  </a:cubicBezTo>
                  <a:cubicBezTo>
                    <a:pt x="99" y="1328"/>
                    <a:pt x="0" y="1676"/>
                    <a:pt x="0" y="2048"/>
                  </a:cubicBezTo>
                  <a:cubicBezTo>
                    <a:pt x="0" y="2421"/>
                    <a:pt x="99" y="2659"/>
                    <a:pt x="290" y="2765"/>
                  </a:cubicBezTo>
                  <a:cubicBezTo>
                    <a:pt x="355" y="2801"/>
                    <a:pt x="429" y="2819"/>
                    <a:pt x="512" y="2819"/>
                  </a:cubicBezTo>
                  <a:cubicBezTo>
                    <a:pt x="675" y="2819"/>
                    <a:pt x="875" y="2751"/>
                    <a:pt x="1109" y="2615"/>
                  </a:cubicBezTo>
                  <a:cubicBezTo>
                    <a:pt x="1464" y="2410"/>
                    <a:pt x="1741" y="2144"/>
                    <a:pt x="1932" y="1817"/>
                  </a:cubicBezTo>
                  <a:cubicBezTo>
                    <a:pt x="2126" y="1489"/>
                    <a:pt x="2225" y="1138"/>
                    <a:pt x="2225" y="766"/>
                  </a:cubicBezTo>
                  <a:cubicBezTo>
                    <a:pt x="2225" y="397"/>
                    <a:pt x="2126" y="158"/>
                    <a:pt x="1932" y="52"/>
                  </a:cubicBezTo>
                  <a:cubicBezTo>
                    <a:pt x="1868" y="18"/>
                    <a:pt x="1794" y="1"/>
                    <a:pt x="17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41"/>
            <p:cNvSpPr/>
            <p:nvPr/>
          </p:nvSpPr>
          <p:spPr>
            <a:xfrm>
              <a:off x="3708175" y="2207200"/>
              <a:ext cx="53100" cy="92900"/>
            </a:xfrm>
            <a:custGeom>
              <a:avLst/>
              <a:gdLst/>
              <a:ahLst/>
              <a:cxnLst/>
              <a:rect l="l" t="t" r="r" b="b"/>
              <a:pathLst>
                <a:path w="2124" h="3716" extrusionOk="0">
                  <a:moveTo>
                    <a:pt x="1608" y="538"/>
                  </a:moveTo>
                  <a:lnTo>
                    <a:pt x="1608" y="1381"/>
                  </a:lnTo>
                  <a:cubicBezTo>
                    <a:pt x="1608" y="1542"/>
                    <a:pt x="1560" y="1699"/>
                    <a:pt x="1464" y="1849"/>
                  </a:cubicBezTo>
                  <a:cubicBezTo>
                    <a:pt x="1369" y="1996"/>
                    <a:pt x="1246" y="2115"/>
                    <a:pt x="1092" y="2200"/>
                  </a:cubicBezTo>
                  <a:cubicBezTo>
                    <a:pt x="966" y="2274"/>
                    <a:pt x="861" y="2311"/>
                    <a:pt x="777" y="2311"/>
                  </a:cubicBezTo>
                  <a:cubicBezTo>
                    <a:pt x="732" y="2311"/>
                    <a:pt x="693" y="2300"/>
                    <a:pt x="659" y="2279"/>
                  </a:cubicBezTo>
                  <a:cubicBezTo>
                    <a:pt x="563" y="2221"/>
                    <a:pt x="516" y="2074"/>
                    <a:pt x="516" y="1842"/>
                  </a:cubicBezTo>
                  <a:cubicBezTo>
                    <a:pt x="516" y="1334"/>
                    <a:pt x="731" y="955"/>
                    <a:pt x="1161" y="706"/>
                  </a:cubicBezTo>
                  <a:cubicBezTo>
                    <a:pt x="1250" y="655"/>
                    <a:pt x="1332" y="617"/>
                    <a:pt x="1414" y="587"/>
                  </a:cubicBezTo>
                  <a:cubicBezTo>
                    <a:pt x="1492" y="556"/>
                    <a:pt x="1557" y="542"/>
                    <a:pt x="1608" y="538"/>
                  </a:cubicBezTo>
                  <a:close/>
                  <a:moveTo>
                    <a:pt x="1997" y="0"/>
                  </a:moveTo>
                  <a:cubicBezTo>
                    <a:pt x="1914" y="0"/>
                    <a:pt x="1818" y="14"/>
                    <a:pt x="1710" y="40"/>
                  </a:cubicBezTo>
                  <a:cubicBezTo>
                    <a:pt x="1540" y="85"/>
                    <a:pt x="1366" y="157"/>
                    <a:pt x="1188" y="259"/>
                  </a:cubicBezTo>
                  <a:cubicBezTo>
                    <a:pt x="803" y="480"/>
                    <a:pt x="509" y="757"/>
                    <a:pt x="304" y="1085"/>
                  </a:cubicBezTo>
                  <a:cubicBezTo>
                    <a:pt x="103" y="1416"/>
                    <a:pt x="1" y="1778"/>
                    <a:pt x="1" y="2177"/>
                  </a:cubicBezTo>
                  <a:cubicBezTo>
                    <a:pt x="1" y="2525"/>
                    <a:pt x="86" y="2747"/>
                    <a:pt x="256" y="2843"/>
                  </a:cubicBezTo>
                  <a:cubicBezTo>
                    <a:pt x="315" y="2874"/>
                    <a:pt x="382" y="2890"/>
                    <a:pt x="457" y="2890"/>
                  </a:cubicBezTo>
                  <a:cubicBezTo>
                    <a:pt x="599" y="2890"/>
                    <a:pt x="770" y="2832"/>
                    <a:pt x="970" y="2716"/>
                  </a:cubicBezTo>
                  <a:cubicBezTo>
                    <a:pt x="1113" y="2635"/>
                    <a:pt x="1239" y="2539"/>
                    <a:pt x="1341" y="2436"/>
                  </a:cubicBezTo>
                  <a:cubicBezTo>
                    <a:pt x="1444" y="2331"/>
                    <a:pt x="1533" y="2208"/>
                    <a:pt x="1608" y="2071"/>
                  </a:cubicBezTo>
                  <a:lnTo>
                    <a:pt x="1608" y="2071"/>
                  </a:lnTo>
                  <a:cubicBezTo>
                    <a:pt x="1608" y="2310"/>
                    <a:pt x="1567" y="2504"/>
                    <a:pt x="1482" y="2655"/>
                  </a:cubicBezTo>
                  <a:cubicBezTo>
                    <a:pt x="1396" y="2802"/>
                    <a:pt x="1264" y="2931"/>
                    <a:pt x="1079" y="3037"/>
                  </a:cubicBezTo>
                  <a:cubicBezTo>
                    <a:pt x="840" y="3174"/>
                    <a:pt x="645" y="3241"/>
                    <a:pt x="495" y="3241"/>
                  </a:cubicBezTo>
                  <a:cubicBezTo>
                    <a:pt x="478" y="3241"/>
                    <a:pt x="465" y="3245"/>
                    <a:pt x="454" y="3252"/>
                  </a:cubicBezTo>
                  <a:cubicBezTo>
                    <a:pt x="437" y="3262"/>
                    <a:pt x="420" y="3286"/>
                    <a:pt x="407" y="3327"/>
                  </a:cubicBezTo>
                  <a:lnTo>
                    <a:pt x="287" y="3627"/>
                  </a:lnTo>
                  <a:cubicBezTo>
                    <a:pt x="264" y="3682"/>
                    <a:pt x="277" y="3709"/>
                    <a:pt x="318" y="3712"/>
                  </a:cubicBezTo>
                  <a:cubicBezTo>
                    <a:pt x="332" y="3714"/>
                    <a:pt x="347" y="3715"/>
                    <a:pt x="362" y="3715"/>
                  </a:cubicBezTo>
                  <a:cubicBezTo>
                    <a:pt x="439" y="3715"/>
                    <a:pt x="538" y="3694"/>
                    <a:pt x="662" y="3651"/>
                  </a:cubicBezTo>
                  <a:cubicBezTo>
                    <a:pt x="813" y="3600"/>
                    <a:pt x="966" y="3528"/>
                    <a:pt x="1127" y="3436"/>
                  </a:cubicBezTo>
                  <a:cubicBezTo>
                    <a:pt x="1468" y="3238"/>
                    <a:pt x="1721" y="2983"/>
                    <a:pt x="1881" y="2671"/>
                  </a:cubicBezTo>
                  <a:cubicBezTo>
                    <a:pt x="2045" y="2361"/>
                    <a:pt x="2124" y="2016"/>
                    <a:pt x="2124" y="1634"/>
                  </a:cubicBezTo>
                  <a:lnTo>
                    <a:pt x="2124" y="13"/>
                  </a:lnTo>
                  <a:cubicBezTo>
                    <a:pt x="2086" y="5"/>
                    <a:pt x="2043" y="0"/>
                    <a:pt x="19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41"/>
            <p:cNvSpPr/>
            <p:nvPr/>
          </p:nvSpPr>
          <p:spPr>
            <a:xfrm>
              <a:off x="3675750" y="2398050"/>
              <a:ext cx="7800" cy="515475"/>
            </a:xfrm>
            <a:custGeom>
              <a:avLst/>
              <a:gdLst/>
              <a:ahLst/>
              <a:cxnLst/>
              <a:rect l="l" t="t" r="r" b="b"/>
              <a:pathLst>
                <a:path w="312" h="20619" extrusionOk="0">
                  <a:moveTo>
                    <a:pt x="212" y="0"/>
                  </a:moveTo>
                  <a:cubicBezTo>
                    <a:pt x="195" y="0"/>
                    <a:pt x="177" y="6"/>
                    <a:pt x="157" y="18"/>
                  </a:cubicBezTo>
                  <a:cubicBezTo>
                    <a:pt x="72" y="68"/>
                    <a:pt x="1" y="218"/>
                    <a:pt x="1" y="355"/>
                  </a:cubicBezTo>
                  <a:lnTo>
                    <a:pt x="1" y="20451"/>
                  </a:lnTo>
                  <a:cubicBezTo>
                    <a:pt x="1" y="20554"/>
                    <a:pt x="44" y="20618"/>
                    <a:pt x="103" y="20618"/>
                  </a:cubicBezTo>
                  <a:cubicBezTo>
                    <a:pt x="120" y="20618"/>
                    <a:pt x="138" y="20613"/>
                    <a:pt x="157" y="20601"/>
                  </a:cubicBezTo>
                  <a:cubicBezTo>
                    <a:pt x="243" y="20550"/>
                    <a:pt x="311" y="20396"/>
                    <a:pt x="311" y="20263"/>
                  </a:cubicBezTo>
                  <a:lnTo>
                    <a:pt x="311" y="168"/>
                  </a:lnTo>
                  <a:cubicBezTo>
                    <a:pt x="311" y="64"/>
                    <a:pt x="270" y="0"/>
                    <a:pt x="21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41"/>
            <p:cNvSpPr/>
            <p:nvPr/>
          </p:nvSpPr>
          <p:spPr>
            <a:xfrm>
              <a:off x="3365525" y="2472275"/>
              <a:ext cx="247525" cy="317400"/>
            </a:xfrm>
            <a:custGeom>
              <a:avLst/>
              <a:gdLst/>
              <a:ahLst/>
              <a:cxnLst/>
              <a:rect l="l" t="t" r="r" b="b"/>
              <a:pathLst>
                <a:path w="9901" h="12696" extrusionOk="0">
                  <a:moveTo>
                    <a:pt x="9609" y="1"/>
                  </a:moveTo>
                  <a:cubicBezTo>
                    <a:pt x="9539" y="1"/>
                    <a:pt x="9459" y="24"/>
                    <a:pt x="9375" y="72"/>
                  </a:cubicBezTo>
                  <a:lnTo>
                    <a:pt x="525" y="5182"/>
                  </a:lnTo>
                  <a:cubicBezTo>
                    <a:pt x="235" y="5349"/>
                    <a:pt x="0" y="5758"/>
                    <a:pt x="0" y="6096"/>
                  </a:cubicBezTo>
                  <a:lnTo>
                    <a:pt x="0" y="12318"/>
                  </a:lnTo>
                  <a:cubicBezTo>
                    <a:pt x="0" y="12557"/>
                    <a:pt x="118" y="12695"/>
                    <a:pt x="289" y="12695"/>
                  </a:cubicBezTo>
                  <a:cubicBezTo>
                    <a:pt x="360" y="12695"/>
                    <a:pt x="441" y="12672"/>
                    <a:pt x="525" y="12622"/>
                  </a:cubicBezTo>
                  <a:lnTo>
                    <a:pt x="9375" y="7516"/>
                  </a:lnTo>
                  <a:cubicBezTo>
                    <a:pt x="9666" y="7345"/>
                    <a:pt x="9901" y="6939"/>
                    <a:pt x="9901" y="6601"/>
                  </a:cubicBezTo>
                  <a:lnTo>
                    <a:pt x="9901" y="379"/>
                  </a:lnTo>
                  <a:cubicBezTo>
                    <a:pt x="9901" y="139"/>
                    <a:pt x="9782" y="1"/>
                    <a:pt x="9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41"/>
            <p:cNvSpPr/>
            <p:nvPr/>
          </p:nvSpPr>
          <p:spPr>
            <a:xfrm>
              <a:off x="3365525" y="2472275"/>
              <a:ext cx="247525" cy="165625"/>
            </a:xfrm>
            <a:custGeom>
              <a:avLst/>
              <a:gdLst/>
              <a:ahLst/>
              <a:cxnLst/>
              <a:rect l="l" t="t" r="r" b="b"/>
              <a:pathLst>
                <a:path w="9901" h="6625" extrusionOk="0">
                  <a:moveTo>
                    <a:pt x="9609" y="1"/>
                  </a:moveTo>
                  <a:cubicBezTo>
                    <a:pt x="9539" y="1"/>
                    <a:pt x="9459" y="24"/>
                    <a:pt x="9375" y="72"/>
                  </a:cubicBezTo>
                  <a:lnTo>
                    <a:pt x="525" y="5182"/>
                  </a:lnTo>
                  <a:cubicBezTo>
                    <a:pt x="235" y="5349"/>
                    <a:pt x="0" y="5758"/>
                    <a:pt x="0" y="6096"/>
                  </a:cubicBezTo>
                  <a:lnTo>
                    <a:pt x="0" y="6625"/>
                  </a:lnTo>
                  <a:lnTo>
                    <a:pt x="9901" y="908"/>
                  </a:lnTo>
                  <a:lnTo>
                    <a:pt x="9901" y="379"/>
                  </a:lnTo>
                  <a:cubicBezTo>
                    <a:pt x="9901" y="139"/>
                    <a:pt x="9782" y="1"/>
                    <a:pt x="960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41"/>
            <p:cNvSpPr/>
            <p:nvPr/>
          </p:nvSpPr>
          <p:spPr>
            <a:xfrm>
              <a:off x="3390250" y="2594975"/>
              <a:ext cx="99000" cy="157275"/>
            </a:xfrm>
            <a:custGeom>
              <a:avLst/>
              <a:gdLst/>
              <a:ahLst/>
              <a:cxnLst/>
              <a:rect l="l" t="t" r="r" b="b"/>
              <a:pathLst>
                <a:path w="3960" h="6291" extrusionOk="0">
                  <a:moveTo>
                    <a:pt x="3960" y="0"/>
                  </a:moveTo>
                  <a:lnTo>
                    <a:pt x="1" y="2290"/>
                  </a:lnTo>
                  <a:lnTo>
                    <a:pt x="1" y="6291"/>
                  </a:lnTo>
                  <a:lnTo>
                    <a:pt x="3960" y="4004"/>
                  </a:lnTo>
                  <a:lnTo>
                    <a:pt x="396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41"/>
            <p:cNvSpPr/>
            <p:nvPr/>
          </p:nvSpPr>
          <p:spPr>
            <a:xfrm>
              <a:off x="3390250" y="2631075"/>
              <a:ext cx="99000" cy="121175"/>
            </a:xfrm>
            <a:custGeom>
              <a:avLst/>
              <a:gdLst/>
              <a:ahLst/>
              <a:cxnLst/>
              <a:rect l="l" t="t" r="r" b="b"/>
              <a:pathLst>
                <a:path w="3960" h="4847" extrusionOk="0">
                  <a:moveTo>
                    <a:pt x="3304" y="0"/>
                  </a:moveTo>
                  <a:cubicBezTo>
                    <a:pt x="3257" y="0"/>
                    <a:pt x="3213" y="34"/>
                    <a:pt x="3185" y="103"/>
                  </a:cubicBezTo>
                  <a:lnTo>
                    <a:pt x="2291" y="2168"/>
                  </a:lnTo>
                  <a:lnTo>
                    <a:pt x="1768" y="1597"/>
                  </a:lnTo>
                  <a:cubicBezTo>
                    <a:pt x="1729" y="1553"/>
                    <a:pt x="1681" y="1531"/>
                    <a:pt x="1635" y="1531"/>
                  </a:cubicBezTo>
                  <a:cubicBezTo>
                    <a:pt x="1578" y="1531"/>
                    <a:pt x="1523" y="1564"/>
                    <a:pt x="1485" y="1628"/>
                  </a:cubicBezTo>
                  <a:lnTo>
                    <a:pt x="1" y="4266"/>
                  </a:lnTo>
                  <a:lnTo>
                    <a:pt x="1" y="4847"/>
                  </a:lnTo>
                  <a:lnTo>
                    <a:pt x="3960" y="2560"/>
                  </a:lnTo>
                  <a:lnTo>
                    <a:pt x="3960" y="846"/>
                  </a:lnTo>
                  <a:lnTo>
                    <a:pt x="3421" y="76"/>
                  </a:lnTo>
                  <a:cubicBezTo>
                    <a:pt x="3386" y="25"/>
                    <a:pt x="3344" y="0"/>
                    <a:pt x="330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41"/>
            <p:cNvSpPr/>
            <p:nvPr/>
          </p:nvSpPr>
          <p:spPr>
            <a:xfrm>
              <a:off x="3514075" y="2541275"/>
              <a:ext cx="74250" cy="53300"/>
            </a:xfrm>
            <a:custGeom>
              <a:avLst/>
              <a:gdLst/>
              <a:ahLst/>
              <a:cxnLst/>
              <a:rect l="l" t="t" r="r" b="b"/>
              <a:pathLst>
                <a:path w="2970" h="2132" extrusionOk="0">
                  <a:moveTo>
                    <a:pt x="2801" y="0"/>
                  </a:moveTo>
                  <a:cubicBezTo>
                    <a:pt x="2757" y="0"/>
                    <a:pt x="2706" y="15"/>
                    <a:pt x="2652" y="46"/>
                  </a:cubicBezTo>
                  <a:lnTo>
                    <a:pt x="314" y="1394"/>
                  </a:lnTo>
                  <a:cubicBezTo>
                    <a:pt x="140" y="1497"/>
                    <a:pt x="0" y="1732"/>
                    <a:pt x="0" y="1923"/>
                  </a:cubicBezTo>
                  <a:cubicBezTo>
                    <a:pt x="0" y="2056"/>
                    <a:pt x="68" y="2131"/>
                    <a:pt x="168" y="2131"/>
                  </a:cubicBezTo>
                  <a:cubicBezTo>
                    <a:pt x="211" y="2131"/>
                    <a:pt x="261" y="2117"/>
                    <a:pt x="314" y="2087"/>
                  </a:cubicBezTo>
                  <a:lnTo>
                    <a:pt x="2652" y="735"/>
                  </a:lnTo>
                  <a:cubicBezTo>
                    <a:pt x="2829" y="637"/>
                    <a:pt x="2969" y="398"/>
                    <a:pt x="2969" y="207"/>
                  </a:cubicBezTo>
                  <a:cubicBezTo>
                    <a:pt x="2969" y="76"/>
                    <a:pt x="2902" y="0"/>
                    <a:pt x="28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41"/>
            <p:cNvSpPr/>
            <p:nvPr/>
          </p:nvSpPr>
          <p:spPr>
            <a:xfrm>
              <a:off x="3514075" y="2582425"/>
              <a:ext cx="74250" cy="53325"/>
            </a:xfrm>
            <a:custGeom>
              <a:avLst/>
              <a:gdLst/>
              <a:ahLst/>
              <a:cxnLst/>
              <a:rect l="l" t="t" r="r" b="b"/>
              <a:pathLst>
                <a:path w="2970" h="2133" extrusionOk="0">
                  <a:moveTo>
                    <a:pt x="2800" y="1"/>
                  </a:moveTo>
                  <a:cubicBezTo>
                    <a:pt x="2756" y="1"/>
                    <a:pt x="2706" y="15"/>
                    <a:pt x="2652" y="45"/>
                  </a:cubicBezTo>
                  <a:lnTo>
                    <a:pt x="314" y="1397"/>
                  </a:lnTo>
                  <a:cubicBezTo>
                    <a:pt x="140" y="1496"/>
                    <a:pt x="0" y="1735"/>
                    <a:pt x="0" y="1922"/>
                  </a:cubicBezTo>
                  <a:cubicBezTo>
                    <a:pt x="0" y="2055"/>
                    <a:pt x="68" y="2132"/>
                    <a:pt x="168" y="2132"/>
                  </a:cubicBezTo>
                  <a:cubicBezTo>
                    <a:pt x="211" y="2132"/>
                    <a:pt x="261" y="2117"/>
                    <a:pt x="314" y="2086"/>
                  </a:cubicBezTo>
                  <a:lnTo>
                    <a:pt x="2652" y="738"/>
                  </a:lnTo>
                  <a:cubicBezTo>
                    <a:pt x="2829" y="636"/>
                    <a:pt x="2969" y="400"/>
                    <a:pt x="2969" y="209"/>
                  </a:cubicBezTo>
                  <a:cubicBezTo>
                    <a:pt x="2969" y="76"/>
                    <a:pt x="2902" y="1"/>
                    <a:pt x="28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41"/>
            <p:cNvSpPr/>
            <p:nvPr/>
          </p:nvSpPr>
          <p:spPr>
            <a:xfrm>
              <a:off x="3514075" y="2623600"/>
              <a:ext cx="74250" cy="53275"/>
            </a:xfrm>
            <a:custGeom>
              <a:avLst/>
              <a:gdLst/>
              <a:ahLst/>
              <a:cxnLst/>
              <a:rect l="l" t="t" r="r" b="b"/>
              <a:pathLst>
                <a:path w="2970" h="2131" extrusionOk="0">
                  <a:moveTo>
                    <a:pt x="2801" y="1"/>
                  </a:moveTo>
                  <a:cubicBezTo>
                    <a:pt x="2757" y="1"/>
                    <a:pt x="2706" y="16"/>
                    <a:pt x="2652" y="47"/>
                  </a:cubicBezTo>
                  <a:lnTo>
                    <a:pt x="314" y="1394"/>
                  </a:lnTo>
                  <a:cubicBezTo>
                    <a:pt x="140" y="1497"/>
                    <a:pt x="0" y="1733"/>
                    <a:pt x="0" y="1923"/>
                  </a:cubicBezTo>
                  <a:cubicBezTo>
                    <a:pt x="0" y="2056"/>
                    <a:pt x="67" y="2131"/>
                    <a:pt x="165" y="2131"/>
                  </a:cubicBezTo>
                  <a:cubicBezTo>
                    <a:pt x="210" y="2131"/>
                    <a:pt x="260" y="2116"/>
                    <a:pt x="314" y="2084"/>
                  </a:cubicBezTo>
                  <a:lnTo>
                    <a:pt x="2652" y="736"/>
                  </a:lnTo>
                  <a:cubicBezTo>
                    <a:pt x="2829" y="633"/>
                    <a:pt x="2969" y="398"/>
                    <a:pt x="2969" y="207"/>
                  </a:cubicBezTo>
                  <a:cubicBezTo>
                    <a:pt x="2969" y="76"/>
                    <a:pt x="2902" y="1"/>
                    <a:pt x="28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41"/>
            <p:cNvSpPr/>
            <p:nvPr/>
          </p:nvSpPr>
          <p:spPr>
            <a:xfrm>
              <a:off x="3365525" y="2713150"/>
              <a:ext cx="247525" cy="317425"/>
            </a:xfrm>
            <a:custGeom>
              <a:avLst/>
              <a:gdLst/>
              <a:ahLst/>
              <a:cxnLst/>
              <a:rect l="l" t="t" r="r" b="b"/>
              <a:pathLst>
                <a:path w="9901" h="12697" extrusionOk="0">
                  <a:moveTo>
                    <a:pt x="9609" y="1"/>
                  </a:moveTo>
                  <a:cubicBezTo>
                    <a:pt x="9539" y="1"/>
                    <a:pt x="9459" y="24"/>
                    <a:pt x="9375" y="72"/>
                  </a:cubicBezTo>
                  <a:lnTo>
                    <a:pt x="525" y="5181"/>
                  </a:lnTo>
                  <a:cubicBezTo>
                    <a:pt x="235" y="5348"/>
                    <a:pt x="0" y="5758"/>
                    <a:pt x="0" y="6096"/>
                  </a:cubicBezTo>
                  <a:lnTo>
                    <a:pt x="0" y="12318"/>
                  </a:lnTo>
                  <a:cubicBezTo>
                    <a:pt x="0" y="12558"/>
                    <a:pt x="119" y="12696"/>
                    <a:pt x="292" y="12696"/>
                  </a:cubicBezTo>
                  <a:cubicBezTo>
                    <a:pt x="362" y="12696"/>
                    <a:pt x="442" y="12674"/>
                    <a:pt x="525" y="12625"/>
                  </a:cubicBezTo>
                  <a:lnTo>
                    <a:pt x="9375" y="7516"/>
                  </a:lnTo>
                  <a:cubicBezTo>
                    <a:pt x="9666" y="7348"/>
                    <a:pt x="9901" y="6939"/>
                    <a:pt x="9901" y="6601"/>
                  </a:cubicBezTo>
                  <a:lnTo>
                    <a:pt x="9901" y="379"/>
                  </a:lnTo>
                  <a:cubicBezTo>
                    <a:pt x="9901" y="139"/>
                    <a:pt x="9782" y="1"/>
                    <a:pt x="9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41"/>
            <p:cNvSpPr/>
            <p:nvPr/>
          </p:nvSpPr>
          <p:spPr>
            <a:xfrm>
              <a:off x="3365525" y="2713150"/>
              <a:ext cx="247525" cy="165650"/>
            </a:xfrm>
            <a:custGeom>
              <a:avLst/>
              <a:gdLst/>
              <a:ahLst/>
              <a:cxnLst/>
              <a:rect l="l" t="t" r="r" b="b"/>
              <a:pathLst>
                <a:path w="9901" h="6626" extrusionOk="0">
                  <a:moveTo>
                    <a:pt x="9609" y="1"/>
                  </a:moveTo>
                  <a:cubicBezTo>
                    <a:pt x="9539" y="1"/>
                    <a:pt x="9459" y="24"/>
                    <a:pt x="9375" y="72"/>
                  </a:cubicBezTo>
                  <a:lnTo>
                    <a:pt x="525" y="5181"/>
                  </a:lnTo>
                  <a:cubicBezTo>
                    <a:pt x="235" y="5348"/>
                    <a:pt x="0" y="5758"/>
                    <a:pt x="0" y="6096"/>
                  </a:cubicBezTo>
                  <a:lnTo>
                    <a:pt x="0" y="6625"/>
                  </a:lnTo>
                  <a:lnTo>
                    <a:pt x="9901" y="909"/>
                  </a:lnTo>
                  <a:lnTo>
                    <a:pt x="9901" y="379"/>
                  </a:lnTo>
                  <a:cubicBezTo>
                    <a:pt x="9901" y="139"/>
                    <a:pt x="9782" y="1"/>
                    <a:pt x="960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41"/>
            <p:cNvSpPr/>
            <p:nvPr/>
          </p:nvSpPr>
          <p:spPr>
            <a:xfrm>
              <a:off x="3390250" y="2835925"/>
              <a:ext cx="99000" cy="157200"/>
            </a:xfrm>
            <a:custGeom>
              <a:avLst/>
              <a:gdLst/>
              <a:ahLst/>
              <a:cxnLst/>
              <a:rect l="l" t="t" r="r" b="b"/>
              <a:pathLst>
                <a:path w="3960" h="6288" extrusionOk="0">
                  <a:moveTo>
                    <a:pt x="3960" y="1"/>
                  </a:moveTo>
                  <a:lnTo>
                    <a:pt x="1" y="2288"/>
                  </a:lnTo>
                  <a:lnTo>
                    <a:pt x="1" y="6287"/>
                  </a:lnTo>
                  <a:lnTo>
                    <a:pt x="3960" y="4000"/>
                  </a:lnTo>
                  <a:lnTo>
                    <a:pt x="396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41"/>
            <p:cNvSpPr/>
            <p:nvPr/>
          </p:nvSpPr>
          <p:spPr>
            <a:xfrm>
              <a:off x="3390250" y="2872000"/>
              <a:ext cx="99000" cy="121125"/>
            </a:xfrm>
            <a:custGeom>
              <a:avLst/>
              <a:gdLst/>
              <a:ahLst/>
              <a:cxnLst/>
              <a:rect l="l" t="t" r="r" b="b"/>
              <a:pathLst>
                <a:path w="3960" h="4845" extrusionOk="0">
                  <a:moveTo>
                    <a:pt x="3303" y="1"/>
                  </a:moveTo>
                  <a:cubicBezTo>
                    <a:pt x="3257" y="1"/>
                    <a:pt x="3212" y="34"/>
                    <a:pt x="3185" y="100"/>
                  </a:cubicBezTo>
                  <a:lnTo>
                    <a:pt x="2291" y="2165"/>
                  </a:lnTo>
                  <a:lnTo>
                    <a:pt x="1768" y="1595"/>
                  </a:lnTo>
                  <a:cubicBezTo>
                    <a:pt x="1729" y="1551"/>
                    <a:pt x="1682" y="1529"/>
                    <a:pt x="1636" y="1529"/>
                  </a:cubicBezTo>
                  <a:cubicBezTo>
                    <a:pt x="1579" y="1529"/>
                    <a:pt x="1523" y="1563"/>
                    <a:pt x="1485" y="1629"/>
                  </a:cubicBezTo>
                  <a:lnTo>
                    <a:pt x="1" y="4264"/>
                  </a:lnTo>
                  <a:lnTo>
                    <a:pt x="1" y="4844"/>
                  </a:lnTo>
                  <a:lnTo>
                    <a:pt x="3960" y="2557"/>
                  </a:lnTo>
                  <a:lnTo>
                    <a:pt x="3960" y="845"/>
                  </a:lnTo>
                  <a:lnTo>
                    <a:pt x="3421" y="76"/>
                  </a:lnTo>
                  <a:cubicBezTo>
                    <a:pt x="3386" y="26"/>
                    <a:pt x="3343" y="1"/>
                    <a:pt x="33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41"/>
            <p:cNvSpPr/>
            <p:nvPr/>
          </p:nvSpPr>
          <p:spPr>
            <a:xfrm>
              <a:off x="3514075" y="2782175"/>
              <a:ext cx="74250" cy="53275"/>
            </a:xfrm>
            <a:custGeom>
              <a:avLst/>
              <a:gdLst/>
              <a:ahLst/>
              <a:cxnLst/>
              <a:rect l="l" t="t" r="r" b="b"/>
              <a:pathLst>
                <a:path w="2970" h="2131" extrusionOk="0">
                  <a:moveTo>
                    <a:pt x="2800" y="0"/>
                  </a:moveTo>
                  <a:cubicBezTo>
                    <a:pt x="2756" y="0"/>
                    <a:pt x="2706" y="15"/>
                    <a:pt x="2652" y="45"/>
                  </a:cubicBezTo>
                  <a:lnTo>
                    <a:pt x="314" y="1396"/>
                  </a:lnTo>
                  <a:cubicBezTo>
                    <a:pt x="140" y="1495"/>
                    <a:pt x="0" y="1735"/>
                    <a:pt x="0" y="1922"/>
                  </a:cubicBezTo>
                  <a:cubicBezTo>
                    <a:pt x="0" y="2055"/>
                    <a:pt x="68" y="2130"/>
                    <a:pt x="168" y="2130"/>
                  </a:cubicBezTo>
                  <a:cubicBezTo>
                    <a:pt x="212" y="2130"/>
                    <a:pt x="261" y="2116"/>
                    <a:pt x="314" y="2086"/>
                  </a:cubicBezTo>
                  <a:lnTo>
                    <a:pt x="2652" y="734"/>
                  </a:lnTo>
                  <a:cubicBezTo>
                    <a:pt x="2829" y="635"/>
                    <a:pt x="2969" y="400"/>
                    <a:pt x="2969" y="208"/>
                  </a:cubicBezTo>
                  <a:cubicBezTo>
                    <a:pt x="2969" y="76"/>
                    <a:pt x="2902" y="0"/>
                    <a:pt x="28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41"/>
            <p:cNvSpPr/>
            <p:nvPr/>
          </p:nvSpPr>
          <p:spPr>
            <a:xfrm>
              <a:off x="3514075" y="2823325"/>
              <a:ext cx="74250" cy="53300"/>
            </a:xfrm>
            <a:custGeom>
              <a:avLst/>
              <a:gdLst/>
              <a:ahLst/>
              <a:cxnLst/>
              <a:rect l="l" t="t" r="r" b="b"/>
              <a:pathLst>
                <a:path w="2970" h="2132" extrusionOk="0">
                  <a:moveTo>
                    <a:pt x="2803" y="1"/>
                  </a:moveTo>
                  <a:cubicBezTo>
                    <a:pt x="2758" y="1"/>
                    <a:pt x="2707" y="16"/>
                    <a:pt x="2652" y="48"/>
                  </a:cubicBezTo>
                  <a:lnTo>
                    <a:pt x="314" y="1396"/>
                  </a:lnTo>
                  <a:cubicBezTo>
                    <a:pt x="140" y="1498"/>
                    <a:pt x="0" y="1733"/>
                    <a:pt x="0" y="1924"/>
                  </a:cubicBezTo>
                  <a:cubicBezTo>
                    <a:pt x="0" y="2057"/>
                    <a:pt x="67" y="2131"/>
                    <a:pt x="165" y="2131"/>
                  </a:cubicBezTo>
                  <a:cubicBezTo>
                    <a:pt x="210" y="2131"/>
                    <a:pt x="260" y="2116"/>
                    <a:pt x="314" y="2085"/>
                  </a:cubicBezTo>
                  <a:lnTo>
                    <a:pt x="2652" y="736"/>
                  </a:lnTo>
                  <a:cubicBezTo>
                    <a:pt x="2829" y="634"/>
                    <a:pt x="2969" y="399"/>
                    <a:pt x="2969" y="208"/>
                  </a:cubicBezTo>
                  <a:cubicBezTo>
                    <a:pt x="2969" y="76"/>
                    <a:pt x="2903" y="1"/>
                    <a:pt x="28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41"/>
            <p:cNvSpPr/>
            <p:nvPr/>
          </p:nvSpPr>
          <p:spPr>
            <a:xfrm>
              <a:off x="3514075" y="2864500"/>
              <a:ext cx="74250" cy="53275"/>
            </a:xfrm>
            <a:custGeom>
              <a:avLst/>
              <a:gdLst/>
              <a:ahLst/>
              <a:cxnLst/>
              <a:rect l="l" t="t" r="r" b="b"/>
              <a:pathLst>
                <a:path w="2970" h="2131" extrusionOk="0">
                  <a:moveTo>
                    <a:pt x="2800" y="1"/>
                  </a:moveTo>
                  <a:cubicBezTo>
                    <a:pt x="2756" y="1"/>
                    <a:pt x="2706" y="15"/>
                    <a:pt x="2652" y="45"/>
                  </a:cubicBezTo>
                  <a:lnTo>
                    <a:pt x="314" y="1397"/>
                  </a:lnTo>
                  <a:cubicBezTo>
                    <a:pt x="140" y="1496"/>
                    <a:pt x="0" y="1731"/>
                    <a:pt x="0" y="1923"/>
                  </a:cubicBezTo>
                  <a:cubicBezTo>
                    <a:pt x="0" y="2056"/>
                    <a:pt x="68" y="2131"/>
                    <a:pt x="168" y="2131"/>
                  </a:cubicBezTo>
                  <a:cubicBezTo>
                    <a:pt x="212" y="2131"/>
                    <a:pt x="261" y="2117"/>
                    <a:pt x="314" y="2087"/>
                  </a:cubicBezTo>
                  <a:lnTo>
                    <a:pt x="2652" y="735"/>
                  </a:lnTo>
                  <a:cubicBezTo>
                    <a:pt x="2829" y="636"/>
                    <a:pt x="2969" y="397"/>
                    <a:pt x="2969" y="209"/>
                  </a:cubicBezTo>
                  <a:cubicBezTo>
                    <a:pt x="2969" y="76"/>
                    <a:pt x="2902" y="1"/>
                    <a:pt x="28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41"/>
            <p:cNvSpPr/>
            <p:nvPr/>
          </p:nvSpPr>
          <p:spPr>
            <a:xfrm>
              <a:off x="3750075" y="2213225"/>
              <a:ext cx="706325" cy="624950"/>
            </a:xfrm>
            <a:custGeom>
              <a:avLst/>
              <a:gdLst/>
              <a:ahLst/>
              <a:cxnLst/>
              <a:rect l="l" t="t" r="r" b="b"/>
              <a:pathLst>
                <a:path w="28253" h="24998" extrusionOk="0">
                  <a:moveTo>
                    <a:pt x="27963" y="0"/>
                  </a:moveTo>
                  <a:cubicBezTo>
                    <a:pt x="27892" y="0"/>
                    <a:pt x="27812" y="23"/>
                    <a:pt x="27728" y="72"/>
                  </a:cubicBezTo>
                  <a:lnTo>
                    <a:pt x="526" y="15775"/>
                  </a:lnTo>
                  <a:cubicBezTo>
                    <a:pt x="236" y="15943"/>
                    <a:pt x="0" y="16352"/>
                    <a:pt x="0" y="16687"/>
                  </a:cubicBezTo>
                  <a:lnTo>
                    <a:pt x="0" y="24622"/>
                  </a:lnTo>
                  <a:cubicBezTo>
                    <a:pt x="0" y="24859"/>
                    <a:pt x="119" y="24997"/>
                    <a:pt x="292" y="24997"/>
                  </a:cubicBezTo>
                  <a:cubicBezTo>
                    <a:pt x="362" y="24997"/>
                    <a:pt x="442" y="24974"/>
                    <a:pt x="526" y="24926"/>
                  </a:cubicBezTo>
                  <a:lnTo>
                    <a:pt x="27728" y="9223"/>
                  </a:lnTo>
                  <a:cubicBezTo>
                    <a:pt x="28018" y="9055"/>
                    <a:pt x="28253" y="8646"/>
                    <a:pt x="28253" y="8308"/>
                  </a:cubicBezTo>
                  <a:lnTo>
                    <a:pt x="28253" y="376"/>
                  </a:lnTo>
                  <a:cubicBezTo>
                    <a:pt x="28253" y="137"/>
                    <a:pt x="28135" y="0"/>
                    <a:pt x="279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41"/>
            <p:cNvSpPr/>
            <p:nvPr/>
          </p:nvSpPr>
          <p:spPr>
            <a:xfrm>
              <a:off x="3750075" y="2213225"/>
              <a:ext cx="706325" cy="430500"/>
            </a:xfrm>
            <a:custGeom>
              <a:avLst/>
              <a:gdLst/>
              <a:ahLst/>
              <a:cxnLst/>
              <a:rect l="l" t="t" r="r" b="b"/>
              <a:pathLst>
                <a:path w="28253" h="17220" extrusionOk="0">
                  <a:moveTo>
                    <a:pt x="27963" y="0"/>
                  </a:moveTo>
                  <a:cubicBezTo>
                    <a:pt x="27892" y="0"/>
                    <a:pt x="27812" y="23"/>
                    <a:pt x="27728" y="72"/>
                  </a:cubicBezTo>
                  <a:lnTo>
                    <a:pt x="526" y="15775"/>
                  </a:lnTo>
                  <a:cubicBezTo>
                    <a:pt x="236" y="15943"/>
                    <a:pt x="0" y="16352"/>
                    <a:pt x="0" y="16687"/>
                  </a:cubicBezTo>
                  <a:lnTo>
                    <a:pt x="0" y="17220"/>
                  </a:lnTo>
                  <a:lnTo>
                    <a:pt x="28253" y="905"/>
                  </a:lnTo>
                  <a:lnTo>
                    <a:pt x="28253" y="376"/>
                  </a:lnTo>
                  <a:cubicBezTo>
                    <a:pt x="28253" y="137"/>
                    <a:pt x="28135" y="0"/>
                    <a:pt x="2796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41"/>
            <p:cNvSpPr/>
            <p:nvPr/>
          </p:nvSpPr>
          <p:spPr>
            <a:xfrm>
              <a:off x="3769850" y="2564975"/>
              <a:ext cx="158500" cy="242325"/>
            </a:xfrm>
            <a:custGeom>
              <a:avLst/>
              <a:gdLst/>
              <a:ahLst/>
              <a:cxnLst/>
              <a:rect l="l" t="t" r="r" b="b"/>
              <a:pathLst>
                <a:path w="6340" h="9693" extrusionOk="0">
                  <a:moveTo>
                    <a:pt x="6103" y="0"/>
                  </a:moveTo>
                  <a:cubicBezTo>
                    <a:pt x="6047" y="0"/>
                    <a:pt x="5983" y="19"/>
                    <a:pt x="5916" y="57"/>
                  </a:cubicBezTo>
                  <a:lnTo>
                    <a:pt x="421" y="3231"/>
                  </a:lnTo>
                  <a:cubicBezTo>
                    <a:pt x="189" y="3364"/>
                    <a:pt x="1" y="3692"/>
                    <a:pt x="1" y="3961"/>
                  </a:cubicBezTo>
                  <a:lnTo>
                    <a:pt x="1" y="9391"/>
                  </a:lnTo>
                  <a:cubicBezTo>
                    <a:pt x="1" y="9582"/>
                    <a:pt x="95" y="9693"/>
                    <a:pt x="232" y="9693"/>
                  </a:cubicBezTo>
                  <a:cubicBezTo>
                    <a:pt x="289" y="9693"/>
                    <a:pt x="353" y="9674"/>
                    <a:pt x="421" y="9634"/>
                  </a:cubicBezTo>
                  <a:lnTo>
                    <a:pt x="5916" y="6463"/>
                  </a:lnTo>
                  <a:cubicBezTo>
                    <a:pt x="6148" y="6330"/>
                    <a:pt x="6339" y="6003"/>
                    <a:pt x="6339" y="5733"/>
                  </a:cubicBezTo>
                  <a:lnTo>
                    <a:pt x="6339" y="303"/>
                  </a:lnTo>
                  <a:cubicBezTo>
                    <a:pt x="6339" y="111"/>
                    <a:pt x="6243" y="0"/>
                    <a:pt x="61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41"/>
            <p:cNvSpPr/>
            <p:nvPr/>
          </p:nvSpPr>
          <p:spPr>
            <a:xfrm>
              <a:off x="3769850" y="2608050"/>
              <a:ext cx="158500" cy="199250"/>
            </a:xfrm>
            <a:custGeom>
              <a:avLst/>
              <a:gdLst/>
              <a:ahLst/>
              <a:cxnLst/>
              <a:rect l="l" t="t" r="r" b="b"/>
              <a:pathLst>
                <a:path w="6340" h="7970" extrusionOk="0">
                  <a:moveTo>
                    <a:pt x="5087" y="0"/>
                  </a:moveTo>
                  <a:cubicBezTo>
                    <a:pt x="5009" y="0"/>
                    <a:pt x="4933" y="64"/>
                    <a:pt x="4879" y="191"/>
                  </a:cubicBezTo>
                  <a:lnTo>
                    <a:pt x="3244" y="4037"/>
                  </a:lnTo>
                  <a:lnTo>
                    <a:pt x="2448" y="3048"/>
                  </a:lnTo>
                  <a:cubicBezTo>
                    <a:pt x="2373" y="2952"/>
                    <a:pt x="2284" y="2905"/>
                    <a:pt x="2200" y="2905"/>
                  </a:cubicBezTo>
                  <a:cubicBezTo>
                    <a:pt x="2097" y="2905"/>
                    <a:pt x="2000" y="2973"/>
                    <a:pt x="1936" y="3106"/>
                  </a:cubicBezTo>
                  <a:lnTo>
                    <a:pt x="1" y="7238"/>
                  </a:lnTo>
                  <a:lnTo>
                    <a:pt x="1" y="7668"/>
                  </a:lnTo>
                  <a:cubicBezTo>
                    <a:pt x="1" y="7859"/>
                    <a:pt x="95" y="7970"/>
                    <a:pt x="232" y="7970"/>
                  </a:cubicBezTo>
                  <a:cubicBezTo>
                    <a:pt x="289" y="7970"/>
                    <a:pt x="353" y="7951"/>
                    <a:pt x="421" y="7911"/>
                  </a:cubicBezTo>
                  <a:lnTo>
                    <a:pt x="5916" y="4740"/>
                  </a:lnTo>
                  <a:cubicBezTo>
                    <a:pt x="6148" y="4607"/>
                    <a:pt x="6339" y="4280"/>
                    <a:pt x="6339" y="4010"/>
                  </a:cubicBezTo>
                  <a:lnTo>
                    <a:pt x="6339" y="2133"/>
                  </a:lnTo>
                  <a:lnTo>
                    <a:pt x="5298" y="173"/>
                  </a:lnTo>
                  <a:cubicBezTo>
                    <a:pt x="5237" y="57"/>
                    <a:pt x="5161" y="0"/>
                    <a:pt x="508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41"/>
            <p:cNvSpPr/>
            <p:nvPr/>
          </p:nvSpPr>
          <p:spPr>
            <a:xfrm>
              <a:off x="3769850" y="2630975"/>
              <a:ext cx="39625" cy="56700"/>
            </a:xfrm>
            <a:custGeom>
              <a:avLst/>
              <a:gdLst/>
              <a:ahLst/>
              <a:cxnLst/>
              <a:rect l="l" t="t" r="r" b="b"/>
              <a:pathLst>
                <a:path w="1585" h="2268" extrusionOk="0">
                  <a:moveTo>
                    <a:pt x="1442" y="1"/>
                  </a:moveTo>
                  <a:lnTo>
                    <a:pt x="421" y="591"/>
                  </a:lnTo>
                  <a:cubicBezTo>
                    <a:pt x="189" y="724"/>
                    <a:pt x="1" y="1052"/>
                    <a:pt x="1" y="1321"/>
                  </a:cubicBezTo>
                  <a:lnTo>
                    <a:pt x="1" y="2222"/>
                  </a:lnTo>
                  <a:cubicBezTo>
                    <a:pt x="65" y="2252"/>
                    <a:pt x="137" y="2268"/>
                    <a:pt x="215" y="2268"/>
                  </a:cubicBezTo>
                  <a:cubicBezTo>
                    <a:pt x="341" y="2268"/>
                    <a:pt x="484" y="2227"/>
                    <a:pt x="636" y="2140"/>
                  </a:cubicBezTo>
                  <a:cubicBezTo>
                    <a:pt x="1158" y="1837"/>
                    <a:pt x="1585" y="1099"/>
                    <a:pt x="1585" y="496"/>
                  </a:cubicBezTo>
                  <a:cubicBezTo>
                    <a:pt x="1585" y="284"/>
                    <a:pt x="1530" y="116"/>
                    <a:pt x="144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41"/>
            <p:cNvSpPr/>
            <p:nvPr/>
          </p:nvSpPr>
          <p:spPr>
            <a:xfrm>
              <a:off x="3979850" y="2289900"/>
              <a:ext cx="445600" cy="270700"/>
            </a:xfrm>
            <a:custGeom>
              <a:avLst/>
              <a:gdLst/>
              <a:ahLst/>
              <a:cxnLst/>
              <a:rect l="l" t="t" r="r" b="b"/>
              <a:pathLst>
                <a:path w="17824" h="10828" extrusionOk="0">
                  <a:moveTo>
                    <a:pt x="17605" y="0"/>
                  </a:moveTo>
                  <a:cubicBezTo>
                    <a:pt x="17545" y="0"/>
                    <a:pt x="17476" y="21"/>
                    <a:pt x="17403" y="64"/>
                  </a:cubicBezTo>
                  <a:lnTo>
                    <a:pt x="420" y="9865"/>
                  </a:lnTo>
                  <a:cubicBezTo>
                    <a:pt x="188" y="9999"/>
                    <a:pt x="1" y="10309"/>
                    <a:pt x="1" y="10558"/>
                  </a:cubicBezTo>
                  <a:cubicBezTo>
                    <a:pt x="1" y="10730"/>
                    <a:pt x="90" y="10827"/>
                    <a:pt x="222" y="10827"/>
                  </a:cubicBezTo>
                  <a:cubicBezTo>
                    <a:pt x="281" y="10827"/>
                    <a:pt x="348" y="10808"/>
                    <a:pt x="420" y="10766"/>
                  </a:cubicBezTo>
                  <a:lnTo>
                    <a:pt x="17403" y="961"/>
                  </a:lnTo>
                  <a:cubicBezTo>
                    <a:pt x="17636" y="828"/>
                    <a:pt x="17823" y="518"/>
                    <a:pt x="17823" y="269"/>
                  </a:cubicBezTo>
                  <a:cubicBezTo>
                    <a:pt x="17823" y="97"/>
                    <a:pt x="17735" y="0"/>
                    <a:pt x="176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41"/>
            <p:cNvSpPr/>
            <p:nvPr/>
          </p:nvSpPr>
          <p:spPr>
            <a:xfrm>
              <a:off x="3979850" y="2347050"/>
              <a:ext cx="445600" cy="270725"/>
            </a:xfrm>
            <a:custGeom>
              <a:avLst/>
              <a:gdLst/>
              <a:ahLst/>
              <a:cxnLst/>
              <a:rect l="l" t="t" r="r" b="b"/>
              <a:pathLst>
                <a:path w="17824" h="10829" extrusionOk="0">
                  <a:moveTo>
                    <a:pt x="17604" y="1"/>
                  </a:moveTo>
                  <a:cubicBezTo>
                    <a:pt x="17545" y="1"/>
                    <a:pt x="17476" y="21"/>
                    <a:pt x="17403" y="64"/>
                  </a:cubicBezTo>
                  <a:lnTo>
                    <a:pt x="420" y="9866"/>
                  </a:lnTo>
                  <a:cubicBezTo>
                    <a:pt x="188" y="9999"/>
                    <a:pt x="1" y="10310"/>
                    <a:pt x="1" y="10559"/>
                  </a:cubicBezTo>
                  <a:cubicBezTo>
                    <a:pt x="1" y="10731"/>
                    <a:pt x="90" y="10828"/>
                    <a:pt x="222" y="10828"/>
                  </a:cubicBezTo>
                  <a:cubicBezTo>
                    <a:pt x="281" y="10828"/>
                    <a:pt x="348" y="10808"/>
                    <a:pt x="420" y="10767"/>
                  </a:cubicBezTo>
                  <a:lnTo>
                    <a:pt x="17403" y="962"/>
                  </a:lnTo>
                  <a:cubicBezTo>
                    <a:pt x="17636" y="829"/>
                    <a:pt x="17823" y="518"/>
                    <a:pt x="17823" y="269"/>
                  </a:cubicBezTo>
                  <a:cubicBezTo>
                    <a:pt x="17823" y="98"/>
                    <a:pt x="17735" y="1"/>
                    <a:pt x="176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41"/>
            <p:cNvSpPr/>
            <p:nvPr/>
          </p:nvSpPr>
          <p:spPr>
            <a:xfrm>
              <a:off x="3979850" y="2404225"/>
              <a:ext cx="445600" cy="270700"/>
            </a:xfrm>
            <a:custGeom>
              <a:avLst/>
              <a:gdLst/>
              <a:ahLst/>
              <a:cxnLst/>
              <a:rect l="l" t="t" r="r" b="b"/>
              <a:pathLst>
                <a:path w="17824" h="10828" extrusionOk="0">
                  <a:moveTo>
                    <a:pt x="17604" y="1"/>
                  </a:moveTo>
                  <a:cubicBezTo>
                    <a:pt x="17545" y="1"/>
                    <a:pt x="17476" y="21"/>
                    <a:pt x="17403" y="64"/>
                  </a:cubicBezTo>
                  <a:lnTo>
                    <a:pt x="420" y="9866"/>
                  </a:lnTo>
                  <a:cubicBezTo>
                    <a:pt x="188" y="10002"/>
                    <a:pt x="1" y="10313"/>
                    <a:pt x="1" y="10558"/>
                  </a:cubicBezTo>
                  <a:cubicBezTo>
                    <a:pt x="1" y="10731"/>
                    <a:pt x="90" y="10828"/>
                    <a:pt x="222" y="10828"/>
                  </a:cubicBezTo>
                  <a:cubicBezTo>
                    <a:pt x="281" y="10828"/>
                    <a:pt x="348" y="10808"/>
                    <a:pt x="420" y="10767"/>
                  </a:cubicBezTo>
                  <a:lnTo>
                    <a:pt x="17403" y="962"/>
                  </a:lnTo>
                  <a:cubicBezTo>
                    <a:pt x="17636" y="828"/>
                    <a:pt x="17823" y="518"/>
                    <a:pt x="17823" y="269"/>
                  </a:cubicBezTo>
                  <a:cubicBezTo>
                    <a:pt x="17823" y="98"/>
                    <a:pt x="17735" y="1"/>
                    <a:pt x="176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41"/>
            <p:cNvSpPr/>
            <p:nvPr/>
          </p:nvSpPr>
          <p:spPr>
            <a:xfrm>
              <a:off x="4528675" y="1901375"/>
              <a:ext cx="166300" cy="130825"/>
            </a:xfrm>
            <a:custGeom>
              <a:avLst/>
              <a:gdLst/>
              <a:ahLst/>
              <a:cxnLst/>
              <a:rect l="l" t="t" r="r" b="b"/>
              <a:pathLst>
                <a:path w="6652" h="5233" extrusionOk="0">
                  <a:moveTo>
                    <a:pt x="972" y="1"/>
                  </a:moveTo>
                  <a:cubicBezTo>
                    <a:pt x="972" y="1"/>
                    <a:pt x="30" y="1488"/>
                    <a:pt x="17" y="1581"/>
                  </a:cubicBezTo>
                  <a:cubicBezTo>
                    <a:pt x="0" y="1676"/>
                    <a:pt x="2584" y="4437"/>
                    <a:pt x="2839" y="4717"/>
                  </a:cubicBezTo>
                  <a:cubicBezTo>
                    <a:pt x="2979" y="4870"/>
                    <a:pt x="3109" y="4993"/>
                    <a:pt x="3447" y="5014"/>
                  </a:cubicBezTo>
                  <a:cubicBezTo>
                    <a:pt x="4123" y="5054"/>
                    <a:pt x="6651" y="5232"/>
                    <a:pt x="6651" y="5232"/>
                  </a:cubicBezTo>
                  <a:lnTo>
                    <a:pt x="6252" y="3167"/>
                  </a:lnTo>
                  <a:lnTo>
                    <a:pt x="3761" y="3099"/>
                  </a:lnTo>
                  <a:cubicBezTo>
                    <a:pt x="3590" y="2956"/>
                    <a:pt x="972" y="1"/>
                    <a:pt x="97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41"/>
            <p:cNvSpPr/>
            <p:nvPr/>
          </p:nvSpPr>
          <p:spPr>
            <a:xfrm>
              <a:off x="4677550" y="1980550"/>
              <a:ext cx="106600" cy="71600"/>
            </a:xfrm>
            <a:custGeom>
              <a:avLst/>
              <a:gdLst/>
              <a:ahLst/>
              <a:cxnLst/>
              <a:rect l="l" t="t" r="r" b="b"/>
              <a:pathLst>
                <a:path w="4264" h="2864" extrusionOk="0">
                  <a:moveTo>
                    <a:pt x="297" y="0"/>
                  </a:moveTo>
                  <a:lnTo>
                    <a:pt x="0" y="2580"/>
                  </a:lnTo>
                  <a:lnTo>
                    <a:pt x="3840" y="2864"/>
                  </a:lnTo>
                  <a:lnTo>
                    <a:pt x="4264" y="90"/>
                  </a:lnTo>
                  <a:lnTo>
                    <a:pt x="297"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41"/>
            <p:cNvSpPr/>
            <p:nvPr/>
          </p:nvSpPr>
          <p:spPr>
            <a:xfrm>
              <a:off x="4677550" y="1980550"/>
              <a:ext cx="106600" cy="68100"/>
            </a:xfrm>
            <a:custGeom>
              <a:avLst/>
              <a:gdLst/>
              <a:ahLst/>
              <a:cxnLst/>
              <a:rect l="l" t="t" r="r" b="b"/>
              <a:pathLst>
                <a:path w="4264" h="2724" extrusionOk="0">
                  <a:moveTo>
                    <a:pt x="297" y="0"/>
                  </a:moveTo>
                  <a:lnTo>
                    <a:pt x="66" y="2021"/>
                  </a:lnTo>
                  <a:lnTo>
                    <a:pt x="0" y="2580"/>
                  </a:lnTo>
                  <a:lnTo>
                    <a:pt x="1922" y="2724"/>
                  </a:lnTo>
                  <a:lnTo>
                    <a:pt x="1922" y="2656"/>
                  </a:lnTo>
                  <a:cubicBezTo>
                    <a:pt x="1922" y="1533"/>
                    <a:pt x="2543" y="188"/>
                    <a:pt x="4264" y="90"/>
                  </a:cubicBezTo>
                  <a:lnTo>
                    <a:pt x="297"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41"/>
            <p:cNvSpPr/>
            <p:nvPr/>
          </p:nvSpPr>
          <p:spPr>
            <a:xfrm>
              <a:off x="3873775" y="1869900"/>
              <a:ext cx="706450" cy="624975"/>
            </a:xfrm>
            <a:custGeom>
              <a:avLst/>
              <a:gdLst/>
              <a:ahLst/>
              <a:cxnLst/>
              <a:rect l="l" t="t" r="r" b="b"/>
              <a:pathLst>
                <a:path w="28258" h="24999" extrusionOk="0">
                  <a:moveTo>
                    <a:pt x="27966" y="0"/>
                  </a:moveTo>
                  <a:cubicBezTo>
                    <a:pt x="27895" y="0"/>
                    <a:pt x="27816" y="23"/>
                    <a:pt x="27732" y="72"/>
                  </a:cubicBezTo>
                  <a:lnTo>
                    <a:pt x="530" y="15774"/>
                  </a:lnTo>
                  <a:cubicBezTo>
                    <a:pt x="240" y="15946"/>
                    <a:pt x="1" y="16352"/>
                    <a:pt x="1" y="16689"/>
                  </a:cubicBezTo>
                  <a:lnTo>
                    <a:pt x="1" y="24621"/>
                  </a:lnTo>
                  <a:cubicBezTo>
                    <a:pt x="1" y="24860"/>
                    <a:pt x="120" y="24999"/>
                    <a:pt x="293" y="24999"/>
                  </a:cubicBezTo>
                  <a:cubicBezTo>
                    <a:pt x="365" y="24999"/>
                    <a:pt x="445" y="24975"/>
                    <a:pt x="530" y="24925"/>
                  </a:cubicBezTo>
                  <a:lnTo>
                    <a:pt x="27732" y="9225"/>
                  </a:lnTo>
                  <a:cubicBezTo>
                    <a:pt x="28022" y="9054"/>
                    <a:pt x="28257" y="8645"/>
                    <a:pt x="28257" y="8311"/>
                  </a:cubicBezTo>
                  <a:lnTo>
                    <a:pt x="28257" y="379"/>
                  </a:lnTo>
                  <a:cubicBezTo>
                    <a:pt x="28257" y="139"/>
                    <a:pt x="28138" y="0"/>
                    <a:pt x="279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41"/>
            <p:cNvSpPr/>
            <p:nvPr/>
          </p:nvSpPr>
          <p:spPr>
            <a:xfrm>
              <a:off x="3873775" y="1869900"/>
              <a:ext cx="706450" cy="430475"/>
            </a:xfrm>
            <a:custGeom>
              <a:avLst/>
              <a:gdLst/>
              <a:ahLst/>
              <a:cxnLst/>
              <a:rect l="l" t="t" r="r" b="b"/>
              <a:pathLst>
                <a:path w="28258" h="17219" extrusionOk="0">
                  <a:moveTo>
                    <a:pt x="27966" y="0"/>
                  </a:moveTo>
                  <a:cubicBezTo>
                    <a:pt x="27895" y="0"/>
                    <a:pt x="27816" y="23"/>
                    <a:pt x="27732" y="72"/>
                  </a:cubicBezTo>
                  <a:lnTo>
                    <a:pt x="530" y="15774"/>
                  </a:lnTo>
                  <a:cubicBezTo>
                    <a:pt x="240" y="15946"/>
                    <a:pt x="1" y="16352"/>
                    <a:pt x="1" y="16689"/>
                  </a:cubicBezTo>
                  <a:lnTo>
                    <a:pt x="1" y="17218"/>
                  </a:lnTo>
                  <a:lnTo>
                    <a:pt x="28257" y="907"/>
                  </a:lnTo>
                  <a:lnTo>
                    <a:pt x="28257" y="379"/>
                  </a:lnTo>
                  <a:cubicBezTo>
                    <a:pt x="28257" y="139"/>
                    <a:pt x="28138" y="0"/>
                    <a:pt x="2796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41"/>
            <p:cNvSpPr/>
            <p:nvPr/>
          </p:nvSpPr>
          <p:spPr>
            <a:xfrm>
              <a:off x="3893575" y="2221700"/>
              <a:ext cx="158500" cy="242300"/>
            </a:xfrm>
            <a:custGeom>
              <a:avLst/>
              <a:gdLst/>
              <a:ahLst/>
              <a:cxnLst/>
              <a:rect l="l" t="t" r="r" b="b"/>
              <a:pathLst>
                <a:path w="6340" h="9692" extrusionOk="0">
                  <a:moveTo>
                    <a:pt x="6106" y="1"/>
                  </a:moveTo>
                  <a:cubicBezTo>
                    <a:pt x="6049" y="1"/>
                    <a:pt x="5986" y="19"/>
                    <a:pt x="5919" y="58"/>
                  </a:cubicBezTo>
                  <a:lnTo>
                    <a:pt x="424" y="3228"/>
                  </a:lnTo>
                  <a:cubicBezTo>
                    <a:pt x="192" y="3365"/>
                    <a:pt x="1" y="3693"/>
                    <a:pt x="1" y="3962"/>
                  </a:cubicBezTo>
                  <a:lnTo>
                    <a:pt x="1" y="9389"/>
                  </a:lnTo>
                  <a:cubicBezTo>
                    <a:pt x="1" y="9581"/>
                    <a:pt x="97" y="9691"/>
                    <a:pt x="237" y="9691"/>
                  </a:cubicBezTo>
                  <a:cubicBezTo>
                    <a:pt x="294" y="9691"/>
                    <a:pt x="357" y="9673"/>
                    <a:pt x="424" y="9635"/>
                  </a:cubicBezTo>
                  <a:lnTo>
                    <a:pt x="5919" y="6464"/>
                  </a:lnTo>
                  <a:cubicBezTo>
                    <a:pt x="6151" y="6327"/>
                    <a:pt x="6339" y="5999"/>
                    <a:pt x="6339" y="5730"/>
                  </a:cubicBezTo>
                  <a:lnTo>
                    <a:pt x="6339" y="300"/>
                  </a:lnTo>
                  <a:cubicBezTo>
                    <a:pt x="6339" y="111"/>
                    <a:pt x="6244" y="1"/>
                    <a:pt x="61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41"/>
            <p:cNvSpPr/>
            <p:nvPr/>
          </p:nvSpPr>
          <p:spPr>
            <a:xfrm>
              <a:off x="3893575" y="2264750"/>
              <a:ext cx="158500" cy="199250"/>
            </a:xfrm>
            <a:custGeom>
              <a:avLst/>
              <a:gdLst/>
              <a:ahLst/>
              <a:cxnLst/>
              <a:rect l="l" t="t" r="r" b="b"/>
              <a:pathLst>
                <a:path w="6340" h="7970" extrusionOk="0">
                  <a:moveTo>
                    <a:pt x="5090" y="1"/>
                  </a:moveTo>
                  <a:cubicBezTo>
                    <a:pt x="5012" y="1"/>
                    <a:pt x="4936" y="65"/>
                    <a:pt x="4881" y="192"/>
                  </a:cubicBezTo>
                  <a:lnTo>
                    <a:pt x="3247" y="4039"/>
                  </a:lnTo>
                  <a:lnTo>
                    <a:pt x="2452" y="3045"/>
                  </a:lnTo>
                  <a:cubicBezTo>
                    <a:pt x="2376" y="2952"/>
                    <a:pt x="2288" y="2906"/>
                    <a:pt x="2204" y="2906"/>
                  </a:cubicBezTo>
                  <a:cubicBezTo>
                    <a:pt x="2101" y="2906"/>
                    <a:pt x="2003" y="2974"/>
                    <a:pt x="1940" y="3107"/>
                  </a:cubicBezTo>
                  <a:lnTo>
                    <a:pt x="1" y="7240"/>
                  </a:lnTo>
                  <a:lnTo>
                    <a:pt x="1" y="7667"/>
                  </a:lnTo>
                  <a:cubicBezTo>
                    <a:pt x="1" y="7859"/>
                    <a:pt x="97" y="7969"/>
                    <a:pt x="237" y="7969"/>
                  </a:cubicBezTo>
                  <a:cubicBezTo>
                    <a:pt x="294" y="7969"/>
                    <a:pt x="357" y="7951"/>
                    <a:pt x="424" y="7913"/>
                  </a:cubicBezTo>
                  <a:lnTo>
                    <a:pt x="5919" y="4742"/>
                  </a:lnTo>
                  <a:cubicBezTo>
                    <a:pt x="6151" y="4605"/>
                    <a:pt x="6339" y="4277"/>
                    <a:pt x="6339" y="4008"/>
                  </a:cubicBezTo>
                  <a:lnTo>
                    <a:pt x="6339" y="2135"/>
                  </a:lnTo>
                  <a:lnTo>
                    <a:pt x="5301" y="175"/>
                  </a:lnTo>
                  <a:cubicBezTo>
                    <a:pt x="5240" y="59"/>
                    <a:pt x="5164" y="1"/>
                    <a:pt x="509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41"/>
            <p:cNvSpPr/>
            <p:nvPr/>
          </p:nvSpPr>
          <p:spPr>
            <a:xfrm>
              <a:off x="3893575" y="2287725"/>
              <a:ext cx="39725" cy="56700"/>
            </a:xfrm>
            <a:custGeom>
              <a:avLst/>
              <a:gdLst/>
              <a:ahLst/>
              <a:cxnLst/>
              <a:rect l="l" t="t" r="r" b="b"/>
              <a:pathLst>
                <a:path w="1589" h="2268" extrusionOk="0">
                  <a:moveTo>
                    <a:pt x="1445" y="0"/>
                  </a:moveTo>
                  <a:lnTo>
                    <a:pt x="424" y="587"/>
                  </a:lnTo>
                  <a:cubicBezTo>
                    <a:pt x="192" y="724"/>
                    <a:pt x="1" y="1052"/>
                    <a:pt x="1" y="1321"/>
                  </a:cubicBezTo>
                  <a:lnTo>
                    <a:pt x="1" y="2222"/>
                  </a:lnTo>
                  <a:cubicBezTo>
                    <a:pt x="66" y="2252"/>
                    <a:pt x="138" y="2268"/>
                    <a:pt x="216" y="2268"/>
                  </a:cubicBezTo>
                  <a:cubicBezTo>
                    <a:pt x="343" y="2268"/>
                    <a:pt x="486" y="2226"/>
                    <a:pt x="639" y="2137"/>
                  </a:cubicBezTo>
                  <a:cubicBezTo>
                    <a:pt x="1162" y="1836"/>
                    <a:pt x="1588" y="1099"/>
                    <a:pt x="1588" y="495"/>
                  </a:cubicBezTo>
                  <a:cubicBezTo>
                    <a:pt x="1588" y="283"/>
                    <a:pt x="1533" y="116"/>
                    <a:pt x="144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41"/>
            <p:cNvSpPr/>
            <p:nvPr/>
          </p:nvSpPr>
          <p:spPr>
            <a:xfrm>
              <a:off x="4103575" y="1946600"/>
              <a:ext cx="445675" cy="270700"/>
            </a:xfrm>
            <a:custGeom>
              <a:avLst/>
              <a:gdLst/>
              <a:ahLst/>
              <a:cxnLst/>
              <a:rect l="l" t="t" r="r" b="b"/>
              <a:pathLst>
                <a:path w="17827" h="10828" extrusionOk="0">
                  <a:moveTo>
                    <a:pt x="17605" y="0"/>
                  </a:moveTo>
                  <a:cubicBezTo>
                    <a:pt x="17545" y="0"/>
                    <a:pt x="17476" y="20"/>
                    <a:pt x="17403" y="62"/>
                  </a:cubicBezTo>
                  <a:lnTo>
                    <a:pt x="424" y="9867"/>
                  </a:lnTo>
                  <a:cubicBezTo>
                    <a:pt x="192" y="10000"/>
                    <a:pt x="0" y="10310"/>
                    <a:pt x="0" y="10560"/>
                  </a:cubicBezTo>
                  <a:cubicBezTo>
                    <a:pt x="0" y="10731"/>
                    <a:pt x="90" y="10828"/>
                    <a:pt x="222" y="10828"/>
                  </a:cubicBezTo>
                  <a:cubicBezTo>
                    <a:pt x="282" y="10828"/>
                    <a:pt x="351" y="10808"/>
                    <a:pt x="424" y="10765"/>
                  </a:cubicBezTo>
                  <a:lnTo>
                    <a:pt x="17403" y="963"/>
                  </a:lnTo>
                  <a:cubicBezTo>
                    <a:pt x="17639" y="826"/>
                    <a:pt x="17827" y="515"/>
                    <a:pt x="17827" y="266"/>
                  </a:cubicBezTo>
                  <a:cubicBezTo>
                    <a:pt x="17827" y="97"/>
                    <a:pt x="17737" y="0"/>
                    <a:pt x="176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41"/>
            <p:cNvSpPr/>
            <p:nvPr/>
          </p:nvSpPr>
          <p:spPr>
            <a:xfrm>
              <a:off x="4103575" y="2003775"/>
              <a:ext cx="445675" cy="270700"/>
            </a:xfrm>
            <a:custGeom>
              <a:avLst/>
              <a:gdLst/>
              <a:ahLst/>
              <a:cxnLst/>
              <a:rect l="l" t="t" r="r" b="b"/>
              <a:pathLst>
                <a:path w="17827" h="10828" extrusionOk="0">
                  <a:moveTo>
                    <a:pt x="17605" y="0"/>
                  </a:moveTo>
                  <a:cubicBezTo>
                    <a:pt x="17545" y="0"/>
                    <a:pt x="17476" y="20"/>
                    <a:pt x="17403" y="62"/>
                  </a:cubicBezTo>
                  <a:lnTo>
                    <a:pt x="424" y="9866"/>
                  </a:lnTo>
                  <a:cubicBezTo>
                    <a:pt x="192" y="10000"/>
                    <a:pt x="0" y="10310"/>
                    <a:pt x="0" y="10559"/>
                  </a:cubicBezTo>
                  <a:cubicBezTo>
                    <a:pt x="0" y="10730"/>
                    <a:pt x="90" y="10827"/>
                    <a:pt x="222" y="10827"/>
                  </a:cubicBezTo>
                  <a:cubicBezTo>
                    <a:pt x="282" y="10827"/>
                    <a:pt x="351" y="10807"/>
                    <a:pt x="424" y="10764"/>
                  </a:cubicBezTo>
                  <a:lnTo>
                    <a:pt x="17403" y="963"/>
                  </a:lnTo>
                  <a:cubicBezTo>
                    <a:pt x="17639" y="826"/>
                    <a:pt x="17827" y="515"/>
                    <a:pt x="17827" y="266"/>
                  </a:cubicBezTo>
                  <a:cubicBezTo>
                    <a:pt x="17827" y="97"/>
                    <a:pt x="17737" y="0"/>
                    <a:pt x="176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41"/>
            <p:cNvSpPr/>
            <p:nvPr/>
          </p:nvSpPr>
          <p:spPr>
            <a:xfrm>
              <a:off x="4103575" y="2060950"/>
              <a:ext cx="445675" cy="270700"/>
            </a:xfrm>
            <a:custGeom>
              <a:avLst/>
              <a:gdLst/>
              <a:ahLst/>
              <a:cxnLst/>
              <a:rect l="l" t="t" r="r" b="b"/>
              <a:pathLst>
                <a:path w="17827" h="10828" extrusionOk="0">
                  <a:moveTo>
                    <a:pt x="17604" y="0"/>
                  </a:moveTo>
                  <a:cubicBezTo>
                    <a:pt x="17545" y="0"/>
                    <a:pt x="17476" y="20"/>
                    <a:pt x="17403" y="61"/>
                  </a:cubicBezTo>
                  <a:lnTo>
                    <a:pt x="424" y="9866"/>
                  </a:lnTo>
                  <a:cubicBezTo>
                    <a:pt x="192" y="10000"/>
                    <a:pt x="0" y="10310"/>
                    <a:pt x="0" y="10559"/>
                  </a:cubicBezTo>
                  <a:cubicBezTo>
                    <a:pt x="0" y="10730"/>
                    <a:pt x="90" y="10827"/>
                    <a:pt x="222" y="10827"/>
                  </a:cubicBezTo>
                  <a:cubicBezTo>
                    <a:pt x="282" y="10827"/>
                    <a:pt x="351" y="10807"/>
                    <a:pt x="424" y="10764"/>
                  </a:cubicBezTo>
                  <a:lnTo>
                    <a:pt x="17403" y="962"/>
                  </a:lnTo>
                  <a:cubicBezTo>
                    <a:pt x="17639" y="826"/>
                    <a:pt x="17827" y="515"/>
                    <a:pt x="17827" y="269"/>
                  </a:cubicBezTo>
                  <a:cubicBezTo>
                    <a:pt x="17827" y="97"/>
                    <a:pt x="17737" y="0"/>
                    <a:pt x="176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41"/>
            <p:cNvSpPr/>
            <p:nvPr/>
          </p:nvSpPr>
          <p:spPr>
            <a:xfrm>
              <a:off x="4860225" y="2733875"/>
              <a:ext cx="36050" cy="52500"/>
            </a:xfrm>
            <a:custGeom>
              <a:avLst/>
              <a:gdLst/>
              <a:ahLst/>
              <a:cxnLst/>
              <a:rect l="l" t="t" r="r" b="b"/>
              <a:pathLst>
                <a:path w="1442" h="2100" extrusionOk="0">
                  <a:moveTo>
                    <a:pt x="0" y="1"/>
                  </a:moveTo>
                  <a:lnTo>
                    <a:pt x="0" y="2100"/>
                  </a:lnTo>
                  <a:lnTo>
                    <a:pt x="1441" y="2100"/>
                  </a:lnTo>
                  <a:lnTo>
                    <a:pt x="1441"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41"/>
            <p:cNvSpPr/>
            <p:nvPr/>
          </p:nvSpPr>
          <p:spPr>
            <a:xfrm>
              <a:off x="4733700" y="2669025"/>
              <a:ext cx="37825" cy="53700"/>
            </a:xfrm>
            <a:custGeom>
              <a:avLst/>
              <a:gdLst/>
              <a:ahLst/>
              <a:cxnLst/>
              <a:rect l="l" t="t" r="r" b="b"/>
              <a:pathLst>
                <a:path w="1513" h="2148" extrusionOk="0">
                  <a:moveTo>
                    <a:pt x="1437" y="1"/>
                  </a:moveTo>
                  <a:lnTo>
                    <a:pt x="0" y="52"/>
                  </a:lnTo>
                  <a:lnTo>
                    <a:pt x="72" y="2148"/>
                  </a:lnTo>
                  <a:lnTo>
                    <a:pt x="1512" y="2096"/>
                  </a:lnTo>
                  <a:lnTo>
                    <a:pt x="1437"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41"/>
            <p:cNvSpPr/>
            <p:nvPr/>
          </p:nvSpPr>
          <p:spPr>
            <a:xfrm>
              <a:off x="4696475" y="2222375"/>
              <a:ext cx="211975" cy="525100"/>
            </a:xfrm>
            <a:custGeom>
              <a:avLst/>
              <a:gdLst/>
              <a:ahLst/>
              <a:cxnLst/>
              <a:rect l="l" t="t" r="r" b="b"/>
              <a:pathLst>
                <a:path w="8479" h="21004" extrusionOk="0">
                  <a:moveTo>
                    <a:pt x="1165" y="0"/>
                  </a:moveTo>
                  <a:cubicBezTo>
                    <a:pt x="1165" y="0"/>
                    <a:pt x="1" y="9006"/>
                    <a:pt x="152" y="9863"/>
                  </a:cubicBezTo>
                  <a:cubicBezTo>
                    <a:pt x="298" y="10720"/>
                    <a:pt x="1455" y="18710"/>
                    <a:pt x="1455" y="18710"/>
                  </a:cubicBezTo>
                  <a:cubicBezTo>
                    <a:pt x="1710" y="18846"/>
                    <a:pt x="1956" y="18894"/>
                    <a:pt x="2174" y="18894"/>
                  </a:cubicBezTo>
                  <a:cubicBezTo>
                    <a:pt x="2669" y="18894"/>
                    <a:pt x="3022" y="18648"/>
                    <a:pt x="3022" y="18648"/>
                  </a:cubicBezTo>
                  <a:cubicBezTo>
                    <a:pt x="3022" y="18648"/>
                    <a:pt x="3318" y="13181"/>
                    <a:pt x="3267" y="12235"/>
                  </a:cubicBezTo>
                  <a:cubicBezTo>
                    <a:pt x="3216" y="11287"/>
                    <a:pt x="2981" y="9945"/>
                    <a:pt x="2981" y="9945"/>
                  </a:cubicBezTo>
                  <a:lnTo>
                    <a:pt x="4315" y="4239"/>
                  </a:lnTo>
                  <a:cubicBezTo>
                    <a:pt x="4315" y="4239"/>
                    <a:pt x="4698" y="9085"/>
                    <a:pt x="4920" y="10870"/>
                  </a:cubicBezTo>
                  <a:cubicBezTo>
                    <a:pt x="5178" y="12918"/>
                    <a:pt x="6482" y="20707"/>
                    <a:pt x="6482" y="20707"/>
                  </a:cubicBezTo>
                  <a:cubicBezTo>
                    <a:pt x="6800" y="20929"/>
                    <a:pt x="7086" y="21004"/>
                    <a:pt x="7327" y="21004"/>
                  </a:cubicBezTo>
                  <a:cubicBezTo>
                    <a:pt x="7810" y="21004"/>
                    <a:pt x="8110" y="20707"/>
                    <a:pt x="8110" y="20707"/>
                  </a:cubicBezTo>
                  <a:cubicBezTo>
                    <a:pt x="8110" y="20707"/>
                    <a:pt x="8288" y="14973"/>
                    <a:pt x="8397" y="12908"/>
                  </a:cubicBezTo>
                  <a:cubicBezTo>
                    <a:pt x="8479" y="11389"/>
                    <a:pt x="8107" y="10662"/>
                    <a:pt x="8073" y="10266"/>
                  </a:cubicBezTo>
                  <a:cubicBezTo>
                    <a:pt x="8073" y="10266"/>
                    <a:pt x="7895" y="1376"/>
                    <a:pt x="78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41"/>
            <p:cNvSpPr/>
            <p:nvPr/>
          </p:nvSpPr>
          <p:spPr>
            <a:xfrm>
              <a:off x="4725575" y="1982775"/>
              <a:ext cx="168300" cy="265200"/>
            </a:xfrm>
            <a:custGeom>
              <a:avLst/>
              <a:gdLst/>
              <a:ahLst/>
              <a:cxnLst/>
              <a:rect l="l" t="t" r="r" b="b"/>
              <a:pathLst>
                <a:path w="6732" h="10608" extrusionOk="0">
                  <a:moveTo>
                    <a:pt x="2343" y="1"/>
                  </a:moveTo>
                  <a:cubicBezTo>
                    <a:pt x="622" y="99"/>
                    <a:pt x="1" y="1444"/>
                    <a:pt x="1" y="2567"/>
                  </a:cubicBezTo>
                  <a:lnTo>
                    <a:pt x="1" y="9584"/>
                  </a:lnTo>
                  <a:cubicBezTo>
                    <a:pt x="1001" y="10314"/>
                    <a:pt x="2272" y="10608"/>
                    <a:pt x="3457" y="10608"/>
                  </a:cubicBezTo>
                  <a:cubicBezTo>
                    <a:pt x="4881" y="10608"/>
                    <a:pt x="6180" y="10184"/>
                    <a:pt x="6731" y="9584"/>
                  </a:cubicBezTo>
                  <a:lnTo>
                    <a:pt x="6731" y="5325"/>
                  </a:lnTo>
                  <a:lnTo>
                    <a:pt x="6731" y="2843"/>
                  </a:lnTo>
                  <a:cubicBezTo>
                    <a:pt x="6731" y="1540"/>
                    <a:pt x="5851" y="382"/>
                    <a:pt x="4585" y="69"/>
                  </a:cubicBezTo>
                  <a:cubicBezTo>
                    <a:pt x="4578" y="69"/>
                    <a:pt x="4571" y="65"/>
                    <a:pt x="4564" y="65"/>
                  </a:cubicBezTo>
                  <a:lnTo>
                    <a:pt x="2343"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41"/>
            <p:cNvSpPr/>
            <p:nvPr/>
          </p:nvSpPr>
          <p:spPr>
            <a:xfrm>
              <a:off x="4846575" y="1840725"/>
              <a:ext cx="27925" cy="57675"/>
            </a:xfrm>
            <a:custGeom>
              <a:avLst/>
              <a:gdLst/>
              <a:ahLst/>
              <a:cxnLst/>
              <a:rect l="l" t="t" r="r" b="b"/>
              <a:pathLst>
                <a:path w="1117" h="2307" extrusionOk="0">
                  <a:moveTo>
                    <a:pt x="294" y="1"/>
                  </a:moveTo>
                  <a:cubicBezTo>
                    <a:pt x="241" y="1"/>
                    <a:pt x="209" y="6"/>
                    <a:pt x="209" y="6"/>
                  </a:cubicBezTo>
                  <a:lnTo>
                    <a:pt x="1" y="2307"/>
                  </a:lnTo>
                  <a:lnTo>
                    <a:pt x="844" y="2211"/>
                  </a:lnTo>
                  <a:cubicBezTo>
                    <a:pt x="1058" y="1027"/>
                    <a:pt x="1117" y="508"/>
                    <a:pt x="844" y="231"/>
                  </a:cubicBezTo>
                  <a:cubicBezTo>
                    <a:pt x="650" y="31"/>
                    <a:pt x="416"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41"/>
            <p:cNvSpPr/>
            <p:nvPr/>
          </p:nvSpPr>
          <p:spPr>
            <a:xfrm>
              <a:off x="4708325" y="1828625"/>
              <a:ext cx="33425" cy="27375"/>
            </a:xfrm>
            <a:custGeom>
              <a:avLst/>
              <a:gdLst/>
              <a:ahLst/>
              <a:cxnLst/>
              <a:rect l="l" t="t" r="r" b="b"/>
              <a:pathLst>
                <a:path w="1337" h="1095" extrusionOk="0">
                  <a:moveTo>
                    <a:pt x="178" y="0"/>
                  </a:moveTo>
                  <a:cubicBezTo>
                    <a:pt x="25" y="0"/>
                    <a:pt x="1" y="234"/>
                    <a:pt x="117" y="443"/>
                  </a:cubicBezTo>
                  <a:cubicBezTo>
                    <a:pt x="257" y="699"/>
                    <a:pt x="524" y="1030"/>
                    <a:pt x="1094" y="1095"/>
                  </a:cubicBezTo>
                  <a:cubicBezTo>
                    <a:pt x="1100" y="1057"/>
                    <a:pt x="1336" y="436"/>
                    <a:pt x="1336" y="436"/>
                  </a:cubicBezTo>
                  <a:lnTo>
                    <a:pt x="828" y="149"/>
                  </a:lnTo>
                  <a:cubicBezTo>
                    <a:pt x="828" y="149"/>
                    <a:pt x="486" y="149"/>
                    <a:pt x="302" y="40"/>
                  </a:cubicBezTo>
                  <a:cubicBezTo>
                    <a:pt x="254" y="12"/>
                    <a:pt x="212"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41"/>
            <p:cNvSpPr/>
            <p:nvPr/>
          </p:nvSpPr>
          <p:spPr>
            <a:xfrm>
              <a:off x="4723525" y="1817150"/>
              <a:ext cx="159000" cy="199125"/>
            </a:xfrm>
            <a:custGeom>
              <a:avLst/>
              <a:gdLst/>
              <a:ahLst/>
              <a:cxnLst/>
              <a:rect l="l" t="t" r="r" b="b"/>
              <a:pathLst>
                <a:path w="6360" h="7965" extrusionOk="0">
                  <a:moveTo>
                    <a:pt x="2451" y="1"/>
                  </a:moveTo>
                  <a:cubicBezTo>
                    <a:pt x="1546" y="1"/>
                    <a:pt x="674" y="456"/>
                    <a:pt x="404" y="1604"/>
                  </a:cubicBezTo>
                  <a:cubicBezTo>
                    <a:pt x="1" y="3324"/>
                    <a:pt x="455" y="4342"/>
                    <a:pt x="728" y="4912"/>
                  </a:cubicBezTo>
                  <a:cubicBezTo>
                    <a:pt x="971" y="5424"/>
                    <a:pt x="1346" y="5878"/>
                    <a:pt x="1506" y="5922"/>
                  </a:cubicBezTo>
                  <a:cubicBezTo>
                    <a:pt x="1576" y="5941"/>
                    <a:pt x="1665" y="5948"/>
                    <a:pt x="1759" y="5948"/>
                  </a:cubicBezTo>
                  <a:cubicBezTo>
                    <a:pt x="2063" y="5948"/>
                    <a:pt x="2428" y="5874"/>
                    <a:pt x="2428" y="5874"/>
                  </a:cubicBezTo>
                  <a:lnTo>
                    <a:pt x="2428" y="5874"/>
                  </a:lnTo>
                  <a:lnTo>
                    <a:pt x="2425" y="6626"/>
                  </a:lnTo>
                  <a:cubicBezTo>
                    <a:pt x="2055" y="7076"/>
                    <a:pt x="1814" y="7965"/>
                    <a:pt x="2737" y="7965"/>
                  </a:cubicBezTo>
                  <a:cubicBezTo>
                    <a:pt x="2812" y="7965"/>
                    <a:pt x="2896" y="7959"/>
                    <a:pt x="2987" y="7946"/>
                  </a:cubicBezTo>
                  <a:cubicBezTo>
                    <a:pt x="4199" y="7782"/>
                    <a:pt x="4646" y="6690"/>
                    <a:pt x="4646" y="6690"/>
                  </a:cubicBezTo>
                  <a:lnTo>
                    <a:pt x="4735" y="4625"/>
                  </a:lnTo>
                  <a:cubicBezTo>
                    <a:pt x="4735" y="4625"/>
                    <a:pt x="4846" y="4709"/>
                    <a:pt x="5026" y="4709"/>
                  </a:cubicBezTo>
                  <a:cubicBezTo>
                    <a:pt x="5140" y="4709"/>
                    <a:pt x="5281" y="4675"/>
                    <a:pt x="5438" y="4567"/>
                  </a:cubicBezTo>
                  <a:cubicBezTo>
                    <a:pt x="5779" y="4328"/>
                    <a:pt x="6360" y="3611"/>
                    <a:pt x="6103" y="3072"/>
                  </a:cubicBezTo>
                  <a:cubicBezTo>
                    <a:pt x="5984" y="2821"/>
                    <a:pt x="5807" y="2738"/>
                    <a:pt x="5639" y="2738"/>
                  </a:cubicBezTo>
                  <a:cubicBezTo>
                    <a:pt x="5453" y="2738"/>
                    <a:pt x="5276" y="2840"/>
                    <a:pt x="5196" y="2926"/>
                  </a:cubicBezTo>
                  <a:cubicBezTo>
                    <a:pt x="5059" y="3065"/>
                    <a:pt x="4907" y="3264"/>
                    <a:pt x="4786" y="3264"/>
                  </a:cubicBezTo>
                  <a:cubicBezTo>
                    <a:pt x="4768" y="3264"/>
                    <a:pt x="4751" y="3260"/>
                    <a:pt x="4735" y="3250"/>
                  </a:cubicBezTo>
                  <a:cubicBezTo>
                    <a:pt x="4735" y="3250"/>
                    <a:pt x="5189" y="1192"/>
                    <a:pt x="4005" y="448"/>
                  </a:cubicBezTo>
                  <a:cubicBezTo>
                    <a:pt x="3558" y="167"/>
                    <a:pt x="2998" y="1"/>
                    <a:pt x="245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41"/>
            <p:cNvSpPr/>
            <p:nvPr/>
          </p:nvSpPr>
          <p:spPr>
            <a:xfrm>
              <a:off x="4716800" y="1784625"/>
              <a:ext cx="142000" cy="119075"/>
            </a:xfrm>
            <a:custGeom>
              <a:avLst/>
              <a:gdLst/>
              <a:ahLst/>
              <a:cxnLst/>
              <a:rect l="l" t="t" r="r" b="b"/>
              <a:pathLst>
                <a:path w="5680" h="4763" extrusionOk="0">
                  <a:moveTo>
                    <a:pt x="357" y="1"/>
                  </a:moveTo>
                  <a:cubicBezTo>
                    <a:pt x="238" y="1"/>
                    <a:pt x="197" y="85"/>
                    <a:pt x="147" y="264"/>
                  </a:cubicBezTo>
                  <a:cubicBezTo>
                    <a:pt x="41" y="640"/>
                    <a:pt x="0" y="1503"/>
                    <a:pt x="512" y="2083"/>
                  </a:cubicBezTo>
                  <a:lnTo>
                    <a:pt x="939" y="2237"/>
                  </a:lnTo>
                  <a:cubicBezTo>
                    <a:pt x="939" y="2237"/>
                    <a:pt x="1168" y="2442"/>
                    <a:pt x="1970" y="2541"/>
                  </a:cubicBezTo>
                  <a:cubicBezTo>
                    <a:pt x="2196" y="2568"/>
                    <a:pt x="2457" y="2578"/>
                    <a:pt x="2721" y="2578"/>
                  </a:cubicBezTo>
                  <a:cubicBezTo>
                    <a:pt x="3387" y="2578"/>
                    <a:pt x="4062" y="2513"/>
                    <a:pt x="4184" y="2496"/>
                  </a:cubicBezTo>
                  <a:cubicBezTo>
                    <a:pt x="4198" y="2494"/>
                    <a:pt x="4211" y="2493"/>
                    <a:pt x="4223" y="2493"/>
                  </a:cubicBezTo>
                  <a:cubicBezTo>
                    <a:pt x="4423" y="2493"/>
                    <a:pt x="4475" y="2727"/>
                    <a:pt x="4594" y="3305"/>
                  </a:cubicBezTo>
                  <a:cubicBezTo>
                    <a:pt x="4704" y="3844"/>
                    <a:pt x="4792" y="4759"/>
                    <a:pt x="5004" y="4762"/>
                  </a:cubicBezTo>
                  <a:cubicBezTo>
                    <a:pt x="5069" y="4762"/>
                    <a:pt x="5307" y="4367"/>
                    <a:pt x="5465" y="4227"/>
                  </a:cubicBezTo>
                  <a:cubicBezTo>
                    <a:pt x="5679" y="4028"/>
                    <a:pt x="5400" y="2250"/>
                    <a:pt x="5400" y="2250"/>
                  </a:cubicBezTo>
                  <a:cubicBezTo>
                    <a:pt x="5400" y="2250"/>
                    <a:pt x="5618" y="1578"/>
                    <a:pt x="5192" y="1131"/>
                  </a:cubicBezTo>
                  <a:cubicBezTo>
                    <a:pt x="4765" y="684"/>
                    <a:pt x="3939" y="759"/>
                    <a:pt x="3335" y="739"/>
                  </a:cubicBezTo>
                  <a:cubicBezTo>
                    <a:pt x="2707" y="714"/>
                    <a:pt x="2034" y="677"/>
                    <a:pt x="1174" y="305"/>
                  </a:cubicBezTo>
                  <a:cubicBezTo>
                    <a:pt x="722" y="106"/>
                    <a:pt x="490" y="1"/>
                    <a:pt x="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41"/>
            <p:cNvSpPr/>
            <p:nvPr/>
          </p:nvSpPr>
          <p:spPr>
            <a:xfrm>
              <a:off x="4849050" y="1828225"/>
              <a:ext cx="21625" cy="16175"/>
            </a:xfrm>
            <a:custGeom>
              <a:avLst/>
              <a:gdLst/>
              <a:ahLst/>
              <a:cxnLst/>
              <a:rect l="l" t="t" r="r" b="b"/>
              <a:pathLst>
                <a:path w="865" h="647" extrusionOk="0">
                  <a:moveTo>
                    <a:pt x="488" y="1"/>
                  </a:moveTo>
                  <a:cubicBezTo>
                    <a:pt x="423" y="1"/>
                    <a:pt x="356" y="16"/>
                    <a:pt x="294" y="49"/>
                  </a:cubicBezTo>
                  <a:cubicBezTo>
                    <a:pt x="86" y="162"/>
                    <a:pt x="0" y="428"/>
                    <a:pt x="110" y="646"/>
                  </a:cubicBezTo>
                  <a:lnTo>
                    <a:pt x="864" y="240"/>
                  </a:lnTo>
                  <a:cubicBezTo>
                    <a:pt x="790" y="87"/>
                    <a:pt x="642" y="1"/>
                    <a:pt x="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41"/>
            <p:cNvSpPr/>
            <p:nvPr/>
          </p:nvSpPr>
          <p:spPr>
            <a:xfrm>
              <a:off x="4784200" y="1939675"/>
              <a:ext cx="51400" cy="31750"/>
            </a:xfrm>
            <a:custGeom>
              <a:avLst/>
              <a:gdLst/>
              <a:ahLst/>
              <a:cxnLst/>
              <a:rect l="l" t="t" r="r" b="b"/>
              <a:pathLst>
                <a:path w="2056" h="1270" extrusionOk="0">
                  <a:moveTo>
                    <a:pt x="2055" y="0"/>
                  </a:moveTo>
                  <a:cubicBezTo>
                    <a:pt x="1991" y="158"/>
                    <a:pt x="1775" y="400"/>
                    <a:pt x="1513" y="540"/>
                  </a:cubicBezTo>
                  <a:cubicBezTo>
                    <a:pt x="1120" y="748"/>
                    <a:pt x="1" y="973"/>
                    <a:pt x="1" y="973"/>
                  </a:cubicBezTo>
                  <a:lnTo>
                    <a:pt x="1" y="1270"/>
                  </a:lnTo>
                  <a:cubicBezTo>
                    <a:pt x="1" y="1270"/>
                    <a:pt x="1461" y="1000"/>
                    <a:pt x="1748" y="635"/>
                  </a:cubicBezTo>
                  <a:cubicBezTo>
                    <a:pt x="1980" y="335"/>
                    <a:pt x="2055" y="1"/>
                    <a:pt x="2055"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41"/>
            <p:cNvSpPr/>
            <p:nvPr/>
          </p:nvSpPr>
          <p:spPr>
            <a:xfrm>
              <a:off x="4790950" y="1885600"/>
              <a:ext cx="11200" cy="11700"/>
            </a:xfrm>
            <a:custGeom>
              <a:avLst/>
              <a:gdLst/>
              <a:ahLst/>
              <a:cxnLst/>
              <a:rect l="l" t="t" r="r" b="b"/>
              <a:pathLst>
                <a:path w="448" h="468" extrusionOk="0">
                  <a:moveTo>
                    <a:pt x="222" y="0"/>
                  </a:moveTo>
                  <a:cubicBezTo>
                    <a:pt x="100" y="0"/>
                    <a:pt x="0" y="106"/>
                    <a:pt x="0" y="232"/>
                  </a:cubicBezTo>
                  <a:cubicBezTo>
                    <a:pt x="0" y="361"/>
                    <a:pt x="100" y="468"/>
                    <a:pt x="222" y="468"/>
                  </a:cubicBezTo>
                  <a:cubicBezTo>
                    <a:pt x="349" y="464"/>
                    <a:pt x="448" y="361"/>
                    <a:pt x="448" y="232"/>
                  </a:cubicBezTo>
                  <a:cubicBezTo>
                    <a:pt x="448" y="102"/>
                    <a:pt x="349"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41"/>
            <p:cNvSpPr/>
            <p:nvPr/>
          </p:nvSpPr>
          <p:spPr>
            <a:xfrm>
              <a:off x="4796825" y="1866425"/>
              <a:ext cx="13850" cy="10400"/>
            </a:xfrm>
            <a:custGeom>
              <a:avLst/>
              <a:gdLst/>
              <a:ahLst/>
              <a:cxnLst/>
              <a:rect l="l" t="t" r="r" b="b"/>
              <a:pathLst>
                <a:path w="554" h="416" extrusionOk="0">
                  <a:moveTo>
                    <a:pt x="243" y="1"/>
                  </a:moveTo>
                  <a:cubicBezTo>
                    <a:pt x="145" y="1"/>
                    <a:pt x="51" y="55"/>
                    <a:pt x="0" y="153"/>
                  </a:cubicBezTo>
                  <a:lnTo>
                    <a:pt x="482" y="416"/>
                  </a:lnTo>
                  <a:cubicBezTo>
                    <a:pt x="553" y="279"/>
                    <a:pt x="503" y="108"/>
                    <a:pt x="369" y="33"/>
                  </a:cubicBezTo>
                  <a:cubicBezTo>
                    <a:pt x="329" y="11"/>
                    <a:pt x="285"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41"/>
            <p:cNvSpPr/>
            <p:nvPr/>
          </p:nvSpPr>
          <p:spPr>
            <a:xfrm>
              <a:off x="4778500" y="1929525"/>
              <a:ext cx="14100" cy="9500"/>
            </a:xfrm>
            <a:custGeom>
              <a:avLst/>
              <a:gdLst/>
              <a:ahLst/>
              <a:cxnLst/>
              <a:rect l="l" t="t" r="r" b="b"/>
              <a:pathLst>
                <a:path w="564" h="380" extrusionOk="0">
                  <a:moveTo>
                    <a:pt x="512" y="1"/>
                  </a:moveTo>
                  <a:lnTo>
                    <a:pt x="0" y="192"/>
                  </a:lnTo>
                  <a:cubicBezTo>
                    <a:pt x="40" y="306"/>
                    <a:pt x="145" y="380"/>
                    <a:pt x="256" y="380"/>
                  </a:cubicBezTo>
                  <a:cubicBezTo>
                    <a:pt x="287" y="380"/>
                    <a:pt x="318" y="374"/>
                    <a:pt x="348" y="362"/>
                  </a:cubicBezTo>
                  <a:cubicBezTo>
                    <a:pt x="492" y="308"/>
                    <a:pt x="563" y="147"/>
                    <a:pt x="51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41"/>
            <p:cNvSpPr/>
            <p:nvPr/>
          </p:nvSpPr>
          <p:spPr>
            <a:xfrm>
              <a:off x="4738575" y="1863575"/>
              <a:ext cx="13225" cy="11375"/>
            </a:xfrm>
            <a:custGeom>
              <a:avLst/>
              <a:gdLst/>
              <a:ahLst/>
              <a:cxnLst/>
              <a:rect l="l" t="t" r="r" b="b"/>
              <a:pathLst>
                <a:path w="529" h="455" extrusionOk="0">
                  <a:moveTo>
                    <a:pt x="308" y="0"/>
                  </a:moveTo>
                  <a:cubicBezTo>
                    <a:pt x="252" y="0"/>
                    <a:pt x="196" y="18"/>
                    <a:pt x="147" y="55"/>
                  </a:cubicBezTo>
                  <a:cubicBezTo>
                    <a:pt x="27" y="150"/>
                    <a:pt x="0" y="328"/>
                    <a:pt x="89" y="454"/>
                  </a:cubicBezTo>
                  <a:lnTo>
                    <a:pt x="528" y="116"/>
                  </a:lnTo>
                  <a:cubicBezTo>
                    <a:pt x="475" y="40"/>
                    <a:pt x="393"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41"/>
            <p:cNvSpPr/>
            <p:nvPr/>
          </p:nvSpPr>
          <p:spPr>
            <a:xfrm>
              <a:off x="4744200" y="1883975"/>
              <a:ext cx="11275" cy="11700"/>
            </a:xfrm>
            <a:custGeom>
              <a:avLst/>
              <a:gdLst/>
              <a:ahLst/>
              <a:cxnLst/>
              <a:rect l="l" t="t" r="r" b="b"/>
              <a:pathLst>
                <a:path w="451" h="468" extrusionOk="0">
                  <a:moveTo>
                    <a:pt x="226" y="0"/>
                  </a:moveTo>
                  <a:cubicBezTo>
                    <a:pt x="99" y="0"/>
                    <a:pt x="0" y="106"/>
                    <a:pt x="0" y="235"/>
                  </a:cubicBezTo>
                  <a:cubicBezTo>
                    <a:pt x="0" y="362"/>
                    <a:pt x="99" y="467"/>
                    <a:pt x="226" y="467"/>
                  </a:cubicBezTo>
                  <a:cubicBezTo>
                    <a:pt x="348" y="467"/>
                    <a:pt x="451" y="362"/>
                    <a:pt x="451" y="232"/>
                  </a:cubicBezTo>
                  <a:cubicBezTo>
                    <a:pt x="451" y="103"/>
                    <a:pt x="348"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41"/>
            <p:cNvSpPr/>
            <p:nvPr/>
          </p:nvSpPr>
          <p:spPr>
            <a:xfrm>
              <a:off x="4753300" y="1884475"/>
              <a:ext cx="19500" cy="33825"/>
            </a:xfrm>
            <a:custGeom>
              <a:avLst/>
              <a:gdLst/>
              <a:ahLst/>
              <a:cxnLst/>
              <a:rect l="l" t="t" r="r" b="b"/>
              <a:pathLst>
                <a:path w="780" h="1353" extrusionOk="0">
                  <a:moveTo>
                    <a:pt x="779" y="1"/>
                  </a:moveTo>
                  <a:lnTo>
                    <a:pt x="1" y="1113"/>
                  </a:lnTo>
                  <a:lnTo>
                    <a:pt x="708" y="1352"/>
                  </a:lnTo>
                  <a:lnTo>
                    <a:pt x="779"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41"/>
            <p:cNvSpPr/>
            <p:nvPr/>
          </p:nvSpPr>
          <p:spPr>
            <a:xfrm>
              <a:off x="4800125" y="2763350"/>
              <a:ext cx="105100" cy="96050"/>
            </a:xfrm>
            <a:custGeom>
              <a:avLst/>
              <a:gdLst/>
              <a:ahLst/>
              <a:cxnLst/>
              <a:rect l="l" t="t" r="r" b="b"/>
              <a:pathLst>
                <a:path w="4204" h="3842" extrusionOk="0">
                  <a:moveTo>
                    <a:pt x="3855" y="1"/>
                  </a:moveTo>
                  <a:cubicBezTo>
                    <a:pt x="3852" y="1"/>
                    <a:pt x="3849" y="1"/>
                    <a:pt x="3845" y="2"/>
                  </a:cubicBezTo>
                  <a:lnTo>
                    <a:pt x="3845" y="160"/>
                  </a:lnTo>
                  <a:cubicBezTo>
                    <a:pt x="3739" y="276"/>
                    <a:pt x="3449" y="391"/>
                    <a:pt x="3124" y="402"/>
                  </a:cubicBezTo>
                  <a:cubicBezTo>
                    <a:pt x="3105" y="403"/>
                    <a:pt x="3084" y="403"/>
                    <a:pt x="3060" y="403"/>
                  </a:cubicBezTo>
                  <a:cubicBezTo>
                    <a:pt x="2825" y="403"/>
                    <a:pt x="2404" y="356"/>
                    <a:pt x="2404" y="207"/>
                  </a:cubicBezTo>
                  <a:lnTo>
                    <a:pt x="2404" y="2"/>
                  </a:lnTo>
                  <a:cubicBezTo>
                    <a:pt x="2268" y="64"/>
                    <a:pt x="1947" y="1283"/>
                    <a:pt x="1377" y="1804"/>
                  </a:cubicBezTo>
                  <a:cubicBezTo>
                    <a:pt x="924" y="2218"/>
                    <a:pt x="303" y="2699"/>
                    <a:pt x="145" y="3160"/>
                  </a:cubicBezTo>
                  <a:cubicBezTo>
                    <a:pt x="0" y="3586"/>
                    <a:pt x="791" y="3841"/>
                    <a:pt x="1267" y="3841"/>
                  </a:cubicBezTo>
                  <a:cubicBezTo>
                    <a:pt x="1328" y="3841"/>
                    <a:pt x="1384" y="3837"/>
                    <a:pt x="1432" y="3828"/>
                  </a:cubicBezTo>
                  <a:cubicBezTo>
                    <a:pt x="1924" y="3743"/>
                    <a:pt x="2780" y="3395"/>
                    <a:pt x="2992" y="3074"/>
                  </a:cubicBezTo>
                  <a:cubicBezTo>
                    <a:pt x="3206" y="2750"/>
                    <a:pt x="3309" y="2275"/>
                    <a:pt x="3483" y="2040"/>
                  </a:cubicBezTo>
                  <a:cubicBezTo>
                    <a:pt x="3657" y="1804"/>
                    <a:pt x="4060" y="1542"/>
                    <a:pt x="4152" y="1269"/>
                  </a:cubicBezTo>
                  <a:cubicBezTo>
                    <a:pt x="4203" y="1119"/>
                    <a:pt x="4142" y="791"/>
                    <a:pt x="4071" y="514"/>
                  </a:cubicBezTo>
                  <a:cubicBezTo>
                    <a:pt x="4004" y="269"/>
                    <a:pt x="3936" y="1"/>
                    <a:pt x="3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41"/>
            <p:cNvSpPr/>
            <p:nvPr/>
          </p:nvSpPr>
          <p:spPr>
            <a:xfrm>
              <a:off x="4647525" y="2709525"/>
              <a:ext cx="137475" cy="70475"/>
            </a:xfrm>
            <a:custGeom>
              <a:avLst/>
              <a:gdLst/>
              <a:ahLst/>
              <a:cxnLst/>
              <a:rect l="l" t="t" r="r" b="b"/>
              <a:pathLst>
                <a:path w="5499" h="2819" extrusionOk="0">
                  <a:moveTo>
                    <a:pt x="4951" y="1"/>
                  </a:moveTo>
                  <a:cubicBezTo>
                    <a:pt x="4948" y="1"/>
                    <a:pt x="4945" y="1"/>
                    <a:pt x="4942" y="2"/>
                  </a:cubicBezTo>
                  <a:lnTo>
                    <a:pt x="4945" y="128"/>
                  </a:lnTo>
                  <a:cubicBezTo>
                    <a:pt x="4833" y="299"/>
                    <a:pt x="4422" y="403"/>
                    <a:pt x="4044" y="403"/>
                  </a:cubicBezTo>
                  <a:cubicBezTo>
                    <a:pt x="3840" y="403"/>
                    <a:pt x="3645" y="373"/>
                    <a:pt x="3512" y="306"/>
                  </a:cubicBezTo>
                  <a:lnTo>
                    <a:pt x="3505" y="84"/>
                  </a:lnTo>
                  <a:cubicBezTo>
                    <a:pt x="3430" y="84"/>
                    <a:pt x="3369" y="189"/>
                    <a:pt x="3205" y="370"/>
                  </a:cubicBezTo>
                  <a:cubicBezTo>
                    <a:pt x="3003" y="586"/>
                    <a:pt x="2680" y="818"/>
                    <a:pt x="2355" y="978"/>
                  </a:cubicBezTo>
                  <a:cubicBezTo>
                    <a:pt x="1815" y="1248"/>
                    <a:pt x="768" y="1664"/>
                    <a:pt x="297" y="1876"/>
                  </a:cubicBezTo>
                  <a:cubicBezTo>
                    <a:pt x="0" y="2009"/>
                    <a:pt x="13" y="2367"/>
                    <a:pt x="321" y="2572"/>
                  </a:cubicBezTo>
                  <a:cubicBezTo>
                    <a:pt x="522" y="2708"/>
                    <a:pt x="916" y="2818"/>
                    <a:pt x="1417" y="2818"/>
                  </a:cubicBezTo>
                  <a:cubicBezTo>
                    <a:pt x="1672" y="2818"/>
                    <a:pt x="1954" y="2790"/>
                    <a:pt x="2253" y="2722"/>
                  </a:cubicBezTo>
                  <a:cubicBezTo>
                    <a:pt x="2724" y="2619"/>
                    <a:pt x="3333" y="2192"/>
                    <a:pt x="3734" y="2192"/>
                  </a:cubicBezTo>
                  <a:cubicBezTo>
                    <a:pt x="3744" y="2192"/>
                    <a:pt x="3755" y="2192"/>
                    <a:pt x="3765" y="2193"/>
                  </a:cubicBezTo>
                  <a:cubicBezTo>
                    <a:pt x="3860" y="2199"/>
                    <a:pt x="3974" y="2203"/>
                    <a:pt x="4098" y="2203"/>
                  </a:cubicBezTo>
                  <a:cubicBezTo>
                    <a:pt x="4492" y="2203"/>
                    <a:pt x="4978" y="2162"/>
                    <a:pt x="5202" y="2009"/>
                  </a:cubicBezTo>
                  <a:cubicBezTo>
                    <a:pt x="5498" y="1804"/>
                    <a:pt x="5379" y="1374"/>
                    <a:pt x="5297" y="1002"/>
                  </a:cubicBezTo>
                  <a:cubicBezTo>
                    <a:pt x="5207" y="604"/>
                    <a:pt x="5081" y="1"/>
                    <a:pt x="4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41"/>
            <p:cNvSpPr/>
            <p:nvPr/>
          </p:nvSpPr>
          <p:spPr>
            <a:xfrm>
              <a:off x="4495725" y="2007750"/>
              <a:ext cx="372125" cy="164025"/>
            </a:xfrm>
            <a:custGeom>
              <a:avLst/>
              <a:gdLst/>
              <a:ahLst/>
              <a:cxnLst/>
              <a:rect l="l" t="t" r="r" b="b"/>
              <a:pathLst>
                <a:path w="14885" h="6561" extrusionOk="0">
                  <a:moveTo>
                    <a:pt x="14195" y="1"/>
                  </a:moveTo>
                  <a:lnTo>
                    <a:pt x="9751" y="4599"/>
                  </a:lnTo>
                  <a:cubicBezTo>
                    <a:pt x="9751" y="4599"/>
                    <a:pt x="5854" y="3899"/>
                    <a:pt x="4519" y="3520"/>
                  </a:cubicBezTo>
                  <a:cubicBezTo>
                    <a:pt x="4099" y="3397"/>
                    <a:pt x="3806" y="2773"/>
                    <a:pt x="3714" y="2288"/>
                  </a:cubicBezTo>
                  <a:cubicBezTo>
                    <a:pt x="3622" y="1803"/>
                    <a:pt x="3379" y="1656"/>
                    <a:pt x="3379" y="1656"/>
                  </a:cubicBezTo>
                  <a:cubicBezTo>
                    <a:pt x="3379" y="1656"/>
                    <a:pt x="3369" y="1998"/>
                    <a:pt x="3291" y="2565"/>
                  </a:cubicBezTo>
                  <a:cubicBezTo>
                    <a:pt x="3256" y="2810"/>
                    <a:pt x="2870" y="2841"/>
                    <a:pt x="2530" y="2913"/>
                  </a:cubicBezTo>
                  <a:cubicBezTo>
                    <a:pt x="1304" y="3175"/>
                    <a:pt x="895" y="2905"/>
                    <a:pt x="393" y="3264"/>
                  </a:cubicBezTo>
                  <a:cubicBezTo>
                    <a:pt x="0" y="3544"/>
                    <a:pt x="488" y="4264"/>
                    <a:pt x="1380" y="4510"/>
                  </a:cubicBezTo>
                  <a:cubicBezTo>
                    <a:pt x="2632" y="4851"/>
                    <a:pt x="3321" y="4680"/>
                    <a:pt x="4083" y="4868"/>
                  </a:cubicBezTo>
                  <a:cubicBezTo>
                    <a:pt x="4669" y="5015"/>
                    <a:pt x="8895" y="6342"/>
                    <a:pt x="9700" y="6517"/>
                  </a:cubicBezTo>
                  <a:cubicBezTo>
                    <a:pt x="9821" y="6544"/>
                    <a:pt x="9933" y="6561"/>
                    <a:pt x="10043" y="6561"/>
                  </a:cubicBezTo>
                  <a:cubicBezTo>
                    <a:pt x="10321" y="6561"/>
                    <a:pt x="10581" y="6452"/>
                    <a:pt x="10912" y="6124"/>
                  </a:cubicBezTo>
                  <a:cubicBezTo>
                    <a:pt x="11373" y="5667"/>
                    <a:pt x="14884" y="2609"/>
                    <a:pt x="14884" y="2609"/>
                  </a:cubicBezTo>
                  <a:lnTo>
                    <a:pt x="1419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41"/>
            <p:cNvSpPr/>
            <p:nvPr/>
          </p:nvSpPr>
          <p:spPr>
            <a:xfrm>
              <a:off x="4768925" y="2003700"/>
              <a:ext cx="123425" cy="120050"/>
            </a:xfrm>
            <a:custGeom>
              <a:avLst/>
              <a:gdLst/>
              <a:ahLst/>
              <a:cxnLst/>
              <a:rect l="l" t="t" r="r" b="b"/>
              <a:pathLst>
                <a:path w="4937" h="4802" extrusionOk="0">
                  <a:moveTo>
                    <a:pt x="3434" y="0"/>
                  </a:moveTo>
                  <a:cubicBezTo>
                    <a:pt x="2870" y="0"/>
                    <a:pt x="1" y="3426"/>
                    <a:pt x="1" y="3426"/>
                  </a:cubicBezTo>
                  <a:lnTo>
                    <a:pt x="1639" y="4802"/>
                  </a:lnTo>
                  <a:cubicBezTo>
                    <a:pt x="1639" y="4802"/>
                    <a:pt x="3758" y="3412"/>
                    <a:pt x="4134" y="2856"/>
                  </a:cubicBezTo>
                  <a:cubicBezTo>
                    <a:pt x="4509" y="2300"/>
                    <a:pt x="4936" y="372"/>
                    <a:pt x="3462" y="3"/>
                  </a:cubicBezTo>
                  <a:cubicBezTo>
                    <a:pt x="3453" y="1"/>
                    <a:pt x="3444" y="0"/>
                    <a:pt x="343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41"/>
            <p:cNvSpPr/>
            <p:nvPr/>
          </p:nvSpPr>
          <p:spPr>
            <a:xfrm>
              <a:off x="4805875" y="2040200"/>
              <a:ext cx="75025" cy="93200"/>
            </a:xfrm>
            <a:custGeom>
              <a:avLst/>
              <a:gdLst/>
              <a:ahLst/>
              <a:cxnLst/>
              <a:rect l="l" t="t" r="r" b="b"/>
              <a:pathLst>
                <a:path w="3001" h="3728" extrusionOk="0">
                  <a:moveTo>
                    <a:pt x="2755" y="0"/>
                  </a:moveTo>
                  <a:cubicBezTo>
                    <a:pt x="2755" y="1"/>
                    <a:pt x="2809" y="779"/>
                    <a:pt x="2608" y="1201"/>
                  </a:cubicBezTo>
                  <a:cubicBezTo>
                    <a:pt x="2505" y="1420"/>
                    <a:pt x="267" y="3427"/>
                    <a:pt x="267" y="3427"/>
                  </a:cubicBezTo>
                  <a:lnTo>
                    <a:pt x="161" y="3342"/>
                  </a:lnTo>
                  <a:lnTo>
                    <a:pt x="1" y="3482"/>
                  </a:lnTo>
                  <a:lnTo>
                    <a:pt x="267" y="3727"/>
                  </a:lnTo>
                  <a:lnTo>
                    <a:pt x="544" y="3471"/>
                  </a:lnTo>
                  <a:cubicBezTo>
                    <a:pt x="816" y="3215"/>
                    <a:pt x="2526" y="1727"/>
                    <a:pt x="2762" y="1201"/>
                  </a:cubicBezTo>
                  <a:cubicBezTo>
                    <a:pt x="3001" y="679"/>
                    <a:pt x="2755" y="1"/>
                    <a:pt x="27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41"/>
            <p:cNvSpPr/>
            <p:nvPr/>
          </p:nvSpPr>
          <p:spPr>
            <a:xfrm>
              <a:off x="4805875" y="2040200"/>
              <a:ext cx="71700" cy="93200"/>
            </a:xfrm>
            <a:custGeom>
              <a:avLst/>
              <a:gdLst/>
              <a:ahLst/>
              <a:cxnLst/>
              <a:rect l="l" t="t" r="r" b="b"/>
              <a:pathLst>
                <a:path w="2868" h="3728" extrusionOk="0">
                  <a:moveTo>
                    <a:pt x="2755" y="0"/>
                  </a:moveTo>
                  <a:cubicBezTo>
                    <a:pt x="2755" y="0"/>
                    <a:pt x="2762" y="95"/>
                    <a:pt x="2762" y="243"/>
                  </a:cubicBezTo>
                  <a:cubicBezTo>
                    <a:pt x="2762" y="505"/>
                    <a:pt x="2738" y="928"/>
                    <a:pt x="2608" y="1201"/>
                  </a:cubicBezTo>
                  <a:cubicBezTo>
                    <a:pt x="2505" y="1420"/>
                    <a:pt x="267" y="3427"/>
                    <a:pt x="267" y="3427"/>
                  </a:cubicBezTo>
                  <a:lnTo>
                    <a:pt x="161" y="3342"/>
                  </a:lnTo>
                  <a:lnTo>
                    <a:pt x="38" y="3447"/>
                  </a:lnTo>
                  <a:lnTo>
                    <a:pt x="1" y="3482"/>
                  </a:lnTo>
                  <a:lnTo>
                    <a:pt x="267" y="3727"/>
                  </a:lnTo>
                  <a:lnTo>
                    <a:pt x="544" y="3471"/>
                  </a:lnTo>
                  <a:cubicBezTo>
                    <a:pt x="816" y="3215"/>
                    <a:pt x="2526" y="1727"/>
                    <a:pt x="2762" y="1201"/>
                  </a:cubicBezTo>
                  <a:cubicBezTo>
                    <a:pt x="2840" y="1031"/>
                    <a:pt x="2864" y="843"/>
                    <a:pt x="2867" y="669"/>
                  </a:cubicBezTo>
                  <a:cubicBezTo>
                    <a:pt x="2867" y="308"/>
                    <a:pt x="2755" y="1"/>
                    <a:pt x="2755"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41"/>
            <p:cNvSpPr/>
            <p:nvPr/>
          </p:nvSpPr>
          <p:spPr>
            <a:xfrm>
              <a:off x="4494925" y="1869425"/>
              <a:ext cx="62325" cy="79075"/>
            </a:xfrm>
            <a:custGeom>
              <a:avLst/>
              <a:gdLst/>
              <a:ahLst/>
              <a:cxnLst/>
              <a:rect l="l" t="t" r="r" b="b"/>
              <a:pathLst>
                <a:path w="2493" h="3163" extrusionOk="0">
                  <a:moveTo>
                    <a:pt x="2334" y="1"/>
                  </a:moveTo>
                  <a:cubicBezTo>
                    <a:pt x="2193" y="1"/>
                    <a:pt x="1891" y="285"/>
                    <a:pt x="1462" y="332"/>
                  </a:cubicBezTo>
                  <a:cubicBezTo>
                    <a:pt x="950" y="387"/>
                    <a:pt x="81" y="647"/>
                    <a:pt x="32" y="1657"/>
                  </a:cubicBezTo>
                  <a:cubicBezTo>
                    <a:pt x="0" y="2288"/>
                    <a:pt x="142" y="3162"/>
                    <a:pt x="653" y="3162"/>
                  </a:cubicBezTo>
                  <a:cubicBezTo>
                    <a:pt x="800" y="3162"/>
                    <a:pt x="977" y="3090"/>
                    <a:pt x="1190" y="2920"/>
                  </a:cubicBezTo>
                  <a:cubicBezTo>
                    <a:pt x="1510" y="2664"/>
                    <a:pt x="1497" y="1920"/>
                    <a:pt x="1538" y="1548"/>
                  </a:cubicBezTo>
                  <a:cubicBezTo>
                    <a:pt x="1585" y="1104"/>
                    <a:pt x="1667" y="794"/>
                    <a:pt x="1667" y="794"/>
                  </a:cubicBezTo>
                  <a:cubicBezTo>
                    <a:pt x="1667" y="794"/>
                    <a:pt x="2261" y="531"/>
                    <a:pt x="2398" y="373"/>
                  </a:cubicBezTo>
                  <a:cubicBezTo>
                    <a:pt x="2463" y="296"/>
                    <a:pt x="2493" y="121"/>
                    <a:pt x="2384" y="19"/>
                  </a:cubicBezTo>
                  <a:cubicBezTo>
                    <a:pt x="2370" y="6"/>
                    <a:pt x="2354" y="1"/>
                    <a:pt x="23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3" name="Google Shape;6943;p41"/>
          <p:cNvGrpSpPr/>
          <p:nvPr/>
        </p:nvGrpSpPr>
        <p:grpSpPr>
          <a:xfrm>
            <a:off x="6646545" y="807085"/>
            <a:ext cx="2148840" cy="2049145"/>
            <a:chOff x="4620850" y="1546275"/>
            <a:chExt cx="1693224" cy="1614623"/>
          </a:xfrm>
        </p:grpSpPr>
        <p:sp>
          <p:nvSpPr>
            <p:cNvPr id="6944" name="Google Shape;6944;p41"/>
            <p:cNvSpPr/>
            <p:nvPr/>
          </p:nvSpPr>
          <p:spPr>
            <a:xfrm>
              <a:off x="5912545" y="2949329"/>
              <a:ext cx="374440" cy="185370"/>
            </a:xfrm>
            <a:custGeom>
              <a:avLst/>
              <a:gdLst/>
              <a:ahLst/>
              <a:cxnLst/>
              <a:rect l="l" t="t" r="r" b="b"/>
              <a:pathLst>
                <a:path w="10120" h="5010" extrusionOk="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41"/>
            <p:cNvSpPr/>
            <p:nvPr/>
          </p:nvSpPr>
          <p:spPr>
            <a:xfrm>
              <a:off x="4644974" y="2937414"/>
              <a:ext cx="374551" cy="185481"/>
            </a:xfrm>
            <a:custGeom>
              <a:avLst/>
              <a:gdLst/>
              <a:ahLst/>
              <a:cxnLst/>
              <a:rect l="l" t="t" r="r" b="b"/>
              <a:pathLst>
                <a:path w="10123" h="5013" extrusionOk="0">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41"/>
            <p:cNvSpPr/>
            <p:nvPr/>
          </p:nvSpPr>
          <p:spPr>
            <a:xfrm>
              <a:off x="4631580" y="2799436"/>
              <a:ext cx="125060" cy="127354"/>
            </a:xfrm>
            <a:custGeom>
              <a:avLst/>
              <a:gdLst/>
              <a:ahLst/>
              <a:cxnLst/>
              <a:rect l="l" t="t" r="r" b="b"/>
              <a:pathLst>
                <a:path w="3380" h="3442" extrusionOk="0">
                  <a:moveTo>
                    <a:pt x="1003" y="1"/>
                  </a:moveTo>
                  <a:cubicBezTo>
                    <a:pt x="429" y="1"/>
                    <a:pt x="1" y="506"/>
                    <a:pt x="608" y="927"/>
                  </a:cubicBezTo>
                  <a:cubicBezTo>
                    <a:pt x="1267" y="1382"/>
                    <a:pt x="2461" y="1881"/>
                    <a:pt x="2917" y="3442"/>
                  </a:cubicBezTo>
                  <a:lnTo>
                    <a:pt x="3379" y="3298"/>
                  </a:lnTo>
                  <a:cubicBezTo>
                    <a:pt x="3379" y="3298"/>
                    <a:pt x="3336" y="2280"/>
                    <a:pt x="2891" y="1462"/>
                  </a:cubicBezTo>
                  <a:cubicBezTo>
                    <a:pt x="2445" y="647"/>
                    <a:pt x="1789" y="108"/>
                    <a:pt x="1151" y="12"/>
                  </a:cubicBezTo>
                  <a:cubicBezTo>
                    <a:pt x="1101" y="4"/>
                    <a:pt x="1052" y="1"/>
                    <a:pt x="10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41"/>
            <p:cNvSpPr/>
            <p:nvPr/>
          </p:nvSpPr>
          <p:spPr>
            <a:xfrm>
              <a:off x="4643124" y="2799473"/>
              <a:ext cx="102823" cy="127317"/>
            </a:xfrm>
            <a:custGeom>
              <a:avLst/>
              <a:gdLst/>
              <a:ahLst/>
              <a:cxnLst/>
              <a:rect l="l" t="t" r="r" b="b"/>
              <a:pathLst>
                <a:path w="2779" h="3441" extrusionOk="0">
                  <a:moveTo>
                    <a:pt x="692" y="1"/>
                  </a:moveTo>
                  <a:cubicBezTo>
                    <a:pt x="316" y="1"/>
                    <a:pt x="0" y="217"/>
                    <a:pt x="0" y="487"/>
                  </a:cubicBezTo>
                  <a:cubicBezTo>
                    <a:pt x="0" y="626"/>
                    <a:pt x="87" y="782"/>
                    <a:pt x="296" y="926"/>
                  </a:cubicBezTo>
                  <a:cubicBezTo>
                    <a:pt x="955" y="1381"/>
                    <a:pt x="2149" y="1880"/>
                    <a:pt x="2605" y="3441"/>
                  </a:cubicBezTo>
                  <a:lnTo>
                    <a:pt x="2778" y="3387"/>
                  </a:lnTo>
                  <a:cubicBezTo>
                    <a:pt x="2759" y="2865"/>
                    <a:pt x="2739" y="2279"/>
                    <a:pt x="2725" y="1770"/>
                  </a:cubicBezTo>
                  <a:cubicBezTo>
                    <a:pt x="2682" y="1664"/>
                    <a:pt x="2632" y="1564"/>
                    <a:pt x="2579" y="1461"/>
                  </a:cubicBezTo>
                  <a:cubicBezTo>
                    <a:pt x="2133" y="646"/>
                    <a:pt x="1477" y="107"/>
                    <a:pt x="839" y="11"/>
                  </a:cubicBezTo>
                  <a:cubicBezTo>
                    <a:pt x="789" y="4"/>
                    <a:pt x="739" y="1"/>
                    <a:pt x="692" y="1"/>
                  </a:cubicBezTo>
                  <a:close/>
                </a:path>
              </a:pathLst>
            </a:custGeom>
            <a:solidFill>
              <a:srgbClr val="21B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41"/>
            <p:cNvSpPr/>
            <p:nvPr/>
          </p:nvSpPr>
          <p:spPr>
            <a:xfrm>
              <a:off x="4661477" y="2810241"/>
              <a:ext cx="90095" cy="101047"/>
            </a:xfrm>
            <a:custGeom>
              <a:avLst/>
              <a:gdLst/>
              <a:ahLst/>
              <a:cxnLst/>
              <a:rect l="l" t="t" r="r" b="b"/>
              <a:pathLst>
                <a:path w="2435" h="2731" extrusionOk="0">
                  <a:moveTo>
                    <a:pt x="36" y="1"/>
                  </a:moveTo>
                  <a:cubicBezTo>
                    <a:pt x="23" y="1"/>
                    <a:pt x="10" y="9"/>
                    <a:pt x="7" y="22"/>
                  </a:cubicBezTo>
                  <a:cubicBezTo>
                    <a:pt x="0" y="42"/>
                    <a:pt x="10" y="62"/>
                    <a:pt x="27" y="66"/>
                  </a:cubicBezTo>
                  <a:cubicBezTo>
                    <a:pt x="596" y="239"/>
                    <a:pt x="1813" y="1014"/>
                    <a:pt x="2365" y="2706"/>
                  </a:cubicBezTo>
                  <a:cubicBezTo>
                    <a:pt x="2371" y="2721"/>
                    <a:pt x="2382" y="2731"/>
                    <a:pt x="2396" y="2731"/>
                  </a:cubicBezTo>
                  <a:cubicBezTo>
                    <a:pt x="2398" y="2731"/>
                    <a:pt x="2400" y="2731"/>
                    <a:pt x="2402" y="2730"/>
                  </a:cubicBezTo>
                  <a:lnTo>
                    <a:pt x="2409" y="2730"/>
                  </a:lnTo>
                  <a:cubicBezTo>
                    <a:pt x="2425" y="2723"/>
                    <a:pt x="2435" y="2703"/>
                    <a:pt x="2432" y="2686"/>
                  </a:cubicBezTo>
                  <a:cubicBezTo>
                    <a:pt x="1870" y="967"/>
                    <a:pt x="626" y="179"/>
                    <a:pt x="47" y="2"/>
                  </a:cubicBezTo>
                  <a:cubicBezTo>
                    <a:pt x="44" y="1"/>
                    <a:pt x="4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41"/>
            <p:cNvSpPr/>
            <p:nvPr/>
          </p:nvSpPr>
          <p:spPr>
            <a:xfrm>
              <a:off x="4620850" y="2875104"/>
              <a:ext cx="134199" cy="137529"/>
            </a:xfrm>
            <a:custGeom>
              <a:avLst/>
              <a:gdLst/>
              <a:ahLst/>
              <a:cxnLst/>
              <a:rect l="l" t="t" r="r" b="b"/>
              <a:pathLst>
                <a:path w="3627" h="3717" extrusionOk="0">
                  <a:moveTo>
                    <a:pt x="2437" y="0"/>
                  </a:moveTo>
                  <a:cubicBezTo>
                    <a:pt x="2106" y="0"/>
                    <a:pt x="1783" y="207"/>
                    <a:pt x="1453" y="207"/>
                  </a:cubicBezTo>
                  <a:cubicBezTo>
                    <a:pt x="1417" y="207"/>
                    <a:pt x="1381" y="204"/>
                    <a:pt x="1345" y="199"/>
                  </a:cubicBezTo>
                  <a:cubicBezTo>
                    <a:pt x="1241" y="182"/>
                    <a:pt x="1141" y="146"/>
                    <a:pt x="1041" y="119"/>
                  </a:cubicBezTo>
                  <a:cubicBezTo>
                    <a:pt x="955" y="97"/>
                    <a:pt x="865" y="85"/>
                    <a:pt x="774" y="85"/>
                  </a:cubicBezTo>
                  <a:cubicBezTo>
                    <a:pt x="526" y="85"/>
                    <a:pt x="280" y="173"/>
                    <a:pt x="134" y="365"/>
                  </a:cubicBezTo>
                  <a:cubicBezTo>
                    <a:pt x="47" y="474"/>
                    <a:pt x="0" y="625"/>
                    <a:pt x="47" y="754"/>
                  </a:cubicBezTo>
                  <a:cubicBezTo>
                    <a:pt x="97" y="898"/>
                    <a:pt x="247" y="981"/>
                    <a:pt x="383" y="1047"/>
                  </a:cubicBezTo>
                  <a:cubicBezTo>
                    <a:pt x="519" y="1113"/>
                    <a:pt x="669" y="1187"/>
                    <a:pt x="739" y="1326"/>
                  </a:cubicBezTo>
                  <a:cubicBezTo>
                    <a:pt x="872" y="1602"/>
                    <a:pt x="593" y="1959"/>
                    <a:pt x="742" y="2231"/>
                  </a:cubicBezTo>
                  <a:cubicBezTo>
                    <a:pt x="802" y="2344"/>
                    <a:pt x="929" y="2410"/>
                    <a:pt x="1055" y="2441"/>
                  </a:cubicBezTo>
                  <a:cubicBezTo>
                    <a:pt x="1158" y="2470"/>
                    <a:pt x="1265" y="2477"/>
                    <a:pt x="1371" y="2494"/>
                  </a:cubicBezTo>
                  <a:cubicBezTo>
                    <a:pt x="1392" y="2495"/>
                    <a:pt x="1413" y="2496"/>
                    <a:pt x="1434" y="2496"/>
                  </a:cubicBezTo>
                  <a:cubicBezTo>
                    <a:pt x="1464" y="2496"/>
                    <a:pt x="1494" y="2495"/>
                    <a:pt x="1524" y="2490"/>
                  </a:cubicBezTo>
                  <a:cubicBezTo>
                    <a:pt x="1559" y="2488"/>
                    <a:pt x="1594" y="2487"/>
                    <a:pt x="1628" y="2487"/>
                  </a:cubicBezTo>
                  <a:cubicBezTo>
                    <a:pt x="1745" y="2487"/>
                    <a:pt x="1863" y="2504"/>
                    <a:pt x="1963" y="2570"/>
                  </a:cubicBezTo>
                  <a:cubicBezTo>
                    <a:pt x="2166" y="2703"/>
                    <a:pt x="2213" y="2976"/>
                    <a:pt x="2326" y="3193"/>
                  </a:cubicBezTo>
                  <a:cubicBezTo>
                    <a:pt x="2462" y="3448"/>
                    <a:pt x="2725" y="3632"/>
                    <a:pt x="3008" y="3688"/>
                  </a:cubicBezTo>
                  <a:cubicBezTo>
                    <a:pt x="3067" y="3700"/>
                    <a:pt x="3155" y="3716"/>
                    <a:pt x="3237" y="3716"/>
                  </a:cubicBezTo>
                  <a:cubicBezTo>
                    <a:pt x="3290" y="3716"/>
                    <a:pt x="3340" y="3710"/>
                    <a:pt x="3380" y="3692"/>
                  </a:cubicBezTo>
                  <a:cubicBezTo>
                    <a:pt x="3387" y="3688"/>
                    <a:pt x="3393" y="3685"/>
                    <a:pt x="3400" y="3678"/>
                  </a:cubicBezTo>
                  <a:lnTo>
                    <a:pt x="3404" y="3678"/>
                  </a:lnTo>
                  <a:cubicBezTo>
                    <a:pt x="3416" y="3665"/>
                    <a:pt x="3433" y="3645"/>
                    <a:pt x="3444" y="3635"/>
                  </a:cubicBezTo>
                  <a:lnTo>
                    <a:pt x="3447" y="3632"/>
                  </a:lnTo>
                  <a:cubicBezTo>
                    <a:pt x="3493" y="3495"/>
                    <a:pt x="3444" y="3345"/>
                    <a:pt x="3450" y="3202"/>
                  </a:cubicBezTo>
                  <a:cubicBezTo>
                    <a:pt x="3450" y="3196"/>
                    <a:pt x="3450" y="3186"/>
                    <a:pt x="3453" y="3179"/>
                  </a:cubicBezTo>
                  <a:cubicBezTo>
                    <a:pt x="3470" y="3013"/>
                    <a:pt x="3487" y="2846"/>
                    <a:pt x="3503" y="2683"/>
                  </a:cubicBezTo>
                  <a:cubicBezTo>
                    <a:pt x="3530" y="2378"/>
                    <a:pt x="3556" y="2075"/>
                    <a:pt x="3576" y="1769"/>
                  </a:cubicBezTo>
                  <a:cubicBezTo>
                    <a:pt x="3586" y="1569"/>
                    <a:pt x="3626" y="1357"/>
                    <a:pt x="3556" y="1163"/>
                  </a:cubicBezTo>
                  <a:cubicBezTo>
                    <a:pt x="3476" y="950"/>
                    <a:pt x="3247" y="930"/>
                    <a:pt x="3174" y="724"/>
                  </a:cubicBezTo>
                  <a:cubicBezTo>
                    <a:pt x="3144" y="641"/>
                    <a:pt x="3131" y="554"/>
                    <a:pt x="3104" y="468"/>
                  </a:cubicBezTo>
                  <a:cubicBezTo>
                    <a:pt x="3021" y="225"/>
                    <a:pt x="2788" y="35"/>
                    <a:pt x="2529" y="6"/>
                  </a:cubicBezTo>
                  <a:cubicBezTo>
                    <a:pt x="2498" y="2"/>
                    <a:pt x="2467" y="0"/>
                    <a:pt x="24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41"/>
            <p:cNvSpPr/>
            <p:nvPr/>
          </p:nvSpPr>
          <p:spPr>
            <a:xfrm>
              <a:off x="4636242" y="2888943"/>
              <a:ext cx="116217" cy="97162"/>
            </a:xfrm>
            <a:custGeom>
              <a:avLst/>
              <a:gdLst/>
              <a:ahLst/>
              <a:cxnLst/>
              <a:rect l="l" t="t" r="r" b="b"/>
              <a:pathLst>
                <a:path w="3141" h="2626" extrusionOk="0">
                  <a:moveTo>
                    <a:pt x="34" y="1"/>
                  </a:moveTo>
                  <a:cubicBezTo>
                    <a:pt x="14" y="1"/>
                    <a:pt x="0" y="17"/>
                    <a:pt x="0" y="34"/>
                  </a:cubicBezTo>
                  <a:cubicBezTo>
                    <a:pt x="0" y="54"/>
                    <a:pt x="14" y="71"/>
                    <a:pt x="34" y="71"/>
                  </a:cubicBezTo>
                  <a:cubicBezTo>
                    <a:pt x="36" y="71"/>
                    <a:pt x="37" y="71"/>
                    <a:pt x="39" y="71"/>
                  </a:cubicBezTo>
                  <a:cubicBezTo>
                    <a:pt x="554" y="71"/>
                    <a:pt x="2673" y="524"/>
                    <a:pt x="3071" y="2595"/>
                  </a:cubicBezTo>
                  <a:cubicBezTo>
                    <a:pt x="3074" y="2615"/>
                    <a:pt x="3091" y="2626"/>
                    <a:pt x="3107" y="2626"/>
                  </a:cubicBezTo>
                  <a:lnTo>
                    <a:pt x="3111" y="2622"/>
                  </a:lnTo>
                  <a:cubicBezTo>
                    <a:pt x="3131" y="2619"/>
                    <a:pt x="3140" y="2602"/>
                    <a:pt x="3137" y="2582"/>
                  </a:cubicBezTo>
                  <a:cubicBezTo>
                    <a:pt x="2728" y="457"/>
                    <a:pt x="553"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41"/>
            <p:cNvSpPr/>
            <p:nvPr/>
          </p:nvSpPr>
          <p:spPr>
            <a:xfrm>
              <a:off x="4661958" y="2924205"/>
              <a:ext cx="60458" cy="16354"/>
            </a:xfrm>
            <a:custGeom>
              <a:avLst/>
              <a:gdLst/>
              <a:ahLst/>
              <a:cxnLst/>
              <a:rect l="l" t="t" r="r" b="b"/>
              <a:pathLst>
                <a:path w="1634" h="442" extrusionOk="0">
                  <a:moveTo>
                    <a:pt x="1163" y="1"/>
                  </a:moveTo>
                  <a:cubicBezTo>
                    <a:pt x="461" y="1"/>
                    <a:pt x="23" y="376"/>
                    <a:pt x="17" y="382"/>
                  </a:cubicBezTo>
                  <a:cubicBezTo>
                    <a:pt x="4" y="395"/>
                    <a:pt x="1" y="415"/>
                    <a:pt x="14" y="429"/>
                  </a:cubicBezTo>
                  <a:cubicBezTo>
                    <a:pt x="21" y="438"/>
                    <a:pt x="34" y="442"/>
                    <a:pt x="44" y="442"/>
                  </a:cubicBezTo>
                  <a:cubicBezTo>
                    <a:pt x="50" y="442"/>
                    <a:pt x="57" y="438"/>
                    <a:pt x="64" y="432"/>
                  </a:cubicBezTo>
                  <a:cubicBezTo>
                    <a:pt x="69" y="429"/>
                    <a:pt x="488" y="69"/>
                    <a:pt x="1164" y="69"/>
                  </a:cubicBezTo>
                  <a:cubicBezTo>
                    <a:pt x="1297" y="69"/>
                    <a:pt x="1439" y="83"/>
                    <a:pt x="1591" y="116"/>
                  </a:cubicBezTo>
                  <a:cubicBezTo>
                    <a:pt x="1593" y="116"/>
                    <a:pt x="1595" y="116"/>
                    <a:pt x="1597" y="116"/>
                  </a:cubicBezTo>
                  <a:cubicBezTo>
                    <a:pt x="1612" y="116"/>
                    <a:pt x="1627" y="107"/>
                    <a:pt x="1631" y="89"/>
                  </a:cubicBezTo>
                  <a:cubicBezTo>
                    <a:pt x="1634" y="73"/>
                    <a:pt x="1624" y="53"/>
                    <a:pt x="1604" y="50"/>
                  </a:cubicBezTo>
                  <a:cubicBezTo>
                    <a:pt x="1447" y="15"/>
                    <a:pt x="1300" y="1"/>
                    <a:pt x="1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41"/>
            <p:cNvSpPr/>
            <p:nvPr/>
          </p:nvSpPr>
          <p:spPr>
            <a:xfrm>
              <a:off x="6166740" y="2809316"/>
              <a:ext cx="147334" cy="191808"/>
            </a:xfrm>
            <a:custGeom>
              <a:avLst/>
              <a:gdLst/>
              <a:ahLst/>
              <a:cxnLst/>
              <a:rect l="l" t="t" r="r" b="b"/>
              <a:pathLst>
                <a:path w="3982" h="5184" extrusionOk="0">
                  <a:moveTo>
                    <a:pt x="2998" y="0"/>
                  </a:moveTo>
                  <a:cubicBezTo>
                    <a:pt x="2343" y="0"/>
                    <a:pt x="1557" y="522"/>
                    <a:pt x="1034" y="1195"/>
                  </a:cubicBezTo>
                  <a:cubicBezTo>
                    <a:pt x="419" y="1983"/>
                    <a:pt x="0" y="3238"/>
                    <a:pt x="6" y="3840"/>
                  </a:cubicBezTo>
                  <a:lnTo>
                    <a:pt x="129" y="5183"/>
                  </a:lnTo>
                  <a:lnTo>
                    <a:pt x="845" y="3976"/>
                  </a:lnTo>
                  <a:cubicBezTo>
                    <a:pt x="1181" y="2995"/>
                    <a:pt x="2358" y="2269"/>
                    <a:pt x="3140" y="1694"/>
                  </a:cubicBezTo>
                  <a:cubicBezTo>
                    <a:pt x="3921" y="1122"/>
                    <a:pt x="3981" y="267"/>
                    <a:pt x="3329" y="51"/>
                  </a:cubicBezTo>
                  <a:cubicBezTo>
                    <a:pt x="3224" y="16"/>
                    <a:pt x="3113" y="0"/>
                    <a:pt x="299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41"/>
            <p:cNvSpPr/>
            <p:nvPr/>
          </p:nvSpPr>
          <p:spPr>
            <a:xfrm>
              <a:off x="6166962" y="2809353"/>
              <a:ext cx="139490" cy="191771"/>
            </a:xfrm>
            <a:custGeom>
              <a:avLst/>
              <a:gdLst/>
              <a:ahLst/>
              <a:cxnLst/>
              <a:rect l="l" t="t" r="r" b="b"/>
              <a:pathLst>
                <a:path w="3770" h="5183" extrusionOk="0">
                  <a:moveTo>
                    <a:pt x="2991" y="0"/>
                  </a:moveTo>
                  <a:cubicBezTo>
                    <a:pt x="2336" y="0"/>
                    <a:pt x="1554" y="522"/>
                    <a:pt x="1028" y="1194"/>
                  </a:cubicBezTo>
                  <a:cubicBezTo>
                    <a:pt x="420" y="1979"/>
                    <a:pt x="0" y="3217"/>
                    <a:pt x="0" y="3825"/>
                  </a:cubicBezTo>
                  <a:lnTo>
                    <a:pt x="0" y="3839"/>
                  </a:lnTo>
                  <a:lnTo>
                    <a:pt x="123" y="5182"/>
                  </a:lnTo>
                  <a:lnTo>
                    <a:pt x="839" y="3975"/>
                  </a:lnTo>
                  <a:cubicBezTo>
                    <a:pt x="1175" y="2994"/>
                    <a:pt x="2352" y="2268"/>
                    <a:pt x="3134" y="1693"/>
                  </a:cubicBezTo>
                  <a:cubicBezTo>
                    <a:pt x="3556" y="1384"/>
                    <a:pt x="3769" y="988"/>
                    <a:pt x="3769" y="659"/>
                  </a:cubicBezTo>
                  <a:cubicBezTo>
                    <a:pt x="3769" y="379"/>
                    <a:pt x="3619" y="149"/>
                    <a:pt x="3323" y="50"/>
                  </a:cubicBezTo>
                  <a:cubicBezTo>
                    <a:pt x="3217" y="16"/>
                    <a:pt x="3108" y="0"/>
                    <a:pt x="299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41"/>
            <p:cNvSpPr/>
            <p:nvPr/>
          </p:nvSpPr>
          <p:spPr>
            <a:xfrm>
              <a:off x="6163780" y="2824449"/>
              <a:ext cx="116217" cy="157509"/>
            </a:xfrm>
            <a:custGeom>
              <a:avLst/>
              <a:gdLst/>
              <a:ahLst/>
              <a:cxnLst/>
              <a:rect l="l" t="t" r="r" b="b"/>
              <a:pathLst>
                <a:path w="3141" h="4257" extrusionOk="0">
                  <a:moveTo>
                    <a:pt x="3090" y="1"/>
                  </a:moveTo>
                  <a:cubicBezTo>
                    <a:pt x="3085" y="1"/>
                    <a:pt x="3079" y="2"/>
                    <a:pt x="3074" y="4"/>
                  </a:cubicBezTo>
                  <a:cubicBezTo>
                    <a:pt x="2062" y="394"/>
                    <a:pt x="389" y="2113"/>
                    <a:pt x="3" y="4206"/>
                  </a:cubicBezTo>
                  <a:cubicBezTo>
                    <a:pt x="0" y="4229"/>
                    <a:pt x="16" y="4252"/>
                    <a:pt x="40" y="4255"/>
                  </a:cubicBezTo>
                  <a:cubicBezTo>
                    <a:pt x="42" y="4255"/>
                    <a:pt x="44" y="4257"/>
                    <a:pt x="47" y="4257"/>
                  </a:cubicBezTo>
                  <a:cubicBezTo>
                    <a:pt x="48" y="4257"/>
                    <a:pt x="49" y="4256"/>
                    <a:pt x="50" y="4255"/>
                  </a:cubicBezTo>
                  <a:cubicBezTo>
                    <a:pt x="70" y="4255"/>
                    <a:pt x="86" y="4242"/>
                    <a:pt x="90" y="4222"/>
                  </a:cubicBezTo>
                  <a:cubicBezTo>
                    <a:pt x="469" y="2160"/>
                    <a:pt x="2112" y="466"/>
                    <a:pt x="3103" y="84"/>
                  </a:cubicBezTo>
                  <a:cubicBezTo>
                    <a:pt x="3127" y="78"/>
                    <a:pt x="3140" y="51"/>
                    <a:pt x="3130" y="27"/>
                  </a:cubicBezTo>
                  <a:cubicBezTo>
                    <a:pt x="3122" y="12"/>
                    <a:pt x="3107" y="1"/>
                    <a:pt x="3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41"/>
            <p:cNvSpPr/>
            <p:nvPr/>
          </p:nvSpPr>
          <p:spPr>
            <a:xfrm>
              <a:off x="6172031" y="2905519"/>
              <a:ext cx="126577" cy="125023"/>
            </a:xfrm>
            <a:custGeom>
              <a:avLst/>
              <a:gdLst/>
              <a:ahLst/>
              <a:cxnLst/>
              <a:rect l="l" t="t" r="r" b="b"/>
              <a:pathLst>
                <a:path w="3421" h="3379" extrusionOk="0">
                  <a:moveTo>
                    <a:pt x="2494" y="1"/>
                  </a:moveTo>
                  <a:cubicBezTo>
                    <a:pt x="2426" y="1"/>
                    <a:pt x="2354" y="5"/>
                    <a:pt x="2278" y="16"/>
                  </a:cubicBezTo>
                  <a:cubicBezTo>
                    <a:pt x="1520" y="119"/>
                    <a:pt x="196" y="1173"/>
                    <a:pt x="0" y="2736"/>
                  </a:cubicBezTo>
                  <a:lnTo>
                    <a:pt x="149" y="3378"/>
                  </a:lnTo>
                  <a:cubicBezTo>
                    <a:pt x="243" y="3039"/>
                    <a:pt x="651" y="2474"/>
                    <a:pt x="1314" y="2004"/>
                  </a:cubicBezTo>
                  <a:cubicBezTo>
                    <a:pt x="2049" y="1485"/>
                    <a:pt x="2983" y="1240"/>
                    <a:pt x="3193" y="840"/>
                  </a:cubicBezTo>
                  <a:cubicBezTo>
                    <a:pt x="3421" y="406"/>
                    <a:pt x="3114" y="1"/>
                    <a:pt x="249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41"/>
            <p:cNvSpPr/>
            <p:nvPr/>
          </p:nvSpPr>
          <p:spPr>
            <a:xfrm>
              <a:off x="6170033" y="2920838"/>
              <a:ext cx="99974" cy="96644"/>
            </a:xfrm>
            <a:custGeom>
              <a:avLst/>
              <a:gdLst/>
              <a:ahLst/>
              <a:cxnLst/>
              <a:rect l="l" t="t" r="r" b="b"/>
              <a:pathLst>
                <a:path w="2702" h="2612" extrusionOk="0">
                  <a:moveTo>
                    <a:pt x="2655" y="0"/>
                  </a:moveTo>
                  <a:cubicBezTo>
                    <a:pt x="2653" y="0"/>
                    <a:pt x="2651" y="0"/>
                    <a:pt x="2649" y="1"/>
                  </a:cubicBezTo>
                  <a:cubicBezTo>
                    <a:pt x="1960" y="101"/>
                    <a:pt x="630" y="746"/>
                    <a:pt x="7" y="2552"/>
                  </a:cubicBezTo>
                  <a:cubicBezTo>
                    <a:pt x="1" y="2575"/>
                    <a:pt x="11" y="2602"/>
                    <a:pt x="34" y="2608"/>
                  </a:cubicBezTo>
                  <a:cubicBezTo>
                    <a:pt x="40" y="2611"/>
                    <a:pt x="47" y="2611"/>
                    <a:pt x="54" y="2611"/>
                  </a:cubicBezTo>
                  <a:cubicBezTo>
                    <a:pt x="71" y="2608"/>
                    <a:pt x="84" y="2599"/>
                    <a:pt x="91" y="2582"/>
                  </a:cubicBezTo>
                  <a:cubicBezTo>
                    <a:pt x="699" y="812"/>
                    <a:pt x="2036" y="176"/>
                    <a:pt x="2658" y="90"/>
                  </a:cubicBezTo>
                  <a:cubicBezTo>
                    <a:pt x="2685" y="87"/>
                    <a:pt x="2701" y="64"/>
                    <a:pt x="2698" y="41"/>
                  </a:cubicBezTo>
                  <a:cubicBezTo>
                    <a:pt x="2695" y="16"/>
                    <a:pt x="267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41"/>
            <p:cNvSpPr/>
            <p:nvPr/>
          </p:nvSpPr>
          <p:spPr>
            <a:xfrm>
              <a:off x="5841541" y="2353052"/>
              <a:ext cx="258260" cy="124098"/>
            </a:xfrm>
            <a:custGeom>
              <a:avLst/>
              <a:gdLst/>
              <a:ahLst/>
              <a:cxnLst/>
              <a:rect l="l" t="t" r="r" b="b"/>
              <a:pathLst>
                <a:path w="6980" h="3354" extrusionOk="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41"/>
            <p:cNvSpPr/>
            <p:nvPr/>
          </p:nvSpPr>
          <p:spPr>
            <a:xfrm>
              <a:off x="6008303" y="2349944"/>
              <a:ext cx="97643" cy="99900"/>
            </a:xfrm>
            <a:custGeom>
              <a:avLst/>
              <a:gdLst/>
              <a:ahLst/>
              <a:cxnLst/>
              <a:rect l="l" t="t" r="r" b="b"/>
              <a:pathLst>
                <a:path w="2639" h="2700" extrusionOk="0">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41"/>
            <p:cNvSpPr/>
            <p:nvPr/>
          </p:nvSpPr>
          <p:spPr>
            <a:xfrm>
              <a:off x="6008303" y="2350018"/>
              <a:ext cx="85951" cy="99826"/>
            </a:xfrm>
            <a:custGeom>
              <a:avLst/>
              <a:gdLst/>
              <a:ahLst/>
              <a:cxnLst/>
              <a:rect l="l" t="t" r="r" b="b"/>
              <a:pathLst>
                <a:path w="2323" h="2698" extrusionOk="0">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41"/>
            <p:cNvSpPr/>
            <p:nvPr/>
          </p:nvSpPr>
          <p:spPr>
            <a:xfrm>
              <a:off x="5863223" y="2391312"/>
              <a:ext cx="122359" cy="134865"/>
            </a:xfrm>
            <a:custGeom>
              <a:avLst/>
              <a:gdLst/>
              <a:ahLst/>
              <a:cxnLst/>
              <a:rect l="l" t="t" r="r" b="b"/>
              <a:pathLst>
                <a:path w="3307" h="3645" extrusionOk="0">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41"/>
            <p:cNvSpPr/>
            <p:nvPr/>
          </p:nvSpPr>
          <p:spPr>
            <a:xfrm>
              <a:off x="5925347" y="2391349"/>
              <a:ext cx="59977" cy="36593"/>
            </a:xfrm>
            <a:custGeom>
              <a:avLst/>
              <a:gdLst/>
              <a:ahLst/>
              <a:cxnLst/>
              <a:rect l="l" t="t" r="r" b="b"/>
              <a:pathLst>
                <a:path w="1621" h="989" extrusionOk="0">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41"/>
            <p:cNvSpPr/>
            <p:nvPr/>
          </p:nvSpPr>
          <p:spPr>
            <a:xfrm>
              <a:off x="5865443" y="2391349"/>
              <a:ext cx="119658" cy="68228"/>
            </a:xfrm>
            <a:custGeom>
              <a:avLst/>
              <a:gdLst/>
              <a:ahLst/>
              <a:cxnLst/>
              <a:rect l="l" t="t" r="r" b="b"/>
              <a:pathLst>
                <a:path w="3234" h="1844" extrusionOk="0">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41"/>
            <p:cNvSpPr/>
            <p:nvPr/>
          </p:nvSpPr>
          <p:spPr>
            <a:xfrm>
              <a:off x="5863223" y="2426167"/>
              <a:ext cx="66341" cy="100011"/>
            </a:xfrm>
            <a:custGeom>
              <a:avLst/>
              <a:gdLst/>
              <a:ahLst/>
              <a:cxnLst/>
              <a:rect l="l" t="t" r="r" b="b"/>
              <a:pathLst>
                <a:path w="1793" h="2703" extrusionOk="0">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41"/>
            <p:cNvSpPr/>
            <p:nvPr/>
          </p:nvSpPr>
          <p:spPr>
            <a:xfrm>
              <a:off x="6149128" y="2967977"/>
              <a:ext cx="30303" cy="51874"/>
            </a:xfrm>
            <a:custGeom>
              <a:avLst/>
              <a:gdLst/>
              <a:ahLst/>
              <a:cxnLst/>
              <a:rect l="l" t="t" r="r" b="b"/>
              <a:pathLst>
                <a:path w="819" h="1402" extrusionOk="0">
                  <a:moveTo>
                    <a:pt x="0" y="0"/>
                  </a:moveTo>
                  <a:lnTo>
                    <a:pt x="0" y="1401"/>
                  </a:lnTo>
                  <a:lnTo>
                    <a:pt x="819" y="1401"/>
                  </a:lnTo>
                  <a:lnTo>
                    <a:pt x="819"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41"/>
            <p:cNvSpPr/>
            <p:nvPr/>
          </p:nvSpPr>
          <p:spPr>
            <a:xfrm>
              <a:off x="6063693" y="2926129"/>
              <a:ext cx="31783" cy="55907"/>
            </a:xfrm>
            <a:custGeom>
              <a:avLst/>
              <a:gdLst/>
              <a:ahLst/>
              <a:cxnLst/>
              <a:rect l="l" t="t" r="r" b="b"/>
              <a:pathLst>
                <a:path w="859" h="1511" extrusionOk="0">
                  <a:moveTo>
                    <a:pt x="859" y="1"/>
                  </a:moveTo>
                  <a:lnTo>
                    <a:pt x="1" y="27"/>
                  </a:lnTo>
                  <a:lnTo>
                    <a:pt x="40" y="1510"/>
                  </a:lnTo>
                  <a:lnTo>
                    <a:pt x="859" y="1484"/>
                  </a:lnTo>
                  <a:lnTo>
                    <a:pt x="859"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41"/>
            <p:cNvSpPr/>
            <p:nvPr/>
          </p:nvSpPr>
          <p:spPr>
            <a:xfrm>
              <a:off x="6040308" y="2538910"/>
              <a:ext cx="157213" cy="459022"/>
            </a:xfrm>
            <a:custGeom>
              <a:avLst/>
              <a:gdLst/>
              <a:ahLst/>
              <a:cxnLst/>
              <a:rect l="l" t="t" r="r" b="b"/>
              <a:pathLst>
                <a:path w="4249" h="12406" extrusionOk="0">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41"/>
            <p:cNvSpPr/>
            <p:nvPr/>
          </p:nvSpPr>
          <p:spPr>
            <a:xfrm>
              <a:off x="6047080" y="2349574"/>
              <a:ext cx="145262" cy="247604"/>
            </a:xfrm>
            <a:custGeom>
              <a:avLst/>
              <a:gdLst/>
              <a:ahLst/>
              <a:cxnLst/>
              <a:rect l="l" t="t" r="r" b="b"/>
              <a:pathLst>
                <a:path w="3926" h="6692" extrusionOk="0">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41"/>
            <p:cNvSpPr/>
            <p:nvPr/>
          </p:nvSpPr>
          <p:spPr>
            <a:xfrm>
              <a:off x="5919686" y="2374365"/>
              <a:ext cx="271284" cy="161468"/>
            </a:xfrm>
            <a:custGeom>
              <a:avLst/>
              <a:gdLst/>
              <a:ahLst/>
              <a:cxnLst/>
              <a:rect l="l" t="t" r="r" b="b"/>
              <a:pathLst>
                <a:path w="7332" h="4364" extrusionOk="0">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41"/>
            <p:cNvSpPr/>
            <p:nvPr/>
          </p:nvSpPr>
          <p:spPr>
            <a:xfrm>
              <a:off x="6052852" y="2215333"/>
              <a:ext cx="83361" cy="83361"/>
            </a:xfrm>
            <a:custGeom>
              <a:avLst/>
              <a:gdLst/>
              <a:ahLst/>
              <a:cxnLst/>
              <a:rect l="l" t="t" r="r" b="b"/>
              <a:pathLst>
                <a:path w="2253" h="2253" extrusionOk="0">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41"/>
            <p:cNvSpPr/>
            <p:nvPr/>
          </p:nvSpPr>
          <p:spPr>
            <a:xfrm>
              <a:off x="6148869" y="2286598"/>
              <a:ext cx="17760" cy="43623"/>
            </a:xfrm>
            <a:custGeom>
              <a:avLst/>
              <a:gdLst/>
              <a:ahLst/>
              <a:cxnLst/>
              <a:rect l="l" t="t" r="r" b="b"/>
              <a:pathLst>
                <a:path w="480" h="1179" extrusionOk="0">
                  <a:moveTo>
                    <a:pt x="479" y="1"/>
                  </a:moveTo>
                  <a:lnTo>
                    <a:pt x="10" y="576"/>
                  </a:lnTo>
                  <a:lnTo>
                    <a:pt x="0" y="1178"/>
                  </a:lnTo>
                  <a:cubicBezTo>
                    <a:pt x="0" y="1178"/>
                    <a:pt x="150" y="1138"/>
                    <a:pt x="224" y="999"/>
                  </a:cubicBezTo>
                  <a:cubicBezTo>
                    <a:pt x="296" y="859"/>
                    <a:pt x="47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41"/>
            <p:cNvSpPr/>
            <p:nvPr/>
          </p:nvSpPr>
          <p:spPr>
            <a:xfrm>
              <a:off x="6153901" y="2241086"/>
              <a:ext cx="22681" cy="47027"/>
            </a:xfrm>
            <a:custGeom>
              <a:avLst/>
              <a:gdLst/>
              <a:ahLst/>
              <a:cxnLst/>
              <a:rect l="l" t="t" r="r" b="b"/>
              <a:pathLst>
                <a:path w="613" h="1271" extrusionOk="0">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41"/>
            <p:cNvSpPr/>
            <p:nvPr/>
          </p:nvSpPr>
          <p:spPr>
            <a:xfrm>
              <a:off x="6057551" y="2221586"/>
              <a:ext cx="125578" cy="153772"/>
            </a:xfrm>
            <a:custGeom>
              <a:avLst/>
              <a:gdLst/>
              <a:ahLst/>
              <a:cxnLst/>
              <a:rect l="l" t="t" r="r" b="b"/>
              <a:pathLst>
                <a:path w="3394" h="4156" extrusionOk="0">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41"/>
            <p:cNvSpPr/>
            <p:nvPr/>
          </p:nvSpPr>
          <p:spPr>
            <a:xfrm>
              <a:off x="6053111" y="2205158"/>
              <a:ext cx="110704" cy="87283"/>
            </a:xfrm>
            <a:custGeom>
              <a:avLst/>
              <a:gdLst/>
              <a:ahLst/>
              <a:cxnLst/>
              <a:rect l="l" t="t" r="r" b="b"/>
              <a:pathLst>
                <a:path w="2992" h="2359" extrusionOk="0">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41"/>
            <p:cNvSpPr/>
            <p:nvPr/>
          </p:nvSpPr>
          <p:spPr>
            <a:xfrm>
              <a:off x="6155899" y="2230800"/>
              <a:ext cx="17612" cy="13246"/>
            </a:xfrm>
            <a:custGeom>
              <a:avLst/>
              <a:gdLst/>
              <a:ahLst/>
              <a:cxnLst/>
              <a:rect l="l" t="t" r="r" b="b"/>
              <a:pathLst>
                <a:path w="476" h="358" extrusionOk="0">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41"/>
            <p:cNvSpPr/>
            <p:nvPr/>
          </p:nvSpPr>
          <p:spPr>
            <a:xfrm>
              <a:off x="6102951" y="2321675"/>
              <a:ext cx="41884" cy="26011"/>
            </a:xfrm>
            <a:custGeom>
              <a:avLst/>
              <a:gdLst/>
              <a:ahLst/>
              <a:cxnLst/>
              <a:rect l="l" t="t" r="r" b="b"/>
              <a:pathLst>
                <a:path w="1132" h="703" extrusionOk="0">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41"/>
            <p:cNvSpPr/>
            <p:nvPr/>
          </p:nvSpPr>
          <p:spPr>
            <a:xfrm>
              <a:off x="6104061" y="2277643"/>
              <a:ext cx="9139" cy="9472"/>
            </a:xfrm>
            <a:custGeom>
              <a:avLst/>
              <a:gdLst/>
              <a:ahLst/>
              <a:cxnLst/>
              <a:rect l="l" t="t" r="r" b="b"/>
              <a:pathLst>
                <a:path w="247" h="256" extrusionOk="0">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41"/>
            <p:cNvSpPr/>
            <p:nvPr/>
          </p:nvSpPr>
          <p:spPr>
            <a:xfrm>
              <a:off x="6108871" y="2261955"/>
              <a:ext cx="11359" cy="8547"/>
            </a:xfrm>
            <a:custGeom>
              <a:avLst/>
              <a:gdLst/>
              <a:ahLst/>
              <a:cxnLst/>
              <a:rect l="l" t="t" r="r" b="b"/>
              <a:pathLst>
                <a:path w="307" h="231" extrusionOk="0">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41"/>
            <p:cNvSpPr/>
            <p:nvPr/>
          </p:nvSpPr>
          <p:spPr>
            <a:xfrm>
              <a:off x="6094589" y="2314053"/>
              <a:ext cx="11470" cy="7733"/>
            </a:xfrm>
            <a:custGeom>
              <a:avLst/>
              <a:gdLst/>
              <a:ahLst/>
              <a:cxnLst/>
              <a:rect l="l" t="t" r="r" b="b"/>
              <a:pathLst>
                <a:path w="310" h="209" extrusionOk="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41"/>
            <p:cNvSpPr/>
            <p:nvPr/>
          </p:nvSpPr>
          <p:spPr>
            <a:xfrm>
              <a:off x="6062731" y="2259661"/>
              <a:ext cx="10730" cy="9250"/>
            </a:xfrm>
            <a:custGeom>
              <a:avLst/>
              <a:gdLst/>
              <a:ahLst/>
              <a:cxnLst/>
              <a:rect l="l" t="t" r="r" b="b"/>
              <a:pathLst>
                <a:path w="290" h="250" extrusionOk="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41"/>
            <p:cNvSpPr/>
            <p:nvPr/>
          </p:nvSpPr>
          <p:spPr>
            <a:xfrm>
              <a:off x="6067282" y="2276274"/>
              <a:ext cx="9250" cy="9509"/>
            </a:xfrm>
            <a:custGeom>
              <a:avLst/>
              <a:gdLst/>
              <a:ahLst/>
              <a:cxnLst/>
              <a:rect l="l" t="t" r="r" b="b"/>
              <a:pathLst>
                <a:path w="250" h="257" extrusionOk="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41"/>
            <p:cNvSpPr/>
            <p:nvPr/>
          </p:nvSpPr>
          <p:spPr>
            <a:xfrm>
              <a:off x="6074756" y="2276755"/>
              <a:ext cx="15947" cy="27491"/>
            </a:xfrm>
            <a:custGeom>
              <a:avLst/>
              <a:gdLst/>
              <a:ahLst/>
              <a:cxnLst/>
              <a:rect l="l" t="t" r="r" b="b"/>
              <a:pathLst>
                <a:path w="431" h="743" extrusionOk="0">
                  <a:moveTo>
                    <a:pt x="430" y="0"/>
                  </a:moveTo>
                  <a:lnTo>
                    <a:pt x="1" y="613"/>
                  </a:lnTo>
                  <a:lnTo>
                    <a:pt x="390" y="743"/>
                  </a:lnTo>
                  <a:lnTo>
                    <a:pt x="43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41"/>
            <p:cNvSpPr/>
            <p:nvPr/>
          </p:nvSpPr>
          <p:spPr>
            <a:xfrm>
              <a:off x="6098437" y="3000576"/>
              <a:ext cx="88615" cy="80845"/>
            </a:xfrm>
            <a:custGeom>
              <a:avLst/>
              <a:gdLst/>
              <a:ahLst/>
              <a:cxnLst/>
              <a:rect l="l" t="t" r="r" b="b"/>
              <a:pathLst>
                <a:path w="2395" h="2185" extrusionOk="0">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41"/>
            <p:cNvSpPr/>
            <p:nvPr/>
          </p:nvSpPr>
          <p:spPr>
            <a:xfrm>
              <a:off x="5991097" y="2970679"/>
              <a:ext cx="115847" cy="59644"/>
            </a:xfrm>
            <a:custGeom>
              <a:avLst/>
              <a:gdLst/>
              <a:ahLst/>
              <a:cxnLst/>
              <a:rect l="l" t="t" r="r" b="b"/>
              <a:pathLst>
                <a:path w="3131" h="1612" extrusionOk="0">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41"/>
            <p:cNvSpPr/>
            <p:nvPr/>
          </p:nvSpPr>
          <p:spPr>
            <a:xfrm>
              <a:off x="6072795" y="2625567"/>
              <a:ext cx="42291" cy="136678"/>
            </a:xfrm>
            <a:custGeom>
              <a:avLst/>
              <a:gdLst/>
              <a:ahLst/>
              <a:cxnLst/>
              <a:rect l="l" t="t" r="r" b="b"/>
              <a:pathLst>
                <a:path w="1143" h="3694" extrusionOk="0">
                  <a:moveTo>
                    <a:pt x="0" y="1"/>
                  </a:moveTo>
                  <a:cubicBezTo>
                    <a:pt x="0" y="1"/>
                    <a:pt x="220" y="413"/>
                    <a:pt x="875" y="799"/>
                  </a:cubicBezTo>
                  <a:lnTo>
                    <a:pt x="786" y="3693"/>
                  </a:lnTo>
                  <a:lnTo>
                    <a:pt x="1142" y="656"/>
                  </a:lnTo>
                  <a:cubicBezTo>
                    <a:pt x="1142" y="656"/>
                    <a:pt x="487" y="47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41"/>
            <p:cNvSpPr/>
            <p:nvPr/>
          </p:nvSpPr>
          <p:spPr>
            <a:xfrm>
              <a:off x="6095847" y="2367076"/>
              <a:ext cx="97236" cy="118585"/>
            </a:xfrm>
            <a:custGeom>
              <a:avLst/>
              <a:gdLst/>
              <a:ahLst/>
              <a:cxnLst/>
              <a:rect l="l" t="t" r="r" b="b"/>
              <a:pathLst>
                <a:path w="2628" h="3205" extrusionOk="0">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41"/>
            <p:cNvSpPr/>
            <p:nvPr/>
          </p:nvSpPr>
          <p:spPr>
            <a:xfrm>
              <a:off x="6095847" y="2367113"/>
              <a:ext cx="93314" cy="118548"/>
            </a:xfrm>
            <a:custGeom>
              <a:avLst/>
              <a:gdLst/>
              <a:ahLst/>
              <a:cxnLst/>
              <a:rect l="l" t="t" r="r" b="b"/>
              <a:pathLst>
                <a:path w="2522" h="3204" extrusionOk="0">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41"/>
            <p:cNvSpPr/>
            <p:nvPr/>
          </p:nvSpPr>
          <p:spPr>
            <a:xfrm>
              <a:off x="4838229" y="2346466"/>
              <a:ext cx="99937" cy="144929"/>
            </a:xfrm>
            <a:custGeom>
              <a:avLst/>
              <a:gdLst/>
              <a:ahLst/>
              <a:cxnLst/>
              <a:rect l="l" t="t" r="r" b="b"/>
              <a:pathLst>
                <a:path w="2701" h="3917" extrusionOk="0">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41"/>
            <p:cNvSpPr/>
            <p:nvPr/>
          </p:nvSpPr>
          <p:spPr>
            <a:xfrm>
              <a:off x="4754164" y="2198461"/>
              <a:ext cx="132682" cy="129426"/>
            </a:xfrm>
            <a:custGeom>
              <a:avLst/>
              <a:gdLst/>
              <a:ahLst/>
              <a:cxnLst/>
              <a:rect l="l" t="t" r="r" b="b"/>
              <a:pathLst>
                <a:path w="3586" h="3498" extrusionOk="0">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41"/>
            <p:cNvSpPr/>
            <p:nvPr/>
          </p:nvSpPr>
          <p:spPr>
            <a:xfrm>
              <a:off x="4755496" y="2198461"/>
              <a:ext cx="131350" cy="125467"/>
            </a:xfrm>
            <a:custGeom>
              <a:avLst/>
              <a:gdLst/>
              <a:ahLst/>
              <a:cxnLst/>
              <a:rect l="l" t="t" r="r" b="b"/>
              <a:pathLst>
                <a:path w="3550" h="3391" extrusionOk="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41"/>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41"/>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41"/>
            <p:cNvSpPr/>
            <p:nvPr/>
          </p:nvSpPr>
          <p:spPr>
            <a:xfrm>
              <a:off x="4831088" y="2963870"/>
              <a:ext cx="90465" cy="78144"/>
            </a:xfrm>
            <a:custGeom>
              <a:avLst/>
              <a:gdLst/>
              <a:ahLst/>
              <a:cxnLst/>
              <a:rect l="l" t="t" r="r" b="b"/>
              <a:pathLst>
                <a:path w="2445" h="2112" extrusionOk="0">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41"/>
            <p:cNvSpPr/>
            <p:nvPr/>
          </p:nvSpPr>
          <p:spPr>
            <a:xfrm>
              <a:off x="4838710" y="2939449"/>
              <a:ext cx="67488" cy="84619"/>
            </a:xfrm>
            <a:custGeom>
              <a:avLst/>
              <a:gdLst/>
              <a:ahLst/>
              <a:cxnLst/>
              <a:rect l="l" t="t" r="r" b="b"/>
              <a:pathLst>
                <a:path w="1824" h="2287" extrusionOk="0">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41"/>
            <p:cNvSpPr/>
            <p:nvPr/>
          </p:nvSpPr>
          <p:spPr>
            <a:xfrm>
              <a:off x="4740473" y="2991066"/>
              <a:ext cx="90502" cy="78144"/>
            </a:xfrm>
            <a:custGeom>
              <a:avLst/>
              <a:gdLst/>
              <a:ahLst/>
              <a:cxnLst/>
              <a:rect l="l" t="t" r="r" b="b"/>
              <a:pathLst>
                <a:path w="2446" h="2112" extrusionOk="0">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41"/>
            <p:cNvSpPr/>
            <p:nvPr/>
          </p:nvSpPr>
          <p:spPr>
            <a:xfrm>
              <a:off x="4748243" y="2968569"/>
              <a:ext cx="67340" cy="82695"/>
            </a:xfrm>
            <a:custGeom>
              <a:avLst/>
              <a:gdLst/>
              <a:ahLst/>
              <a:cxnLst/>
              <a:rect l="l" t="t" r="r" b="b"/>
              <a:pathLst>
                <a:path w="1820" h="2235" extrusionOk="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41"/>
            <p:cNvSpPr/>
            <p:nvPr/>
          </p:nvSpPr>
          <p:spPr>
            <a:xfrm>
              <a:off x="4725599" y="2520446"/>
              <a:ext cx="177378" cy="461464"/>
            </a:xfrm>
            <a:custGeom>
              <a:avLst/>
              <a:gdLst/>
              <a:ahLst/>
              <a:cxnLst/>
              <a:rect l="l" t="t" r="r" b="b"/>
              <a:pathLst>
                <a:path w="4794" h="12472" extrusionOk="0">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41"/>
            <p:cNvSpPr/>
            <p:nvPr/>
          </p:nvSpPr>
          <p:spPr>
            <a:xfrm>
              <a:off x="4826759" y="2580018"/>
              <a:ext cx="55056" cy="173234"/>
            </a:xfrm>
            <a:custGeom>
              <a:avLst/>
              <a:gdLst/>
              <a:ahLst/>
              <a:cxnLst/>
              <a:rect l="l" t="t" r="r" b="b"/>
              <a:pathLst>
                <a:path w="1488" h="4682" extrusionOk="0">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41"/>
            <p:cNvSpPr/>
            <p:nvPr/>
          </p:nvSpPr>
          <p:spPr>
            <a:xfrm>
              <a:off x="4749205" y="2346910"/>
              <a:ext cx="143079" cy="197617"/>
            </a:xfrm>
            <a:custGeom>
              <a:avLst/>
              <a:gdLst/>
              <a:ahLst/>
              <a:cxnLst/>
              <a:rect l="l" t="t" r="r" b="b"/>
              <a:pathLst>
                <a:path w="3867" h="5341" extrusionOk="0">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41"/>
            <p:cNvSpPr/>
            <p:nvPr/>
          </p:nvSpPr>
          <p:spPr>
            <a:xfrm>
              <a:off x="4759196" y="2403929"/>
              <a:ext cx="36334" cy="78773"/>
            </a:xfrm>
            <a:custGeom>
              <a:avLst/>
              <a:gdLst/>
              <a:ahLst/>
              <a:cxnLst/>
              <a:rect l="l" t="t" r="r" b="b"/>
              <a:pathLst>
                <a:path w="982" h="2129" extrusionOk="0">
                  <a:moveTo>
                    <a:pt x="646" y="0"/>
                  </a:moveTo>
                  <a:lnTo>
                    <a:pt x="1" y="509"/>
                  </a:lnTo>
                  <a:lnTo>
                    <a:pt x="463" y="1859"/>
                  </a:lnTo>
                  <a:lnTo>
                    <a:pt x="982" y="2128"/>
                  </a:lnTo>
                  <a:lnTo>
                    <a:pt x="512" y="1384"/>
                  </a:lnTo>
                  <a:cubicBezTo>
                    <a:pt x="512" y="1384"/>
                    <a:pt x="623" y="369"/>
                    <a:pt x="64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41"/>
            <p:cNvSpPr/>
            <p:nvPr/>
          </p:nvSpPr>
          <p:spPr>
            <a:xfrm>
              <a:off x="4769260" y="2225953"/>
              <a:ext cx="111333" cy="153439"/>
            </a:xfrm>
            <a:custGeom>
              <a:avLst/>
              <a:gdLst/>
              <a:ahLst/>
              <a:cxnLst/>
              <a:rect l="l" t="t" r="r" b="b"/>
              <a:pathLst>
                <a:path w="3009" h="4147" extrusionOk="0">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41"/>
            <p:cNvSpPr/>
            <p:nvPr/>
          </p:nvSpPr>
          <p:spPr>
            <a:xfrm>
              <a:off x="4835602" y="2274054"/>
              <a:ext cx="8399" cy="8399"/>
            </a:xfrm>
            <a:custGeom>
              <a:avLst/>
              <a:gdLst/>
              <a:ahLst/>
              <a:cxnLst/>
              <a:rect l="l" t="t" r="r" b="b"/>
              <a:pathLst>
                <a:path w="227" h="227" extrusionOk="0">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41"/>
            <p:cNvSpPr/>
            <p:nvPr/>
          </p:nvSpPr>
          <p:spPr>
            <a:xfrm>
              <a:off x="4844112" y="2305320"/>
              <a:ext cx="10249" cy="6549"/>
            </a:xfrm>
            <a:custGeom>
              <a:avLst/>
              <a:gdLst/>
              <a:ahLst/>
              <a:cxnLst/>
              <a:rect l="l" t="t" r="r" b="b"/>
              <a:pathLst>
                <a:path w="277" h="177" extrusionOk="0">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41"/>
            <p:cNvSpPr/>
            <p:nvPr/>
          </p:nvSpPr>
          <p:spPr>
            <a:xfrm>
              <a:off x="4868718" y="2257774"/>
              <a:ext cx="9768" cy="7918"/>
            </a:xfrm>
            <a:custGeom>
              <a:avLst/>
              <a:gdLst/>
              <a:ahLst/>
              <a:cxnLst/>
              <a:rect l="l" t="t" r="r" b="b"/>
              <a:pathLst>
                <a:path w="264" h="214" extrusionOk="0">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41"/>
            <p:cNvSpPr/>
            <p:nvPr/>
          </p:nvSpPr>
          <p:spPr>
            <a:xfrm>
              <a:off x="4868718" y="2257811"/>
              <a:ext cx="9028" cy="788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41"/>
            <p:cNvSpPr/>
            <p:nvPr/>
          </p:nvSpPr>
          <p:spPr>
            <a:xfrm>
              <a:off x="4866868" y="2271094"/>
              <a:ext cx="8325" cy="8399"/>
            </a:xfrm>
            <a:custGeom>
              <a:avLst/>
              <a:gdLst/>
              <a:ahLst/>
              <a:cxnLst/>
              <a:rect l="l" t="t" r="r" b="b"/>
              <a:pathLst>
                <a:path w="225" h="227" extrusionOk="0">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41"/>
            <p:cNvSpPr/>
            <p:nvPr/>
          </p:nvSpPr>
          <p:spPr>
            <a:xfrm>
              <a:off x="4856064" y="2272833"/>
              <a:ext cx="13431" cy="24272"/>
            </a:xfrm>
            <a:custGeom>
              <a:avLst/>
              <a:gdLst/>
              <a:ahLst/>
              <a:cxnLst/>
              <a:rect l="l" t="t" r="r" b="b"/>
              <a:pathLst>
                <a:path w="363" h="656" extrusionOk="0">
                  <a:moveTo>
                    <a:pt x="0" y="0"/>
                  </a:moveTo>
                  <a:lnTo>
                    <a:pt x="17" y="655"/>
                  </a:lnTo>
                  <a:lnTo>
                    <a:pt x="363" y="549"/>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41"/>
            <p:cNvSpPr/>
            <p:nvPr/>
          </p:nvSpPr>
          <p:spPr>
            <a:xfrm>
              <a:off x="4803375" y="2311833"/>
              <a:ext cx="34891" cy="22311"/>
            </a:xfrm>
            <a:custGeom>
              <a:avLst/>
              <a:gdLst/>
              <a:ahLst/>
              <a:cxnLst/>
              <a:rect l="l" t="t" r="r" b="b"/>
              <a:pathLst>
                <a:path w="943" h="603" extrusionOk="0">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41"/>
            <p:cNvSpPr/>
            <p:nvPr/>
          </p:nvSpPr>
          <p:spPr>
            <a:xfrm>
              <a:off x="4865647" y="2427388"/>
              <a:ext cx="142561" cy="165612"/>
            </a:xfrm>
            <a:custGeom>
              <a:avLst/>
              <a:gdLst/>
              <a:ahLst/>
              <a:cxnLst/>
              <a:rect l="l" t="t" r="r" b="b"/>
              <a:pathLst>
                <a:path w="3853" h="4476" extrusionOk="0">
                  <a:moveTo>
                    <a:pt x="3853" y="1"/>
                  </a:moveTo>
                  <a:lnTo>
                    <a:pt x="879" y="783"/>
                  </a:lnTo>
                  <a:lnTo>
                    <a:pt x="1" y="4475"/>
                  </a:lnTo>
                  <a:lnTo>
                    <a:pt x="2828" y="3653"/>
                  </a:lnTo>
                  <a:lnTo>
                    <a:pt x="3853"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41"/>
            <p:cNvSpPr/>
            <p:nvPr/>
          </p:nvSpPr>
          <p:spPr>
            <a:xfrm>
              <a:off x="4960295" y="2517745"/>
              <a:ext cx="21460" cy="9990"/>
            </a:xfrm>
            <a:custGeom>
              <a:avLst/>
              <a:gdLst/>
              <a:ahLst/>
              <a:cxnLst/>
              <a:rect l="l" t="t" r="r" b="b"/>
              <a:pathLst>
                <a:path w="580" h="270" extrusionOk="0">
                  <a:moveTo>
                    <a:pt x="1" y="1"/>
                  </a:moveTo>
                  <a:cubicBezTo>
                    <a:pt x="27" y="73"/>
                    <a:pt x="177" y="270"/>
                    <a:pt x="497" y="270"/>
                  </a:cubicBezTo>
                  <a:lnTo>
                    <a:pt x="536" y="270"/>
                  </a:lnTo>
                  <a:lnTo>
                    <a:pt x="580" y="117"/>
                  </a:ln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41"/>
            <p:cNvSpPr/>
            <p:nvPr/>
          </p:nvSpPr>
          <p:spPr>
            <a:xfrm>
              <a:off x="4878560" y="2522074"/>
              <a:ext cx="57165" cy="17501"/>
            </a:xfrm>
            <a:custGeom>
              <a:avLst/>
              <a:gdLst/>
              <a:ahLst/>
              <a:cxnLst/>
              <a:rect l="l" t="t" r="r" b="b"/>
              <a:pathLst>
                <a:path w="1545" h="473" extrusionOk="0">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41"/>
            <p:cNvSpPr/>
            <p:nvPr/>
          </p:nvSpPr>
          <p:spPr>
            <a:xfrm>
              <a:off x="4929177" y="2441189"/>
              <a:ext cx="48026" cy="18130"/>
            </a:xfrm>
            <a:custGeom>
              <a:avLst/>
              <a:gdLst/>
              <a:ahLst/>
              <a:cxnLst/>
              <a:rect l="l" t="t" r="r" b="b"/>
              <a:pathLst>
                <a:path w="1298" h="490" extrusionOk="0">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41"/>
            <p:cNvSpPr/>
            <p:nvPr/>
          </p:nvSpPr>
          <p:spPr>
            <a:xfrm>
              <a:off x="4926328" y="2425649"/>
              <a:ext cx="57535" cy="23347"/>
            </a:xfrm>
            <a:custGeom>
              <a:avLst/>
              <a:gdLst/>
              <a:ahLst/>
              <a:cxnLst/>
              <a:rect l="l" t="t" r="r" b="b"/>
              <a:pathLst>
                <a:path w="1555" h="631" extrusionOk="0">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41"/>
            <p:cNvSpPr/>
            <p:nvPr/>
          </p:nvSpPr>
          <p:spPr>
            <a:xfrm>
              <a:off x="4938131" y="2434196"/>
              <a:ext cx="39442" cy="20942"/>
            </a:xfrm>
            <a:custGeom>
              <a:avLst/>
              <a:gdLst/>
              <a:ahLst/>
              <a:cxnLst/>
              <a:rect l="l" t="t" r="r" b="b"/>
              <a:pathLst>
                <a:path w="1066" h="566" extrusionOk="0">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41"/>
            <p:cNvSpPr/>
            <p:nvPr/>
          </p:nvSpPr>
          <p:spPr>
            <a:xfrm>
              <a:off x="4929806" y="2441596"/>
              <a:ext cx="48137" cy="18204"/>
            </a:xfrm>
            <a:custGeom>
              <a:avLst/>
              <a:gdLst/>
              <a:ahLst/>
              <a:cxnLst/>
              <a:rect l="l" t="t" r="r" b="b"/>
              <a:pathLst>
                <a:path w="1301" h="492" extrusionOk="0">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41"/>
            <p:cNvSpPr/>
            <p:nvPr/>
          </p:nvSpPr>
          <p:spPr>
            <a:xfrm>
              <a:off x="4743433" y="2479708"/>
              <a:ext cx="202871" cy="57017"/>
            </a:xfrm>
            <a:custGeom>
              <a:avLst/>
              <a:gdLst/>
              <a:ahLst/>
              <a:cxnLst/>
              <a:rect l="l" t="t" r="r" b="b"/>
              <a:pathLst>
                <a:path w="5483" h="1541" extrusionOk="0">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41"/>
            <p:cNvSpPr/>
            <p:nvPr/>
          </p:nvSpPr>
          <p:spPr>
            <a:xfrm>
              <a:off x="4953412" y="2464907"/>
              <a:ext cx="52429" cy="60273"/>
            </a:xfrm>
            <a:custGeom>
              <a:avLst/>
              <a:gdLst/>
              <a:ahLst/>
              <a:cxnLst/>
              <a:rect l="l" t="t" r="r" b="b"/>
              <a:pathLst>
                <a:path w="1417" h="1629" extrusionOk="0">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41"/>
            <p:cNvSpPr/>
            <p:nvPr/>
          </p:nvSpPr>
          <p:spPr>
            <a:xfrm>
              <a:off x="4722121" y="2350610"/>
              <a:ext cx="69227" cy="169016"/>
            </a:xfrm>
            <a:custGeom>
              <a:avLst/>
              <a:gdLst/>
              <a:ahLst/>
              <a:cxnLst/>
              <a:rect l="l" t="t" r="r" b="b"/>
              <a:pathLst>
                <a:path w="1871" h="4568" extrusionOk="0">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41"/>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41"/>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41"/>
            <p:cNvSpPr/>
            <p:nvPr/>
          </p:nvSpPr>
          <p:spPr>
            <a:xfrm>
              <a:off x="5345657" y="2884798"/>
              <a:ext cx="296" cy="4070"/>
            </a:xfrm>
            <a:custGeom>
              <a:avLst/>
              <a:gdLst/>
              <a:ahLst/>
              <a:cxnLst/>
              <a:rect l="l" t="t" r="r" b="b"/>
              <a:pathLst>
                <a:path w="8" h="110" extrusionOk="0">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41"/>
            <p:cNvSpPr/>
            <p:nvPr/>
          </p:nvSpPr>
          <p:spPr>
            <a:xfrm>
              <a:off x="5345657" y="2762435"/>
              <a:ext cx="78810" cy="184149"/>
            </a:xfrm>
            <a:custGeom>
              <a:avLst/>
              <a:gdLst/>
              <a:ahLst/>
              <a:cxnLst/>
              <a:rect l="l" t="t" r="r" b="b"/>
              <a:pathLst>
                <a:path w="2130" h="4977" extrusionOk="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41"/>
            <p:cNvSpPr/>
            <p:nvPr/>
          </p:nvSpPr>
          <p:spPr>
            <a:xfrm>
              <a:off x="5016647" y="2241567"/>
              <a:ext cx="883523" cy="554482"/>
            </a:xfrm>
            <a:custGeom>
              <a:avLst/>
              <a:gdLst/>
              <a:ahLst/>
              <a:cxnLst/>
              <a:rect l="l" t="t" r="r" b="b"/>
              <a:pathLst>
                <a:path w="23879" h="14986" extrusionOk="0">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41"/>
            <p:cNvSpPr/>
            <p:nvPr/>
          </p:nvSpPr>
          <p:spPr>
            <a:xfrm>
              <a:off x="5016647" y="2241567"/>
              <a:ext cx="407814" cy="552003"/>
            </a:xfrm>
            <a:custGeom>
              <a:avLst/>
              <a:gdLst/>
              <a:ahLst/>
              <a:cxnLst/>
              <a:rect l="l" t="t" r="r" b="b"/>
              <a:pathLst>
                <a:path w="11022" h="14919" extrusionOk="0">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41"/>
            <p:cNvSpPr/>
            <p:nvPr/>
          </p:nvSpPr>
          <p:spPr>
            <a:xfrm>
              <a:off x="4848663" y="1757183"/>
              <a:ext cx="1219483" cy="641395"/>
            </a:xfrm>
            <a:custGeom>
              <a:avLst/>
              <a:gdLst/>
              <a:ahLst/>
              <a:cxnLst/>
              <a:rect l="l" t="t" r="r" b="b"/>
              <a:pathLst>
                <a:path w="32959" h="17335" extrusionOk="0">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41"/>
            <p:cNvSpPr/>
            <p:nvPr/>
          </p:nvSpPr>
          <p:spPr>
            <a:xfrm>
              <a:off x="4902943" y="1757220"/>
              <a:ext cx="607910" cy="613719"/>
            </a:xfrm>
            <a:custGeom>
              <a:avLst/>
              <a:gdLst/>
              <a:ahLst/>
              <a:cxnLst/>
              <a:rect l="l" t="t" r="r" b="b"/>
              <a:pathLst>
                <a:path w="16430" h="16587" extrusionOk="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41"/>
            <p:cNvSpPr/>
            <p:nvPr/>
          </p:nvSpPr>
          <p:spPr>
            <a:xfrm>
              <a:off x="4952672" y="1780974"/>
              <a:ext cx="1032411" cy="515225"/>
            </a:xfrm>
            <a:custGeom>
              <a:avLst/>
              <a:gdLst/>
              <a:ahLst/>
              <a:cxnLst/>
              <a:rect l="l" t="t" r="r" b="b"/>
              <a:pathLst>
                <a:path w="27903" h="13925" extrusionOk="0">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41"/>
            <p:cNvSpPr/>
            <p:nvPr/>
          </p:nvSpPr>
          <p:spPr>
            <a:xfrm>
              <a:off x="5172605" y="2134966"/>
              <a:ext cx="571354" cy="161246"/>
            </a:xfrm>
            <a:custGeom>
              <a:avLst/>
              <a:gdLst/>
              <a:ahLst/>
              <a:cxnLst/>
              <a:rect l="l" t="t" r="r" b="b"/>
              <a:pathLst>
                <a:path w="15442" h="4358" extrusionOk="0">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41"/>
            <p:cNvSpPr/>
            <p:nvPr/>
          </p:nvSpPr>
          <p:spPr>
            <a:xfrm>
              <a:off x="5538653" y="2086199"/>
              <a:ext cx="106116" cy="106264"/>
            </a:xfrm>
            <a:custGeom>
              <a:avLst/>
              <a:gdLst/>
              <a:ahLst/>
              <a:cxnLst/>
              <a:rect l="l" t="t" r="r" b="b"/>
              <a:pathLst>
                <a:path w="2868" h="2872" extrusionOk="0">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41"/>
            <p:cNvSpPr/>
            <p:nvPr/>
          </p:nvSpPr>
          <p:spPr>
            <a:xfrm>
              <a:off x="5538653" y="2135965"/>
              <a:ext cx="106116" cy="32005"/>
            </a:xfrm>
            <a:custGeom>
              <a:avLst/>
              <a:gdLst/>
              <a:ahLst/>
              <a:cxnLst/>
              <a:rect l="l" t="t" r="r" b="b"/>
              <a:pathLst>
                <a:path w="2868" h="865" extrusionOk="0">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41"/>
            <p:cNvSpPr/>
            <p:nvPr/>
          </p:nvSpPr>
          <p:spPr>
            <a:xfrm>
              <a:off x="5591712" y="2167934"/>
              <a:ext cx="44696" cy="24531"/>
            </a:xfrm>
            <a:custGeom>
              <a:avLst/>
              <a:gdLst/>
              <a:ahLst/>
              <a:cxnLst/>
              <a:rect l="l" t="t" r="r" b="b"/>
              <a:pathLst>
                <a:path w="1208" h="663" extrusionOk="0">
                  <a:moveTo>
                    <a:pt x="1207" y="1"/>
                  </a:moveTo>
                  <a:cubicBezTo>
                    <a:pt x="955" y="400"/>
                    <a:pt x="509" y="663"/>
                    <a:pt x="0" y="663"/>
                  </a:cubicBezTo>
                  <a:cubicBezTo>
                    <a:pt x="509" y="663"/>
                    <a:pt x="955" y="400"/>
                    <a:pt x="12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41"/>
            <p:cNvSpPr/>
            <p:nvPr/>
          </p:nvSpPr>
          <p:spPr>
            <a:xfrm>
              <a:off x="5538653" y="2091268"/>
              <a:ext cx="106116" cy="101195"/>
            </a:xfrm>
            <a:custGeom>
              <a:avLst/>
              <a:gdLst/>
              <a:ahLst/>
              <a:cxnLst/>
              <a:rect l="l" t="t" r="r" b="b"/>
              <a:pathLst>
                <a:path w="2868" h="2735" extrusionOk="0">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41"/>
            <p:cNvSpPr/>
            <p:nvPr/>
          </p:nvSpPr>
          <p:spPr>
            <a:xfrm>
              <a:off x="5684843" y="1809540"/>
              <a:ext cx="178155" cy="178118"/>
            </a:xfrm>
            <a:custGeom>
              <a:avLst/>
              <a:gdLst/>
              <a:ahLst/>
              <a:cxnLst/>
              <a:rect l="l" t="t" r="r" b="b"/>
              <a:pathLst>
                <a:path w="4815" h="4814" extrusionOk="0">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41"/>
            <p:cNvSpPr/>
            <p:nvPr/>
          </p:nvSpPr>
          <p:spPr>
            <a:xfrm>
              <a:off x="5684843" y="1817791"/>
              <a:ext cx="178155" cy="169867"/>
            </a:xfrm>
            <a:custGeom>
              <a:avLst/>
              <a:gdLst/>
              <a:ahLst/>
              <a:cxnLst/>
              <a:rect l="l" t="t" r="r" b="b"/>
              <a:pathLst>
                <a:path w="4815" h="4591" extrusionOk="0">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41"/>
            <p:cNvSpPr/>
            <p:nvPr/>
          </p:nvSpPr>
          <p:spPr>
            <a:xfrm>
              <a:off x="5109370" y="1608807"/>
              <a:ext cx="139712" cy="139712"/>
            </a:xfrm>
            <a:custGeom>
              <a:avLst/>
              <a:gdLst/>
              <a:ahLst/>
              <a:cxnLst/>
              <a:rect l="l" t="t" r="r" b="b"/>
              <a:pathLst>
                <a:path w="3776" h="3776" extrusionOk="0">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41"/>
            <p:cNvSpPr/>
            <p:nvPr/>
          </p:nvSpPr>
          <p:spPr>
            <a:xfrm>
              <a:off x="5109370" y="1615319"/>
              <a:ext cx="139712" cy="133200"/>
            </a:xfrm>
            <a:custGeom>
              <a:avLst/>
              <a:gdLst/>
              <a:ahLst/>
              <a:cxnLst/>
              <a:rect l="l" t="t" r="r" b="b"/>
              <a:pathLst>
                <a:path w="3776" h="3600" extrusionOk="0">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41"/>
            <p:cNvSpPr/>
            <p:nvPr/>
          </p:nvSpPr>
          <p:spPr>
            <a:xfrm>
              <a:off x="5083729" y="1907556"/>
              <a:ext cx="218522" cy="210678"/>
            </a:xfrm>
            <a:custGeom>
              <a:avLst/>
              <a:gdLst/>
              <a:ahLst/>
              <a:cxnLst/>
              <a:rect l="l" t="t" r="r" b="b"/>
              <a:pathLst>
                <a:path w="5906" h="5694" extrusionOk="0">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41"/>
            <p:cNvSpPr/>
            <p:nvPr/>
          </p:nvSpPr>
          <p:spPr>
            <a:xfrm>
              <a:off x="5085357" y="2025294"/>
              <a:ext cx="157916" cy="92870"/>
            </a:xfrm>
            <a:custGeom>
              <a:avLst/>
              <a:gdLst/>
              <a:ahLst/>
              <a:cxnLst/>
              <a:rect l="l" t="t" r="r" b="b"/>
              <a:pathLst>
                <a:path w="4268" h="2510" extrusionOk="0">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41"/>
            <p:cNvSpPr/>
            <p:nvPr/>
          </p:nvSpPr>
          <p:spPr>
            <a:xfrm>
              <a:off x="5085209" y="2011049"/>
              <a:ext cx="175935" cy="107115"/>
            </a:xfrm>
            <a:custGeom>
              <a:avLst/>
              <a:gdLst/>
              <a:ahLst/>
              <a:cxnLst/>
              <a:rect l="l" t="t" r="r" b="b"/>
              <a:pathLst>
                <a:path w="4755" h="2895" extrusionOk="0">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41"/>
            <p:cNvSpPr/>
            <p:nvPr/>
          </p:nvSpPr>
          <p:spPr>
            <a:xfrm>
              <a:off x="5131978" y="1907519"/>
              <a:ext cx="112776" cy="15688"/>
            </a:xfrm>
            <a:custGeom>
              <a:avLst/>
              <a:gdLst/>
              <a:ahLst/>
              <a:cxnLst/>
              <a:rect l="l" t="t" r="r" b="b"/>
              <a:pathLst>
                <a:path w="3048" h="424" extrusionOk="0">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41"/>
            <p:cNvSpPr/>
            <p:nvPr/>
          </p:nvSpPr>
          <p:spPr>
            <a:xfrm>
              <a:off x="5084987" y="1907519"/>
              <a:ext cx="158434" cy="117068"/>
            </a:xfrm>
            <a:custGeom>
              <a:avLst/>
              <a:gdLst/>
              <a:ahLst/>
              <a:cxnLst/>
              <a:rect l="l" t="t" r="r" b="b"/>
              <a:pathLst>
                <a:path w="4282" h="3164" extrusionOk="0">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41"/>
            <p:cNvSpPr/>
            <p:nvPr/>
          </p:nvSpPr>
          <p:spPr>
            <a:xfrm>
              <a:off x="5546756" y="1546275"/>
              <a:ext cx="189588" cy="172087"/>
            </a:xfrm>
            <a:custGeom>
              <a:avLst/>
              <a:gdLst/>
              <a:ahLst/>
              <a:cxnLst/>
              <a:rect l="l" t="t" r="r" b="b"/>
              <a:pathLst>
                <a:path w="5124" h="4651" extrusionOk="0">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41"/>
            <p:cNvSpPr/>
            <p:nvPr/>
          </p:nvSpPr>
          <p:spPr>
            <a:xfrm>
              <a:off x="5547903" y="1559928"/>
              <a:ext cx="48618" cy="150923"/>
            </a:xfrm>
            <a:custGeom>
              <a:avLst/>
              <a:gdLst/>
              <a:ahLst/>
              <a:cxnLst/>
              <a:rect l="l" t="t" r="r" b="b"/>
              <a:pathLst>
                <a:path w="1314" h="4079" extrusionOk="0">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41"/>
            <p:cNvSpPr/>
            <p:nvPr/>
          </p:nvSpPr>
          <p:spPr>
            <a:xfrm>
              <a:off x="5547903" y="1559928"/>
              <a:ext cx="95275" cy="158434"/>
            </a:xfrm>
            <a:custGeom>
              <a:avLst/>
              <a:gdLst/>
              <a:ahLst/>
              <a:cxnLst/>
              <a:rect l="l" t="t" r="r" b="b"/>
              <a:pathLst>
                <a:path w="2575" h="4282" extrusionOk="0">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41"/>
            <p:cNvSpPr/>
            <p:nvPr/>
          </p:nvSpPr>
          <p:spPr>
            <a:xfrm>
              <a:off x="5678589" y="1548125"/>
              <a:ext cx="57720" cy="77922"/>
            </a:xfrm>
            <a:custGeom>
              <a:avLst/>
              <a:gdLst/>
              <a:ahLst/>
              <a:cxnLst/>
              <a:rect l="l" t="t" r="r" b="b"/>
              <a:pathLst>
                <a:path w="1560" h="2106" extrusionOk="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41"/>
            <p:cNvSpPr/>
            <p:nvPr/>
          </p:nvSpPr>
          <p:spPr>
            <a:xfrm>
              <a:off x="5584830" y="1546275"/>
              <a:ext cx="151145" cy="87283"/>
            </a:xfrm>
            <a:custGeom>
              <a:avLst/>
              <a:gdLst/>
              <a:ahLst/>
              <a:cxnLst/>
              <a:rect l="l" t="t" r="r" b="b"/>
              <a:pathLst>
                <a:path w="4085" h="2359" extrusionOk="0">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41"/>
            <p:cNvSpPr/>
            <p:nvPr/>
          </p:nvSpPr>
          <p:spPr>
            <a:xfrm>
              <a:off x="5386765" y="1858270"/>
              <a:ext cx="102305" cy="88393"/>
            </a:xfrm>
            <a:custGeom>
              <a:avLst/>
              <a:gdLst/>
              <a:ahLst/>
              <a:cxnLst/>
              <a:rect l="l" t="t" r="r" b="b"/>
              <a:pathLst>
                <a:path w="2765" h="2389" extrusionOk="0">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41"/>
            <p:cNvSpPr/>
            <p:nvPr/>
          </p:nvSpPr>
          <p:spPr>
            <a:xfrm>
              <a:off x="5464022" y="1860675"/>
              <a:ext cx="25049" cy="45658"/>
            </a:xfrm>
            <a:custGeom>
              <a:avLst/>
              <a:gdLst/>
              <a:ahLst/>
              <a:cxnLst/>
              <a:rect l="l" t="t" r="r" b="b"/>
              <a:pathLst>
                <a:path w="677" h="1234" extrusionOk="0">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41"/>
            <p:cNvSpPr/>
            <p:nvPr/>
          </p:nvSpPr>
          <p:spPr>
            <a:xfrm>
              <a:off x="5413331" y="1858307"/>
              <a:ext cx="75628" cy="47175"/>
            </a:xfrm>
            <a:custGeom>
              <a:avLst/>
              <a:gdLst/>
              <a:ahLst/>
              <a:cxnLst/>
              <a:rect l="l" t="t" r="r" b="b"/>
              <a:pathLst>
                <a:path w="2044" h="1275" extrusionOk="0">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41"/>
            <p:cNvSpPr/>
            <p:nvPr/>
          </p:nvSpPr>
          <p:spPr>
            <a:xfrm>
              <a:off x="5386765" y="1859750"/>
              <a:ext cx="51985" cy="86062"/>
            </a:xfrm>
            <a:custGeom>
              <a:avLst/>
              <a:gdLst/>
              <a:ahLst/>
              <a:cxnLst/>
              <a:rect l="l" t="t" r="r" b="b"/>
              <a:pathLst>
                <a:path w="1405" h="2326" extrusionOk="0">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41"/>
            <p:cNvSpPr/>
            <p:nvPr/>
          </p:nvSpPr>
          <p:spPr>
            <a:xfrm>
              <a:off x="5355869" y="3043275"/>
              <a:ext cx="117586" cy="117623"/>
            </a:xfrm>
            <a:custGeom>
              <a:avLst/>
              <a:gdLst/>
              <a:ahLst/>
              <a:cxnLst/>
              <a:rect l="l" t="t" r="r" b="b"/>
              <a:pathLst>
                <a:path w="3178" h="3179" extrusionOk="0">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41"/>
            <p:cNvSpPr/>
            <p:nvPr/>
          </p:nvSpPr>
          <p:spPr>
            <a:xfrm>
              <a:off x="5355869" y="3087973"/>
              <a:ext cx="117586" cy="72779"/>
            </a:xfrm>
            <a:custGeom>
              <a:avLst/>
              <a:gdLst/>
              <a:ahLst/>
              <a:cxnLst/>
              <a:rect l="l" t="t" r="r" b="b"/>
              <a:pathLst>
                <a:path w="3178" h="1967" extrusionOk="0">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41"/>
            <p:cNvSpPr/>
            <p:nvPr/>
          </p:nvSpPr>
          <p:spPr>
            <a:xfrm>
              <a:off x="5355869" y="3048714"/>
              <a:ext cx="117586" cy="112184"/>
            </a:xfrm>
            <a:custGeom>
              <a:avLst/>
              <a:gdLst/>
              <a:ahLst/>
              <a:cxnLst/>
              <a:rect l="l" t="t" r="r" b="b"/>
              <a:pathLst>
                <a:path w="3178" h="3032" extrusionOk="0">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41"/>
            <p:cNvSpPr/>
            <p:nvPr/>
          </p:nvSpPr>
          <p:spPr>
            <a:xfrm>
              <a:off x="5489553" y="2984702"/>
              <a:ext cx="77811" cy="67266"/>
            </a:xfrm>
            <a:custGeom>
              <a:avLst/>
              <a:gdLst/>
              <a:ahLst/>
              <a:cxnLst/>
              <a:rect l="l" t="t" r="r" b="b"/>
              <a:pathLst>
                <a:path w="2103" h="1818" extrusionOk="0">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41"/>
            <p:cNvSpPr/>
            <p:nvPr/>
          </p:nvSpPr>
          <p:spPr>
            <a:xfrm>
              <a:off x="5566070" y="3013637"/>
              <a:ext cx="1221" cy="7696"/>
            </a:xfrm>
            <a:custGeom>
              <a:avLst/>
              <a:gdLst/>
              <a:ahLst/>
              <a:cxnLst/>
              <a:rect l="l" t="t" r="r" b="b"/>
              <a:pathLst>
                <a:path w="33" h="208" extrusionOk="0">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41"/>
            <p:cNvSpPr/>
            <p:nvPr/>
          </p:nvSpPr>
          <p:spPr>
            <a:xfrm>
              <a:off x="5509829" y="2984850"/>
              <a:ext cx="57424" cy="35853"/>
            </a:xfrm>
            <a:custGeom>
              <a:avLst/>
              <a:gdLst/>
              <a:ahLst/>
              <a:cxnLst/>
              <a:rect l="l" t="t" r="r" b="b"/>
              <a:pathLst>
                <a:path w="1552" h="969" extrusionOk="0">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41"/>
            <p:cNvSpPr/>
            <p:nvPr/>
          </p:nvSpPr>
          <p:spPr>
            <a:xfrm>
              <a:off x="5489553" y="2985960"/>
              <a:ext cx="39627" cy="65379"/>
            </a:xfrm>
            <a:custGeom>
              <a:avLst/>
              <a:gdLst/>
              <a:ahLst/>
              <a:cxnLst/>
              <a:rect l="l" t="t" r="r" b="b"/>
              <a:pathLst>
                <a:path w="1071" h="1767" extrusionOk="0">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0" descr="Picture3"/>
          <p:cNvPicPr>
            <a:picLocks noChangeAspect="1"/>
          </p:cNvPicPr>
          <p:nvPr/>
        </p:nvPicPr>
        <p:blipFill>
          <a:blip r:embed="rId3"/>
          <a:stretch>
            <a:fillRect/>
          </a:stretch>
        </p:blipFill>
        <p:spPr>
          <a:xfrm>
            <a:off x="4742815" y="2877820"/>
            <a:ext cx="653415" cy="1465580"/>
          </a:xfrm>
          <a:prstGeom prst="rect">
            <a:avLst/>
          </a:prstGeom>
        </p:spPr>
      </p:pic>
      <p:pic>
        <p:nvPicPr>
          <p:cNvPr id="286" name="Picture 285" descr="Picture4"/>
          <p:cNvPicPr>
            <a:picLocks noChangeAspect="1"/>
          </p:cNvPicPr>
          <p:nvPr/>
        </p:nvPicPr>
        <p:blipFill>
          <a:blip r:embed="rId4"/>
          <a:stretch>
            <a:fillRect/>
          </a:stretch>
        </p:blipFill>
        <p:spPr>
          <a:xfrm>
            <a:off x="410210" y="731520"/>
            <a:ext cx="2345690" cy="2268855"/>
          </a:xfrm>
          <a:prstGeom prst="rect">
            <a:avLst/>
          </a:prstGeom>
        </p:spPr>
      </p:pic>
      <p:sp>
        <p:nvSpPr>
          <p:cNvPr id="1217" name="Google Shape;1217;p30"/>
          <p:cNvSpPr txBox="1">
            <a:spLocks noGrp="1"/>
          </p:cNvSpPr>
          <p:nvPr>
            <p:ph type="subTitle" idx="2"/>
          </p:nvPr>
        </p:nvSpPr>
        <p:spPr>
          <a:xfrm>
            <a:off x="288290" y="3109595"/>
            <a:ext cx="2193290" cy="9105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2400">
                <a:solidFill>
                  <a:schemeClr val="bg1">
                    <a:lumMod val="50000"/>
                  </a:schemeClr>
                </a:solidFill>
              </a:rPr>
              <a:t>Communicating</a:t>
            </a:r>
          </a:p>
        </p:txBody>
      </p:sp>
      <p:sp>
        <p:nvSpPr>
          <p:cNvPr id="287" name="Google Shape;1217;p30"/>
          <p:cNvSpPr txBox="1"/>
          <p:nvPr/>
        </p:nvSpPr>
        <p:spPr>
          <a:xfrm>
            <a:off x="3188970" y="1695450"/>
            <a:ext cx="2193290" cy="9105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2400">
                <a:solidFill>
                  <a:schemeClr val="bg1">
                    <a:lumMod val="50000"/>
                  </a:schemeClr>
                </a:solidFill>
              </a:rPr>
              <a:t>Coding Together</a:t>
            </a:r>
          </a:p>
        </p:txBody>
      </p:sp>
      <p:sp>
        <p:nvSpPr>
          <p:cNvPr id="288" name="Google Shape;1217;p30"/>
          <p:cNvSpPr txBox="1"/>
          <p:nvPr/>
        </p:nvSpPr>
        <p:spPr>
          <a:xfrm>
            <a:off x="6613525" y="3057525"/>
            <a:ext cx="2193290" cy="9105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2400">
                <a:solidFill>
                  <a:schemeClr val="bg1">
                    <a:lumMod val="50000"/>
                  </a:schemeClr>
                </a:solidFill>
              </a:rPr>
              <a:t>Sharing Ideas</a:t>
            </a: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572"/>
        <p:cNvGrpSpPr/>
        <p:nvPr/>
      </p:nvGrpSpPr>
      <p:grpSpPr>
        <a:xfrm>
          <a:off x="0" y="0"/>
          <a:ext cx="0" cy="0"/>
          <a:chOff x="0" y="0"/>
          <a:chExt cx="0" cy="0"/>
        </a:xfrm>
      </p:grpSpPr>
      <p:sp>
        <p:nvSpPr>
          <p:cNvPr id="6573" name="Google Shape;6573;p41"/>
          <p:cNvSpPr txBox="1">
            <a:spLocks noGrp="1"/>
          </p:cNvSpPr>
          <p:nvPr>
            <p:ph type="ctrTitle"/>
          </p:nvPr>
        </p:nvSpPr>
        <p:spPr>
          <a:xfrm flipH="1">
            <a:off x="6849745" y="172085"/>
            <a:ext cx="1720215" cy="50419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a:t>teamwork</a:t>
            </a:r>
          </a:p>
        </p:txBody>
      </p:sp>
      <p:grpSp>
        <p:nvGrpSpPr>
          <p:cNvPr id="7352" name="Google Shape;7352;p41"/>
          <p:cNvGrpSpPr/>
          <p:nvPr/>
        </p:nvGrpSpPr>
        <p:grpSpPr>
          <a:xfrm>
            <a:off x="528955" y="676275"/>
            <a:ext cx="4313555" cy="4403090"/>
            <a:chOff x="6246300" y="1591850"/>
            <a:chExt cx="3310875" cy="3380073"/>
          </a:xfrm>
        </p:grpSpPr>
        <p:sp>
          <p:nvSpPr>
            <p:cNvPr id="7353" name="Google Shape;7353;p41"/>
            <p:cNvSpPr/>
            <p:nvPr/>
          </p:nvSpPr>
          <p:spPr>
            <a:xfrm>
              <a:off x="8472528" y="4768786"/>
              <a:ext cx="54394" cy="92959"/>
            </a:xfrm>
            <a:custGeom>
              <a:avLst/>
              <a:gdLst/>
              <a:ahLst/>
              <a:cxnLst/>
              <a:rect l="l" t="t" r="r" b="b"/>
              <a:pathLst>
                <a:path w="1371" h="2343" extrusionOk="0">
                  <a:moveTo>
                    <a:pt x="1" y="1"/>
                  </a:moveTo>
                  <a:lnTo>
                    <a:pt x="1" y="2343"/>
                  </a:lnTo>
                  <a:lnTo>
                    <a:pt x="1370" y="2343"/>
                  </a:lnTo>
                  <a:lnTo>
                    <a:pt x="137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41"/>
            <p:cNvSpPr/>
            <p:nvPr/>
          </p:nvSpPr>
          <p:spPr>
            <a:xfrm>
              <a:off x="8459078" y="4827070"/>
              <a:ext cx="158462" cy="144853"/>
            </a:xfrm>
            <a:custGeom>
              <a:avLst/>
              <a:gdLst/>
              <a:ahLst/>
              <a:cxnLst/>
              <a:rect l="l" t="t" r="r" b="b"/>
              <a:pathLst>
                <a:path w="3994" h="3651" extrusionOk="0">
                  <a:moveTo>
                    <a:pt x="330" y="1"/>
                  </a:moveTo>
                  <a:cubicBezTo>
                    <a:pt x="254" y="1"/>
                    <a:pt x="187" y="255"/>
                    <a:pt x="126" y="488"/>
                  </a:cubicBezTo>
                  <a:cubicBezTo>
                    <a:pt x="57" y="750"/>
                    <a:pt x="0" y="1063"/>
                    <a:pt x="47" y="1206"/>
                  </a:cubicBezTo>
                  <a:cubicBezTo>
                    <a:pt x="137" y="1466"/>
                    <a:pt x="519" y="1715"/>
                    <a:pt x="685" y="1941"/>
                  </a:cubicBezTo>
                  <a:cubicBezTo>
                    <a:pt x="851" y="2164"/>
                    <a:pt x="945" y="2614"/>
                    <a:pt x="1151" y="2919"/>
                  </a:cubicBezTo>
                  <a:cubicBezTo>
                    <a:pt x="1354" y="3225"/>
                    <a:pt x="2165" y="3555"/>
                    <a:pt x="2635" y="3638"/>
                  </a:cubicBezTo>
                  <a:cubicBezTo>
                    <a:pt x="2681" y="3646"/>
                    <a:pt x="2735" y="3650"/>
                    <a:pt x="2794" y="3650"/>
                  </a:cubicBezTo>
                  <a:cubicBezTo>
                    <a:pt x="3246" y="3650"/>
                    <a:pt x="3994" y="3406"/>
                    <a:pt x="3855" y="3002"/>
                  </a:cubicBezTo>
                  <a:cubicBezTo>
                    <a:pt x="3705" y="2563"/>
                    <a:pt x="3117" y="2107"/>
                    <a:pt x="2687" y="1715"/>
                  </a:cubicBezTo>
                  <a:cubicBezTo>
                    <a:pt x="2142" y="1220"/>
                    <a:pt x="1840" y="59"/>
                    <a:pt x="1709" y="2"/>
                  </a:cubicBezTo>
                  <a:lnTo>
                    <a:pt x="1709" y="199"/>
                  </a:lnTo>
                  <a:cubicBezTo>
                    <a:pt x="1709" y="341"/>
                    <a:pt x="1286" y="385"/>
                    <a:pt x="1067" y="385"/>
                  </a:cubicBezTo>
                  <a:cubicBezTo>
                    <a:pt x="1052" y="385"/>
                    <a:pt x="1038" y="385"/>
                    <a:pt x="1024" y="385"/>
                  </a:cubicBezTo>
                  <a:cubicBezTo>
                    <a:pt x="716" y="371"/>
                    <a:pt x="439" y="262"/>
                    <a:pt x="340" y="151"/>
                  </a:cubicBezTo>
                  <a:lnTo>
                    <a:pt x="340" y="2"/>
                  </a:lnTo>
                  <a:cubicBezTo>
                    <a:pt x="336" y="1"/>
                    <a:pt x="333" y="1"/>
                    <a:pt x="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41"/>
            <p:cNvSpPr/>
            <p:nvPr/>
          </p:nvSpPr>
          <p:spPr>
            <a:xfrm>
              <a:off x="8640395" y="4745417"/>
              <a:ext cx="207381" cy="106686"/>
            </a:xfrm>
            <a:custGeom>
              <a:avLst/>
              <a:gdLst/>
              <a:ahLst/>
              <a:cxnLst/>
              <a:rect l="l" t="t" r="r" b="b"/>
              <a:pathLst>
                <a:path w="5227" h="2689" extrusionOk="0">
                  <a:moveTo>
                    <a:pt x="504" y="0"/>
                  </a:moveTo>
                  <a:cubicBezTo>
                    <a:pt x="381" y="0"/>
                    <a:pt x="275" y="585"/>
                    <a:pt x="193" y="962"/>
                  </a:cubicBezTo>
                  <a:cubicBezTo>
                    <a:pt x="113" y="1315"/>
                    <a:pt x="1" y="1727"/>
                    <a:pt x="280" y="1920"/>
                  </a:cubicBezTo>
                  <a:cubicBezTo>
                    <a:pt x="493" y="2067"/>
                    <a:pt x="953" y="2106"/>
                    <a:pt x="1328" y="2106"/>
                  </a:cubicBezTo>
                  <a:cubicBezTo>
                    <a:pt x="1446" y="2106"/>
                    <a:pt x="1556" y="2102"/>
                    <a:pt x="1647" y="2097"/>
                  </a:cubicBezTo>
                  <a:cubicBezTo>
                    <a:pt x="1657" y="2096"/>
                    <a:pt x="1667" y="2096"/>
                    <a:pt x="1678" y="2096"/>
                  </a:cubicBezTo>
                  <a:cubicBezTo>
                    <a:pt x="2058" y="2096"/>
                    <a:pt x="2637" y="2499"/>
                    <a:pt x="3084" y="2599"/>
                  </a:cubicBezTo>
                  <a:cubicBezTo>
                    <a:pt x="3367" y="2662"/>
                    <a:pt x="3634" y="2689"/>
                    <a:pt x="3874" y="2689"/>
                  </a:cubicBezTo>
                  <a:cubicBezTo>
                    <a:pt x="4353" y="2689"/>
                    <a:pt x="4729" y="2584"/>
                    <a:pt x="4923" y="2456"/>
                  </a:cubicBezTo>
                  <a:cubicBezTo>
                    <a:pt x="5213" y="2263"/>
                    <a:pt x="5227" y="1924"/>
                    <a:pt x="4943" y="1794"/>
                  </a:cubicBezTo>
                  <a:cubicBezTo>
                    <a:pt x="4494" y="1591"/>
                    <a:pt x="3497" y="1199"/>
                    <a:pt x="2984" y="943"/>
                  </a:cubicBezTo>
                  <a:cubicBezTo>
                    <a:pt x="2681" y="789"/>
                    <a:pt x="2368" y="567"/>
                    <a:pt x="2182" y="364"/>
                  </a:cubicBezTo>
                  <a:cubicBezTo>
                    <a:pt x="2023" y="194"/>
                    <a:pt x="1966" y="94"/>
                    <a:pt x="1897" y="91"/>
                  </a:cubicBezTo>
                  <a:lnTo>
                    <a:pt x="1889" y="301"/>
                  </a:lnTo>
                  <a:cubicBezTo>
                    <a:pt x="1762" y="365"/>
                    <a:pt x="1574" y="394"/>
                    <a:pt x="1376" y="394"/>
                  </a:cubicBezTo>
                  <a:cubicBezTo>
                    <a:pt x="1014" y="394"/>
                    <a:pt x="620" y="296"/>
                    <a:pt x="512" y="134"/>
                  </a:cubicBezTo>
                  <a:lnTo>
                    <a:pt x="512" y="1"/>
                  </a:lnTo>
                  <a:cubicBezTo>
                    <a:pt x="510" y="1"/>
                    <a:pt x="507" y="0"/>
                    <a:pt x="5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6" name="Google Shape;7356;p41"/>
            <p:cNvGrpSpPr/>
            <p:nvPr/>
          </p:nvGrpSpPr>
          <p:grpSpPr>
            <a:xfrm>
              <a:off x="6246300" y="1591850"/>
              <a:ext cx="3310875" cy="3260246"/>
              <a:chOff x="6252450" y="1562250"/>
              <a:chExt cx="3310875" cy="3260246"/>
            </a:xfrm>
          </p:grpSpPr>
          <p:sp>
            <p:nvSpPr>
              <p:cNvPr id="7357" name="Google Shape;7357;p41"/>
              <p:cNvSpPr/>
              <p:nvPr/>
            </p:nvSpPr>
            <p:spPr>
              <a:xfrm>
                <a:off x="8956608" y="1897865"/>
                <a:ext cx="423134" cy="319701"/>
              </a:xfrm>
              <a:custGeom>
                <a:avLst/>
                <a:gdLst/>
                <a:ahLst/>
                <a:cxnLst/>
                <a:rect l="l" t="t" r="r" b="b"/>
                <a:pathLst>
                  <a:path w="10665" h="8058" extrusionOk="0">
                    <a:moveTo>
                      <a:pt x="5726" y="0"/>
                    </a:moveTo>
                    <a:cubicBezTo>
                      <a:pt x="5126" y="0"/>
                      <a:pt x="4695" y="429"/>
                      <a:pt x="4611" y="1180"/>
                    </a:cubicBezTo>
                    <a:cubicBezTo>
                      <a:pt x="4385" y="853"/>
                      <a:pt x="4102" y="574"/>
                      <a:pt x="3799" y="398"/>
                    </a:cubicBezTo>
                    <a:cubicBezTo>
                      <a:pt x="3579" y="271"/>
                      <a:pt x="3372" y="211"/>
                      <a:pt x="3188" y="211"/>
                    </a:cubicBezTo>
                    <a:cubicBezTo>
                      <a:pt x="2740" y="211"/>
                      <a:pt x="2432" y="568"/>
                      <a:pt x="2432" y="1186"/>
                    </a:cubicBezTo>
                    <a:lnTo>
                      <a:pt x="2432" y="1676"/>
                    </a:lnTo>
                    <a:cubicBezTo>
                      <a:pt x="2432" y="1748"/>
                      <a:pt x="2438" y="1822"/>
                      <a:pt x="2449" y="1898"/>
                    </a:cubicBezTo>
                    <a:lnTo>
                      <a:pt x="759" y="924"/>
                    </a:lnTo>
                    <a:cubicBezTo>
                      <a:pt x="637" y="853"/>
                      <a:pt x="521" y="819"/>
                      <a:pt x="419" y="819"/>
                    </a:cubicBezTo>
                    <a:cubicBezTo>
                      <a:pt x="171" y="819"/>
                      <a:pt x="0" y="1018"/>
                      <a:pt x="0" y="1359"/>
                    </a:cubicBezTo>
                    <a:cubicBezTo>
                      <a:pt x="0" y="1845"/>
                      <a:pt x="340" y="2430"/>
                      <a:pt x="759" y="2674"/>
                    </a:cubicBezTo>
                    <a:lnTo>
                      <a:pt x="9910" y="7955"/>
                    </a:lnTo>
                    <a:cubicBezTo>
                      <a:pt x="10030" y="8025"/>
                      <a:pt x="10144" y="8057"/>
                      <a:pt x="10245" y="8057"/>
                    </a:cubicBezTo>
                    <a:cubicBezTo>
                      <a:pt x="10493" y="8057"/>
                      <a:pt x="10664" y="7859"/>
                      <a:pt x="10664" y="7516"/>
                    </a:cubicBezTo>
                    <a:cubicBezTo>
                      <a:pt x="10664" y="7034"/>
                      <a:pt x="10325" y="6449"/>
                      <a:pt x="9910" y="6206"/>
                    </a:cubicBezTo>
                    <a:lnTo>
                      <a:pt x="8506" y="5397"/>
                    </a:lnTo>
                    <a:cubicBezTo>
                      <a:pt x="8616" y="5171"/>
                      <a:pt x="8679" y="4885"/>
                      <a:pt x="8679" y="4550"/>
                    </a:cubicBezTo>
                    <a:lnTo>
                      <a:pt x="8679" y="3818"/>
                    </a:lnTo>
                    <a:cubicBezTo>
                      <a:pt x="8679" y="2514"/>
                      <a:pt x="7764" y="930"/>
                      <a:pt x="6637" y="279"/>
                    </a:cubicBezTo>
                    <a:cubicBezTo>
                      <a:pt x="6309" y="89"/>
                      <a:pt x="6000" y="0"/>
                      <a:pt x="572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41"/>
              <p:cNvSpPr/>
              <p:nvPr/>
            </p:nvSpPr>
            <p:spPr>
              <a:xfrm>
                <a:off x="8686339" y="2080254"/>
                <a:ext cx="310139" cy="234321"/>
              </a:xfrm>
              <a:custGeom>
                <a:avLst/>
                <a:gdLst/>
                <a:ahLst/>
                <a:cxnLst/>
                <a:rect l="l" t="t" r="r" b="b"/>
                <a:pathLst>
                  <a:path w="7817" h="5906" extrusionOk="0">
                    <a:moveTo>
                      <a:pt x="4196" y="0"/>
                    </a:moveTo>
                    <a:cubicBezTo>
                      <a:pt x="3758" y="0"/>
                      <a:pt x="3441" y="314"/>
                      <a:pt x="3380" y="863"/>
                    </a:cubicBezTo>
                    <a:cubicBezTo>
                      <a:pt x="3214" y="624"/>
                      <a:pt x="3007" y="421"/>
                      <a:pt x="2784" y="292"/>
                    </a:cubicBezTo>
                    <a:cubicBezTo>
                      <a:pt x="2624" y="199"/>
                      <a:pt x="2472" y="155"/>
                      <a:pt x="2337" y="155"/>
                    </a:cubicBezTo>
                    <a:cubicBezTo>
                      <a:pt x="2009" y="155"/>
                      <a:pt x="1783" y="417"/>
                      <a:pt x="1783" y="867"/>
                    </a:cubicBezTo>
                    <a:lnTo>
                      <a:pt x="1783" y="1226"/>
                    </a:lnTo>
                    <a:cubicBezTo>
                      <a:pt x="1783" y="1279"/>
                      <a:pt x="1786" y="1336"/>
                      <a:pt x="1793" y="1390"/>
                    </a:cubicBezTo>
                    <a:lnTo>
                      <a:pt x="556" y="677"/>
                    </a:lnTo>
                    <a:cubicBezTo>
                      <a:pt x="467" y="625"/>
                      <a:pt x="382" y="600"/>
                      <a:pt x="307" y="600"/>
                    </a:cubicBezTo>
                    <a:cubicBezTo>
                      <a:pt x="125" y="600"/>
                      <a:pt x="0" y="747"/>
                      <a:pt x="0" y="997"/>
                    </a:cubicBezTo>
                    <a:cubicBezTo>
                      <a:pt x="0" y="1350"/>
                      <a:pt x="249" y="1782"/>
                      <a:pt x="556" y="1958"/>
                    </a:cubicBezTo>
                    <a:lnTo>
                      <a:pt x="7262" y="5830"/>
                    </a:lnTo>
                    <a:cubicBezTo>
                      <a:pt x="7352" y="5881"/>
                      <a:pt x="7436" y="5906"/>
                      <a:pt x="7511" y="5906"/>
                    </a:cubicBezTo>
                    <a:cubicBezTo>
                      <a:pt x="7693" y="5906"/>
                      <a:pt x="7817" y="5761"/>
                      <a:pt x="7817" y="5511"/>
                    </a:cubicBezTo>
                    <a:cubicBezTo>
                      <a:pt x="7817" y="5155"/>
                      <a:pt x="7571" y="4726"/>
                      <a:pt x="7262" y="4549"/>
                    </a:cubicBezTo>
                    <a:lnTo>
                      <a:pt x="6234" y="3954"/>
                    </a:lnTo>
                    <a:cubicBezTo>
                      <a:pt x="6317" y="3788"/>
                      <a:pt x="6360" y="3581"/>
                      <a:pt x="6360" y="3332"/>
                    </a:cubicBezTo>
                    <a:lnTo>
                      <a:pt x="6360" y="2796"/>
                    </a:lnTo>
                    <a:cubicBezTo>
                      <a:pt x="6360" y="1841"/>
                      <a:pt x="5692" y="681"/>
                      <a:pt x="4863" y="205"/>
                    </a:cubicBezTo>
                    <a:cubicBezTo>
                      <a:pt x="4624" y="66"/>
                      <a:pt x="4397" y="0"/>
                      <a:pt x="41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41"/>
              <p:cNvSpPr/>
              <p:nvPr/>
            </p:nvSpPr>
            <p:spPr>
              <a:xfrm>
                <a:off x="6986882" y="1562250"/>
                <a:ext cx="1206675" cy="2993320"/>
              </a:xfrm>
              <a:custGeom>
                <a:avLst/>
                <a:gdLst/>
                <a:ahLst/>
                <a:cxnLst/>
                <a:rect l="l" t="t" r="r" b="b"/>
                <a:pathLst>
                  <a:path w="30414" h="75446" extrusionOk="0">
                    <a:moveTo>
                      <a:pt x="27877" y="0"/>
                    </a:moveTo>
                    <a:cubicBezTo>
                      <a:pt x="27534" y="0"/>
                      <a:pt x="27192" y="75"/>
                      <a:pt x="26931" y="225"/>
                    </a:cubicBezTo>
                    <a:lnTo>
                      <a:pt x="945" y="15230"/>
                    </a:lnTo>
                    <a:cubicBezTo>
                      <a:pt x="423" y="15530"/>
                      <a:pt x="1" y="16265"/>
                      <a:pt x="1" y="16867"/>
                    </a:cubicBezTo>
                    <a:lnTo>
                      <a:pt x="1" y="73209"/>
                    </a:lnTo>
                    <a:cubicBezTo>
                      <a:pt x="1" y="73814"/>
                      <a:pt x="423" y="74546"/>
                      <a:pt x="945" y="74849"/>
                    </a:cubicBezTo>
                    <a:lnTo>
                      <a:pt x="1590" y="75219"/>
                    </a:lnTo>
                    <a:cubicBezTo>
                      <a:pt x="1851" y="75370"/>
                      <a:pt x="2193" y="75445"/>
                      <a:pt x="2535" y="75445"/>
                    </a:cubicBezTo>
                    <a:cubicBezTo>
                      <a:pt x="2877" y="75445"/>
                      <a:pt x="3219" y="75370"/>
                      <a:pt x="3480" y="75219"/>
                    </a:cubicBezTo>
                    <a:lnTo>
                      <a:pt x="29465" y="60216"/>
                    </a:lnTo>
                    <a:cubicBezTo>
                      <a:pt x="29988" y="59914"/>
                      <a:pt x="30413" y="59182"/>
                      <a:pt x="30413" y="58580"/>
                    </a:cubicBezTo>
                    <a:lnTo>
                      <a:pt x="30413" y="2234"/>
                    </a:lnTo>
                    <a:cubicBezTo>
                      <a:pt x="30413" y="1632"/>
                      <a:pt x="29988" y="900"/>
                      <a:pt x="29465" y="598"/>
                    </a:cubicBezTo>
                    <a:lnTo>
                      <a:pt x="28824" y="225"/>
                    </a:lnTo>
                    <a:cubicBezTo>
                      <a:pt x="28562" y="75"/>
                      <a:pt x="28220" y="0"/>
                      <a:pt x="2787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41"/>
              <p:cNvSpPr/>
              <p:nvPr/>
            </p:nvSpPr>
            <p:spPr>
              <a:xfrm>
                <a:off x="6986882" y="2194480"/>
                <a:ext cx="150884" cy="2361099"/>
              </a:xfrm>
              <a:custGeom>
                <a:avLst/>
                <a:gdLst/>
                <a:ahLst/>
                <a:cxnLst/>
                <a:rect l="l" t="t" r="r" b="b"/>
                <a:pathLst>
                  <a:path w="3803" h="59511" extrusionOk="0">
                    <a:moveTo>
                      <a:pt x="276" y="0"/>
                    </a:moveTo>
                    <a:cubicBezTo>
                      <a:pt x="107" y="296"/>
                      <a:pt x="1" y="629"/>
                      <a:pt x="1" y="932"/>
                    </a:cubicBezTo>
                    <a:lnTo>
                      <a:pt x="1" y="57274"/>
                    </a:lnTo>
                    <a:cubicBezTo>
                      <a:pt x="1" y="57879"/>
                      <a:pt x="423" y="58611"/>
                      <a:pt x="945" y="58914"/>
                    </a:cubicBezTo>
                    <a:lnTo>
                      <a:pt x="1590" y="59284"/>
                    </a:lnTo>
                    <a:cubicBezTo>
                      <a:pt x="1851" y="59435"/>
                      <a:pt x="2193" y="59510"/>
                      <a:pt x="2535" y="59510"/>
                    </a:cubicBezTo>
                    <a:cubicBezTo>
                      <a:pt x="2877" y="59510"/>
                      <a:pt x="3219" y="59435"/>
                      <a:pt x="3480" y="59284"/>
                    </a:cubicBezTo>
                    <a:lnTo>
                      <a:pt x="3802" y="59097"/>
                    </a:lnTo>
                    <a:lnTo>
                      <a:pt x="3802" y="2033"/>
                    </a:lnTo>
                    <a:lnTo>
                      <a:pt x="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41"/>
              <p:cNvSpPr/>
              <p:nvPr/>
            </p:nvSpPr>
            <p:spPr>
              <a:xfrm>
                <a:off x="7087459" y="1624064"/>
                <a:ext cx="1106099" cy="2927618"/>
              </a:xfrm>
              <a:custGeom>
                <a:avLst/>
                <a:gdLst/>
                <a:ahLst/>
                <a:cxnLst/>
                <a:rect l="l" t="t" r="r" b="b"/>
                <a:pathLst>
                  <a:path w="27879" h="73790" extrusionOk="0">
                    <a:moveTo>
                      <a:pt x="27353" y="1"/>
                    </a:moveTo>
                    <a:cubicBezTo>
                      <a:pt x="27225" y="1"/>
                      <a:pt x="27082" y="42"/>
                      <a:pt x="26930" y="130"/>
                    </a:cubicBezTo>
                    <a:lnTo>
                      <a:pt x="945" y="15132"/>
                    </a:lnTo>
                    <a:cubicBezTo>
                      <a:pt x="423" y="15435"/>
                      <a:pt x="0" y="16167"/>
                      <a:pt x="0" y="16772"/>
                    </a:cubicBezTo>
                    <a:lnTo>
                      <a:pt x="0" y="73115"/>
                    </a:lnTo>
                    <a:cubicBezTo>
                      <a:pt x="0" y="73542"/>
                      <a:pt x="213" y="73790"/>
                      <a:pt x="523" y="73790"/>
                    </a:cubicBezTo>
                    <a:cubicBezTo>
                      <a:pt x="650" y="73790"/>
                      <a:pt x="793" y="73748"/>
                      <a:pt x="945" y="73661"/>
                    </a:cubicBezTo>
                    <a:lnTo>
                      <a:pt x="26930" y="58658"/>
                    </a:lnTo>
                    <a:cubicBezTo>
                      <a:pt x="27453" y="58356"/>
                      <a:pt x="27878" y="57624"/>
                      <a:pt x="27878" y="57022"/>
                    </a:cubicBezTo>
                    <a:lnTo>
                      <a:pt x="27878" y="676"/>
                    </a:lnTo>
                    <a:cubicBezTo>
                      <a:pt x="27878" y="249"/>
                      <a:pt x="27664" y="1"/>
                      <a:pt x="273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41"/>
              <p:cNvSpPr/>
              <p:nvPr/>
            </p:nvSpPr>
            <p:spPr>
              <a:xfrm>
                <a:off x="7137728" y="1882947"/>
                <a:ext cx="1005563" cy="2409899"/>
              </a:xfrm>
              <a:custGeom>
                <a:avLst/>
                <a:gdLst/>
                <a:ahLst/>
                <a:cxnLst/>
                <a:rect l="l" t="t" r="r" b="b"/>
                <a:pathLst>
                  <a:path w="25345" h="60741" extrusionOk="0">
                    <a:moveTo>
                      <a:pt x="24894" y="0"/>
                    </a:moveTo>
                    <a:cubicBezTo>
                      <a:pt x="24785" y="0"/>
                      <a:pt x="24662" y="36"/>
                      <a:pt x="24532" y="112"/>
                    </a:cubicBezTo>
                    <a:lnTo>
                      <a:pt x="809" y="13807"/>
                    </a:lnTo>
                    <a:cubicBezTo>
                      <a:pt x="363" y="14066"/>
                      <a:pt x="0" y="14695"/>
                      <a:pt x="0" y="15210"/>
                    </a:cubicBezTo>
                    <a:lnTo>
                      <a:pt x="0" y="60163"/>
                    </a:lnTo>
                    <a:cubicBezTo>
                      <a:pt x="0" y="60529"/>
                      <a:pt x="182" y="60740"/>
                      <a:pt x="447" y="60740"/>
                    </a:cubicBezTo>
                    <a:cubicBezTo>
                      <a:pt x="556" y="60740"/>
                      <a:pt x="679" y="60705"/>
                      <a:pt x="809" y="60629"/>
                    </a:cubicBezTo>
                    <a:lnTo>
                      <a:pt x="24532" y="46934"/>
                    </a:lnTo>
                    <a:cubicBezTo>
                      <a:pt x="24978" y="46674"/>
                      <a:pt x="25344" y="46046"/>
                      <a:pt x="25344" y="45530"/>
                    </a:cubicBezTo>
                    <a:lnTo>
                      <a:pt x="25344" y="581"/>
                    </a:lnTo>
                    <a:cubicBezTo>
                      <a:pt x="25344" y="213"/>
                      <a:pt x="25160" y="0"/>
                      <a:pt x="248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41"/>
              <p:cNvSpPr/>
              <p:nvPr/>
            </p:nvSpPr>
            <p:spPr>
              <a:xfrm>
                <a:off x="7615341" y="1981462"/>
                <a:ext cx="50348" cy="64988"/>
              </a:xfrm>
              <a:custGeom>
                <a:avLst/>
                <a:gdLst/>
                <a:ahLst/>
                <a:cxnLst/>
                <a:rect l="l" t="t" r="r" b="b"/>
                <a:pathLst>
                  <a:path w="1269" h="1638" extrusionOk="0">
                    <a:moveTo>
                      <a:pt x="915" y="1"/>
                    </a:moveTo>
                    <a:cubicBezTo>
                      <a:pt x="830" y="1"/>
                      <a:pt x="734" y="28"/>
                      <a:pt x="633" y="88"/>
                    </a:cubicBezTo>
                    <a:cubicBezTo>
                      <a:pt x="283" y="290"/>
                      <a:pt x="0" y="782"/>
                      <a:pt x="0" y="1185"/>
                    </a:cubicBezTo>
                    <a:cubicBezTo>
                      <a:pt x="0" y="1471"/>
                      <a:pt x="143" y="1637"/>
                      <a:pt x="351" y="1637"/>
                    </a:cubicBezTo>
                    <a:cubicBezTo>
                      <a:pt x="435" y="1637"/>
                      <a:pt x="531" y="1610"/>
                      <a:pt x="633" y="1551"/>
                    </a:cubicBezTo>
                    <a:cubicBezTo>
                      <a:pt x="981" y="1348"/>
                      <a:pt x="1268" y="859"/>
                      <a:pt x="1268" y="453"/>
                    </a:cubicBezTo>
                    <a:cubicBezTo>
                      <a:pt x="1268" y="168"/>
                      <a:pt x="1124" y="1"/>
                      <a:pt x="9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41"/>
              <p:cNvSpPr/>
              <p:nvPr/>
            </p:nvSpPr>
            <p:spPr>
              <a:xfrm>
                <a:off x="7551860" y="1996062"/>
                <a:ext cx="224005" cy="149614"/>
              </a:xfrm>
              <a:custGeom>
                <a:avLst/>
                <a:gdLst/>
                <a:ahLst/>
                <a:cxnLst/>
                <a:rect l="l" t="t" r="r" b="b"/>
                <a:pathLst>
                  <a:path w="5646" h="3771" extrusionOk="0">
                    <a:moveTo>
                      <a:pt x="5442" y="0"/>
                    </a:moveTo>
                    <a:cubicBezTo>
                      <a:pt x="5386" y="0"/>
                      <a:pt x="5323" y="19"/>
                      <a:pt x="5256" y="59"/>
                    </a:cubicBezTo>
                    <a:cubicBezTo>
                      <a:pt x="3989" y="807"/>
                      <a:pt x="1691" y="2174"/>
                      <a:pt x="403" y="2886"/>
                    </a:cubicBezTo>
                    <a:cubicBezTo>
                      <a:pt x="183" y="3005"/>
                      <a:pt x="0" y="3282"/>
                      <a:pt x="0" y="3515"/>
                    </a:cubicBezTo>
                    <a:cubicBezTo>
                      <a:pt x="0" y="3678"/>
                      <a:pt x="85" y="3770"/>
                      <a:pt x="209" y="3770"/>
                    </a:cubicBezTo>
                    <a:cubicBezTo>
                      <a:pt x="264" y="3770"/>
                      <a:pt x="327" y="3752"/>
                      <a:pt x="393" y="3714"/>
                    </a:cubicBezTo>
                    <a:lnTo>
                      <a:pt x="5253" y="907"/>
                    </a:lnTo>
                    <a:cubicBezTo>
                      <a:pt x="5472" y="780"/>
                      <a:pt x="5645" y="488"/>
                      <a:pt x="5645" y="254"/>
                    </a:cubicBezTo>
                    <a:cubicBezTo>
                      <a:pt x="5645" y="92"/>
                      <a:pt x="5563" y="0"/>
                      <a:pt x="54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41"/>
              <p:cNvSpPr/>
              <p:nvPr/>
            </p:nvSpPr>
            <p:spPr>
              <a:xfrm>
                <a:off x="7505003" y="2136712"/>
                <a:ext cx="28288" cy="36501"/>
              </a:xfrm>
              <a:custGeom>
                <a:avLst/>
                <a:gdLst/>
                <a:ahLst/>
                <a:cxnLst/>
                <a:rect l="l" t="t" r="r" b="b"/>
                <a:pathLst>
                  <a:path w="713" h="920" extrusionOk="0">
                    <a:moveTo>
                      <a:pt x="516" y="1"/>
                    </a:moveTo>
                    <a:cubicBezTo>
                      <a:pt x="468" y="1"/>
                      <a:pt x="414" y="17"/>
                      <a:pt x="357" y="50"/>
                    </a:cubicBezTo>
                    <a:cubicBezTo>
                      <a:pt x="160" y="162"/>
                      <a:pt x="1" y="438"/>
                      <a:pt x="1" y="665"/>
                    </a:cubicBezTo>
                    <a:cubicBezTo>
                      <a:pt x="1" y="826"/>
                      <a:pt x="81" y="919"/>
                      <a:pt x="199" y="919"/>
                    </a:cubicBezTo>
                    <a:cubicBezTo>
                      <a:pt x="246" y="919"/>
                      <a:pt x="300" y="904"/>
                      <a:pt x="357" y="871"/>
                    </a:cubicBezTo>
                    <a:cubicBezTo>
                      <a:pt x="553" y="758"/>
                      <a:pt x="713" y="482"/>
                      <a:pt x="713" y="256"/>
                    </a:cubicBezTo>
                    <a:cubicBezTo>
                      <a:pt x="713" y="93"/>
                      <a:pt x="633" y="1"/>
                      <a:pt x="5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41"/>
              <p:cNvSpPr/>
              <p:nvPr/>
            </p:nvSpPr>
            <p:spPr>
              <a:xfrm>
                <a:off x="7590107" y="4067918"/>
                <a:ext cx="100616" cy="129896"/>
              </a:xfrm>
              <a:custGeom>
                <a:avLst/>
                <a:gdLst/>
                <a:ahLst/>
                <a:cxnLst/>
                <a:rect l="l" t="t" r="r" b="b"/>
                <a:pathLst>
                  <a:path w="2536" h="3274" extrusionOk="0">
                    <a:moveTo>
                      <a:pt x="1835" y="0"/>
                    </a:moveTo>
                    <a:cubicBezTo>
                      <a:pt x="1665" y="0"/>
                      <a:pt x="1473" y="56"/>
                      <a:pt x="1269" y="173"/>
                    </a:cubicBezTo>
                    <a:cubicBezTo>
                      <a:pt x="570" y="578"/>
                      <a:pt x="1" y="1559"/>
                      <a:pt x="1" y="2368"/>
                    </a:cubicBezTo>
                    <a:cubicBezTo>
                      <a:pt x="1" y="2941"/>
                      <a:pt x="287" y="3273"/>
                      <a:pt x="703" y="3273"/>
                    </a:cubicBezTo>
                    <a:cubicBezTo>
                      <a:pt x="873" y="3273"/>
                      <a:pt x="1065" y="3217"/>
                      <a:pt x="1269" y="3099"/>
                    </a:cubicBezTo>
                    <a:cubicBezTo>
                      <a:pt x="1970" y="2697"/>
                      <a:pt x="2536" y="1713"/>
                      <a:pt x="2536" y="904"/>
                    </a:cubicBezTo>
                    <a:cubicBezTo>
                      <a:pt x="2536" y="331"/>
                      <a:pt x="2251" y="0"/>
                      <a:pt x="1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41"/>
              <p:cNvSpPr/>
              <p:nvPr/>
            </p:nvSpPr>
            <p:spPr>
              <a:xfrm>
                <a:off x="7428311" y="2233560"/>
                <a:ext cx="323788" cy="234202"/>
              </a:xfrm>
              <a:custGeom>
                <a:avLst/>
                <a:gdLst/>
                <a:ahLst/>
                <a:cxnLst/>
                <a:rect l="l" t="t" r="r" b="b"/>
                <a:pathLst>
                  <a:path w="8161" h="5903" extrusionOk="0">
                    <a:moveTo>
                      <a:pt x="7800" y="0"/>
                    </a:moveTo>
                    <a:cubicBezTo>
                      <a:pt x="7712" y="0"/>
                      <a:pt x="7613" y="29"/>
                      <a:pt x="7508" y="90"/>
                    </a:cubicBezTo>
                    <a:lnTo>
                      <a:pt x="653" y="4048"/>
                    </a:lnTo>
                    <a:cubicBezTo>
                      <a:pt x="294" y="4255"/>
                      <a:pt x="1" y="4760"/>
                      <a:pt x="1" y="5176"/>
                    </a:cubicBezTo>
                    <a:lnTo>
                      <a:pt x="1" y="5435"/>
                    </a:lnTo>
                    <a:cubicBezTo>
                      <a:pt x="1" y="5731"/>
                      <a:pt x="149" y="5902"/>
                      <a:pt x="364" y="5902"/>
                    </a:cubicBezTo>
                    <a:cubicBezTo>
                      <a:pt x="451" y="5902"/>
                      <a:pt x="549" y="5874"/>
                      <a:pt x="653" y="5815"/>
                    </a:cubicBezTo>
                    <a:lnTo>
                      <a:pt x="7508" y="1857"/>
                    </a:lnTo>
                    <a:cubicBezTo>
                      <a:pt x="7868" y="1647"/>
                      <a:pt x="8161" y="1141"/>
                      <a:pt x="8161" y="725"/>
                    </a:cubicBezTo>
                    <a:lnTo>
                      <a:pt x="8161" y="466"/>
                    </a:lnTo>
                    <a:cubicBezTo>
                      <a:pt x="8161" y="171"/>
                      <a:pt x="8013" y="0"/>
                      <a:pt x="780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41"/>
              <p:cNvSpPr/>
              <p:nvPr/>
            </p:nvSpPr>
            <p:spPr>
              <a:xfrm>
                <a:off x="7428311" y="2236893"/>
                <a:ext cx="485582" cy="297563"/>
              </a:xfrm>
              <a:custGeom>
                <a:avLst/>
                <a:gdLst/>
                <a:ahLst/>
                <a:cxnLst/>
                <a:rect l="l" t="t" r="r" b="b"/>
                <a:pathLst>
                  <a:path w="12239" h="7500" extrusionOk="0">
                    <a:moveTo>
                      <a:pt x="12063" y="0"/>
                    </a:moveTo>
                    <a:cubicBezTo>
                      <a:pt x="12018" y="0"/>
                      <a:pt x="11967" y="15"/>
                      <a:pt x="11913" y="46"/>
                    </a:cubicBezTo>
                    <a:lnTo>
                      <a:pt x="327" y="6735"/>
                    </a:lnTo>
                    <a:cubicBezTo>
                      <a:pt x="147" y="6842"/>
                      <a:pt x="1" y="7085"/>
                      <a:pt x="1" y="7284"/>
                    </a:cubicBezTo>
                    <a:cubicBezTo>
                      <a:pt x="1" y="7421"/>
                      <a:pt x="72" y="7499"/>
                      <a:pt x="176" y="7499"/>
                    </a:cubicBezTo>
                    <a:cubicBezTo>
                      <a:pt x="221" y="7499"/>
                      <a:pt x="272" y="7485"/>
                      <a:pt x="327" y="7453"/>
                    </a:cubicBezTo>
                    <a:lnTo>
                      <a:pt x="11913" y="764"/>
                    </a:lnTo>
                    <a:cubicBezTo>
                      <a:pt x="12092" y="661"/>
                      <a:pt x="12239" y="415"/>
                      <a:pt x="12239" y="219"/>
                    </a:cubicBezTo>
                    <a:cubicBezTo>
                      <a:pt x="12239" y="79"/>
                      <a:pt x="12167" y="0"/>
                      <a:pt x="120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41"/>
              <p:cNvSpPr/>
              <p:nvPr/>
            </p:nvSpPr>
            <p:spPr>
              <a:xfrm>
                <a:off x="7226045" y="3732660"/>
                <a:ext cx="99902" cy="109463"/>
              </a:xfrm>
              <a:custGeom>
                <a:avLst/>
                <a:gdLst/>
                <a:ahLst/>
                <a:cxnLst/>
                <a:rect l="l" t="t" r="r" b="b"/>
                <a:pathLst>
                  <a:path w="2518" h="2759" extrusionOk="0">
                    <a:moveTo>
                      <a:pt x="2200" y="1"/>
                    </a:moveTo>
                    <a:cubicBezTo>
                      <a:pt x="2108" y="1"/>
                      <a:pt x="2000" y="32"/>
                      <a:pt x="1886" y="97"/>
                    </a:cubicBezTo>
                    <a:cubicBezTo>
                      <a:pt x="1563" y="283"/>
                      <a:pt x="1301" y="789"/>
                      <a:pt x="1257" y="1122"/>
                    </a:cubicBezTo>
                    <a:cubicBezTo>
                      <a:pt x="1228" y="913"/>
                      <a:pt x="1080" y="750"/>
                      <a:pt x="876" y="750"/>
                    </a:cubicBezTo>
                    <a:cubicBezTo>
                      <a:pt x="801" y="750"/>
                      <a:pt x="718" y="772"/>
                      <a:pt x="632" y="822"/>
                    </a:cubicBezTo>
                    <a:cubicBezTo>
                      <a:pt x="283" y="1025"/>
                      <a:pt x="0" y="1470"/>
                      <a:pt x="0" y="1820"/>
                    </a:cubicBezTo>
                    <a:cubicBezTo>
                      <a:pt x="0" y="2319"/>
                      <a:pt x="462" y="2545"/>
                      <a:pt x="851" y="2648"/>
                    </a:cubicBezTo>
                    <a:lnTo>
                      <a:pt x="1261" y="2758"/>
                    </a:lnTo>
                    <a:lnTo>
                      <a:pt x="1666" y="2179"/>
                    </a:lnTo>
                    <a:cubicBezTo>
                      <a:pt x="2056" y="1627"/>
                      <a:pt x="2518" y="865"/>
                      <a:pt x="2518" y="366"/>
                    </a:cubicBezTo>
                    <a:cubicBezTo>
                      <a:pt x="2518" y="132"/>
                      <a:pt x="2390" y="1"/>
                      <a:pt x="22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41"/>
              <p:cNvSpPr/>
              <p:nvPr/>
            </p:nvSpPr>
            <p:spPr>
              <a:xfrm>
                <a:off x="7383874" y="3653031"/>
                <a:ext cx="100973" cy="112518"/>
              </a:xfrm>
              <a:custGeom>
                <a:avLst/>
                <a:gdLst/>
                <a:ahLst/>
                <a:cxnLst/>
                <a:rect l="l" t="t" r="r" b="b"/>
                <a:pathLst>
                  <a:path w="2545" h="2836" extrusionOk="0">
                    <a:moveTo>
                      <a:pt x="1577" y="201"/>
                    </a:moveTo>
                    <a:cubicBezTo>
                      <a:pt x="1657" y="201"/>
                      <a:pt x="1726" y="218"/>
                      <a:pt x="1793" y="255"/>
                    </a:cubicBezTo>
                    <a:cubicBezTo>
                      <a:pt x="1953" y="348"/>
                      <a:pt x="2039" y="551"/>
                      <a:pt x="2039" y="830"/>
                    </a:cubicBezTo>
                    <a:cubicBezTo>
                      <a:pt x="2039" y="973"/>
                      <a:pt x="2016" y="1129"/>
                      <a:pt x="1966" y="1296"/>
                    </a:cubicBezTo>
                    <a:cubicBezTo>
                      <a:pt x="1956" y="1332"/>
                      <a:pt x="1966" y="1369"/>
                      <a:pt x="1996" y="1395"/>
                    </a:cubicBezTo>
                    <a:lnTo>
                      <a:pt x="2242" y="1735"/>
                    </a:lnTo>
                    <a:lnTo>
                      <a:pt x="1843" y="1735"/>
                    </a:lnTo>
                    <a:cubicBezTo>
                      <a:pt x="1806" y="1735"/>
                      <a:pt x="1773" y="1751"/>
                      <a:pt x="1756" y="1785"/>
                    </a:cubicBezTo>
                    <a:cubicBezTo>
                      <a:pt x="1570" y="2104"/>
                      <a:pt x="1327" y="2360"/>
                      <a:pt x="1071" y="2510"/>
                    </a:cubicBezTo>
                    <a:cubicBezTo>
                      <a:pt x="927" y="2592"/>
                      <a:pt x="788" y="2634"/>
                      <a:pt x="666" y="2634"/>
                    </a:cubicBezTo>
                    <a:cubicBezTo>
                      <a:pt x="585" y="2634"/>
                      <a:pt x="512" y="2616"/>
                      <a:pt x="449" y="2579"/>
                    </a:cubicBezTo>
                    <a:cubicBezTo>
                      <a:pt x="289" y="2487"/>
                      <a:pt x="200" y="2284"/>
                      <a:pt x="200" y="2008"/>
                    </a:cubicBezTo>
                    <a:cubicBezTo>
                      <a:pt x="200" y="1389"/>
                      <a:pt x="636" y="637"/>
                      <a:pt x="1171" y="328"/>
                    </a:cubicBezTo>
                    <a:cubicBezTo>
                      <a:pt x="1317" y="244"/>
                      <a:pt x="1454" y="201"/>
                      <a:pt x="1577" y="201"/>
                    </a:cubicBezTo>
                    <a:close/>
                    <a:moveTo>
                      <a:pt x="1578" y="0"/>
                    </a:moveTo>
                    <a:cubicBezTo>
                      <a:pt x="1420" y="0"/>
                      <a:pt x="1247" y="52"/>
                      <a:pt x="1071" y="155"/>
                    </a:cubicBezTo>
                    <a:cubicBezTo>
                      <a:pt x="479" y="494"/>
                      <a:pt x="0" y="1326"/>
                      <a:pt x="0" y="2008"/>
                    </a:cubicBezTo>
                    <a:cubicBezTo>
                      <a:pt x="0" y="2360"/>
                      <a:pt x="123" y="2623"/>
                      <a:pt x="349" y="2752"/>
                    </a:cubicBezTo>
                    <a:cubicBezTo>
                      <a:pt x="442" y="2809"/>
                      <a:pt x="549" y="2836"/>
                      <a:pt x="665" y="2836"/>
                    </a:cubicBezTo>
                    <a:cubicBezTo>
                      <a:pt x="822" y="2836"/>
                      <a:pt x="995" y="2786"/>
                      <a:pt x="1171" y="2683"/>
                    </a:cubicBezTo>
                    <a:cubicBezTo>
                      <a:pt x="1444" y="2527"/>
                      <a:pt x="1700" y="2260"/>
                      <a:pt x="1899" y="1934"/>
                    </a:cubicBezTo>
                    <a:lnTo>
                      <a:pt x="2438" y="1934"/>
                    </a:lnTo>
                    <a:cubicBezTo>
                      <a:pt x="2478" y="1934"/>
                      <a:pt x="2512" y="1914"/>
                      <a:pt x="2528" y="1881"/>
                    </a:cubicBezTo>
                    <a:cubicBezTo>
                      <a:pt x="2544" y="1845"/>
                      <a:pt x="2541" y="1805"/>
                      <a:pt x="2521" y="1775"/>
                    </a:cubicBezTo>
                    <a:lnTo>
                      <a:pt x="2172" y="1299"/>
                    </a:lnTo>
                    <a:cubicBezTo>
                      <a:pt x="2219" y="1136"/>
                      <a:pt x="2242" y="976"/>
                      <a:pt x="2242" y="830"/>
                    </a:cubicBezTo>
                    <a:cubicBezTo>
                      <a:pt x="2242" y="477"/>
                      <a:pt x="2116" y="211"/>
                      <a:pt x="1893" y="81"/>
                    </a:cubicBezTo>
                    <a:cubicBezTo>
                      <a:pt x="1798" y="27"/>
                      <a:pt x="1692" y="0"/>
                      <a:pt x="1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41"/>
              <p:cNvSpPr/>
              <p:nvPr/>
            </p:nvSpPr>
            <p:spPr>
              <a:xfrm>
                <a:off x="7505122" y="3565110"/>
                <a:ext cx="89427" cy="124818"/>
              </a:xfrm>
              <a:custGeom>
                <a:avLst/>
                <a:gdLst/>
                <a:ahLst/>
                <a:cxnLst/>
                <a:rect l="l" t="t" r="r" b="b"/>
                <a:pathLst>
                  <a:path w="2254" h="3146" extrusionOk="0">
                    <a:moveTo>
                      <a:pt x="1960" y="321"/>
                    </a:moveTo>
                    <a:lnTo>
                      <a:pt x="1195" y="2537"/>
                    </a:lnTo>
                    <a:lnTo>
                      <a:pt x="1132" y="1522"/>
                    </a:lnTo>
                    <a:cubicBezTo>
                      <a:pt x="1129" y="1479"/>
                      <a:pt x="1099" y="1442"/>
                      <a:pt x="1059" y="1433"/>
                    </a:cubicBezTo>
                    <a:lnTo>
                      <a:pt x="363" y="1247"/>
                    </a:lnTo>
                    <a:lnTo>
                      <a:pt x="1960" y="321"/>
                    </a:lnTo>
                    <a:close/>
                    <a:moveTo>
                      <a:pt x="2147" y="0"/>
                    </a:moveTo>
                    <a:cubicBezTo>
                      <a:pt x="2128" y="0"/>
                      <a:pt x="2110" y="5"/>
                      <a:pt x="2093" y="16"/>
                    </a:cubicBezTo>
                    <a:lnTo>
                      <a:pt x="54" y="1193"/>
                    </a:lnTo>
                    <a:cubicBezTo>
                      <a:pt x="18" y="1213"/>
                      <a:pt x="1" y="1253"/>
                      <a:pt x="4" y="1293"/>
                    </a:cubicBezTo>
                    <a:cubicBezTo>
                      <a:pt x="11" y="1333"/>
                      <a:pt x="38" y="1366"/>
                      <a:pt x="78" y="1376"/>
                    </a:cubicBezTo>
                    <a:lnTo>
                      <a:pt x="936" y="1606"/>
                    </a:lnTo>
                    <a:lnTo>
                      <a:pt x="1025" y="3052"/>
                    </a:lnTo>
                    <a:cubicBezTo>
                      <a:pt x="1025" y="3099"/>
                      <a:pt x="1062" y="3139"/>
                      <a:pt x="1112" y="3146"/>
                    </a:cubicBezTo>
                    <a:lnTo>
                      <a:pt x="1125" y="3146"/>
                    </a:lnTo>
                    <a:cubicBezTo>
                      <a:pt x="1165" y="3146"/>
                      <a:pt x="1205" y="3119"/>
                      <a:pt x="1218" y="3079"/>
                    </a:cubicBezTo>
                    <a:lnTo>
                      <a:pt x="2239" y="135"/>
                    </a:lnTo>
                    <a:cubicBezTo>
                      <a:pt x="2253" y="95"/>
                      <a:pt x="2239" y="49"/>
                      <a:pt x="2210" y="22"/>
                    </a:cubicBezTo>
                    <a:cubicBezTo>
                      <a:pt x="2192" y="8"/>
                      <a:pt x="2169" y="0"/>
                      <a:pt x="21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41"/>
              <p:cNvSpPr/>
              <p:nvPr/>
            </p:nvSpPr>
            <p:spPr>
              <a:xfrm>
                <a:off x="7541584" y="3565150"/>
                <a:ext cx="53085" cy="64631"/>
              </a:xfrm>
              <a:custGeom>
                <a:avLst/>
                <a:gdLst/>
                <a:ahLst/>
                <a:cxnLst/>
                <a:rect l="l" t="t" r="r" b="b"/>
                <a:pathLst>
                  <a:path w="1338" h="1629" extrusionOk="0">
                    <a:moveTo>
                      <a:pt x="1225" y="0"/>
                    </a:moveTo>
                    <a:cubicBezTo>
                      <a:pt x="1195" y="0"/>
                      <a:pt x="1165" y="13"/>
                      <a:pt x="1144" y="38"/>
                    </a:cubicBezTo>
                    <a:lnTo>
                      <a:pt x="34" y="1465"/>
                    </a:lnTo>
                    <a:cubicBezTo>
                      <a:pt x="0" y="1512"/>
                      <a:pt x="6" y="1575"/>
                      <a:pt x="50" y="1608"/>
                    </a:cubicBezTo>
                    <a:cubicBezTo>
                      <a:pt x="70" y="1621"/>
                      <a:pt x="90" y="1628"/>
                      <a:pt x="113" y="1628"/>
                    </a:cubicBezTo>
                    <a:cubicBezTo>
                      <a:pt x="143" y="1628"/>
                      <a:pt x="173" y="1614"/>
                      <a:pt x="193" y="1591"/>
                    </a:cubicBezTo>
                    <a:lnTo>
                      <a:pt x="1304" y="161"/>
                    </a:lnTo>
                    <a:cubicBezTo>
                      <a:pt x="1337" y="118"/>
                      <a:pt x="1331" y="55"/>
                      <a:pt x="1288" y="21"/>
                    </a:cubicBezTo>
                    <a:cubicBezTo>
                      <a:pt x="1269" y="7"/>
                      <a:pt x="1247" y="0"/>
                      <a:pt x="12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41"/>
              <p:cNvSpPr/>
              <p:nvPr/>
            </p:nvSpPr>
            <p:spPr>
              <a:xfrm>
                <a:off x="7961390" y="3345744"/>
                <a:ext cx="67209" cy="135808"/>
              </a:xfrm>
              <a:custGeom>
                <a:avLst/>
                <a:gdLst/>
                <a:ahLst/>
                <a:cxnLst/>
                <a:rect l="l" t="t" r="r" b="b"/>
                <a:pathLst>
                  <a:path w="1694" h="3423" extrusionOk="0">
                    <a:moveTo>
                      <a:pt x="1491" y="276"/>
                    </a:moveTo>
                    <a:lnTo>
                      <a:pt x="1491" y="2215"/>
                    </a:lnTo>
                    <a:lnTo>
                      <a:pt x="915" y="1639"/>
                    </a:lnTo>
                    <a:cubicBezTo>
                      <a:pt x="897" y="1621"/>
                      <a:pt x="871" y="1611"/>
                      <a:pt x="845" y="1611"/>
                    </a:cubicBezTo>
                    <a:cubicBezTo>
                      <a:pt x="839" y="1611"/>
                      <a:pt x="832" y="1612"/>
                      <a:pt x="826" y="1613"/>
                    </a:cubicBezTo>
                    <a:cubicBezTo>
                      <a:pt x="792" y="1616"/>
                      <a:pt x="766" y="1639"/>
                      <a:pt x="752" y="1670"/>
                    </a:cubicBezTo>
                    <a:lnTo>
                      <a:pt x="203" y="2864"/>
                    </a:lnTo>
                    <a:lnTo>
                      <a:pt x="203" y="1024"/>
                    </a:lnTo>
                    <a:lnTo>
                      <a:pt x="1491" y="276"/>
                    </a:lnTo>
                    <a:close/>
                    <a:moveTo>
                      <a:pt x="1592" y="0"/>
                    </a:moveTo>
                    <a:cubicBezTo>
                      <a:pt x="1574" y="0"/>
                      <a:pt x="1557" y="5"/>
                      <a:pt x="1540" y="13"/>
                    </a:cubicBezTo>
                    <a:lnTo>
                      <a:pt x="50" y="878"/>
                    </a:lnTo>
                    <a:cubicBezTo>
                      <a:pt x="20" y="898"/>
                      <a:pt x="0" y="931"/>
                      <a:pt x="0" y="964"/>
                    </a:cubicBezTo>
                    <a:lnTo>
                      <a:pt x="0" y="3319"/>
                    </a:lnTo>
                    <a:cubicBezTo>
                      <a:pt x="0" y="3369"/>
                      <a:pt x="34" y="3409"/>
                      <a:pt x="80" y="3419"/>
                    </a:cubicBezTo>
                    <a:cubicBezTo>
                      <a:pt x="87" y="3419"/>
                      <a:pt x="93" y="3423"/>
                      <a:pt x="100" y="3423"/>
                    </a:cubicBezTo>
                    <a:cubicBezTo>
                      <a:pt x="140" y="3423"/>
                      <a:pt x="177" y="3399"/>
                      <a:pt x="193" y="3363"/>
                    </a:cubicBezTo>
                    <a:lnTo>
                      <a:pt x="875" y="1882"/>
                    </a:lnTo>
                    <a:lnTo>
                      <a:pt x="1520" y="2528"/>
                    </a:lnTo>
                    <a:cubicBezTo>
                      <a:pt x="1540" y="2545"/>
                      <a:pt x="1566" y="2556"/>
                      <a:pt x="1592" y="2556"/>
                    </a:cubicBezTo>
                    <a:cubicBezTo>
                      <a:pt x="1605" y="2556"/>
                      <a:pt x="1618" y="2553"/>
                      <a:pt x="1630" y="2548"/>
                    </a:cubicBezTo>
                    <a:cubicBezTo>
                      <a:pt x="1667" y="2534"/>
                      <a:pt x="1693" y="2497"/>
                      <a:pt x="1693" y="2457"/>
                    </a:cubicBezTo>
                    <a:lnTo>
                      <a:pt x="1693" y="99"/>
                    </a:lnTo>
                    <a:cubicBezTo>
                      <a:pt x="1693" y="66"/>
                      <a:pt x="1673" y="33"/>
                      <a:pt x="1644" y="13"/>
                    </a:cubicBezTo>
                    <a:cubicBezTo>
                      <a:pt x="1627" y="5"/>
                      <a:pt x="1610" y="0"/>
                      <a:pt x="15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41"/>
              <p:cNvSpPr/>
              <p:nvPr/>
            </p:nvSpPr>
            <p:spPr>
              <a:xfrm>
                <a:off x="7229973" y="3938378"/>
                <a:ext cx="40826" cy="78358"/>
              </a:xfrm>
              <a:custGeom>
                <a:avLst/>
                <a:gdLst/>
                <a:ahLst/>
                <a:cxnLst/>
                <a:rect l="l" t="t" r="r" b="b"/>
                <a:pathLst>
                  <a:path w="1029" h="1975" extrusionOk="0">
                    <a:moveTo>
                      <a:pt x="752" y="1"/>
                    </a:moveTo>
                    <a:cubicBezTo>
                      <a:pt x="746" y="1"/>
                      <a:pt x="739" y="1"/>
                      <a:pt x="732" y="2"/>
                    </a:cubicBezTo>
                    <a:cubicBezTo>
                      <a:pt x="672" y="8"/>
                      <a:pt x="600" y="31"/>
                      <a:pt x="516" y="81"/>
                    </a:cubicBezTo>
                    <a:cubicBezTo>
                      <a:pt x="450" y="121"/>
                      <a:pt x="386" y="171"/>
                      <a:pt x="327" y="231"/>
                    </a:cubicBezTo>
                    <a:cubicBezTo>
                      <a:pt x="267" y="291"/>
                      <a:pt x="213" y="357"/>
                      <a:pt x="170" y="427"/>
                    </a:cubicBezTo>
                    <a:cubicBezTo>
                      <a:pt x="127" y="501"/>
                      <a:pt x="90" y="573"/>
                      <a:pt x="64" y="650"/>
                    </a:cubicBezTo>
                    <a:cubicBezTo>
                      <a:pt x="41" y="723"/>
                      <a:pt x="24" y="800"/>
                      <a:pt x="21" y="869"/>
                    </a:cubicBezTo>
                    <a:cubicBezTo>
                      <a:pt x="17" y="886"/>
                      <a:pt x="24" y="900"/>
                      <a:pt x="34" y="906"/>
                    </a:cubicBezTo>
                    <a:cubicBezTo>
                      <a:pt x="39" y="907"/>
                      <a:pt x="43" y="908"/>
                      <a:pt x="47" y="908"/>
                    </a:cubicBezTo>
                    <a:cubicBezTo>
                      <a:pt x="55" y="908"/>
                      <a:pt x="63" y="906"/>
                      <a:pt x="73" y="900"/>
                    </a:cubicBezTo>
                    <a:lnTo>
                      <a:pt x="230" y="810"/>
                    </a:lnTo>
                    <a:cubicBezTo>
                      <a:pt x="240" y="803"/>
                      <a:pt x="253" y="790"/>
                      <a:pt x="263" y="773"/>
                    </a:cubicBezTo>
                    <a:cubicBezTo>
                      <a:pt x="276" y="756"/>
                      <a:pt x="283" y="736"/>
                      <a:pt x="290" y="716"/>
                    </a:cubicBezTo>
                    <a:cubicBezTo>
                      <a:pt x="303" y="643"/>
                      <a:pt x="327" y="576"/>
                      <a:pt x="360" y="517"/>
                    </a:cubicBezTo>
                    <a:cubicBezTo>
                      <a:pt x="393" y="457"/>
                      <a:pt x="446" y="407"/>
                      <a:pt x="520" y="364"/>
                    </a:cubicBezTo>
                    <a:cubicBezTo>
                      <a:pt x="569" y="336"/>
                      <a:pt x="609" y="322"/>
                      <a:pt x="640" y="322"/>
                    </a:cubicBezTo>
                    <a:cubicBezTo>
                      <a:pt x="657" y="322"/>
                      <a:pt x="671" y="326"/>
                      <a:pt x="683" y="334"/>
                    </a:cubicBezTo>
                    <a:cubicBezTo>
                      <a:pt x="715" y="357"/>
                      <a:pt x="732" y="401"/>
                      <a:pt x="732" y="464"/>
                    </a:cubicBezTo>
                    <a:cubicBezTo>
                      <a:pt x="732" y="497"/>
                      <a:pt x="726" y="533"/>
                      <a:pt x="715" y="580"/>
                    </a:cubicBezTo>
                    <a:cubicBezTo>
                      <a:pt x="706" y="624"/>
                      <a:pt x="679" y="676"/>
                      <a:pt x="640" y="733"/>
                    </a:cubicBezTo>
                    <a:lnTo>
                      <a:pt x="54" y="1658"/>
                    </a:lnTo>
                    <a:cubicBezTo>
                      <a:pt x="44" y="1671"/>
                      <a:pt x="34" y="1691"/>
                      <a:pt x="21" y="1718"/>
                    </a:cubicBezTo>
                    <a:cubicBezTo>
                      <a:pt x="7" y="1744"/>
                      <a:pt x="1" y="1771"/>
                      <a:pt x="1" y="1798"/>
                    </a:cubicBezTo>
                    <a:lnTo>
                      <a:pt x="1" y="1934"/>
                    </a:lnTo>
                    <a:cubicBezTo>
                      <a:pt x="1" y="1954"/>
                      <a:pt x="4" y="1964"/>
                      <a:pt x="17" y="1970"/>
                    </a:cubicBezTo>
                    <a:cubicBezTo>
                      <a:pt x="21" y="1973"/>
                      <a:pt x="25" y="1974"/>
                      <a:pt x="30" y="1974"/>
                    </a:cubicBezTo>
                    <a:cubicBezTo>
                      <a:pt x="37" y="1974"/>
                      <a:pt x="46" y="1971"/>
                      <a:pt x="54" y="1967"/>
                    </a:cubicBezTo>
                    <a:lnTo>
                      <a:pt x="975" y="1435"/>
                    </a:lnTo>
                    <a:cubicBezTo>
                      <a:pt x="988" y="1425"/>
                      <a:pt x="1002" y="1411"/>
                      <a:pt x="1012" y="1395"/>
                    </a:cubicBezTo>
                    <a:cubicBezTo>
                      <a:pt x="1022" y="1375"/>
                      <a:pt x="1028" y="1359"/>
                      <a:pt x="1028" y="1342"/>
                    </a:cubicBezTo>
                    <a:lnTo>
                      <a:pt x="1028" y="1179"/>
                    </a:lnTo>
                    <a:cubicBezTo>
                      <a:pt x="1028" y="1162"/>
                      <a:pt x="1022" y="1152"/>
                      <a:pt x="1012" y="1146"/>
                    </a:cubicBezTo>
                    <a:cubicBezTo>
                      <a:pt x="1008" y="1143"/>
                      <a:pt x="1004" y="1142"/>
                      <a:pt x="999" y="1142"/>
                    </a:cubicBezTo>
                    <a:cubicBezTo>
                      <a:pt x="992" y="1142"/>
                      <a:pt x="983" y="1145"/>
                      <a:pt x="975" y="1149"/>
                    </a:cubicBezTo>
                    <a:lnTo>
                      <a:pt x="426" y="1465"/>
                    </a:lnTo>
                    <a:lnTo>
                      <a:pt x="792" y="869"/>
                    </a:lnTo>
                    <a:cubicBezTo>
                      <a:pt x="839" y="800"/>
                      <a:pt x="875" y="740"/>
                      <a:pt x="902" y="687"/>
                    </a:cubicBezTo>
                    <a:cubicBezTo>
                      <a:pt x="929" y="633"/>
                      <a:pt x="952" y="587"/>
                      <a:pt x="965" y="544"/>
                    </a:cubicBezTo>
                    <a:cubicBezTo>
                      <a:pt x="979" y="501"/>
                      <a:pt x="988" y="461"/>
                      <a:pt x="992" y="424"/>
                    </a:cubicBezTo>
                    <a:cubicBezTo>
                      <a:pt x="999" y="387"/>
                      <a:pt x="999" y="350"/>
                      <a:pt x="999" y="314"/>
                    </a:cubicBezTo>
                    <a:cubicBezTo>
                      <a:pt x="999" y="254"/>
                      <a:pt x="988" y="197"/>
                      <a:pt x="972" y="151"/>
                    </a:cubicBezTo>
                    <a:cubicBezTo>
                      <a:pt x="952" y="101"/>
                      <a:pt x="922" y="65"/>
                      <a:pt x="882" y="38"/>
                    </a:cubicBezTo>
                    <a:cubicBezTo>
                      <a:pt x="847" y="14"/>
                      <a:pt x="803" y="1"/>
                      <a:pt x="7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41"/>
              <p:cNvSpPr/>
              <p:nvPr/>
            </p:nvSpPr>
            <p:spPr>
              <a:xfrm>
                <a:off x="7277346" y="3904217"/>
                <a:ext cx="43325" cy="78715"/>
              </a:xfrm>
              <a:custGeom>
                <a:avLst/>
                <a:gdLst/>
                <a:ahLst/>
                <a:cxnLst/>
                <a:rect l="l" t="t" r="r" b="b"/>
                <a:pathLst>
                  <a:path w="1092" h="1984" extrusionOk="0">
                    <a:moveTo>
                      <a:pt x="1002" y="0"/>
                    </a:moveTo>
                    <a:cubicBezTo>
                      <a:pt x="995" y="0"/>
                      <a:pt x="987" y="3"/>
                      <a:pt x="978" y="8"/>
                    </a:cubicBezTo>
                    <a:lnTo>
                      <a:pt x="114" y="507"/>
                    </a:lnTo>
                    <a:cubicBezTo>
                      <a:pt x="97" y="516"/>
                      <a:pt x="87" y="530"/>
                      <a:pt x="74" y="546"/>
                    </a:cubicBezTo>
                    <a:cubicBezTo>
                      <a:pt x="64" y="566"/>
                      <a:pt x="60" y="583"/>
                      <a:pt x="60" y="599"/>
                    </a:cubicBezTo>
                    <a:lnTo>
                      <a:pt x="60" y="763"/>
                    </a:lnTo>
                    <a:cubicBezTo>
                      <a:pt x="60" y="779"/>
                      <a:pt x="64" y="789"/>
                      <a:pt x="74" y="796"/>
                    </a:cubicBezTo>
                    <a:cubicBezTo>
                      <a:pt x="80" y="799"/>
                      <a:pt x="85" y="801"/>
                      <a:pt x="91" y="801"/>
                    </a:cubicBezTo>
                    <a:cubicBezTo>
                      <a:pt x="98" y="801"/>
                      <a:pt x="105" y="798"/>
                      <a:pt x="114" y="792"/>
                    </a:cubicBezTo>
                    <a:lnTo>
                      <a:pt x="659" y="479"/>
                    </a:lnTo>
                    <a:lnTo>
                      <a:pt x="380" y="972"/>
                    </a:lnTo>
                    <a:cubicBezTo>
                      <a:pt x="373" y="989"/>
                      <a:pt x="364" y="1006"/>
                      <a:pt x="353" y="1025"/>
                    </a:cubicBezTo>
                    <a:cubicBezTo>
                      <a:pt x="344" y="1049"/>
                      <a:pt x="336" y="1065"/>
                      <a:pt x="336" y="1082"/>
                    </a:cubicBezTo>
                    <a:lnTo>
                      <a:pt x="336" y="1245"/>
                    </a:lnTo>
                    <a:cubicBezTo>
                      <a:pt x="336" y="1262"/>
                      <a:pt x="344" y="1271"/>
                      <a:pt x="353" y="1278"/>
                    </a:cubicBezTo>
                    <a:cubicBezTo>
                      <a:pt x="358" y="1281"/>
                      <a:pt x="363" y="1283"/>
                      <a:pt x="369" y="1283"/>
                    </a:cubicBezTo>
                    <a:cubicBezTo>
                      <a:pt x="375" y="1283"/>
                      <a:pt x="383" y="1280"/>
                      <a:pt x="390" y="1275"/>
                    </a:cubicBezTo>
                    <a:lnTo>
                      <a:pt x="556" y="1182"/>
                    </a:lnTo>
                    <a:cubicBezTo>
                      <a:pt x="636" y="1135"/>
                      <a:pt x="699" y="1112"/>
                      <a:pt x="749" y="1112"/>
                    </a:cubicBezTo>
                    <a:cubicBezTo>
                      <a:pt x="799" y="1115"/>
                      <a:pt x="823" y="1148"/>
                      <a:pt x="823" y="1218"/>
                    </a:cubicBezTo>
                    <a:cubicBezTo>
                      <a:pt x="823" y="1285"/>
                      <a:pt x="799" y="1351"/>
                      <a:pt x="749" y="1417"/>
                    </a:cubicBezTo>
                    <a:cubicBezTo>
                      <a:pt x="699" y="1485"/>
                      <a:pt x="636" y="1541"/>
                      <a:pt x="556" y="1587"/>
                    </a:cubicBezTo>
                    <a:cubicBezTo>
                      <a:pt x="506" y="1614"/>
                      <a:pt x="467" y="1634"/>
                      <a:pt x="436" y="1644"/>
                    </a:cubicBezTo>
                    <a:cubicBezTo>
                      <a:pt x="404" y="1654"/>
                      <a:pt x="373" y="1661"/>
                      <a:pt x="353" y="1661"/>
                    </a:cubicBezTo>
                    <a:cubicBezTo>
                      <a:pt x="330" y="1661"/>
                      <a:pt x="313" y="1657"/>
                      <a:pt x="300" y="1647"/>
                    </a:cubicBezTo>
                    <a:cubicBezTo>
                      <a:pt x="287" y="1641"/>
                      <a:pt x="277" y="1627"/>
                      <a:pt x="270" y="1614"/>
                    </a:cubicBezTo>
                    <a:cubicBezTo>
                      <a:pt x="260" y="1601"/>
                      <a:pt x="250" y="1594"/>
                      <a:pt x="244" y="1587"/>
                    </a:cubicBezTo>
                    <a:cubicBezTo>
                      <a:pt x="240" y="1586"/>
                      <a:pt x="235" y="1585"/>
                      <a:pt x="231" y="1585"/>
                    </a:cubicBezTo>
                    <a:cubicBezTo>
                      <a:pt x="225" y="1585"/>
                      <a:pt x="218" y="1587"/>
                      <a:pt x="210" y="1591"/>
                    </a:cubicBezTo>
                    <a:lnTo>
                      <a:pt x="54" y="1681"/>
                    </a:lnTo>
                    <a:cubicBezTo>
                      <a:pt x="40" y="1690"/>
                      <a:pt x="27" y="1704"/>
                      <a:pt x="14" y="1721"/>
                    </a:cubicBezTo>
                    <a:cubicBezTo>
                      <a:pt x="4" y="1741"/>
                      <a:pt x="0" y="1757"/>
                      <a:pt x="0" y="1774"/>
                    </a:cubicBezTo>
                    <a:cubicBezTo>
                      <a:pt x="4" y="1821"/>
                      <a:pt x="17" y="1864"/>
                      <a:pt x="40" y="1896"/>
                    </a:cubicBezTo>
                    <a:cubicBezTo>
                      <a:pt x="64" y="1933"/>
                      <a:pt x="100" y="1960"/>
                      <a:pt x="147" y="1973"/>
                    </a:cubicBezTo>
                    <a:cubicBezTo>
                      <a:pt x="169" y="1980"/>
                      <a:pt x="194" y="1983"/>
                      <a:pt x="222" y="1983"/>
                    </a:cubicBezTo>
                    <a:cubicBezTo>
                      <a:pt x="250" y="1983"/>
                      <a:pt x="282" y="1980"/>
                      <a:pt x="316" y="1973"/>
                    </a:cubicBezTo>
                    <a:cubicBezTo>
                      <a:pt x="384" y="1956"/>
                      <a:pt x="463" y="1924"/>
                      <a:pt x="556" y="1870"/>
                    </a:cubicBezTo>
                    <a:cubicBezTo>
                      <a:pt x="633" y="1827"/>
                      <a:pt x="703" y="1774"/>
                      <a:pt x="766" y="1714"/>
                    </a:cubicBezTo>
                    <a:cubicBezTo>
                      <a:pt x="832" y="1654"/>
                      <a:pt x="889" y="1587"/>
                      <a:pt x="938" y="1517"/>
                    </a:cubicBezTo>
                    <a:cubicBezTo>
                      <a:pt x="985" y="1448"/>
                      <a:pt x="1022" y="1374"/>
                      <a:pt x="1049" y="1298"/>
                    </a:cubicBezTo>
                    <a:cubicBezTo>
                      <a:pt x="1078" y="1222"/>
                      <a:pt x="1092" y="1142"/>
                      <a:pt x="1092" y="1062"/>
                    </a:cubicBezTo>
                    <a:cubicBezTo>
                      <a:pt x="1092" y="998"/>
                      <a:pt x="1082" y="942"/>
                      <a:pt x="1062" y="903"/>
                    </a:cubicBezTo>
                    <a:cubicBezTo>
                      <a:pt x="1045" y="859"/>
                      <a:pt x="1018" y="829"/>
                      <a:pt x="982" y="809"/>
                    </a:cubicBezTo>
                    <a:cubicBezTo>
                      <a:pt x="954" y="792"/>
                      <a:pt x="922" y="785"/>
                      <a:pt x="882" y="785"/>
                    </a:cubicBezTo>
                    <a:cubicBezTo>
                      <a:pt x="875" y="785"/>
                      <a:pt x="867" y="785"/>
                      <a:pt x="859" y="786"/>
                    </a:cubicBezTo>
                    <a:cubicBezTo>
                      <a:pt x="812" y="789"/>
                      <a:pt x="759" y="803"/>
                      <a:pt x="699" y="829"/>
                    </a:cubicBezTo>
                    <a:lnTo>
                      <a:pt x="989" y="310"/>
                    </a:lnTo>
                    <a:cubicBezTo>
                      <a:pt x="995" y="293"/>
                      <a:pt x="1005" y="277"/>
                      <a:pt x="1015" y="257"/>
                    </a:cubicBezTo>
                    <a:cubicBezTo>
                      <a:pt x="1025" y="237"/>
                      <a:pt x="1032" y="217"/>
                      <a:pt x="1032" y="200"/>
                    </a:cubicBezTo>
                    <a:lnTo>
                      <a:pt x="1032" y="40"/>
                    </a:lnTo>
                    <a:cubicBezTo>
                      <a:pt x="1032" y="24"/>
                      <a:pt x="1025" y="11"/>
                      <a:pt x="1015" y="4"/>
                    </a:cubicBezTo>
                    <a:cubicBezTo>
                      <a:pt x="1011" y="2"/>
                      <a:pt x="1007" y="0"/>
                      <a:pt x="10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41"/>
              <p:cNvSpPr/>
              <p:nvPr/>
            </p:nvSpPr>
            <p:spPr>
              <a:xfrm>
                <a:off x="7326424" y="3878150"/>
                <a:ext cx="45864" cy="69431"/>
              </a:xfrm>
              <a:custGeom>
                <a:avLst/>
                <a:gdLst/>
                <a:ahLst/>
                <a:cxnLst/>
                <a:rect l="l" t="t" r="r" b="b"/>
                <a:pathLst>
                  <a:path w="1156" h="1750" extrusionOk="0">
                    <a:moveTo>
                      <a:pt x="667" y="617"/>
                    </a:moveTo>
                    <a:lnTo>
                      <a:pt x="667" y="1104"/>
                    </a:lnTo>
                    <a:lnTo>
                      <a:pt x="330" y="1300"/>
                    </a:lnTo>
                    <a:lnTo>
                      <a:pt x="667" y="617"/>
                    </a:lnTo>
                    <a:close/>
                    <a:moveTo>
                      <a:pt x="900" y="1"/>
                    </a:moveTo>
                    <a:cubicBezTo>
                      <a:pt x="894" y="1"/>
                      <a:pt x="886" y="3"/>
                      <a:pt x="879" y="9"/>
                    </a:cubicBezTo>
                    <a:lnTo>
                      <a:pt x="730" y="95"/>
                    </a:lnTo>
                    <a:cubicBezTo>
                      <a:pt x="703" y="112"/>
                      <a:pt x="676" y="146"/>
                      <a:pt x="650" y="198"/>
                    </a:cubicBezTo>
                    <a:lnTo>
                      <a:pt x="45" y="1420"/>
                    </a:lnTo>
                    <a:cubicBezTo>
                      <a:pt x="34" y="1443"/>
                      <a:pt x="21" y="1466"/>
                      <a:pt x="14" y="1486"/>
                    </a:cubicBezTo>
                    <a:cubicBezTo>
                      <a:pt x="5" y="1509"/>
                      <a:pt x="1" y="1529"/>
                      <a:pt x="1" y="1549"/>
                    </a:cubicBezTo>
                    <a:lnTo>
                      <a:pt x="1" y="1712"/>
                    </a:lnTo>
                    <a:cubicBezTo>
                      <a:pt x="1" y="1729"/>
                      <a:pt x="8" y="1739"/>
                      <a:pt x="18" y="1746"/>
                    </a:cubicBezTo>
                    <a:cubicBezTo>
                      <a:pt x="22" y="1748"/>
                      <a:pt x="27" y="1750"/>
                      <a:pt x="33" y="1750"/>
                    </a:cubicBezTo>
                    <a:cubicBezTo>
                      <a:pt x="40" y="1750"/>
                      <a:pt x="47" y="1748"/>
                      <a:pt x="54" y="1742"/>
                    </a:cubicBezTo>
                    <a:lnTo>
                      <a:pt x="667" y="1389"/>
                    </a:lnTo>
                    <a:lnTo>
                      <a:pt x="667" y="1666"/>
                    </a:lnTo>
                    <a:cubicBezTo>
                      <a:pt x="667" y="1682"/>
                      <a:pt x="673" y="1692"/>
                      <a:pt x="683" y="1699"/>
                    </a:cubicBezTo>
                    <a:cubicBezTo>
                      <a:pt x="688" y="1702"/>
                      <a:pt x="693" y="1704"/>
                      <a:pt x="698" y="1704"/>
                    </a:cubicBezTo>
                    <a:cubicBezTo>
                      <a:pt x="705" y="1704"/>
                      <a:pt x="712" y="1701"/>
                      <a:pt x="719" y="1695"/>
                    </a:cubicBezTo>
                    <a:lnTo>
                      <a:pt x="879" y="1603"/>
                    </a:lnTo>
                    <a:cubicBezTo>
                      <a:pt x="892" y="1595"/>
                      <a:pt x="906" y="1583"/>
                      <a:pt x="916" y="1563"/>
                    </a:cubicBezTo>
                    <a:cubicBezTo>
                      <a:pt x="929" y="1546"/>
                      <a:pt x="932" y="1529"/>
                      <a:pt x="932" y="1512"/>
                    </a:cubicBezTo>
                    <a:lnTo>
                      <a:pt x="932" y="1236"/>
                    </a:lnTo>
                    <a:lnTo>
                      <a:pt x="1102" y="1136"/>
                    </a:lnTo>
                    <a:cubicBezTo>
                      <a:pt x="1115" y="1130"/>
                      <a:pt x="1129" y="1116"/>
                      <a:pt x="1138" y="1096"/>
                    </a:cubicBezTo>
                    <a:cubicBezTo>
                      <a:pt x="1152" y="1081"/>
                      <a:pt x="1155" y="1061"/>
                      <a:pt x="1155" y="1044"/>
                    </a:cubicBezTo>
                    <a:lnTo>
                      <a:pt x="1155" y="884"/>
                    </a:lnTo>
                    <a:cubicBezTo>
                      <a:pt x="1155" y="867"/>
                      <a:pt x="1152" y="854"/>
                      <a:pt x="1138" y="851"/>
                    </a:cubicBezTo>
                    <a:cubicBezTo>
                      <a:pt x="1134" y="848"/>
                      <a:pt x="1129" y="846"/>
                      <a:pt x="1123" y="846"/>
                    </a:cubicBezTo>
                    <a:cubicBezTo>
                      <a:pt x="1117" y="846"/>
                      <a:pt x="1109" y="849"/>
                      <a:pt x="1102" y="854"/>
                    </a:cubicBezTo>
                    <a:lnTo>
                      <a:pt x="932" y="950"/>
                    </a:lnTo>
                    <a:lnTo>
                      <a:pt x="932" y="39"/>
                    </a:lnTo>
                    <a:cubicBezTo>
                      <a:pt x="932" y="23"/>
                      <a:pt x="929" y="9"/>
                      <a:pt x="916" y="6"/>
                    </a:cubicBezTo>
                    <a:cubicBezTo>
                      <a:pt x="911" y="3"/>
                      <a:pt x="906" y="1"/>
                      <a:pt x="9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41"/>
              <p:cNvSpPr/>
              <p:nvPr/>
            </p:nvSpPr>
            <p:spPr>
              <a:xfrm>
                <a:off x="7397999" y="3851409"/>
                <a:ext cx="10315" cy="68201"/>
              </a:xfrm>
              <a:custGeom>
                <a:avLst/>
                <a:gdLst/>
                <a:ahLst/>
                <a:cxnLst/>
                <a:rect l="l" t="t" r="r" b="b"/>
                <a:pathLst>
                  <a:path w="260" h="1719" extrusionOk="0">
                    <a:moveTo>
                      <a:pt x="228" y="0"/>
                    </a:moveTo>
                    <a:cubicBezTo>
                      <a:pt x="221" y="0"/>
                      <a:pt x="214" y="3"/>
                      <a:pt x="206" y="8"/>
                    </a:cubicBezTo>
                    <a:lnTo>
                      <a:pt x="53" y="94"/>
                    </a:lnTo>
                    <a:cubicBezTo>
                      <a:pt x="40" y="101"/>
                      <a:pt x="27" y="114"/>
                      <a:pt x="17" y="134"/>
                    </a:cubicBezTo>
                    <a:cubicBezTo>
                      <a:pt x="7" y="151"/>
                      <a:pt x="0" y="171"/>
                      <a:pt x="0" y="187"/>
                    </a:cubicBezTo>
                    <a:lnTo>
                      <a:pt x="0" y="1681"/>
                    </a:lnTo>
                    <a:cubicBezTo>
                      <a:pt x="0" y="1698"/>
                      <a:pt x="7" y="1711"/>
                      <a:pt x="17" y="1715"/>
                    </a:cubicBezTo>
                    <a:cubicBezTo>
                      <a:pt x="21" y="1717"/>
                      <a:pt x="26" y="1719"/>
                      <a:pt x="31" y="1719"/>
                    </a:cubicBezTo>
                    <a:cubicBezTo>
                      <a:pt x="38" y="1719"/>
                      <a:pt x="46" y="1716"/>
                      <a:pt x="53" y="1711"/>
                    </a:cubicBezTo>
                    <a:lnTo>
                      <a:pt x="206" y="1624"/>
                    </a:lnTo>
                    <a:cubicBezTo>
                      <a:pt x="220" y="1618"/>
                      <a:pt x="232" y="1604"/>
                      <a:pt x="243" y="1584"/>
                    </a:cubicBezTo>
                    <a:cubicBezTo>
                      <a:pt x="252" y="1568"/>
                      <a:pt x="260" y="1551"/>
                      <a:pt x="260" y="1535"/>
                    </a:cubicBezTo>
                    <a:lnTo>
                      <a:pt x="260" y="38"/>
                    </a:lnTo>
                    <a:cubicBezTo>
                      <a:pt x="260" y="21"/>
                      <a:pt x="252" y="11"/>
                      <a:pt x="243" y="5"/>
                    </a:cubicBezTo>
                    <a:cubicBezTo>
                      <a:pt x="238" y="2"/>
                      <a:pt x="233" y="0"/>
                      <a:pt x="2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41"/>
              <p:cNvSpPr/>
              <p:nvPr/>
            </p:nvSpPr>
            <p:spPr>
              <a:xfrm>
                <a:off x="7418590" y="3839030"/>
                <a:ext cx="11109" cy="68558"/>
              </a:xfrm>
              <a:custGeom>
                <a:avLst/>
                <a:gdLst/>
                <a:ahLst/>
                <a:cxnLst/>
                <a:rect l="l" t="t" r="r" b="b"/>
                <a:pathLst>
                  <a:path w="280" h="1728" extrusionOk="0">
                    <a:moveTo>
                      <a:pt x="250" y="0"/>
                    </a:moveTo>
                    <a:cubicBezTo>
                      <a:pt x="242" y="0"/>
                      <a:pt x="234" y="3"/>
                      <a:pt x="226" y="7"/>
                    </a:cubicBezTo>
                    <a:lnTo>
                      <a:pt x="57" y="107"/>
                    </a:lnTo>
                    <a:cubicBezTo>
                      <a:pt x="40" y="114"/>
                      <a:pt x="26" y="127"/>
                      <a:pt x="17" y="147"/>
                    </a:cubicBezTo>
                    <a:cubicBezTo>
                      <a:pt x="6" y="163"/>
                      <a:pt x="0" y="183"/>
                      <a:pt x="0" y="200"/>
                    </a:cubicBezTo>
                    <a:lnTo>
                      <a:pt x="0" y="376"/>
                    </a:lnTo>
                    <a:cubicBezTo>
                      <a:pt x="0" y="393"/>
                      <a:pt x="6" y="403"/>
                      <a:pt x="17" y="410"/>
                    </a:cubicBezTo>
                    <a:cubicBezTo>
                      <a:pt x="21" y="413"/>
                      <a:pt x="26" y="414"/>
                      <a:pt x="32" y="414"/>
                    </a:cubicBezTo>
                    <a:cubicBezTo>
                      <a:pt x="39" y="414"/>
                      <a:pt x="47" y="412"/>
                      <a:pt x="57" y="406"/>
                    </a:cubicBezTo>
                    <a:lnTo>
                      <a:pt x="226" y="310"/>
                    </a:lnTo>
                    <a:cubicBezTo>
                      <a:pt x="240" y="300"/>
                      <a:pt x="252" y="286"/>
                      <a:pt x="263" y="270"/>
                    </a:cubicBezTo>
                    <a:cubicBezTo>
                      <a:pt x="272" y="250"/>
                      <a:pt x="280" y="234"/>
                      <a:pt x="280" y="217"/>
                    </a:cubicBezTo>
                    <a:lnTo>
                      <a:pt x="280" y="40"/>
                    </a:lnTo>
                    <a:cubicBezTo>
                      <a:pt x="280" y="24"/>
                      <a:pt x="272" y="11"/>
                      <a:pt x="263" y="4"/>
                    </a:cubicBezTo>
                    <a:cubicBezTo>
                      <a:pt x="259" y="1"/>
                      <a:pt x="254" y="0"/>
                      <a:pt x="250" y="0"/>
                    </a:cubicBezTo>
                    <a:close/>
                    <a:moveTo>
                      <a:pt x="240" y="439"/>
                    </a:moveTo>
                    <a:cubicBezTo>
                      <a:pt x="233" y="439"/>
                      <a:pt x="224" y="442"/>
                      <a:pt x="216" y="446"/>
                    </a:cubicBezTo>
                    <a:lnTo>
                      <a:pt x="63" y="533"/>
                    </a:lnTo>
                    <a:cubicBezTo>
                      <a:pt x="50" y="543"/>
                      <a:pt x="37" y="556"/>
                      <a:pt x="26" y="573"/>
                    </a:cubicBezTo>
                    <a:cubicBezTo>
                      <a:pt x="17" y="593"/>
                      <a:pt x="10" y="610"/>
                      <a:pt x="10" y="626"/>
                    </a:cubicBezTo>
                    <a:lnTo>
                      <a:pt x="10" y="1687"/>
                    </a:lnTo>
                    <a:cubicBezTo>
                      <a:pt x="10" y="1703"/>
                      <a:pt x="17" y="1717"/>
                      <a:pt x="26" y="1723"/>
                    </a:cubicBezTo>
                    <a:cubicBezTo>
                      <a:pt x="31" y="1726"/>
                      <a:pt x="35" y="1727"/>
                      <a:pt x="40" y="1727"/>
                    </a:cubicBezTo>
                    <a:cubicBezTo>
                      <a:pt x="47" y="1727"/>
                      <a:pt x="55" y="1724"/>
                      <a:pt x="63" y="1720"/>
                    </a:cubicBezTo>
                    <a:lnTo>
                      <a:pt x="216" y="1634"/>
                    </a:lnTo>
                    <a:cubicBezTo>
                      <a:pt x="229" y="1623"/>
                      <a:pt x="243" y="1611"/>
                      <a:pt x="252" y="1594"/>
                    </a:cubicBezTo>
                    <a:cubicBezTo>
                      <a:pt x="263" y="1574"/>
                      <a:pt x="269" y="1557"/>
                      <a:pt x="269" y="1540"/>
                    </a:cubicBezTo>
                    <a:lnTo>
                      <a:pt x="269" y="476"/>
                    </a:lnTo>
                    <a:cubicBezTo>
                      <a:pt x="269" y="459"/>
                      <a:pt x="263" y="450"/>
                      <a:pt x="252" y="443"/>
                    </a:cubicBezTo>
                    <a:cubicBezTo>
                      <a:pt x="249" y="440"/>
                      <a:pt x="244" y="439"/>
                      <a:pt x="240" y="4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41"/>
              <p:cNvSpPr/>
              <p:nvPr/>
            </p:nvSpPr>
            <p:spPr>
              <a:xfrm>
                <a:off x="7440094" y="3827127"/>
                <a:ext cx="37771" cy="68281"/>
              </a:xfrm>
              <a:custGeom>
                <a:avLst/>
                <a:gdLst/>
                <a:ahLst/>
                <a:cxnLst/>
                <a:rect l="l" t="t" r="r" b="b"/>
                <a:pathLst>
                  <a:path w="952" h="1721" extrusionOk="0">
                    <a:moveTo>
                      <a:pt x="227" y="1"/>
                    </a:moveTo>
                    <a:cubicBezTo>
                      <a:pt x="219" y="1"/>
                      <a:pt x="211" y="4"/>
                      <a:pt x="203" y="7"/>
                    </a:cubicBezTo>
                    <a:lnTo>
                      <a:pt x="50" y="94"/>
                    </a:lnTo>
                    <a:cubicBezTo>
                      <a:pt x="37" y="104"/>
                      <a:pt x="23" y="118"/>
                      <a:pt x="14" y="134"/>
                    </a:cubicBezTo>
                    <a:cubicBezTo>
                      <a:pt x="3" y="154"/>
                      <a:pt x="0" y="171"/>
                      <a:pt x="0" y="187"/>
                    </a:cubicBezTo>
                    <a:lnTo>
                      <a:pt x="0" y="1684"/>
                    </a:lnTo>
                    <a:cubicBezTo>
                      <a:pt x="0" y="1701"/>
                      <a:pt x="3" y="1711"/>
                      <a:pt x="14" y="1717"/>
                    </a:cubicBezTo>
                    <a:cubicBezTo>
                      <a:pt x="17" y="1720"/>
                      <a:pt x="22" y="1721"/>
                      <a:pt x="26" y="1721"/>
                    </a:cubicBezTo>
                    <a:cubicBezTo>
                      <a:pt x="34" y="1721"/>
                      <a:pt x="42" y="1718"/>
                      <a:pt x="50" y="1714"/>
                    </a:cubicBezTo>
                    <a:lnTo>
                      <a:pt x="203" y="1628"/>
                    </a:lnTo>
                    <a:cubicBezTo>
                      <a:pt x="217" y="1618"/>
                      <a:pt x="229" y="1604"/>
                      <a:pt x="240" y="1588"/>
                    </a:cubicBezTo>
                    <a:cubicBezTo>
                      <a:pt x="249" y="1568"/>
                      <a:pt x="256" y="1551"/>
                      <a:pt x="256" y="1535"/>
                    </a:cubicBezTo>
                    <a:lnTo>
                      <a:pt x="256" y="1142"/>
                    </a:lnTo>
                    <a:lnTo>
                      <a:pt x="632" y="1338"/>
                    </a:lnTo>
                    <a:cubicBezTo>
                      <a:pt x="639" y="1345"/>
                      <a:pt x="648" y="1345"/>
                      <a:pt x="662" y="1349"/>
                    </a:cubicBezTo>
                    <a:cubicBezTo>
                      <a:pt x="676" y="1349"/>
                      <a:pt x="692" y="1341"/>
                      <a:pt x="712" y="1332"/>
                    </a:cubicBezTo>
                    <a:lnTo>
                      <a:pt x="905" y="1222"/>
                    </a:lnTo>
                    <a:cubicBezTo>
                      <a:pt x="918" y="1212"/>
                      <a:pt x="928" y="1202"/>
                      <a:pt x="938" y="1185"/>
                    </a:cubicBezTo>
                    <a:cubicBezTo>
                      <a:pt x="948" y="1169"/>
                      <a:pt x="952" y="1155"/>
                      <a:pt x="952" y="1139"/>
                    </a:cubicBezTo>
                    <a:cubicBezTo>
                      <a:pt x="952" y="1132"/>
                      <a:pt x="952" y="1125"/>
                      <a:pt x="948" y="1122"/>
                    </a:cubicBezTo>
                    <a:cubicBezTo>
                      <a:pt x="945" y="1116"/>
                      <a:pt x="941" y="1112"/>
                      <a:pt x="932" y="1109"/>
                    </a:cubicBezTo>
                    <a:lnTo>
                      <a:pt x="429" y="839"/>
                    </a:lnTo>
                    <a:lnTo>
                      <a:pt x="888" y="144"/>
                    </a:lnTo>
                    <a:cubicBezTo>
                      <a:pt x="898" y="131"/>
                      <a:pt x="905" y="118"/>
                      <a:pt x="908" y="111"/>
                    </a:cubicBezTo>
                    <a:cubicBezTo>
                      <a:pt x="908" y="104"/>
                      <a:pt x="912" y="94"/>
                      <a:pt x="912" y="87"/>
                    </a:cubicBezTo>
                    <a:cubicBezTo>
                      <a:pt x="912" y="71"/>
                      <a:pt x="905" y="61"/>
                      <a:pt x="898" y="58"/>
                    </a:cubicBezTo>
                    <a:cubicBezTo>
                      <a:pt x="894" y="55"/>
                      <a:pt x="888" y="53"/>
                      <a:pt x="883" y="53"/>
                    </a:cubicBezTo>
                    <a:cubicBezTo>
                      <a:pt x="876" y="53"/>
                      <a:pt x="869" y="56"/>
                      <a:pt x="862" y="61"/>
                    </a:cubicBezTo>
                    <a:lnTo>
                      <a:pt x="662" y="177"/>
                    </a:lnTo>
                    <a:cubicBezTo>
                      <a:pt x="642" y="187"/>
                      <a:pt x="628" y="201"/>
                      <a:pt x="616" y="217"/>
                    </a:cubicBezTo>
                    <a:cubicBezTo>
                      <a:pt x="602" y="234"/>
                      <a:pt x="593" y="247"/>
                      <a:pt x="585" y="261"/>
                    </a:cubicBezTo>
                    <a:lnTo>
                      <a:pt x="256" y="756"/>
                    </a:lnTo>
                    <a:lnTo>
                      <a:pt x="256" y="38"/>
                    </a:lnTo>
                    <a:cubicBezTo>
                      <a:pt x="256" y="21"/>
                      <a:pt x="249" y="11"/>
                      <a:pt x="240" y="4"/>
                    </a:cubicBezTo>
                    <a:cubicBezTo>
                      <a:pt x="236" y="2"/>
                      <a:pt x="231" y="1"/>
                      <a:pt x="2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41"/>
              <p:cNvSpPr/>
              <p:nvPr/>
            </p:nvSpPr>
            <p:spPr>
              <a:xfrm>
                <a:off x="7479254" y="3811813"/>
                <a:ext cx="38604" cy="54513"/>
              </a:xfrm>
              <a:custGeom>
                <a:avLst/>
                <a:gdLst/>
                <a:ahLst/>
                <a:cxnLst/>
                <a:rect l="l" t="t" r="r" b="b"/>
                <a:pathLst>
                  <a:path w="973" h="1374" extrusionOk="0">
                    <a:moveTo>
                      <a:pt x="608" y="303"/>
                    </a:moveTo>
                    <a:cubicBezTo>
                      <a:pt x="627" y="303"/>
                      <a:pt x="643" y="307"/>
                      <a:pt x="656" y="318"/>
                    </a:cubicBezTo>
                    <a:cubicBezTo>
                      <a:pt x="673" y="327"/>
                      <a:pt x="683" y="344"/>
                      <a:pt x="690" y="364"/>
                    </a:cubicBezTo>
                    <a:cubicBezTo>
                      <a:pt x="696" y="384"/>
                      <a:pt x="703" y="407"/>
                      <a:pt x="706" y="427"/>
                    </a:cubicBezTo>
                    <a:lnTo>
                      <a:pt x="260" y="686"/>
                    </a:lnTo>
                    <a:cubicBezTo>
                      <a:pt x="260" y="660"/>
                      <a:pt x="267" y="633"/>
                      <a:pt x="277" y="603"/>
                    </a:cubicBezTo>
                    <a:cubicBezTo>
                      <a:pt x="287" y="570"/>
                      <a:pt x="300" y="540"/>
                      <a:pt x="320" y="510"/>
                    </a:cubicBezTo>
                    <a:cubicBezTo>
                      <a:pt x="337" y="477"/>
                      <a:pt x="360" y="447"/>
                      <a:pt x="387" y="421"/>
                    </a:cubicBezTo>
                    <a:cubicBezTo>
                      <a:pt x="417" y="390"/>
                      <a:pt x="447" y="367"/>
                      <a:pt x="487" y="344"/>
                    </a:cubicBezTo>
                    <a:cubicBezTo>
                      <a:pt x="530" y="321"/>
                      <a:pt x="564" y="307"/>
                      <a:pt x="590" y="304"/>
                    </a:cubicBezTo>
                    <a:cubicBezTo>
                      <a:pt x="596" y="303"/>
                      <a:pt x="602" y="303"/>
                      <a:pt x="608" y="303"/>
                    </a:cubicBezTo>
                    <a:close/>
                    <a:moveTo>
                      <a:pt x="704" y="1"/>
                    </a:moveTo>
                    <a:cubicBezTo>
                      <a:pt x="698" y="1"/>
                      <a:pt x="692" y="1"/>
                      <a:pt x="686" y="1"/>
                    </a:cubicBezTo>
                    <a:cubicBezTo>
                      <a:pt x="627" y="5"/>
                      <a:pt x="560" y="28"/>
                      <a:pt x="487" y="71"/>
                    </a:cubicBezTo>
                    <a:cubicBezTo>
                      <a:pt x="413" y="114"/>
                      <a:pt x="347" y="168"/>
                      <a:pt x="287" y="234"/>
                    </a:cubicBezTo>
                    <a:cubicBezTo>
                      <a:pt x="227" y="301"/>
                      <a:pt x="174" y="373"/>
                      <a:pt x="134" y="453"/>
                    </a:cubicBezTo>
                    <a:cubicBezTo>
                      <a:pt x="91" y="533"/>
                      <a:pt x="57" y="617"/>
                      <a:pt x="34" y="706"/>
                    </a:cubicBezTo>
                    <a:cubicBezTo>
                      <a:pt x="14" y="793"/>
                      <a:pt x="1" y="880"/>
                      <a:pt x="1" y="966"/>
                    </a:cubicBezTo>
                    <a:cubicBezTo>
                      <a:pt x="1" y="1056"/>
                      <a:pt x="14" y="1132"/>
                      <a:pt x="34" y="1196"/>
                    </a:cubicBezTo>
                    <a:cubicBezTo>
                      <a:pt x="57" y="1259"/>
                      <a:pt x="91" y="1305"/>
                      <a:pt x="134" y="1335"/>
                    </a:cubicBezTo>
                    <a:cubicBezTo>
                      <a:pt x="167" y="1360"/>
                      <a:pt x="209" y="1373"/>
                      <a:pt x="256" y="1373"/>
                    </a:cubicBezTo>
                    <a:cubicBezTo>
                      <a:pt x="266" y="1373"/>
                      <a:pt x="277" y="1373"/>
                      <a:pt x="287" y="1371"/>
                    </a:cubicBezTo>
                    <a:cubicBezTo>
                      <a:pt x="347" y="1368"/>
                      <a:pt x="413" y="1345"/>
                      <a:pt x="487" y="1302"/>
                    </a:cubicBezTo>
                    <a:cubicBezTo>
                      <a:pt x="560" y="1259"/>
                      <a:pt x="623" y="1209"/>
                      <a:pt x="679" y="1156"/>
                    </a:cubicBezTo>
                    <a:cubicBezTo>
                      <a:pt x="736" y="1099"/>
                      <a:pt x="783" y="1046"/>
                      <a:pt x="823" y="992"/>
                    </a:cubicBezTo>
                    <a:cubicBezTo>
                      <a:pt x="859" y="940"/>
                      <a:pt x="889" y="889"/>
                      <a:pt x="909" y="843"/>
                    </a:cubicBezTo>
                    <a:cubicBezTo>
                      <a:pt x="926" y="800"/>
                      <a:pt x="936" y="766"/>
                      <a:pt x="939" y="743"/>
                    </a:cubicBezTo>
                    <a:cubicBezTo>
                      <a:pt x="939" y="726"/>
                      <a:pt x="936" y="717"/>
                      <a:pt x="923" y="710"/>
                    </a:cubicBezTo>
                    <a:cubicBezTo>
                      <a:pt x="919" y="707"/>
                      <a:pt x="914" y="706"/>
                      <a:pt x="910" y="706"/>
                    </a:cubicBezTo>
                    <a:cubicBezTo>
                      <a:pt x="902" y="706"/>
                      <a:pt x="894" y="709"/>
                      <a:pt x="886" y="713"/>
                    </a:cubicBezTo>
                    <a:lnTo>
                      <a:pt x="726" y="806"/>
                    </a:lnTo>
                    <a:cubicBezTo>
                      <a:pt x="710" y="813"/>
                      <a:pt x="699" y="823"/>
                      <a:pt x="690" y="833"/>
                    </a:cubicBezTo>
                    <a:cubicBezTo>
                      <a:pt x="679" y="843"/>
                      <a:pt x="670" y="860"/>
                      <a:pt x="653" y="880"/>
                    </a:cubicBezTo>
                    <a:cubicBezTo>
                      <a:pt x="636" y="903"/>
                      <a:pt x="616" y="929"/>
                      <a:pt x="590" y="952"/>
                    </a:cubicBezTo>
                    <a:cubicBezTo>
                      <a:pt x="564" y="979"/>
                      <a:pt x="530" y="1003"/>
                      <a:pt x="487" y="1029"/>
                    </a:cubicBezTo>
                    <a:cubicBezTo>
                      <a:pt x="457" y="1046"/>
                      <a:pt x="430" y="1056"/>
                      <a:pt x="400" y="1062"/>
                    </a:cubicBezTo>
                    <a:cubicBezTo>
                      <a:pt x="384" y="1066"/>
                      <a:pt x="369" y="1069"/>
                      <a:pt x="354" y="1069"/>
                    </a:cubicBezTo>
                    <a:cubicBezTo>
                      <a:pt x="345" y="1069"/>
                      <a:pt x="336" y="1068"/>
                      <a:pt x="327" y="1066"/>
                    </a:cubicBezTo>
                    <a:cubicBezTo>
                      <a:pt x="307" y="1059"/>
                      <a:pt x="290" y="1046"/>
                      <a:pt x="277" y="1026"/>
                    </a:cubicBezTo>
                    <a:cubicBezTo>
                      <a:pt x="264" y="1006"/>
                      <a:pt x="260" y="979"/>
                      <a:pt x="260" y="946"/>
                    </a:cubicBezTo>
                    <a:lnTo>
                      <a:pt x="919" y="563"/>
                    </a:lnTo>
                    <a:cubicBezTo>
                      <a:pt x="932" y="557"/>
                      <a:pt x="946" y="544"/>
                      <a:pt x="955" y="524"/>
                    </a:cubicBezTo>
                    <a:cubicBezTo>
                      <a:pt x="966" y="507"/>
                      <a:pt x="972" y="490"/>
                      <a:pt x="972" y="473"/>
                    </a:cubicBezTo>
                    <a:lnTo>
                      <a:pt x="972" y="370"/>
                    </a:lnTo>
                    <a:cubicBezTo>
                      <a:pt x="972" y="290"/>
                      <a:pt x="959" y="224"/>
                      <a:pt x="936" y="168"/>
                    </a:cubicBezTo>
                    <a:cubicBezTo>
                      <a:pt x="912" y="111"/>
                      <a:pt x="883" y="68"/>
                      <a:pt x="839" y="38"/>
                    </a:cubicBezTo>
                    <a:cubicBezTo>
                      <a:pt x="800" y="14"/>
                      <a:pt x="756" y="1"/>
                      <a:pt x="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41"/>
              <p:cNvSpPr/>
              <p:nvPr/>
            </p:nvSpPr>
            <p:spPr>
              <a:xfrm>
                <a:off x="7523889" y="3786658"/>
                <a:ext cx="34874" cy="55624"/>
              </a:xfrm>
              <a:custGeom>
                <a:avLst/>
                <a:gdLst/>
                <a:ahLst/>
                <a:cxnLst/>
                <a:rect l="l" t="t" r="r" b="b"/>
                <a:pathLst>
                  <a:path w="879" h="1402" extrusionOk="0">
                    <a:moveTo>
                      <a:pt x="694" y="0"/>
                    </a:moveTo>
                    <a:cubicBezTo>
                      <a:pt x="666" y="0"/>
                      <a:pt x="636" y="4"/>
                      <a:pt x="602" y="14"/>
                    </a:cubicBezTo>
                    <a:cubicBezTo>
                      <a:pt x="552" y="26"/>
                      <a:pt x="492" y="49"/>
                      <a:pt x="429" y="89"/>
                    </a:cubicBezTo>
                    <a:cubicBezTo>
                      <a:pt x="366" y="126"/>
                      <a:pt x="306" y="169"/>
                      <a:pt x="257" y="220"/>
                    </a:cubicBezTo>
                    <a:cubicBezTo>
                      <a:pt x="207" y="269"/>
                      <a:pt x="167" y="323"/>
                      <a:pt x="130" y="376"/>
                    </a:cubicBezTo>
                    <a:cubicBezTo>
                      <a:pt x="93" y="429"/>
                      <a:pt x="70" y="485"/>
                      <a:pt x="50" y="539"/>
                    </a:cubicBezTo>
                    <a:cubicBezTo>
                      <a:pt x="30" y="596"/>
                      <a:pt x="24" y="645"/>
                      <a:pt x="24" y="688"/>
                    </a:cubicBezTo>
                    <a:cubicBezTo>
                      <a:pt x="24" y="735"/>
                      <a:pt x="27" y="775"/>
                      <a:pt x="37" y="808"/>
                    </a:cubicBezTo>
                    <a:cubicBezTo>
                      <a:pt x="47" y="841"/>
                      <a:pt x="60" y="868"/>
                      <a:pt x="84" y="885"/>
                    </a:cubicBezTo>
                    <a:cubicBezTo>
                      <a:pt x="107" y="901"/>
                      <a:pt x="137" y="912"/>
                      <a:pt x="177" y="912"/>
                    </a:cubicBezTo>
                    <a:cubicBezTo>
                      <a:pt x="213" y="912"/>
                      <a:pt x="263" y="905"/>
                      <a:pt x="320" y="885"/>
                    </a:cubicBezTo>
                    <a:cubicBezTo>
                      <a:pt x="380" y="865"/>
                      <a:pt x="429" y="848"/>
                      <a:pt x="466" y="838"/>
                    </a:cubicBezTo>
                    <a:cubicBezTo>
                      <a:pt x="506" y="825"/>
                      <a:pt x="536" y="815"/>
                      <a:pt x="559" y="812"/>
                    </a:cubicBezTo>
                    <a:cubicBezTo>
                      <a:pt x="571" y="810"/>
                      <a:pt x="581" y="809"/>
                      <a:pt x="589" y="809"/>
                    </a:cubicBezTo>
                    <a:cubicBezTo>
                      <a:pt x="597" y="809"/>
                      <a:pt x="602" y="810"/>
                      <a:pt x="606" y="812"/>
                    </a:cubicBezTo>
                    <a:cubicBezTo>
                      <a:pt x="616" y="818"/>
                      <a:pt x="619" y="828"/>
                      <a:pt x="619" y="845"/>
                    </a:cubicBezTo>
                    <a:cubicBezTo>
                      <a:pt x="619" y="861"/>
                      <a:pt x="616" y="881"/>
                      <a:pt x="602" y="898"/>
                    </a:cubicBezTo>
                    <a:cubicBezTo>
                      <a:pt x="592" y="918"/>
                      <a:pt x="576" y="935"/>
                      <a:pt x="559" y="952"/>
                    </a:cubicBezTo>
                    <a:cubicBezTo>
                      <a:pt x="539" y="968"/>
                      <a:pt x="523" y="984"/>
                      <a:pt x="499" y="1001"/>
                    </a:cubicBezTo>
                    <a:cubicBezTo>
                      <a:pt x="480" y="1015"/>
                      <a:pt x="460" y="1027"/>
                      <a:pt x="440" y="1041"/>
                    </a:cubicBezTo>
                    <a:cubicBezTo>
                      <a:pt x="393" y="1064"/>
                      <a:pt x="360" y="1081"/>
                      <a:pt x="340" y="1081"/>
                    </a:cubicBezTo>
                    <a:cubicBezTo>
                      <a:pt x="334" y="1082"/>
                      <a:pt x="328" y="1082"/>
                      <a:pt x="323" y="1082"/>
                    </a:cubicBezTo>
                    <a:cubicBezTo>
                      <a:pt x="308" y="1082"/>
                      <a:pt x="296" y="1079"/>
                      <a:pt x="286" y="1075"/>
                    </a:cubicBezTo>
                    <a:cubicBezTo>
                      <a:pt x="273" y="1067"/>
                      <a:pt x="263" y="1064"/>
                      <a:pt x="253" y="1058"/>
                    </a:cubicBezTo>
                    <a:cubicBezTo>
                      <a:pt x="250" y="1057"/>
                      <a:pt x="248" y="1057"/>
                      <a:pt x="244" y="1057"/>
                    </a:cubicBezTo>
                    <a:cubicBezTo>
                      <a:pt x="235" y="1057"/>
                      <a:pt x="221" y="1060"/>
                      <a:pt x="207" y="1067"/>
                    </a:cubicBezTo>
                    <a:lnTo>
                      <a:pt x="57" y="1158"/>
                    </a:lnTo>
                    <a:cubicBezTo>
                      <a:pt x="40" y="1164"/>
                      <a:pt x="30" y="1178"/>
                      <a:pt x="17" y="1197"/>
                    </a:cubicBezTo>
                    <a:cubicBezTo>
                      <a:pt x="7" y="1214"/>
                      <a:pt x="1" y="1234"/>
                      <a:pt x="4" y="1247"/>
                    </a:cubicBezTo>
                    <a:cubicBezTo>
                      <a:pt x="4" y="1284"/>
                      <a:pt x="13" y="1314"/>
                      <a:pt x="33" y="1340"/>
                    </a:cubicBezTo>
                    <a:cubicBezTo>
                      <a:pt x="53" y="1367"/>
                      <a:pt x="84" y="1387"/>
                      <a:pt x="120" y="1397"/>
                    </a:cubicBezTo>
                    <a:cubicBezTo>
                      <a:pt x="136" y="1400"/>
                      <a:pt x="152" y="1401"/>
                      <a:pt x="169" y="1401"/>
                    </a:cubicBezTo>
                    <a:cubicBezTo>
                      <a:pt x="194" y="1401"/>
                      <a:pt x="222" y="1398"/>
                      <a:pt x="253" y="1391"/>
                    </a:cubicBezTo>
                    <a:cubicBezTo>
                      <a:pt x="306" y="1380"/>
                      <a:pt x="369" y="1354"/>
                      <a:pt x="440" y="1314"/>
                    </a:cubicBezTo>
                    <a:cubicBezTo>
                      <a:pt x="506" y="1274"/>
                      <a:pt x="569" y="1227"/>
                      <a:pt x="622" y="1178"/>
                    </a:cubicBezTo>
                    <a:cubicBezTo>
                      <a:pt x="679" y="1124"/>
                      <a:pt x="725" y="1071"/>
                      <a:pt x="762" y="1015"/>
                    </a:cubicBezTo>
                    <a:cubicBezTo>
                      <a:pt x="799" y="958"/>
                      <a:pt x="828" y="905"/>
                      <a:pt x="848" y="848"/>
                    </a:cubicBezTo>
                    <a:cubicBezTo>
                      <a:pt x="868" y="795"/>
                      <a:pt x="879" y="742"/>
                      <a:pt x="879" y="699"/>
                    </a:cubicBezTo>
                    <a:cubicBezTo>
                      <a:pt x="879" y="605"/>
                      <a:pt x="852" y="545"/>
                      <a:pt x="805" y="509"/>
                    </a:cubicBezTo>
                    <a:cubicBezTo>
                      <a:pt x="784" y="494"/>
                      <a:pt x="756" y="486"/>
                      <a:pt x="720" y="486"/>
                    </a:cubicBezTo>
                    <a:cubicBezTo>
                      <a:pt x="676" y="486"/>
                      <a:pt x="622" y="497"/>
                      <a:pt x="556" y="519"/>
                    </a:cubicBezTo>
                    <a:cubicBezTo>
                      <a:pt x="499" y="539"/>
                      <a:pt x="452" y="552"/>
                      <a:pt x="416" y="565"/>
                    </a:cubicBezTo>
                    <a:cubicBezTo>
                      <a:pt x="380" y="576"/>
                      <a:pt x="353" y="582"/>
                      <a:pt x="329" y="585"/>
                    </a:cubicBezTo>
                    <a:cubicBezTo>
                      <a:pt x="324" y="586"/>
                      <a:pt x="319" y="586"/>
                      <a:pt x="315" y="586"/>
                    </a:cubicBezTo>
                    <a:cubicBezTo>
                      <a:pt x="303" y="586"/>
                      <a:pt x="295" y="583"/>
                      <a:pt x="290" y="579"/>
                    </a:cubicBezTo>
                    <a:cubicBezTo>
                      <a:pt x="283" y="572"/>
                      <a:pt x="280" y="559"/>
                      <a:pt x="280" y="542"/>
                    </a:cubicBezTo>
                    <a:cubicBezTo>
                      <a:pt x="280" y="505"/>
                      <a:pt x="293" y="473"/>
                      <a:pt x="323" y="442"/>
                    </a:cubicBezTo>
                    <a:cubicBezTo>
                      <a:pt x="357" y="413"/>
                      <a:pt x="389" y="386"/>
                      <a:pt x="429" y="362"/>
                    </a:cubicBezTo>
                    <a:cubicBezTo>
                      <a:pt x="469" y="339"/>
                      <a:pt x="499" y="326"/>
                      <a:pt x="519" y="323"/>
                    </a:cubicBezTo>
                    <a:cubicBezTo>
                      <a:pt x="529" y="321"/>
                      <a:pt x="538" y="320"/>
                      <a:pt x="545" y="320"/>
                    </a:cubicBezTo>
                    <a:cubicBezTo>
                      <a:pt x="552" y="320"/>
                      <a:pt x="559" y="321"/>
                      <a:pt x="566" y="323"/>
                    </a:cubicBezTo>
                    <a:cubicBezTo>
                      <a:pt x="576" y="329"/>
                      <a:pt x="589" y="333"/>
                      <a:pt x="599" y="333"/>
                    </a:cubicBezTo>
                    <a:cubicBezTo>
                      <a:pt x="602" y="334"/>
                      <a:pt x="604" y="334"/>
                      <a:pt x="607" y="334"/>
                    </a:cubicBezTo>
                    <a:cubicBezTo>
                      <a:pt x="616" y="334"/>
                      <a:pt x="627" y="330"/>
                      <a:pt x="642" y="319"/>
                    </a:cubicBezTo>
                    <a:lnTo>
                      <a:pt x="796" y="233"/>
                    </a:lnTo>
                    <a:cubicBezTo>
                      <a:pt x="808" y="223"/>
                      <a:pt x="822" y="209"/>
                      <a:pt x="832" y="193"/>
                    </a:cubicBezTo>
                    <a:cubicBezTo>
                      <a:pt x="845" y="173"/>
                      <a:pt x="848" y="156"/>
                      <a:pt x="848" y="140"/>
                    </a:cubicBezTo>
                    <a:cubicBezTo>
                      <a:pt x="845" y="106"/>
                      <a:pt x="836" y="77"/>
                      <a:pt x="816" y="49"/>
                    </a:cubicBezTo>
                    <a:cubicBezTo>
                      <a:pt x="796" y="26"/>
                      <a:pt x="765" y="14"/>
                      <a:pt x="732" y="3"/>
                    </a:cubicBezTo>
                    <a:cubicBezTo>
                      <a:pt x="720" y="1"/>
                      <a:pt x="707" y="0"/>
                      <a:pt x="6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41"/>
              <p:cNvSpPr/>
              <p:nvPr/>
            </p:nvSpPr>
            <p:spPr>
              <a:xfrm>
                <a:off x="7226045" y="3813717"/>
                <a:ext cx="485543" cy="297602"/>
              </a:xfrm>
              <a:custGeom>
                <a:avLst/>
                <a:gdLst/>
                <a:ahLst/>
                <a:cxnLst/>
                <a:rect l="l" t="t" r="r" b="b"/>
                <a:pathLst>
                  <a:path w="12238" h="7501" extrusionOk="0">
                    <a:moveTo>
                      <a:pt x="12062" y="0"/>
                    </a:moveTo>
                    <a:cubicBezTo>
                      <a:pt x="12017" y="0"/>
                      <a:pt x="11965" y="15"/>
                      <a:pt x="11911" y="46"/>
                    </a:cubicBezTo>
                    <a:lnTo>
                      <a:pt x="326" y="6736"/>
                    </a:lnTo>
                    <a:cubicBezTo>
                      <a:pt x="146" y="6839"/>
                      <a:pt x="0" y="7085"/>
                      <a:pt x="0" y="7281"/>
                    </a:cubicBezTo>
                    <a:cubicBezTo>
                      <a:pt x="0" y="7421"/>
                      <a:pt x="71" y="7500"/>
                      <a:pt x="176" y="7500"/>
                    </a:cubicBezTo>
                    <a:cubicBezTo>
                      <a:pt x="221" y="7500"/>
                      <a:pt x="272" y="7486"/>
                      <a:pt x="326" y="7455"/>
                    </a:cubicBezTo>
                    <a:lnTo>
                      <a:pt x="11911" y="761"/>
                    </a:lnTo>
                    <a:cubicBezTo>
                      <a:pt x="12091" y="658"/>
                      <a:pt x="12238" y="416"/>
                      <a:pt x="12238" y="216"/>
                    </a:cubicBezTo>
                    <a:cubicBezTo>
                      <a:pt x="12238" y="79"/>
                      <a:pt x="12166" y="0"/>
                      <a:pt x="120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41"/>
              <p:cNvSpPr/>
              <p:nvPr/>
            </p:nvSpPr>
            <p:spPr>
              <a:xfrm>
                <a:off x="7226045" y="2455227"/>
                <a:ext cx="145568" cy="188060"/>
              </a:xfrm>
              <a:custGeom>
                <a:avLst/>
                <a:gdLst/>
                <a:ahLst/>
                <a:cxnLst/>
                <a:rect l="l" t="t" r="r" b="b"/>
                <a:pathLst>
                  <a:path w="3669" h="4740" extrusionOk="0">
                    <a:moveTo>
                      <a:pt x="2652" y="0"/>
                    </a:moveTo>
                    <a:cubicBezTo>
                      <a:pt x="2405" y="0"/>
                      <a:pt x="2127" y="81"/>
                      <a:pt x="1832" y="251"/>
                    </a:cubicBezTo>
                    <a:cubicBezTo>
                      <a:pt x="822" y="836"/>
                      <a:pt x="0" y="2257"/>
                      <a:pt x="0" y="3427"/>
                    </a:cubicBezTo>
                    <a:cubicBezTo>
                      <a:pt x="0" y="4258"/>
                      <a:pt x="414" y="4739"/>
                      <a:pt x="1015" y="4739"/>
                    </a:cubicBezTo>
                    <a:cubicBezTo>
                      <a:pt x="1261" y="4739"/>
                      <a:pt x="1539" y="4659"/>
                      <a:pt x="1832" y="4488"/>
                    </a:cubicBezTo>
                    <a:cubicBezTo>
                      <a:pt x="2847" y="3903"/>
                      <a:pt x="3668" y="2480"/>
                      <a:pt x="3668" y="1309"/>
                    </a:cubicBezTo>
                    <a:cubicBezTo>
                      <a:pt x="3668" y="480"/>
                      <a:pt x="3255" y="0"/>
                      <a:pt x="265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41"/>
              <p:cNvSpPr/>
              <p:nvPr/>
            </p:nvSpPr>
            <p:spPr>
              <a:xfrm>
                <a:off x="7274727" y="2498473"/>
                <a:ext cx="47134" cy="61020"/>
              </a:xfrm>
              <a:custGeom>
                <a:avLst/>
                <a:gdLst/>
                <a:ahLst/>
                <a:cxnLst/>
                <a:rect l="l" t="t" r="r" b="b"/>
                <a:pathLst>
                  <a:path w="1188" h="1538" extrusionOk="0">
                    <a:moveTo>
                      <a:pt x="860" y="1"/>
                    </a:moveTo>
                    <a:cubicBezTo>
                      <a:pt x="780" y="1"/>
                      <a:pt x="690" y="27"/>
                      <a:pt x="596" y="82"/>
                    </a:cubicBezTo>
                    <a:cubicBezTo>
                      <a:pt x="266" y="272"/>
                      <a:pt x="0" y="731"/>
                      <a:pt x="0" y="1114"/>
                    </a:cubicBezTo>
                    <a:cubicBezTo>
                      <a:pt x="0" y="1382"/>
                      <a:pt x="134" y="1538"/>
                      <a:pt x="329" y="1538"/>
                    </a:cubicBezTo>
                    <a:cubicBezTo>
                      <a:pt x="409" y="1538"/>
                      <a:pt x="500" y="1511"/>
                      <a:pt x="596" y="1456"/>
                    </a:cubicBezTo>
                    <a:cubicBezTo>
                      <a:pt x="921" y="1267"/>
                      <a:pt x="1188" y="804"/>
                      <a:pt x="1188" y="425"/>
                    </a:cubicBezTo>
                    <a:cubicBezTo>
                      <a:pt x="1188" y="156"/>
                      <a:pt x="1054" y="1"/>
                      <a:pt x="86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41"/>
              <p:cNvSpPr/>
              <p:nvPr/>
            </p:nvSpPr>
            <p:spPr>
              <a:xfrm>
                <a:off x="7253858" y="2554297"/>
                <a:ext cx="90975" cy="88912"/>
              </a:xfrm>
              <a:custGeom>
                <a:avLst/>
                <a:gdLst/>
                <a:ahLst/>
                <a:cxnLst/>
                <a:rect l="l" t="t" r="r" b="b"/>
                <a:pathLst>
                  <a:path w="2293" h="2241" extrusionOk="0">
                    <a:moveTo>
                      <a:pt x="1751" y="0"/>
                    </a:moveTo>
                    <a:cubicBezTo>
                      <a:pt x="1620" y="0"/>
                      <a:pt x="1472" y="43"/>
                      <a:pt x="1315" y="132"/>
                    </a:cubicBezTo>
                    <a:lnTo>
                      <a:pt x="979" y="328"/>
                    </a:lnTo>
                    <a:cubicBezTo>
                      <a:pt x="437" y="641"/>
                      <a:pt x="1" y="1400"/>
                      <a:pt x="1" y="2022"/>
                    </a:cubicBezTo>
                    <a:lnTo>
                      <a:pt x="1" y="2191"/>
                    </a:lnTo>
                    <a:cubicBezTo>
                      <a:pt x="99" y="2224"/>
                      <a:pt x="205" y="2240"/>
                      <a:pt x="318" y="2240"/>
                    </a:cubicBezTo>
                    <a:cubicBezTo>
                      <a:pt x="563" y="2240"/>
                      <a:pt x="839" y="2161"/>
                      <a:pt x="1131" y="1991"/>
                    </a:cubicBezTo>
                    <a:cubicBezTo>
                      <a:pt x="1574" y="1736"/>
                      <a:pt x="1977" y="1323"/>
                      <a:pt x="2293" y="844"/>
                    </a:cubicBezTo>
                    <a:lnTo>
                      <a:pt x="2293" y="698"/>
                    </a:lnTo>
                    <a:cubicBezTo>
                      <a:pt x="2293" y="256"/>
                      <a:pt x="2073" y="0"/>
                      <a:pt x="175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41"/>
              <p:cNvSpPr/>
              <p:nvPr/>
            </p:nvSpPr>
            <p:spPr>
              <a:xfrm>
                <a:off x="8758628" y="3306704"/>
                <a:ext cx="249913" cy="257213"/>
              </a:xfrm>
              <a:custGeom>
                <a:avLst/>
                <a:gdLst/>
                <a:ahLst/>
                <a:cxnLst/>
                <a:rect l="l" t="t" r="r" b="b"/>
                <a:pathLst>
                  <a:path w="6299" h="6483" extrusionOk="0">
                    <a:moveTo>
                      <a:pt x="3184" y="1"/>
                    </a:moveTo>
                    <a:cubicBezTo>
                      <a:pt x="3153" y="1"/>
                      <a:pt x="3122" y="1"/>
                      <a:pt x="3091" y="2"/>
                    </a:cubicBezTo>
                    <a:cubicBezTo>
                      <a:pt x="1368" y="49"/>
                      <a:pt x="1" y="1482"/>
                      <a:pt x="47" y="3205"/>
                    </a:cubicBezTo>
                    <a:lnTo>
                      <a:pt x="47" y="3848"/>
                    </a:lnTo>
                    <a:cubicBezTo>
                      <a:pt x="47" y="5301"/>
                      <a:pt x="1225" y="6482"/>
                      <a:pt x="2682" y="6482"/>
                    </a:cubicBezTo>
                    <a:lnTo>
                      <a:pt x="6288" y="6482"/>
                    </a:lnTo>
                    <a:lnTo>
                      <a:pt x="6298" y="3036"/>
                    </a:lnTo>
                    <a:cubicBezTo>
                      <a:pt x="6252" y="1344"/>
                      <a:pt x="4865" y="1"/>
                      <a:pt x="3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41"/>
              <p:cNvSpPr/>
              <p:nvPr/>
            </p:nvSpPr>
            <p:spPr>
              <a:xfrm>
                <a:off x="8754145" y="3341975"/>
                <a:ext cx="32375" cy="24241"/>
              </a:xfrm>
              <a:custGeom>
                <a:avLst/>
                <a:gdLst/>
                <a:ahLst/>
                <a:cxnLst/>
                <a:rect l="l" t="t" r="r" b="b"/>
                <a:pathLst>
                  <a:path w="816" h="611" extrusionOk="0">
                    <a:moveTo>
                      <a:pt x="357" y="1"/>
                    </a:moveTo>
                    <a:cubicBezTo>
                      <a:pt x="212" y="1"/>
                      <a:pt x="73" y="83"/>
                      <a:pt x="0" y="228"/>
                    </a:cubicBezTo>
                    <a:lnTo>
                      <a:pt x="716" y="610"/>
                    </a:lnTo>
                    <a:cubicBezTo>
                      <a:pt x="816" y="404"/>
                      <a:pt x="739" y="154"/>
                      <a:pt x="543" y="48"/>
                    </a:cubicBezTo>
                    <a:cubicBezTo>
                      <a:pt x="483" y="16"/>
                      <a:pt x="420" y="1"/>
                      <a:pt x="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41"/>
              <p:cNvSpPr/>
              <p:nvPr/>
            </p:nvSpPr>
            <p:spPr>
              <a:xfrm>
                <a:off x="8773943" y="3326145"/>
                <a:ext cx="22615" cy="31740"/>
              </a:xfrm>
              <a:custGeom>
                <a:avLst/>
                <a:gdLst/>
                <a:ahLst/>
                <a:cxnLst/>
                <a:rect l="l" t="t" r="r" b="b"/>
                <a:pathLst>
                  <a:path w="570" h="800" extrusionOk="0">
                    <a:moveTo>
                      <a:pt x="128" y="1"/>
                    </a:moveTo>
                    <a:cubicBezTo>
                      <a:pt x="86" y="1"/>
                      <a:pt x="43" y="7"/>
                      <a:pt x="0" y="21"/>
                    </a:cubicBezTo>
                    <a:lnTo>
                      <a:pt x="227" y="799"/>
                    </a:lnTo>
                    <a:cubicBezTo>
                      <a:pt x="443" y="727"/>
                      <a:pt x="570" y="497"/>
                      <a:pt x="507" y="280"/>
                    </a:cubicBezTo>
                    <a:cubicBezTo>
                      <a:pt x="456" y="110"/>
                      <a:pt x="299" y="1"/>
                      <a:pt x="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41"/>
              <p:cNvSpPr/>
              <p:nvPr/>
            </p:nvSpPr>
            <p:spPr>
              <a:xfrm>
                <a:off x="8528471" y="3428944"/>
                <a:ext cx="32375" cy="24122"/>
              </a:xfrm>
              <a:custGeom>
                <a:avLst/>
                <a:gdLst/>
                <a:ahLst/>
                <a:cxnLst/>
                <a:rect l="l" t="t" r="r" b="b"/>
                <a:pathLst>
                  <a:path w="816" h="608" extrusionOk="0">
                    <a:moveTo>
                      <a:pt x="354" y="1"/>
                    </a:moveTo>
                    <a:cubicBezTo>
                      <a:pt x="210" y="1"/>
                      <a:pt x="70" y="82"/>
                      <a:pt x="0" y="224"/>
                    </a:cubicBezTo>
                    <a:lnTo>
                      <a:pt x="716" y="607"/>
                    </a:lnTo>
                    <a:cubicBezTo>
                      <a:pt x="815" y="404"/>
                      <a:pt x="739" y="151"/>
                      <a:pt x="539" y="48"/>
                    </a:cubicBezTo>
                    <a:cubicBezTo>
                      <a:pt x="480" y="16"/>
                      <a:pt x="417" y="1"/>
                      <a:pt x="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41"/>
              <p:cNvSpPr/>
              <p:nvPr/>
            </p:nvSpPr>
            <p:spPr>
              <a:xfrm>
                <a:off x="8942603" y="3566737"/>
                <a:ext cx="287485" cy="276614"/>
              </a:xfrm>
              <a:custGeom>
                <a:avLst/>
                <a:gdLst/>
                <a:ahLst/>
                <a:cxnLst/>
                <a:rect l="l" t="t" r="r" b="b"/>
                <a:pathLst>
                  <a:path w="7246" h="6972" extrusionOk="0">
                    <a:moveTo>
                      <a:pt x="544" y="0"/>
                    </a:moveTo>
                    <a:cubicBezTo>
                      <a:pt x="343" y="0"/>
                      <a:pt x="160" y="50"/>
                      <a:pt x="1" y="68"/>
                    </a:cubicBezTo>
                    <a:lnTo>
                      <a:pt x="776" y="3351"/>
                    </a:lnTo>
                    <a:cubicBezTo>
                      <a:pt x="776" y="3351"/>
                      <a:pt x="2360" y="5922"/>
                      <a:pt x="2862" y="6558"/>
                    </a:cubicBezTo>
                    <a:cubicBezTo>
                      <a:pt x="3091" y="6849"/>
                      <a:pt x="3310" y="6971"/>
                      <a:pt x="3515" y="6971"/>
                    </a:cubicBezTo>
                    <a:cubicBezTo>
                      <a:pt x="3691" y="6971"/>
                      <a:pt x="3857" y="6881"/>
                      <a:pt x="4009" y="6730"/>
                    </a:cubicBezTo>
                    <a:cubicBezTo>
                      <a:pt x="4422" y="6318"/>
                      <a:pt x="7245" y="3561"/>
                      <a:pt x="7245" y="3561"/>
                    </a:cubicBezTo>
                    <a:lnTo>
                      <a:pt x="6454" y="2699"/>
                    </a:lnTo>
                    <a:lnTo>
                      <a:pt x="3650" y="4774"/>
                    </a:lnTo>
                    <a:cubicBezTo>
                      <a:pt x="3650" y="4774"/>
                      <a:pt x="2383" y="2160"/>
                      <a:pt x="1730" y="939"/>
                    </a:cubicBezTo>
                    <a:cubicBezTo>
                      <a:pt x="1312" y="159"/>
                      <a:pt x="902" y="0"/>
                      <a:pt x="544"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41"/>
              <p:cNvSpPr/>
              <p:nvPr/>
            </p:nvSpPr>
            <p:spPr>
              <a:xfrm>
                <a:off x="9177958" y="3536425"/>
                <a:ext cx="326644" cy="191392"/>
              </a:xfrm>
              <a:custGeom>
                <a:avLst/>
                <a:gdLst/>
                <a:ahLst/>
                <a:cxnLst/>
                <a:rect l="l" t="t" r="r" b="b"/>
                <a:pathLst>
                  <a:path w="8233" h="4824" extrusionOk="0">
                    <a:moveTo>
                      <a:pt x="8073" y="0"/>
                    </a:moveTo>
                    <a:lnTo>
                      <a:pt x="266" y="4368"/>
                    </a:lnTo>
                    <a:cubicBezTo>
                      <a:pt x="0" y="4502"/>
                      <a:pt x="63" y="4823"/>
                      <a:pt x="315" y="4823"/>
                    </a:cubicBezTo>
                    <a:cubicBezTo>
                      <a:pt x="376" y="4823"/>
                      <a:pt x="448" y="4805"/>
                      <a:pt x="529" y="4760"/>
                    </a:cubicBezTo>
                    <a:lnTo>
                      <a:pt x="8232" y="453"/>
                    </a:lnTo>
                    <a:lnTo>
                      <a:pt x="807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41"/>
              <p:cNvSpPr/>
              <p:nvPr/>
            </p:nvSpPr>
            <p:spPr>
              <a:xfrm>
                <a:off x="9181608" y="3536425"/>
                <a:ext cx="322994" cy="191392"/>
              </a:xfrm>
              <a:custGeom>
                <a:avLst/>
                <a:gdLst/>
                <a:ahLst/>
                <a:cxnLst/>
                <a:rect l="l" t="t" r="r" b="b"/>
                <a:pathLst>
                  <a:path w="8141" h="4824" extrusionOk="0">
                    <a:moveTo>
                      <a:pt x="7981" y="0"/>
                    </a:moveTo>
                    <a:lnTo>
                      <a:pt x="892" y="3965"/>
                    </a:lnTo>
                    <a:lnTo>
                      <a:pt x="174" y="4368"/>
                    </a:lnTo>
                    <a:cubicBezTo>
                      <a:pt x="54" y="4428"/>
                      <a:pt x="1" y="4524"/>
                      <a:pt x="1" y="4614"/>
                    </a:cubicBezTo>
                    <a:cubicBezTo>
                      <a:pt x="4" y="4724"/>
                      <a:pt x="84" y="4824"/>
                      <a:pt x="223" y="4824"/>
                    </a:cubicBezTo>
                    <a:cubicBezTo>
                      <a:pt x="287" y="4824"/>
                      <a:pt x="357" y="4807"/>
                      <a:pt x="437" y="4760"/>
                    </a:cubicBezTo>
                    <a:lnTo>
                      <a:pt x="8140" y="453"/>
                    </a:lnTo>
                    <a:lnTo>
                      <a:pt x="798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41"/>
              <p:cNvSpPr/>
              <p:nvPr/>
            </p:nvSpPr>
            <p:spPr>
              <a:xfrm>
                <a:off x="9495837" y="3428428"/>
                <a:ext cx="61020" cy="170563"/>
              </a:xfrm>
              <a:custGeom>
                <a:avLst/>
                <a:gdLst/>
                <a:ahLst/>
                <a:cxnLst/>
                <a:rect l="l" t="t" r="r" b="b"/>
                <a:pathLst>
                  <a:path w="1538" h="4299" extrusionOk="0">
                    <a:moveTo>
                      <a:pt x="1499" y="1"/>
                    </a:moveTo>
                    <a:cubicBezTo>
                      <a:pt x="1490" y="1"/>
                      <a:pt x="1479" y="4"/>
                      <a:pt x="1468" y="11"/>
                    </a:cubicBezTo>
                    <a:lnTo>
                      <a:pt x="71" y="816"/>
                    </a:lnTo>
                    <a:cubicBezTo>
                      <a:pt x="31" y="840"/>
                      <a:pt x="1" y="892"/>
                      <a:pt x="1" y="940"/>
                    </a:cubicBezTo>
                    <a:lnTo>
                      <a:pt x="1" y="4249"/>
                    </a:lnTo>
                    <a:cubicBezTo>
                      <a:pt x="1" y="4280"/>
                      <a:pt x="16" y="4299"/>
                      <a:pt x="39" y="4299"/>
                    </a:cubicBezTo>
                    <a:cubicBezTo>
                      <a:pt x="49" y="4299"/>
                      <a:pt x="60" y="4296"/>
                      <a:pt x="71" y="4289"/>
                    </a:cubicBezTo>
                    <a:lnTo>
                      <a:pt x="1468" y="3484"/>
                    </a:lnTo>
                    <a:cubicBezTo>
                      <a:pt x="1504" y="3461"/>
                      <a:pt x="1538" y="3404"/>
                      <a:pt x="1538" y="3361"/>
                    </a:cubicBezTo>
                    <a:lnTo>
                      <a:pt x="1538" y="51"/>
                    </a:lnTo>
                    <a:cubicBezTo>
                      <a:pt x="1538" y="19"/>
                      <a:pt x="1521" y="1"/>
                      <a:pt x="14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41"/>
              <p:cNvSpPr/>
              <p:nvPr/>
            </p:nvSpPr>
            <p:spPr>
              <a:xfrm>
                <a:off x="9488735" y="3423548"/>
                <a:ext cx="68122" cy="39397"/>
              </a:xfrm>
              <a:custGeom>
                <a:avLst/>
                <a:gdLst/>
                <a:ahLst/>
                <a:cxnLst/>
                <a:rect l="l" t="t" r="r" b="b"/>
                <a:pathLst>
                  <a:path w="1717" h="993" extrusionOk="0">
                    <a:moveTo>
                      <a:pt x="1516" y="0"/>
                    </a:moveTo>
                    <a:cubicBezTo>
                      <a:pt x="1490" y="0"/>
                      <a:pt x="1464" y="6"/>
                      <a:pt x="1444" y="17"/>
                    </a:cubicBezTo>
                    <a:lnTo>
                      <a:pt x="51" y="823"/>
                    </a:lnTo>
                    <a:cubicBezTo>
                      <a:pt x="31" y="833"/>
                      <a:pt x="14" y="853"/>
                      <a:pt x="0" y="876"/>
                    </a:cubicBezTo>
                    <a:lnTo>
                      <a:pt x="200" y="992"/>
                    </a:lnTo>
                    <a:cubicBezTo>
                      <a:pt x="213" y="969"/>
                      <a:pt x="230" y="949"/>
                      <a:pt x="250" y="939"/>
                    </a:cubicBezTo>
                    <a:lnTo>
                      <a:pt x="1647" y="134"/>
                    </a:lnTo>
                    <a:cubicBezTo>
                      <a:pt x="1658" y="127"/>
                      <a:pt x="1669" y="124"/>
                      <a:pt x="1679" y="124"/>
                    </a:cubicBezTo>
                    <a:cubicBezTo>
                      <a:pt x="1698" y="124"/>
                      <a:pt x="1712" y="137"/>
                      <a:pt x="1717" y="160"/>
                    </a:cubicBezTo>
                    <a:cubicBezTo>
                      <a:pt x="1710" y="117"/>
                      <a:pt x="1680" y="71"/>
                      <a:pt x="1647" y="51"/>
                    </a:cubicBezTo>
                    <a:lnTo>
                      <a:pt x="1587" y="17"/>
                    </a:lnTo>
                    <a:cubicBezTo>
                      <a:pt x="1567" y="6"/>
                      <a:pt x="1541" y="0"/>
                      <a:pt x="15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41"/>
              <p:cNvSpPr/>
              <p:nvPr/>
            </p:nvSpPr>
            <p:spPr>
              <a:xfrm>
                <a:off x="9487823" y="3458264"/>
                <a:ext cx="10435" cy="141045"/>
              </a:xfrm>
              <a:custGeom>
                <a:avLst/>
                <a:gdLst/>
                <a:ahLst/>
                <a:cxnLst/>
                <a:rect l="l" t="t" r="r" b="b"/>
                <a:pathLst>
                  <a:path w="263" h="3555" extrusionOk="0">
                    <a:moveTo>
                      <a:pt x="23" y="1"/>
                    </a:moveTo>
                    <a:cubicBezTo>
                      <a:pt x="10" y="24"/>
                      <a:pt x="0" y="48"/>
                      <a:pt x="0" y="71"/>
                    </a:cubicBezTo>
                    <a:lnTo>
                      <a:pt x="3" y="3381"/>
                    </a:lnTo>
                    <a:cubicBezTo>
                      <a:pt x="3" y="3424"/>
                      <a:pt x="34" y="3481"/>
                      <a:pt x="74" y="3504"/>
                    </a:cubicBezTo>
                    <a:lnTo>
                      <a:pt x="129" y="3537"/>
                    </a:lnTo>
                    <a:cubicBezTo>
                      <a:pt x="151" y="3548"/>
                      <a:pt x="178" y="3554"/>
                      <a:pt x="206" y="3554"/>
                    </a:cubicBezTo>
                    <a:cubicBezTo>
                      <a:pt x="226" y="3554"/>
                      <a:pt x="246" y="3551"/>
                      <a:pt x="263" y="3544"/>
                    </a:cubicBezTo>
                    <a:lnTo>
                      <a:pt x="263" y="3544"/>
                    </a:lnTo>
                    <a:cubicBezTo>
                      <a:pt x="255" y="3546"/>
                      <a:pt x="248" y="3548"/>
                      <a:pt x="242" y="3548"/>
                    </a:cubicBezTo>
                    <a:cubicBezTo>
                      <a:pt x="218" y="3548"/>
                      <a:pt x="203" y="3528"/>
                      <a:pt x="203" y="3497"/>
                    </a:cubicBezTo>
                    <a:lnTo>
                      <a:pt x="203" y="188"/>
                    </a:lnTo>
                    <a:cubicBezTo>
                      <a:pt x="203" y="164"/>
                      <a:pt x="209" y="137"/>
                      <a:pt x="223" y="117"/>
                    </a:cubicBezTo>
                    <a:lnTo>
                      <a:pt x="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41"/>
              <p:cNvSpPr/>
              <p:nvPr/>
            </p:nvSpPr>
            <p:spPr>
              <a:xfrm>
                <a:off x="9535870" y="3495242"/>
                <a:ext cx="27455" cy="24003"/>
              </a:xfrm>
              <a:custGeom>
                <a:avLst/>
                <a:gdLst/>
                <a:ahLst/>
                <a:cxnLst/>
                <a:rect l="l" t="t" r="r" b="b"/>
                <a:pathLst>
                  <a:path w="692" h="605" extrusionOk="0">
                    <a:moveTo>
                      <a:pt x="612" y="0"/>
                    </a:moveTo>
                    <a:cubicBezTo>
                      <a:pt x="588" y="0"/>
                      <a:pt x="559" y="9"/>
                      <a:pt x="529" y="27"/>
                    </a:cubicBezTo>
                    <a:lnTo>
                      <a:pt x="90" y="280"/>
                    </a:lnTo>
                    <a:cubicBezTo>
                      <a:pt x="7" y="326"/>
                      <a:pt x="1" y="604"/>
                      <a:pt x="72" y="604"/>
                    </a:cubicBezTo>
                    <a:cubicBezTo>
                      <a:pt x="77" y="604"/>
                      <a:pt x="83" y="603"/>
                      <a:pt x="90" y="599"/>
                    </a:cubicBezTo>
                    <a:lnTo>
                      <a:pt x="529" y="346"/>
                    </a:lnTo>
                    <a:cubicBezTo>
                      <a:pt x="619" y="293"/>
                      <a:pt x="692" y="180"/>
                      <a:pt x="692" y="90"/>
                    </a:cubicBezTo>
                    <a:cubicBezTo>
                      <a:pt x="692" y="33"/>
                      <a:pt x="660" y="0"/>
                      <a:pt x="61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41"/>
              <p:cNvSpPr/>
              <p:nvPr/>
            </p:nvSpPr>
            <p:spPr>
              <a:xfrm>
                <a:off x="9535870" y="3519166"/>
                <a:ext cx="27455" cy="24003"/>
              </a:xfrm>
              <a:custGeom>
                <a:avLst/>
                <a:gdLst/>
                <a:ahLst/>
                <a:cxnLst/>
                <a:rect l="l" t="t" r="r" b="b"/>
                <a:pathLst>
                  <a:path w="692" h="605" extrusionOk="0">
                    <a:moveTo>
                      <a:pt x="611" y="1"/>
                    </a:moveTo>
                    <a:cubicBezTo>
                      <a:pt x="587" y="1"/>
                      <a:pt x="559" y="9"/>
                      <a:pt x="529" y="26"/>
                    </a:cubicBezTo>
                    <a:lnTo>
                      <a:pt x="90" y="279"/>
                    </a:lnTo>
                    <a:cubicBezTo>
                      <a:pt x="7" y="328"/>
                      <a:pt x="1" y="604"/>
                      <a:pt x="71" y="604"/>
                    </a:cubicBezTo>
                    <a:cubicBezTo>
                      <a:pt x="76" y="604"/>
                      <a:pt x="83" y="602"/>
                      <a:pt x="90" y="598"/>
                    </a:cubicBezTo>
                    <a:lnTo>
                      <a:pt x="529" y="345"/>
                    </a:lnTo>
                    <a:cubicBezTo>
                      <a:pt x="619" y="295"/>
                      <a:pt x="692" y="182"/>
                      <a:pt x="692" y="93"/>
                    </a:cubicBezTo>
                    <a:cubicBezTo>
                      <a:pt x="692" y="33"/>
                      <a:pt x="659" y="1"/>
                      <a:pt x="61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41"/>
              <p:cNvSpPr/>
              <p:nvPr/>
            </p:nvSpPr>
            <p:spPr>
              <a:xfrm>
                <a:off x="9503653" y="3461874"/>
                <a:ext cx="9284" cy="22496"/>
              </a:xfrm>
              <a:custGeom>
                <a:avLst/>
                <a:gdLst/>
                <a:ahLst/>
                <a:cxnLst/>
                <a:rect l="l" t="t" r="r" b="b"/>
                <a:pathLst>
                  <a:path w="234" h="567" extrusionOk="0">
                    <a:moveTo>
                      <a:pt x="167" y="0"/>
                    </a:moveTo>
                    <a:cubicBezTo>
                      <a:pt x="152" y="0"/>
                      <a:pt x="135" y="5"/>
                      <a:pt x="117" y="17"/>
                    </a:cubicBezTo>
                    <a:cubicBezTo>
                      <a:pt x="54" y="53"/>
                      <a:pt x="0" y="146"/>
                      <a:pt x="0" y="226"/>
                    </a:cubicBezTo>
                    <a:lnTo>
                      <a:pt x="0" y="476"/>
                    </a:lnTo>
                    <a:cubicBezTo>
                      <a:pt x="0" y="533"/>
                      <a:pt x="28" y="567"/>
                      <a:pt x="68" y="567"/>
                    </a:cubicBezTo>
                    <a:cubicBezTo>
                      <a:pt x="83" y="567"/>
                      <a:pt x="99" y="562"/>
                      <a:pt x="117" y="552"/>
                    </a:cubicBezTo>
                    <a:cubicBezTo>
                      <a:pt x="180" y="516"/>
                      <a:pt x="233" y="422"/>
                      <a:pt x="233" y="342"/>
                    </a:cubicBezTo>
                    <a:lnTo>
                      <a:pt x="233" y="89"/>
                    </a:lnTo>
                    <a:cubicBezTo>
                      <a:pt x="233" y="34"/>
                      <a:pt x="206"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41"/>
              <p:cNvSpPr/>
              <p:nvPr/>
            </p:nvSpPr>
            <p:spPr>
              <a:xfrm>
                <a:off x="9506272" y="3465921"/>
                <a:ext cx="4007" cy="5237"/>
              </a:xfrm>
              <a:custGeom>
                <a:avLst/>
                <a:gdLst/>
                <a:ahLst/>
                <a:cxnLst/>
                <a:rect l="l" t="t" r="r" b="b"/>
                <a:pathLst>
                  <a:path w="101" h="132" extrusionOk="0">
                    <a:moveTo>
                      <a:pt x="73" y="0"/>
                    </a:moveTo>
                    <a:cubicBezTo>
                      <a:pt x="66" y="0"/>
                      <a:pt x="59" y="2"/>
                      <a:pt x="51" y="7"/>
                    </a:cubicBezTo>
                    <a:cubicBezTo>
                      <a:pt x="24" y="24"/>
                      <a:pt x="1" y="64"/>
                      <a:pt x="1" y="94"/>
                    </a:cubicBezTo>
                    <a:cubicBezTo>
                      <a:pt x="1" y="117"/>
                      <a:pt x="12" y="131"/>
                      <a:pt x="29" y="131"/>
                    </a:cubicBezTo>
                    <a:cubicBezTo>
                      <a:pt x="35" y="131"/>
                      <a:pt x="43" y="129"/>
                      <a:pt x="51" y="124"/>
                    </a:cubicBezTo>
                    <a:cubicBezTo>
                      <a:pt x="77" y="107"/>
                      <a:pt x="100" y="67"/>
                      <a:pt x="100" y="38"/>
                    </a:cubicBezTo>
                    <a:cubicBezTo>
                      <a:pt x="100" y="14"/>
                      <a:pt x="89" y="0"/>
                      <a:pt x="7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41"/>
              <p:cNvSpPr/>
              <p:nvPr/>
            </p:nvSpPr>
            <p:spPr>
              <a:xfrm>
                <a:off x="9506272" y="3473737"/>
                <a:ext cx="4007" cy="5197"/>
              </a:xfrm>
              <a:custGeom>
                <a:avLst/>
                <a:gdLst/>
                <a:ahLst/>
                <a:cxnLst/>
                <a:rect l="l" t="t" r="r" b="b"/>
                <a:pathLst>
                  <a:path w="101" h="131" extrusionOk="0">
                    <a:moveTo>
                      <a:pt x="72" y="1"/>
                    </a:moveTo>
                    <a:cubicBezTo>
                      <a:pt x="66" y="1"/>
                      <a:pt x="58" y="3"/>
                      <a:pt x="51" y="7"/>
                    </a:cubicBezTo>
                    <a:cubicBezTo>
                      <a:pt x="24" y="23"/>
                      <a:pt x="1" y="63"/>
                      <a:pt x="1" y="93"/>
                    </a:cubicBezTo>
                    <a:cubicBezTo>
                      <a:pt x="1" y="117"/>
                      <a:pt x="12" y="130"/>
                      <a:pt x="29" y="130"/>
                    </a:cubicBezTo>
                    <a:cubicBezTo>
                      <a:pt x="35" y="130"/>
                      <a:pt x="43" y="128"/>
                      <a:pt x="51" y="123"/>
                    </a:cubicBezTo>
                    <a:cubicBezTo>
                      <a:pt x="77" y="106"/>
                      <a:pt x="100" y="70"/>
                      <a:pt x="100" y="37"/>
                    </a:cubicBezTo>
                    <a:cubicBezTo>
                      <a:pt x="100" y="13"/>
                      <a:pt x="89" y="1"/>
                      <a:pt x="7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41"/>
              <p:cNvSpPr/>
              <p:nvPr/>
            </p:nvSpPr>
            <p:spPr>
              <a:xfrm>
                <a:off x="9556818" y="3491830"/>
                <a:ext cx="6507" cy="41024"/>
              </a:xfrm>
              <a:custGeom>
                <a:avLst/>
                <a:gdLst/>
                <a:ahLst/>
                <a:cxnLst/>
                <a:rect l="l" t="t" r="r" b="b"/>
                <a:pathLst>
                  <a:path w="164" h="1034" extrusionOk="0">
                    <a:moveTo>
                      <a:pt x="1" y="0"/>
                    </a:moveTo>
                    <a:lnTo>
                      <a:pt x="1" y="1034"/>
                    </a:lnTo>
                    <a:lnTo>
                      <a:pt x="84" y="984"/>
                    </a:lnTo>
                    <a:cubicBezTo>
                      <a:pt x="127" y="958"/>
                      <a:pt x="164" y="891"/>
                      <a:pt x="164" y="842"/>
                    </a:cubicBezTo>
                    <a:lnTo>
                      <a:pt x="164" y="180"/>
                    </a:lnTo>
                    <a:cubicBezTo>
                      <a:pt x="164" y="129"/>
                      <a:pt x="127" y="66"/>
                      <a:pt x="84" y="43"/>
                    </a:cubicBezTo>
                    <a:cubicBezTo>
                      <a:pt x="37" y="20"/>
                      <a:pt x="1" y="0"/>
                      <a:pt x="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41"/>
              <p:cNvSpPr/>
              <p:nvPr/>
            </p:nvSpPr>
            <p:spPr>
              <a:xfrm>
                <a:off x="9171054" y="3646167"/>
                <a:ext cx="113471" cy="58838"/>
              </a:xfrm>
              <a:custGeom>
                <a:avLst/>
                <a:gdLst/>
                <a:ahLst/>
                <a:cxnLst/>
                <a:rect l="l" t="t" r="r" b="b"/>
                <a:pathLst>
                  <a:path w="2860" h="1483" extrusionOk="0">
                    <a:moveTo>
                      <a:pt x="2699" y="1"/>
                    </a:moveTo>
                    <a:cubicBezTo>
                      <a:pt x="2676" y="1"/>
                      <a:pt x="2650" y="6"/>
                      <a:pt x="2622" y="18"/>
                    </a:cubicBezTo>
                    <a:cubicBezTo>
                      <a:pt x="2405" y="108"/>
                      <a:pt x="1435" y="118"/>
                      <a:pt x="1142" y="234"/>
                    </a:cubicBezTo>
                    <a:cubicBezTo>
                      <a:pt x="849" y="348"/>
                      <a:pt x="317" y="916"/>
                      <a:pt x="1" y="1212"/>
                    </a:cubicBezTo>
                    <a:lnTo>
                      <a:pt x="649" y="1482"/>
                    </a:lnTo>
                    <a:lnTo>
                      <a:pt x="2669" y="354"/>
                    </a:lnTo>
                    <a:cubicBezTo>
                      <a:pt x="2859" y="230"/>
                      <a:pt x="2847" y="1"/>
                      <a:pt x="2699"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41"/>
              <p:cNvSpPr/>
              <p:nvPr/>
            </p:nvSpPr>
            <p:spPr>
              <a:xfrm>
                <a:off x="9188233" y="3665688"/>
                <a:ext cx="112082" cy="83238"/>
              </a:xfrm>
              <a:custGeom>
                <a:avLst/>
                <a:gdLst/>
                <a:ahLst/>
                <a:cxnLst/>
                <a:rect l="l" t="t" r="r" b="b"/>
                <a:pathLst>
                  <a:path w="2825" h="2098" extrusionOk="0">
                    <a:moveTo>
                      <a:pt x="2166" y="1"/>
                    </a:moveTo>
                    <a:cubicBezTo>
                      <a:pt x="2035" y="1"/>
                      <a:pt x="1902" y="13"/>
                      <a:pt x="1780" y="19"/>
                    </a:cubicBezTo>
                    <a:cubicBezTo>
                      <a:pt x="1507" y="32"/>
                      <a:pt x="1194" y="189"/>
                      <a:pt x="965" y="321"/>
                    </a:cubicBezTo>
                    <a:cubicBezTo>
                      <a:pt x="865" y="378"/>
                      <a:pt x="762" y="448"/>
                      <a:pt x="722" y="557"/>
                    </a:cubicBezTo>
                    <a:cubicBezTo>
                      <a:pt x="689" y="654"/>
                      <a:pt x="679" y="794"/>
                      <a:pt x="735" y="880"/>
                    </a:cubicBezTo>
                    <a:cubicBezTo>
                      <a:pt x="789" y="970"/>
                      <a:pt x="891" y="1047"/>
                      <a:pt x="971" y="1110"/>
                    </a:cubicBezTo>
                    <a:cubicBezTo>
                      <a:pt x="971" y="1110"/>
                      <a:pt x="529" y="1359"/>
                      <a:pt x="476" y="1389"/>
                    </a:cubicBezTo>
                    <a:lnTo>
                      <a:pt x="1" y="2097"/>
                    </a:lnTo>
                    <a:cubicBezTo>
                      <a:pt x="1" y="2097"/>
                      <a:pt x="489" y="1622"/>
                      <a:pt x="842" y="1602"/>
                    </a:cubicBezTo>
                    <a:cubicBezTo>
                      <a:pt x="870" y="1600"/>
                      <a:pt x="896" y="1599"/>
                      <a:pt x="921" y="1599"/>
                    </a:cubicBezTo>
                    <a:cubicBezTo>
                      <a:pt x="1189" y="1599"/>
                      <a:pt x="1334" y="1692"/>
                      <a:pt x="1586" y="1692"/>
                    </a:cubicBezTo>
                    <a:cubicBezTo>
                      <a:pt x="1612" y="1692"/>
                      <a:pt x="1640" y="1691"/>
                      <a:pt x="1670" y="1689"/>
                    </a:cubicBezTo>
                    <a:cubicBezTo>
                      <a:pt x="2003" y="1665"/>
                      <a:pt x="2009" y="1429"/>
                      <a:pt x="2009" y="1429"/>
                    </a:cubicBezTo>
                    <a:cubicBezTo>
                      <a:pt x="2505" y="1422"/>
                      <a:pt x="2465" y="1056"/>
                      <a:pt x="2465" y="1056"/>
                    </a:cubicBezTo>
                    <a:cubicBezTo>
                      <a:pt x="2605" y="1030"/>
                      <a:pt x="2807" y="907"/>
                      <a:pt x="2815" y="774"/>
                    </a:cubicBezTo>
                    <a:cubicBezTo>
                      <a:pt x="2824" y="640"/>
                      <a:pt x="2751" y="315"/>
                      <a:pt x="2685" y="189"/>
                    </a:cubicBezTo>
                    <a:cubicBezTo>
                      <a:pt x="2661" y="138"/>
                      <a:pt x="2555" y="62"/>
                      <a:pt x="2471" y="35"/>
                    </a:cubicBezTo>
                    <a:cubicBezTo>
                      <a:pt x="2376" y="9"/>
                      <a:pt x="2272" y="1"/>
                      <a:pt x="2166"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41"/>
              <p:cNvSpPr/>
              <p:nvPr/>
            </p:nvSpPr>
            <p:spPr>
              <a:xfrm>
                <a:off x="8651504" y="3634344"/>
                <a:ext cx="194288" cy="131324"/>
              </a:xfrm>
              <a:custGeom>
                <a:avLst/>
                <a:gdLst/>
                <a:ahLst/>
                <a:cxnLst/>
                <a:rect l="l" t="t" r="r" b="b"/>
                <a:pathLst>
                  <a:path w="4897" h="3310" extrusionOk="0">
                    <a:moveTo>
                      <a:pt x="4505" y="0"/>
                    </a:moveTo>
                    <a:cubicBezTo>
                      <a:pt x="3373" y="0"/>
                      <a:pt x="564" y="457"/>
                      <a:pt x="0" y="662"/>
                    </a:cubicBezTo>
                    <a:lnTo>
                      <a:pt x="1084" y="3310"/>
                    </a:lnTo>
                    <a:lnTo>
                      <a:pt x="4896" y="2502"/>
                    </a:lnTo>
                    <a:lnTo>
                      <a:pt x="4574" y="1"/>
                    </a:lnTo>
                    <a:cubicBezTo>
                      <a:pt x="4551" y="0"/>
                      <a:pt x="4528" y="0"/>
                      <a:pt x="450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41"/>
              <p:cNvSpPr/>
              <p:nvPr/>
            </p:nvSpPr>
            <p:spPr>
              <a:xfrm>
                <a:off x="8651504" y="3634344"/>
                <a:ext cx="194288" cy="124064"/>
              </a:xfrm>
              <a:custGeom>
                <a:avLst/>
                <a:gdLst/>
                <a:ahLst/>
                <a:cxnLst/>
                <a:rect l="l" t="t" r="r" b="b"/>
                <a:pathLst>
                  <a:path w="4897" h="3127" extrusionOk="0">
                    <a:moveTo>
                      <a:pt x="4507" y="1"/>
                    </a:moveTo>
                    <a:cubicBezTo>
                      <a:pt x="3373" y="1"/>
                      <a:pt x="562" y="456"/>
                      <a:pt x="0" y="662"/>
                    </a:cubicBezTo>
                    <a:lnTo>
                      <a:pt x="3" y="669"/>
                    </a:lnTo>
                    <a:cubicBezTo>
                      <a:pt x="1347" y="732"/>
                      <a:pt x="1853" y="1720"/>
                      <a:pt x="1953" y="3127"/>
                    </a:cubicBezTo>
                    <a:lnTo>
                      <a:pt x="4896" y="2502"/>
                    </a:lnTo>
                    <a:lnTo>
                      <a:pt x="4574"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41"/>
              <p:cNvSpPr/>
              <p:nvPr/>
            </p:nvSpPr>
            <p:spPr>
              <a:xfrm>
                <a:off x="8800605" y="4620479"/>
                <a:ext cx="56378" cy="73240"/>
              </a:xfrm>
              <a:custGeom>
                <a:avLst/>
                <a:gdLst/>
                <a:ahLst/>
                <a:cxnLst/>
                <a:rect l="l" t="t" r="r" b="b"/>
                <a:pathLst>
                  <a:path w="1421" h="1846" extrusionOk="0">
                    <a:moveTo>
                      <a:pt x="1" y="0"/>
                    </a:moveTo>
                    <a:lnTo>
                      <a:pt x="1" y="1813"/>
                    </a:lnTo>
                    <a:lnTo>
                      <a:pt x="1421" y="1846"/>
                    </a:lnTo>
                    <a:lnTo>
                      <a:pt x="1421" y="37"/>
                    </a:lnTo>
                    <a:lnTo>
                      <a:pt x="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41"/>
              <p:cNvSpPr/>
              <p:nvPr/>
            </p:nvSpPr>
            <p:spPr>
              <a:xfrm>
                <a:off x="8866188" y="4589572"/>
                <a:ext cx="122120" cy="141441"/>
              </a:xfrm>
              <a:custGeom>
                <a:avLst/>
                <a:gdLst/>
                <a:ahLst/>
                <a:cxnLst/>
                <a:rect l="l" t="t" r="r" b="b"/>
                <a:pathLst>
                  <a:path w="3078" h="3565" extrusionOk="0">
                    <a:moveTo>
                      <a:pt x="470" y="1"/>
                    </a:moveTo>
                    <a:cubicBezTo>
                      <a:pt x="277" y="127"/>
                      <a:pt x="81" y="357"/>
                      <a:pt x="41" y="613"/>
                    </a:cubicBezTo>
                    <a:cubicBezTo>
                      <a:pt x="1" y="876"/>
                      <a:pt x="174" y="1118"/>
                      <a:pt x="274" y="1381"/>
                    </a:cubicBezTo>
                    <a:cubicBezTo>
                      <a:pt x="457" y="1870"/>
                      <a:pt x="466" y="1917"/>
                      <a:pt x="613" y="2625"/>
                    </a:cubicBezTo>
                    <a:cubicBezTo>
                      <a:pt x="716" y="3134"/>
                      <a:pt x="1318" y="3440"/>
                      <a:pt x="1891" y="3533"/>
                    </a:cubicBezTo>
                    <a:cubicBezTo>
                      <a:pt x="2019" y="3554"/>
                      <a:pt x="2146" y="3564"/>
                      <a:pt x="2265" y="3564"/>
                    </a:cubicBezTo>
                    <a:cubicBezTo>
                      <a:pt x="2616" y="3564"/>
                      <a:pt x="2900" y="3479"/>
                      <a:pt x="2975" y="3351"/>
                    </a:cubicBezTo>
                    <a:cubicBezTo>
                      <a:pt x="3078" y="3177"/>
                      <a:pt x="3048" y="2875"/>
                      <a:pt x="2805" y="2692"/>
                    </a:cubicBezTo>
                    <a:cubicBezTo>
                      <a:pt x="2536" y="2489"/>
                      <a:pt x="2163" y="2316"/>
                      <a:pt x="2086" y="2093"/>
                    </a:cubicBezTo>
                    <a:cubicBezTo>
                      <a:pt x="2086" y="2093"/>
                      <a:pt x="2054" y="2257"/>
                      <a:pt x="1858" y="2257"/>
                    </a:cubicBezTo>
                    <a:cubicBezTo>
                      <a:pt x="1835" y="2257"/>
                      <a:pt x="1809" y="2255"/>
                      <a:pt x="1780" y="2250"/>
                    </a:cubicBezTo>
                    <a:cubicBezTo>
                      <a:pt x="1518" y="2199"/>
                      <a:pt x="470" y="1"/>
                      <a:pt x="4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41"/>
              <p:cNvSpPr/>
              <p:nvPr/>
            </p:nvSpPr>
            <p:spPr>
              <a:xfrm>
                <a:off x="8880035" y="4536288"/>
                <a:ext cx="93633" cy="164334"/>
              </a:xfrm>
              <a:custGeom>
                <a:avLst/>
                <a:gdLst/>
                <a:ahLst/>
                <a:cxnLst/>
                <a:rect l="l" t="t" r="r" b="b"/>
                <a:pathLst>
                  <a:path w="2360" h="4142" extrusionOk="0">
                    <a:moveTo>
                      <a:pt x="460" y="0"/>
                    </a:moveTo>
                    <a:cubicBezTo>
                      <a:pt x="460" y="0"/>
                      <a:pt x="364" y="711"/>
                      <a:pt x="244" y="1067"/>
                    </a:cubicBezTo>
                    <a:cubicBezTo>
                      <a:pt x="121" y="1424"/>
                      <a:pt x="1" y="1467"/>
                      <a:pt x="34" y="1550"/>
                    </a:cubicBezTo>
                    <a:cubicBezTo>
                      <a:pt x="68" y="1633"/>
                      <a:pt x="160" y="1789"/>
                      <a:pt x="284" y="2042"/>
                    </a:cubicBezTo>
                    <a:cubicBezTo>
                      <a:pt x="480" y="2435"/>
                      <a:pt x="517" y="3393"/>
                      <a:pt x="810" y="3725"/>
                    </a:cubicBezTo>
                    <a:cubicBezTo>
                      <a:pt x="1073" y="4024"/>
                      <a:pt x="1423" y="4141"/>
                      <a:pt x="1737" y="4141"/>
                    </a:cubicBezTo>
                    <a:cubicBezTo>
                      <a:pt x="1800" y="4141"/>
                      <a:pt x="1862" y="4136"/>
                      <a:pt x="1921" y="4127"/>
                    </a:cubicBezTo>
                    <a:cubicBezTo>
                      <a:pt x="2360" y="4064"/>
                      <a:pt x="1981" y="3732"/>
                      <a:pt x="1981" y="3732"/>
                    </a:cubicBezTo>
                    <a:cubicBezTo>
                      <a:pt x="1821" y="3585"/>
                      <a:pt x="1781" y="3565"/>
                      <a:pt x="1665" y="3257"/>
                    </a:cubicBezTo>
                    <a:cubicBezTo>
                      <a:pt x="1542" y="2930"/>
                      <a:pt x="1448" y="1752"/>
                      <a:pt x="1514" y="1523"/>
                    </a:cubicBezTo>
                    <a:cubicBezTo>
                      <a:pt x="1582" y="1290"/>
                      <a:pt x="1781" y="585"/>
                      <a:pt x="1781" y="585"/>
                    </a:cubicBezTo>
                    <a:lnTo>
                      <a:pt x="46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41"/>
              <p:cNvSpPr/>
              <p:nvPr/>
            </p:nvSpPr>
            <p:spPr>
              <a:xfrm>
                <a:off x="8748590" y="3910843"/>
                <a:ext cx="311250" cy="732837"/>
              </a:xfrm>
              <a:custGeom>
                <a:avLst/>
                <a:gdLst/>
                <a:ahLst/>
                <a:cxnLst/>
                <a:rect l="l" t="t" r="r" b="b"/>
                <a:pathLst>
                  <a:path w="7845" h="18471" extrusionOk="0">
                    <a:moveTo>
                      <a:pt x="603" y="0"/>
                    </a:moveTo>
                    <a:cubicBezTo>
                      <a:pt x="1" y="1640"/>
                      <a:pt x="473" y="4511"/>
                      <a:pt x="676" y="6719"/>
                    </a:cubicBezTo>
                    <a:cubicBezTo>
                      <a:pt x="853" y="8642"/>
                      <a:pt x="1082" y="10276"/>
                      <a:pt x="1082" y="10276"/>
                    </a:cubicBezTo>
                    <a:cubicBezTo>
                      <a:pt x="1082" y="10276"/>
                      <a:pt x="723" y="11170"/>
                      <a:pt x="750" y="12580"/>
                    </a:cubicBezTo>
                    <a:cubicBezTo>
                      <a:pt x="776" y="14077"/>
                      <a:pt x="1298" y="18259"/>
                      <a:pt x="1298" y="18259"/>
                    </a:cubicBezTo>
                    <a:cubicBezTo>
                      <a:pt x="1298" y="18259"/>
                      <a:pt x="1643" y="18471"/>
                      <a:pt x="2091" y="18471"/>
                    </a:cubicBezTo>
                    <a:cubicBezTo>
                      <a:pt x="2297" y="18471"/>
                      <a:pt x="2525" y="18426"/>
                      <a:pt x="2752" y="18295"/>
                    </a:cubicBezTo>
                    <a:cubicBezTo>
                      <a:pt x="2752" y="18295"/>
                      <a:pt x="2955" y="15807"/>
                      <a:pt x="3158" y="14088"/>
                    </a:cubicBezTo>
                    <a:cubicBezTo>
                      <a:pt x="3370" y="12295"/>
                      <a:pt x="3444" y="10984"/>
                      <a:pt x="3627" y="9936"/>
                    </a:cubicBezTo>
                    <a:cubicBezTo>
                      <a:pt x="3860" y="8629"/>
                      <a:pt x="4000" y="4468"/>
                      <a:pt x="4000" y="4468"/>
                    </a:cubicBezTo>
                    <a:lnTo>
                      <a:pt x="5041" y="8905"/>
                    </a:lnTo>
                    <a:cubicBezTo>
                      <a:pt x="5041" y="8905"/>
                      <a:pt x="4575" y="9849"/>
                      <a:pt x="4299" y="10910"/>
                    </a:cubicBezTo>
                    <a:cubicBezTo>
                      <a:pt x="4026" y="11972"/>
                      <a:pt x="3630" y="16346"/>
                      <a:pt x="3630" y="16346"/>
                    </a:cubicBezTo>
                    <a:cubicBezTo>
                      <a:pt x="3630" y="16346"/>
                      <a:pt x="4059" y="16894"/>
                      <a:pt x="4820" y="16894"/>
                    </a:cubicBezTo>
                    <a:cubicBezTo>
                      <a:pt x="4874" y="16894"/>
                      <a:pt x="4930" y="16891"/>
                      <a:pt x="4987" y="16885"/>
                    </a:cubicBezTo>
                    <a:cubicBezTo>
                      <a:pt x="4987" y="16885"/>
                      <a:pt x="7253" y="10222"/>
                      <a:pt x="7502" y="9537"/>
                    </a:cubicBezTo>
                    <a:cubicBezTo>
                      <a:pt x="7844" y="8599"/>
                      <a:pt x="7156" y="2268"/>
                      <a:pt x="6966" y="197"/>
                    </a:cubicBezTo>
                    <a:lnTo>
                      <a:pt x="60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41"/>
              <p:cNvSpPr/>
              <p:nvPr/>
            </p:nvSpPr>
            <p:spPr>
              <a:xfrm>
                <a:off x="8907252" y="4088073"/>
                <a:ext cx="32494" cy="138743"/>
              </a:xfrm>
              <a:custGeom>
                <a:avLst/>
                <a:gdLst/>
                <a:ahLst/>
                <a:cxnLst/>
                <a:rect l="l" t="t" r="r" b="b"/>
                <a:pathLst>
                  <a:path w="819" h="3497" extrusionOk="0">
                    <a:moveTo>
                      <a:pt x="1" y="1"/>
                    </a:moveTo>
                    <a:lnTo>
                      <a:pt x="819" y="3497"/>
                    </a:lnTo>
                    <a:lnTo>
                      <a:pt x="819" y="349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41"/>
              <p:cNvSpPr/>
              <p:nvPr/>
            </p:nvSpPr>
            <p:spPr>
              <a:xfrm>
                <a:off x="8907252" y="4027251"/>
                <a:ext cx="68400" cy="199565"/>
              </a:xfrm>
              <a:custGeom>
                <a:avLst/>
                <a:gdLst/>
                <a:ahLst/>
                <a:cxnLst/>
                <a:rect l="l" t="t" r="r" b="b"/>
                <a:pathLst>
                  <a:path w="1724" h="5030" extrusionOk="0">
                    <a:moveTo>
                      <a:pt x="1723" y="0"/>
                    </a:moveTo>
                    <a:lnTo>
                      <a:pt x="1723" y="0"/>
                    </a:lnTo>
                    <a:cubicBezTo>
                      <a:pt x="1118" y="436"/>
                      <a:pt x="386" y="472"/>
                      <a:pt x="157" y="472"/>
                    </a:cubicBezTo>
                    <a:cubicBezTo>
                      <a:pt x="110" y="472"/>
                      <a:pt x="84" y="469"/>
                      <a:pt x="84" y="469"/>
                    </a:cubicBezTo>
                    <a:lnTo>
                      <a:pt x="1" y="1534"/>
                    </a:lnTo>
                    <a:lnTo>
                      <a:pt x="819" y="5030"/>
                    </a:lnTo>
                    <a:lnTo>
                      <a:pt x="366" y="1736"/>
                    </a:lnTo>
                    <a:lnTo>
                      <a:pt x="469" y="768"/>
                    </a:lnTo>
                    <a:cubicBezTo>
                      <a:pt x="1258" y="596"/>
                      <a:pt x="1723" y="0"/>
                      <a:pt x="172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41"/>
              <p:cNvSpPr/>
              <p:nvPr/>
            </p:nvSpPr>
            <p:spPr>
              <a:xfrm>
                <a:off x="8772633" y="3569435"/>
                <a:ext cx="252373" cy="380086"/>
              </a:xfrm>
              <a:custGeom>
                <a:avLst/>
                <a:gdLst/>
                <a:ahLst/>
                <a:cxnLst/>
                <a:rect l="l" t="t" r="r" b="b"/>
                <a:pathLst>
                  <a:path w="6361" h="9580" extrusionOk="0">
                    <a:moveTo>
                      <a:pt x="4285" y="0"/>
                    </a:moveTo>
                    <a:lnTo>
                      <a:pt x="1697" y="449"/>
                    </a:lnTo>
                    <a:cubicBezTo>
                      <a:pt x="1697" y="449"/>
                      <a:pt x="1188" y="555"/>
                      <a:pt x="802" y="675"/>
                    </a:cubicBezTo>
                    <a:cubicBezTo>
                      <a:pt x="1341" y="1952"/>
                      <a:pt x="732" y="4104"/>
                      <a:pt x="732" y="4104"/>
                    </a:cubicBezTo>
                    <a:lnTo>
                      <a:pt x="1534" y="6303"/>
                    </a:lnTo>
                    <a:cubicBezTo>
                      <a:pt x="848" y="7072"/>
                      <a:pt x="437" y="7491"/>
                      <a:pt x="1" y="8598"/>
                    </a:cubicBezTo>
                    <a:cubicBezTo>
                      <a:pt x="294" y="8941"/>
                      <a:pt x="1560" y="9579"/>
                      <a:pt x="3235" y="9579"/>
                    </a:cubicBezTo>
                    <a:cubicBezTo>
                      <a:pt x="4180" y="9579"/>
                      <a:pt x="5255" y="9376"/>
                      <a:pt x="6360" y="8802"/>
                    </a:cubicBezTo>
                    <a:cubicBezTo>
                      <a:pt x="6360" y="8802"/>
                      <a:pt x="6244" y="6902"/>
                      <a:pt x="5825" y="5695"/>
                    </a:cubicBezTo>
                    <a:cubicBezTo>
                      <a:pt x="6284" y="3775"/>
                      <a:pt x="6307" y="3266"/>
                      <a:pt x="6174" y="2761"/>
                    </a:cubicBezTo>
                    <a:cubicBezTo>
                      <a:pt x="5805" y="1330"/>
                      <a:pt x="5396" y="974"/>
                      <a:pt x="428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41"/>
              <p:cNvSpPr/>
              <p:nvPr/>
            </p:nvSpPr>
            <p:spPr>
              <a:xfrm>
                <a:off x="8788345" y="4660909"/>
                <a:ext cx="151122" cy="131007"/>
              </a:xfrm>
              <a:custGeom>
                <a:avLst/>
                <a:gdLst/>
                <a:ahLst/>
                <a:cxnLst/>
                <a:rect l="l" t="t" r="r" b="b"/>
                <a:pathLst>
                  <a:path w="3809" h="3302" extrusionOk="0">
                    <a:moveTo>
                      <a:pt x="301" y="1"/>
                    </a:moveTo>
                    <a:cubicBezTo>
                      <a:pt x="231" y="1"/>
                      <a:pt x="171" y="230"/>
                      <a:pt x="116" y="441"/>
                    </a:cubicBezTo>
                    <a:cubicBezTo>
                      <a:pt x="53" y="684"/>
                      <a:pt x="1" y="967"/>
                      <a:pt x="44" y="1097"/>
                    </a:cubicBezTo>
                    <a:cubicBezTo>
                      <a:pt x="127" y="1333"/>
                      <a:pt x="472" y="1559"/>
                      <a:pt x="623" y="1762"/>
                    </a:cubicBezTo>
                    <a:cubicBezTo>
                      <a:pt x="775" y="1968"/>
                      <a:pt x="945" y="2254"/>
                      <a:pt x="1268" y="2627"/>
                    </a:cubicBezTo>
                    <a:cubicBezTo>
                      <a:pt x="1487" y="2876"/>
                      <a:pt x="1949" y="3232"/>
                      <a:pt x="2545" y="3292"/>
                    </a:cubicBezTo>
                    <a:cubicBezTo>
                      <a:pt x="2606" y="3299"/>
                      <a:pt x="2671" y="3302"/>
                      <a:pt x="2737" y="3302"/>
                    </a:cubicBezTo>
                    <a:cubicBezTo>
                      <a:pt x="3224" y="3302"/>
                      <a:pt x="3808" y="3129"/>
                      <a:pt x="3683" y="2763"/>
                    </a:cubicBezTo>
                    <a:cubicBezTo>
                      <a:pt x="3549" y="2364"/>
                      <a:pt x="3014" y="1952"/>
                      <a:pt x="2622" y="1596"/>
                    </a:cubicBezTo>
                    <a:cubicBezTo>
                      <a:pt x="2126" y="1143"/>
                      <a:pt x="1767" y="308"/>
                      <a:pt x="1730" y="36"/>
                    </a:cubicBezTo>
                    <a:lnTo>
                      <a:pt x="1730" y="215"/>
                    </a:lnTo>
                    <a:cubicBezTo>
                      <a:pt x="1732" y="329"/>
                      <a:pt x="1322" y="350"/>
                      <a:pt x="1071" y="350"/>
                    </a:cubicBezTo>
                    <a:cubicBezTo>
                      <a:pt x="1014" y="350"/>
                      <a:pt x="965" y="349"/>
                      <a:pt x="931" y="348"/>
                    </a:cubicBezTo>
                    <a:cubicBezTo>
                      <a:pt x="652" y="338"/>
                      <a:pt x="403" y="238"/>
                      <a:pt x="310" y="139"/>
                    </a:cubicBezTo>
                    <a:cubicBezTo>
                      <a:pt x="310" y="139"/>
                      <a:pt x="313" y="28"/>
                      <a:pt x="310" y="2"/>
                    </a:cubicBezTo>
                    <a:cubicBezTo>
                      <a:pt x="307" y="1"/>
                      <a:pt x="304"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41"/>
              <p:cNvSpPr/>
              <p:nvPr/>
            </p:nvSpPr>
            <p:spPr>
              <a:xfrm>
                <a:off x="8800605" y="4662297"/>
                <a:ext cx="111804" cy="91530"/>
              </a:xfrm>
              <a:custGeom>
                <a:avLst/>
                <a:gdLst/>
                <a:ahLst/>
                <a:cxnLst/>
                <a:rect l="l" t="t" r="r" b="b"/>
                <a:pathLst>
                  <a:path w="2818" h="2307" extrusionOk="0">
                    <a:moveTo>
                      <a:pt x="1421" y="1"/>
                    </a:moveTo>
                    <a:lnTo>
                      <a:pt x="1421" y="180"/>
                    </a:lnTo>
                    <a:cubicBezTo>
                      <a:pt x="1423" y="294"/>
                      <a:pt x="1013" y="315"/>
                      <a:pt x="762" y="315"/>
                    </a:cubicBezTo>
                    <a:cubicBezTo>
                      <a:pt x="705" y="315"/>
                      <a:pt x="656" y="314"/>
                      <a:pt x="622" y="313"/>
                    </a:cubicBezTo>
                    <a:cubicBezTo>
                      <a:pt x="343" y="303"/>
                      <a:pt x="94" y="203"/>
                      <a:pt x="1" y="104"/>
                    </a:cubicBezTo>
                    <a:lnTo>
                      <a:pt x="1" y="104"/>
                    </a:lnTo>
                    <a:cubicBezTo>
                      <a:pt x="1" y="104"/>
                      <a:pt x="426" y="1102"/>
                      <a:pt x="799" y="1557"/>
                    </a:cubicBezTo>
                    <a:cubicBezTo>
                      <a:pt x="1150" y="1987"/>
                      <a:pt x="1707" y="2306"/>
                      <a:pt x="2182" y="2306"/>
                    </a:cubicBezTo>
                    <a:cubicBezTo>
                      <a:pt x="2211" y="2306"/>
                      <a:pt x="2241" y="2305"/>
                      <a:pt x="2269" y="2302"/>
                    </a:cubicBezTo>
                    <a:cubicBezTo>
                      <a:pt x="2758" y="2259"/>
                      <a:pt x="2818" y="2056"/>
                      <a:pt x="2609" y="1823"/>
                    </a:cubicBezTo>
                    <a:cubicBezTo>
                      <a:pt x="2509" y="1734"/>
                      <a:pt x="2406" y="1644"/>
                      <a:pt x="2313" y="1561"/>
                    </a:cubicBezTo>
                    <a:cubicBezTo>
                      <a:pt x="1817" y="1108"/>
                      <a:pt x="1458" y="273"/>
                      <a:pt x="142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41"/>
              <p:cNvSpPr/>
              <p:nvPr/>
            </p:nvSpPr>
            <p:spPr>
              <a:xfrm>
                <a:off x="8814729" y="3767892"/>
                <a:ext cx="49276" cy="66852"/>
              </a:xfrm>
              <a:custGeom>
                <a:avLst/>
                <a:gdLst/>
                <a:ahLst/>
                <a:cxnLst/>
                <a:rect l="l" t="t" r="r" b="b"/>
                <a:pathLst>
                  <a:path w="1242" h="1685" extrusionOk="0">
                    <a:moveTo>
                      <a:pt x="1" y="0"/>
                    </a:moveTo>
                    <a:lnTo>
                      <a:pt x="473" y="1301"/>
                    </a:lnTo>
                    <a:lnTo>
                      <a:pt x="1241" y="1684"/>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41"/>
              <p:cNvSpPr/>
              <p:nvPr/>
            </p:nvSpPr>
            <p:spPr>
              <a:xfrm>
                <a:off x="8788464" y="3360067"/>
                <a:ext cx="201549" cy="279471"/>
              </a:xfrm>
              <a:custGeom>
                <a:avLst/>
                <a:gdLst/>
                <a:ahLst/>
                <a:cxnLst/>
                <a:rect l="l" t="t" r="r" b="b"/>
                <a:pathLst>
                  <a:path w="5080" h="7044" extrusionOk="0">
                    <a:moveTo>
                      <a:pt x="4301" y="1"/>
                    </a:moveTo>
                    <a:cubicBezTo>
                      <a:pt x="4252" y="573"/>
                      <a:pt x="3909" y="1481"/>
                      <a:pt x="2971" y="2033"/>
                    </a:cubicBezTo>
                    <a:cubicBezTo>
                      <a:pt x="2053" y="2569"/>
                      <a:pt x="1348" y="2575"/>
                      <a:pt x="1312" y="2575"/>
                    </a:cubicBezTo>
                    <a:cubicBezTo>
                      <a:pt x="1311" y="2575"/>
                      <a:pt x="1311" y="2575"/>
                      <a:pt x="1311" y="2575"/>
                    </a:cubicBezTo>
                    <a:cubicBezTo>
                      <a:pt x="1185" y="2335"/>
                      <a:pt x="950" y="2213"/>
                      <a:pt x="720" y="2213"/>
                    </a:cubicBezTo>
                    <a:cubicBezTo>
                      <a:pt x="557" y="2213"/>
                      <a:pt x="396" y="2275"/>
                      <a:pt x="280" y="2399"/>
                    </a:cubicBezTo>
                    <a:cubicBezTo>
                      <a:pt x="1" y="2702"/>
                      <a:pt x="141" y="3244"/>
                      <a:pt x="520" y="3557"/>
                    </a:cubicBezTo>
                    <a:cubicBezTo>
                      <a:pt x="712" y="3716"/>
                      <a:pt x="869" y="3762"/>
                      <a:pt x="986" y="3762"/>
                    </a:cubicBezTo>
                    <a:cubicBezTo>
                      <a:pt x="1149" y="3762"/>
                      <a:pt x="1235" y="3673"/>
                      <a:pt x="1235" y="3673"/>
                    </a:cubicBezTo>
                    <a:lnTo>
                      <a:pt x="1301" y="5786"/>
                    </a:lnTo>
                    <a:cubicBezTo>
                      <a:pt x="1301" y="5786"/>
                      <a:pt x="1790" y="6464"/>
                      <a:pt x="2382" y="6843"/>
                    </a:cubicBezTo>
                    <a:cubicBezTo>
                      <a:pt x="2600" y="6984"/>
                      <a:pt x="2873" y="7044"/>
                      <a:pt x="3134" y="7044"/>
                    </a:cubicBezTo>
                    <a:cubicBezTo>
                      <a:pt x="3584" y="7044"/>
                      <a:pt x="3995" y="6864"/>
                      <a:pt x="4012" y="6607"/>
                    </a:cubicBezTo>
                    <a:cubicBezTo>
                      <a:pt x="4039" y="6202"/>
                      <a:pt x="3231" y="5313"/>
                      <a:pt x="3231" y="5313"/>
                    </a:cubicBezTo>
                    <a:lnTo>
                      <a:pt x="3221" y="4705"/>
                    </a:lnTo>
                    <a:lnTo>
                      <a:pt x="3221" y="4705"/>
                    </a:lnTo>
                    <a:cubicBezTo>
                      <a:pt x="3480" y="4741"/>
                      <a:pt x="3743" y="4773"/>
                      <a:pt x="3965" y="4773"/>
                    </a:cubicBezTo>
                    <a:cubicBezTo>
                      <a:pt x="4131" y="4773"/>
                      <a:pt x="4274" y="4755"/>
                      <a:pt x="4375" y="4708"/>
                    </a:cubicBezTo>
                    <a:cubicBezTo>
                      <a:pt x="4611" y="4594"/>
                      <a:pt x="5080" y="4219"/>
                      <a:pt x="5073" y="2746"/>
                    </a:cubicBezTo>
                    <a:cubicBezTo>
                      <a:pt x="5067" y="1006"/>
                      <a:pt x="4634" y="188"/>
                      <a:pt x="4301"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41"/>
              <p:cNvSpPr/>
              <p:nvPr/>
            </p:nvSpPr>
            <p:spPr>
              <a:xfrm>
                <a:off x="8901856" y="3450884"/>
                <a:ext cx="15315" cy="15354"/>
              </a:xfrm>
              <a:custGeom>
                <a:avLst/>
                <a:gdLst/>
                <a:ahLst/>
                <a:cxnLst/>
                <a:rect l="l" t="t" r="r" b="b"/>
                <a:pathLst>
                  <a:path w="386" h="387" extrusionOk="0">
                    <a:moveTo>
                      <a:pt x="191" y="0"/>
                    </a:moveTo>
                    <a:cubicBezTo>
                      <a:pt x="187" y="0"/>
                      <a:pt x="183" y="0"/>
                      <a:pt x="180" y="1"/>
                    </a:cubicBezTo>
                    <a:cubicBezTo>
                      <a:pt x="77" y="10"/>
                      <a:pt x="0" y="100"/>
                      <a:pt x="10" y="207"/>
                    </a:cubicBezTo>
                    <a:cubicBezTo>
                      <a:pt x="17" y="309"/>
                      <a:pt x="99" y="387"/>
                      <a:pt x="196" y="387"/>
                    </a:cubicBezTo>
                    <a:cubicBezTo>
                      <a:pt x="201" y="387"/>
                      <a:pt x="205" y="387"/>
                      <a:pt x="209" y="386"/>
                    </a:cubicBezTo>
                    <a:cubicBezTo>
                      <a:pt x="309" y="377"/>
                      <a:pt x="386" y="286"/>
                      <a:pt x="379" y="180"/>
                    </a:cubicBezTo>
                    <a:cubicBezTo>
                      <a:pt x="369" y="78"/>
                      <a:pt x="286" y="0"/>
                      <a:pt x="1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41"/>
              <p:cNvSpPr/>
              <p:nvPr/>
            </p:nvSpPr>
            <p:spPr>
              <a:xfrm>
                <a:off x="8918837" y="3507501"/>
                <a:ext cx="18528" cy="11783"/>
              </a:xfrm>
              <a:custGeom>
                <a:avLst/>
                <a:gdLst/>
                <a:ahLst/>
                <a:cxnLst/>
                <a:rect l="l" t="t" r="r" b="b"/>
                <a:pathLst>
                  <a:path w="467" h="297" extrusionOk="0">
                    <a:moveTo>
                      <a:pt x="34" y="0"/>
                    </a:moveTo>
                    <a:lnTo>
                      <a:pt x="34" y="0"/>
                    </a:lnTo>
                    <a:cubicBezTo>
                      <a:pt x="1" y="124"/>
                      <a:pt x="71" y="253"/>
                      <a:pt x="191" y="287"/>
                    </a:cubicBezTo>
                    <a:cubicBezTo>
                      <a:pt x="212" y="293"/>
                      <a:pt x="234" y="296"/>
                      <a:pt x="255" y="296"/>
                    </a:cubicBezTo>
                    <a:cubicBezTo>
                      <a:pt x="354" y="296"/>
                      <a:pt x="442" y="229"/>
                      <a:pt x="467" y="127"/>
                    </a:cubicBezTo>
                    <a:lnTo>
                      <a:pt x="34"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41"/>
              <p:cNvSpPr/>
              <p:nvPr/>
            </p:nvSpPr>
            <p:spPr>
              <a:xfrm>
                <a:off x="8961369" y="3419620"/>
                <a:ext cx="17695" cy="14124"/>
              </a:xfrm>
              <a:custGeom>
                <a:avLst/>
                <a:gdLst/>
                <a:ahLst/>
                <a:cxnLst/>
                <a:rect l="l" t="t" r="r" b="b"/>
                <a:pathLst>
                  <a:path w="446" h="356" extrusionOk="0">
                    <a:moveTo>
                      <a:pt x="188" y="0"/>
                    </a:moveTo>
                    <a:cubicBezTo>
                      <a:pt x="114" y="0"/>
                      <a:pt x="43" y="38"/>
                      <a:pt x="0" y="107"/>
                    </a:cubicBezTo>
                    <a:lnTo>
                      <a:pt x="383" y="356"/>
                    </a:lnTo>
                    <a:cubicBezTo>
                      <a:pt x="446" y="250"/>
                      <a:pt x="416" y="104"/>
                      <a:pt x="310" y="37"/>
                    </a:cubicBezTo>
                    <a:cubicBezTo>
                      <a:pt x="272" y="12"/>
                      <a:pt x="230" y="0"/>
                      <a:pt x="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41"/>
              <p:cNvSpPr/>
              <p:nvPr/>
            </p:nvSpPr>
            <p:spPr>
              <a:xfrm>
                <a:off x="8958592" y="3444021"/>
                <a:ext cx="15354" cy="15394"/>
              </a:xfrm>
              <a:custGeom>
                <a:avLst/>
                <a:gdLst/>
                <a:ahLst/>
                <a:cxnLst/>
                <a:rect l="l" t="t" r="r" b="b"/>
                <a:pathLst>
                  <a:path w="387" h="388" extrusionOk="0">
                    <a:moveTo>
                      <a:pt x="188" y="0"/>
                    </a:moveTo>
                    <a:cubicBezTo>
                      <a:pt x="184" y="0"/>
                      <a:pt x="180" y="0"/>
                      <a:pt x="176" y="0"/>
                    </a:cubicBezTo>
                    <a:cubicBezTo>
                      <a:pt x="77" y="11"/>
                      <a:pt x="1" y="100"/>
                      <a:pt x="7" y="207"/>
                    </a:cubicBezTo>
                    <a:cubicBezTo>
                      <a:pt x="16" y="309"/>
                      <a:pt x="100" y="387"/>
                      <a:pt x="195" y="387"/>
                    </a:cubicBezTo>
                    <a:cubicBezTo>
                      <a:pt x="199" y="387"/>
                      <a:pt x="203" y="387"/>
                      <a:pt x="207" y="387"/>
                    </a:cubicBezTo>
                    <a:cubicBezTo>
                      <a:pt x="310" y="376"/>
                      <a:pt x="386" y="287"/>
                      <a:pt x="376" y="180"/>
                    </a:cubicBezTo>
                    <a:cubicBezTo>
                      <a:pt x="370" y="78"/>
                      <a:pt x="287" y="0"/>
                      <a:pt x="1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41"/>
              <p:cNvSpPr/>
              <p:nvPr/>
            </p:nvSpPr>
            <p:spPr>
              <a:xfrm>
                <a:off x="8940222" y="3444140"/>
                <a:ext cx="24083" cy="47967"/>
              </a:xfrm>
              <a:custGeom>
                <a:avLst/>
                <a:gdLst/>
                <a:ahLst/>
                <a:cxnLst/>
                <a:rect l="l" t="t" r="r" b="b"/>
                <a:pathLst>
                  <a:path w="607" h="1209" extrusionOk="0">
                    <a:moveTo>
                      <a:pt x="1" y="1"/>
                    </a:moveTo>
                    <a:lnTo>
                      <a:pt x="25" y="1209"/>
                    </a:lnTo>
                    <a:lnTo>
                      <a:pt x="607" y="1012"/>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41"/>
              <p:cNvSpPr/>
              <p:nvPr/>
            </p:nvSpPr>
            <p:spPr>
              <a:xfrm>
                <a:off x="8851945" y="3519523"/>
                <a:ext cx="64551" cy="38961"/>
              </a:xfrm>
              <a:custGeom>
                <a:avLst/>
                <a:gdLst/>
                <a:ahLst/>
                <a:cxnLst/>
                <a:rect l="l" t="t" r="r" b="b"/>
                <a:pathLst>
                  <a:path w="1627" h="982" extrusionOk="0">
                    <a:moveTo>
                      <a:pt x="1" y="1"/>
                    </a:moveTo>
                    <a:cubicBezTo>
                      <a:pt x="1" y="1"/>
                      <a:pt x="61" y="243"/>
                      <a:pt x="357" y="483"/>
                    </a:cubicBezTo>
                    <a:cubicBezTo>
                      <a:pt x="656" y="726"/>
                      <a:pt x="1627" y="982"/>
                      <a:pt x="1627" y="982"/>
                    </a:cubicBezTo>
                    <a:lnTo>
                      <a:pt x="1621" y="686"/>
                    </a:lnTo>
                    <a:cubicBezTo>
                      <a:pt x="1145" y="635"/>
                      <a:pt x="164" y="383"/>
                      <a:pt x="1"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41"/>
              <p:cNvSpPr/>
              <p:nvPr/>
            </p:nvSpPr>
            <p:spPr>
              <a:xfrm>
                <a:off x="8916457" y="3560587"/>
                <a:ext cx="101409" cy="75740"/>
              </a:xfrm>
              <a:custGeom>
                <a:avLst/>
                <a:gdLst/>
                <a:ahLst/>
                <a:cxnLst/>
                <a:rect l="l" t="t" r="r" b="b"/>
                <a:pathLst>
                  <a:path w="2556" h="1909" extrusionOk="0">
                    <a:moveTo>
                      <a:pt x="651" y="0"/>
                    </a:moveTo>
                    <a:cubicBezTo>
                      <a:pt x="314" y="0"/>
                      <a:pt x="1" y="39"/>
                      <a:pt x="1" y="39"/>
                    </a:cubicBezTo>
                    <a:lnTo>
                      <a:pt x="5" y="259"/>
                    </a:lnTo>
                    <a:cubicBezTo>
                      <a:pt x="5" y="259"/>
                      <a:pt x="400" y="748"/>
                      <a:pt x="963" y="981"/>
                    </a:cubicBezTo>
                    <a:cubicBezTo>
                      <a:pt x="1162" y="1167"/>
                      <a:pt x="1275" y="1530"/>
                      <a:pt x="1574" y="1716"/>
                    </a:cubicBezTo>
                    <a:cubicBezTo>
                      <a:pt x="1787" y="1848"/>
                      <a:pt x="1979" y="1909"/>
                      <a:pt x="2135" y="1909"/>
                    </a:cubicBezTo>
                    <a:cubicBezTo>
                      <a:pt x="2386" y="1909"/>
                      <a:pt x="2545" y="1752"/>
                      <a:pt x="2549" y="1487"/>
                    </a:cubicBezTo>
                    <a:cubicBezTo>
                      <a:pt x="2556" y="1177"/>
                      <a:pt x="2360" y="685"/>
                      <a:pt x="2187" y="529"/>
                    </a:cubicBezTo>
                    <a:cubicBezTo>
                      <a:pt x="1874" y="253"/>
                      <a:pt x="1511" y="156"/>
                      <a:pt x="1252" y="70"/>
                    </a:cubicBezTo>
                    <a:cubicBezTo>
                      <a:pt x="1093" y="16"/>
                      <a:pt x="867" y="0"/>
                      <a:pt x="65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41"/>
              <p:cNvSpPr/>
              <p:nvPr/>
            </p:nvSpPr>
            <p:spPr>
              <a:xfrm>
                <a:off x="8676301" y="3596176"/>
                <a:ext cx="154693" cy="268481"/>
              </a:xfrm>
              <a:custGeom>
                <a:avLst/>
                <a:gdLst/>
                <a:ahLst/>
                <a:cxnLst/>
                <a:rect l="l" t="t" r="r" b="b"/>
                <a:pathLst>
                  <a:path w="3899" h="6767" extrusionOk="0">
                    <a:moveTo>
                      <a:pt x="3230" y="1"/>
                    </a:moveTo>
                    <a:cubicBezTo>
                      <a:pt x="2255" y="324"/>
                      <a:pt x="2119" y="723"/>
                      <a:pt x="1760" y="2130"/>
                    </a:cubicBezTo>
                    <a:cubicBezTo>
                      <a:pt x="1440" y="3370"/>
                      <a:pt x="1281" y="4265"/>
                      <a:pt x="1281" y="4265"/>
                    </a:cubicBezTo>
                    <a:lnTo>
                      <a:pt x="0" y="6766"/>
                    </a:lnTo>
                    <a:cubicBezTo>
                      <a:pt x="0" y="6766"/>
                      <a:pt x="2255" y="6494"/>
                      <a:pt x="2429" y="6052"/>
                    </a:cubicBezTo>
                    <a:cubicBezTo>
                      <a:pt x="2801" y="5094"/>
                      <a:pt x="3396" y="3221"/>
                      <a:pt x="3563" y="2452"/>
                    </a:cubicBezTo>
                    <a:cubicBezTo>
                      <a:pt x="3746" y="1608"/>
                      <a:pt x="3898" y="719"/>
                      <a:pt x="3230"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41"/>
              <p:cNvSpPr/>
              <p:nvPr/>
            </p:nvSpPr>
            <p:spPr>
              <a:xfrm>
                <a:off x="8660709" y="4665471"/>
                <a:ext cx="57053" cy="100338"/>
              </a:xfrm>
              <a:custGeom>
                <a:avLst/>
                <a:gdLst/>
                <a:ahLst/>
                <a:cxnLst/>
                <a:rect l="l" t="t" r="r" b="b"/>
                <a:pathLst>
                  <a:path w="1438" h="2529" extrusionOk="0">
                    <a:moveTo>
                      <a:pt x="0" y="1"/>
                    </a:moveTo>
                    <a:lnTo>
                      <a:pt x="0" y="2479"/>
                    </a:lnTo>
                    <a:lnTo>
                      <a:pt x="1368" y="2528"/>
                    </a:lnTo>
                    <a:lnTo>
                      <a:pt x="1437" y="50"/>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41"/>
              <p:cNvSpPr/>
              <p:nvPr/>
            </p:nvSpPr>
            <p:spPr>
              <a:xfrm>
                <a:off x="8457610" y="3963770"/>
                <a:ext cx="294587" cy="858726"/>
              </a:xfrm>
              <a:custGeom>
                <a:avLst/>
                <a:gdLst/>
                <a:ahLst/>
                <a:cxnLst/>
                <a:rect l="l" t="t" r="r" b="b"/>
                <a:pathLst>
                  <a:path w="7425" h="21644" extrusionOk="0">
                    <a:moveTo>
                      <a:pt x="6952" y="0"/>
                    </a:moveTo>
                    <a:lnTo>
                      <a:pt x="187" y="16"/>
                    </a:lnTo>
                    <a:cubicBezTo>
                      <a:pt x="187" y="1321"/>
                      <a:pt x="386" y="11836"/>
                      <a:pt x="386" y="11836"/>
                    </a:cubicBezTo>
                    <a:cubicBezTo>
                      <a:pt x="353" y="12211"/>
                      <a:pt x="0" y="12903"/>
                      <a:pt x="77" y="14346"/>
                    </a:cubicBezTo>
                    <a:cubicBezTo>
                      <a:pt x="180" y="16309"/>
                      <a:pt x="320" y="21462"/>
                      <a:pt x="320" y="21462"/>
                    </a:cubicBezTo>
                    <a:cubicBezTo>
                      <a:pt x="320" y="21462"/>
                      <a:pt x="629" y="21644"/>
                      <a:pt x="1101" y="21644"/>
                    </a:cubicBezTo>
                    <a:cubicBezTo>
                      <a:pt x="1319" y="21644"/>
                      <a:pt x="1571" y="21605"/>
                      <a:pt x="1843" y="21491"/>
                    </a:cubicBezTo>
                    <a:cubicBezTo>
                      <a:pt x="1843" y="21491"/>
                      <a:pt x="3137" y="14353"/>
                      <a:pt x="3380" y="12410"/>
                    </a:cubicBezTo>
                    <a:cubicBezTo>
                      <a:pt x="3596" y="10714"/>
                      <a:pt x="3959" y="5003"/>
                      <a:pt x="3959" y="5003"/>
                    </a:cubicBezTo>
                    <a:lnTo>
                      <a:pt x="4700" y="11642"/>
                    </a:lnTo>
                    <a:cubicBezTo>
                      <a:pt x="4700" y="11642"/>
                      <a:pt x="4448" y="12657"/>
                      <a:pt x="4531" y="13818"/>
                    </a:cubicBezTo>
                    <a:cubicBezTo>
                      <a:pt x="4594" y="14716"/>
                      <a:pt x="5033" y="19400"/>
                      <a:pt x="5033" y="19400"/>
                    </a:cubicBezTo>
                    <a:cubicBezTo>
                      <a:pt x="5033" y="19400"/>
                      <a:pt x="5381" y="19634"/>
                      <a:pt x="5935" y="19634"/>
                    </a:cubicBezTo>
                    <a:cubicBezTo>
                      <a:pt x="6136" y="19634"/>
                      <a:pt x="6364" y="19603"/>
                      <a:pt x="6613" y="19519"/>
                    </a:cubicBezTo>
                    <a:cubicBezTo>
                      <a:pt x="6613" y="19519"/>
                      <a:pt x="7391" y="12467"/>
                      <a:pt x="7408" y="11642"/>
                    </a:cubicBezTo>
                    <a:cubicBezTo>
                      <a:pt x="7425" y="10704"/>
                      <a:pt x="6952" y="0"/>
                      <a:pt x="695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41"/>
              <p:cNvSpPr/>
              <p:nvPr/>
            </p:nvSpPr>
            <p:spPr>
              <a:xfrm>
                <a:off x="8614646" y="4118981"/>
                <a:ext cx="75700" cy="287961"/>
              </a:xfrm>
              <a:custGeom>
                <a:avLst/>
                <a:gdLst/>
                <a:ahLst/>
                <a:cxnLst/>
                <a:rect l="l" t="t" r="r" b="b"/>
                <a:pathLst>
                  <a:path w="1908" h="7258" extrusionOk="0">
                    <a:moveTo>
                      <a:pt x="1907" y="0"/>
                    </a:moveTo>
                    <a:lnTo>
                      <a:pt x="1907" y="0"/>
                    </a:lnTo>
                    <a:cubicBezTo>
                      <a:pt x="1095" y="785"/>
                      <a:pt x="1" y="1091"/>
                      <a:pt x="1" y="1091"/>
                    </a:cubicBezTo>
                    <a:lnTo>
                      <a:pt x="679" y="7258"/>
                    </a:lnTo>
                    <a:lnTo>
                      <a:pt x="443" y="1327"/>
                    </a:lnTo>
                    <a:cubicBezTo>
                      <a:pt x="1537" y="688"/>
                      <a:pt x="1907" y="0"/>
                      <a:pt x="19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41"/>
              <p:cNvSpPr/>
              <p:nvPr/>
            </p:nvSpPr>
            <p:spPr>
              <a:xfrm>
                <a:off x="8460229" y="3660728"/>
                <a:ext cx="279709" cy="414683"/>
              </a:xfrm>
              <a:custGeom>
                <a:avLst/>
                <a:gdLst/>
                <a:ahLst/>
                <a:cxnLst/>
                <a:rect l="l" t="t" r="r" b="b"/>
                <a:pathLst>
                  <a:path w="7050" h="10452" extrusionOk="0">
                    <a:moveTo>
                      <a:pt x="4751" y="1"/>
                    </a:moveTo>
                    <a:lnTo>
                      <a:pt x="2888" y="257"/>
                    </a:lnTo>
                    <a:lnTo>
                      <a:pt x="995" y="649"/>
                    </a:lnTo>
                    <a:cubicBezTo>
                      <a:pt x="995" y="649"/>
                      <a:pt x="1" y="932"/>
                      <a:pt x="1" y="2618"/>
                    </a:cubicBezTo>
                    <a:lnTo>
                      <a:pt x="74" y="5698"/>
                    </a:lnTo>
                    <a:lnTo>
                      <a:pt x="57" y="9670"/>
                    </a:lnTo>
                    <a:cubicBezTo>
                      <a:pt x="543" y="10197"/>
                      <a:pt x="1826" y="10451"/>
                      <a:pt x="3197" y="10451"/>
                    </a:cubicBezTo>
                    <a:cubicBezTo>
                      <a:pt x="4676" y="10451"/>
                      <a:pt x="6257" y="10155"/>
                      <a:pt x="7049" y="9584"/>
                    </a:cubicBezTo>
                    <a:cubicBezTo>
                      <a:pt x="7049" y="9584"/>
                      <a:pt x="6886" y="4754"/>
                      <a:pt x="6783" y="2622"/>
                    </a:cubicBezTo>
                    <a:cubicBezTo>
                      <a:pt x="6710" y="1105"/>
                      <a:pt x="6201" y="34"/>
                      <a:pt x="47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41"/>
              <p:cNvSpPr/>
              <p:nvPr/>
            </p:nvSpPr>
            <p:spPr>
              <a:xfrm>
                <a:off x="8355049" y="3686874"/>
                <a:ext cx="142711" cy="580287"/>
              </a:xfrm>
              <a:custGeom>
                <a:avLst/>
                <a:gdLst/>
                <a:ahLst/>
                <a:cxnLst/>
                <a:rect l="l" t="t" r="r" b="b"/>
                <a:pathLst>
                  <a:path w="3597" h="14626" extrusionOk="0">
                    <a:moveTo>
                      <a:pt x="3597" y="0"/>
                    </a:moveTo>
                    <a:cubicBezTo>
                      <a:pt x="2040" y="253"/>
                      <a:pt x="763" y="2382"/>
                      <a:pt x="207" y="6666"/>
                    </a:cubicBezTo>
                    <a:cubicBezTo>
                      <a:pt x="97" y="7525"/>
                      <a:pt x="84" y="9198"/>
                      <a:pt x="24" y="10624"/>
                    </a:cubicBezTo>
                    <a:cubicBezTo>
                      <a:pt x="1" y="11174"/>
                      <a:pt x="4" y="11869"/>
                      <a:pt x="54" y="12301"/>
                    </a:cubicBezTo>
                    <a:cubicBezTo>
                      <a:pt x="224" y="13795"/>
                      <a:pt x="679" y="14433"/>
                      <a:pt x="1311" y="14567"/>
                    </a:cubicBezTo>
                    <a:cubicBezTo>
                      <a:pt x="1500" y="14606"/>
                      <a:pt x="1655" y="14625"/>
                      <a:pt x="1781" y="14625"/>
                    </a:cubicBezTo>
                    <a:cubicBezTo>
                      <a:pt x="2327" y="14625"/>
                      <a:pt x="2312" y="14265"/>
                      <a:pt x="2016" y="13678"/>
                    </a:cubicBezTo>
                    <a:cubicBezTo>
                      <a:pt x="1747" y="13146"/>
                      <a:pt x="1794" y="12484"/>
                      <a:pt x="1794" y="12484"/>
                    </a:cubicBezTo>
                    <a:lnTo>
                      <a:pt x="1794" y="12484"/>
                    </a:lnTo>
                    <a:cubicBezTo>
                      <a:pt x="1970" y="12663"/>
                      <a:pt x="2116" y="12803"/>
                      <a:pt x="2236" y="12870"/>
                    </a:cubicBezTo>
                    <a:cubicBezTo>
                      <a:pt x="2316" y="12915"/>
                      <a:pt x="2391" y="12932"/>
                      <a:pt x="2456" y="12932"/>
                    </a:cubicBezTo>
                    <a:cubicBezTo>
                      <a:pt x="2584" y="12932"/>
                      <a:pt x="2677" y="12865"/>
                      <a:pt x="2712" y="12810"/>
                    </a:cubicBezTo>
                    <a:cubicBezTo>
                      <a:pt x="2755" y="12747"/>
                      <a:pt x="2589" y="12654"/>
                      <a:pt x="2429" y="12388"/>
                    </a:cubicBezTo>
                    <a:cubicBezTo>
                      <a:pt x="2223" y="12049"/>
                      <a:pt x="2130" y="11789"/>
                      <a:pt x="1824" y="11486"/>
                    </a:cubicBezTo>
                    <a:cubicBezTo>
                      <a:pt x="1707" y="11376"/>
                      <a:pt x="1634" y="11226"/>
                      <a:pt x="1624" y="11067"/>
                    </a:cubicBezTo>
                    <a:cubicBezTo>
                      <a:pt x="1561" y="10165"/>
                      <a:pt x="1801" y="8332"/>
                      <a:pt x="2004" y="7279"/>
                    </a:cubicBezTo>
                    <a:cubicBezTo>
                      <a:pt x="2439" y="5030"/>
                      <a:pt x="3484" y="2741"/>
                      <a:pt x="3484" y="2741"/>
                    </a:cubicBezTo>
                    <a:lnTo>
                      <a:pt x="3597"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41"/>
              <p:cNvSpPr/>
              <p:nvPr/>
            </p:nvSpPr>
            <p:spPr>
              <a:xfrm>
                <a:off x="8369293" y="3683978"/>
                <a:ext cx="149852" cy="226624"/>
              </a:xfrm>
              <a:custGeom>
                <a:avLst/>
                <a:gdLst/>
                <a:ahLst/>
                <a:cxnLst/>
                <a:rect l="l" t="t" r="r" b="b"/>
                <a:pathLst>
                  <a:path w="3777" h="5712" extrusionOk="0">
                    <a:moveTo>
                      <a:pt x="3492" y="0"/>
                    </a:moveTo>
                    <a:cubicBezTo>
                      <a:pt x="3038" y="0"/>
                      <a:pt x="2048" y="231"/>
                      <a:pt x="1445" y="1220"/>
                    </a:cubicBezTo>
                    <a:cubicBezTo>
                      <a:pt x="799" y="2275"/>
                      <a:pt x="71" y="4411"/>
                      <a:pt x="1" y="5063"/>
                    </a:cubicBezTo>
                    <a:cubicBezTo>
                      <a:pt x="1" y="5063"/>
                      <a:pt x="1179" y="5711"/>
                      <a:pt x="2252" y="5711"/>
                    </a:cubicBezTo>
                    <a:cubicBezTo>
                      <a:pt x="2266" y="5711"/>
                      <a:pt x="2279" y="5711"/>
                      <a:pt x="2293" y="5711"/>
                    </a:cubicBezTo>
                    <a:lnTo>
                      <a:pt x="3238" y="3116"/>
                    </a:lnTo>
                    <a:cubicBezTo>
                      <a:pt x="3238" y="3116"/>
                      <a:pt x="3777" y="2099"/>
                      <a:pt x="3573" y="3"/>
                    </a:cubicBezTo>
                    <a:cubicBezTo>
                      <a:pt x="3549" y="1"/>
                      <a:pt x="3521" y="0"/>
                      <a:pt x="349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41"/>
              <p:cNvSpPr/>
              <p:nvPr/>
            </p:nvSpPr>
            <p:spPr>
              <a:xfrm>
                <a:off x="8511053" y="3684097"/>
                <a:ext cx="1904" cy="35946"/>
              </a:xfrm>
              <a:custGeom>
                <a:avLst/>
                <a:gdLst/>
                <a:ahLst/>
                <a:cxnLst/>
                <a:rect l="l" t="t" r="r" b="b"/>
                <a:pathLst>
                  <a:path w="48" h="906" extrusionOk="0">
                    <a:moveTo>
                      <a:pt x="0" y="0"/>
                    </a:moveTo>
                    <a:lnTo>
                      <a:pt x="0" y="0"/>
                    </a:lnTo>
                    <a:cubicBezTo>
                      <a:pt x="34" y="330"/>
                      <a:pt x="47" y="629"/>
                      <a:pt x="47" y="905"/>
                    </a:cubicBezTo>
                    <a:cubicBezTo>
                      <a:pt x="47" y="629"/>
                      <a:pt x="34" y="330"/>
                      <a:pt x="0"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41"/>
              <p:cNvSpPr/>
              <p:nvPr/>
            </p:nvSpPr>
            <p:spPr>
              <a:xfrm>
                <a:off x="8369293" y="3683938"/>
                <a:ext cx="143663" cy="226663"/>
              </a:xfrm>
              <a:custGeom>
                <a:avLst/>
                <a:gdLst/>
                <a:ahLst/>
                <a:cxnLst/>
                <a:rect l="l" t="t" r="r" b="b"/>
                <a:pathLst>
                  <a:path w="3621" h="5713" extrusionOk="0">
                    <a:moveTo>
                      <a:pt x="3490" y="1"/>
                    </a:moveTo>
                    <a:cubicBezTo>
                      <a:pt x="3034" y="1"/>
                      <a:pt x="2047" y="234"/>
                      <a:pt x="1445" y="1221"/>
                    </a:cubicBezTo>
                    <a:cubicBezTo>
                      <a:pt x="799" y="2276"/>
                      <a:pt x="71" y="4412"/>
                      <a:pt x="1" y="5064"/>
                    </a:cubicBezTo>
                    <a:cubicBezTo>
                      <a:pt x="1" y="5064"/>
                      <a:pt x="1178" y="5712"/>
                      <a:pt x="2253" y="5712"/>
                    </a:cubicBezTo>
                    <a:lnTo>
                      <a:pt x="2293" y="5712"/>
                    </a:lnTo>
                    <a:lnTo>
                      <a:pt x="3238" y="3117"/>
                    </a:lnTo>
                    <a:cubicBezTo>
                      <a:pt x="3238" y="3117"/>
                      <a:pt x="3620" y="2393"/>
                      <a:pt x="3620" y="909"/>
                    </a:cubicBezTo>
                    <a:cubicBezTo>
                      <a:pt x="3620" y="633"/>
                      <a:pt x="3607" y="334"/>
                      <a:pt x="3573" y="4"/>
                    </a:cubicBezTo>
                    <a:cubicBezTo>
                      <a:pt x="3550" y="4"/>
                      <a:pt x="3521" y="1"/>
                      <a:pt x="349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41"/>
              <p:cNvSpPr/>
              <p:nvPr/>
            </p:nvSpPr>
            <p:spPr>
              <a:xfrm>
                <a:off x="8562512" y="3417636"/>
                <a:ext cx="161596" cy="161557"/>
              </a:xfrm>
              <a:custGeom>
                <a:avLst/>
                <a:gdLst/>
                <a:ahLst/>
                <a:cxnLst/>
                <a:rect l="l" t="t" r="r" b="b"/>
                <a:pathLst>
                  <a:path w="4073" h="4072" extrusionOk="0">
                    <a:moveTo>
                      <a:pt x="2036" y="0"/>
                    </a:moveTo>
                    <a:cubicBezTo>
                      <a:pt x="912" y="0"/>
                      <a:pt x="1" y="912"/>
                      <a:pt x="1" y="2036"/>
                    </a:cubicBezTo>
                    <a:cubicBezTo>
                      <a:pt x="1" y="3160"/>
                      <a:pt x="912" y="4072"/>
                      <a:pt x="2036" y="4072"/>
                    </a:cubicBezTo>
                    <a:cubicBezTo>
                      <a:pt x="3161" y="4072"/>
                      <a:pt x="4072" y="3160"/>
                      <a:pt x="4072" y="2036"/>
                    </a:cubicBezTo>
                    <a:cubicBezTo>
                      <a:pt x="4072" y="912"/>
                      <a:pt x="3161" y="0"/>
                      <a:pt x="20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41"/>
              <p:cNvSpPr/>
              <p:nvPr/>
            </p:nvSpPr>
            <p:spPr>
              <a:xfrm>
                <a:off x="8511053" y="3546701"/>
                <a:ext cx="32772" cy="80024"/>
              </a:xfrm>
              <a:custGeom>
                <a:avLst/>
                <a:gdLst/>
                <a:ahLst/>
                <a:cxnLst/>
                <a:rect l="l" t="t" r="r" b="b"/>
                <a:pathLst>
                  <a:path w="826" h="2017" extrusionOk="0">
                    <a:moveTo>
                      <a:pt x="0" y="1"/>
                    </a:moveTo>
                    <a:cubicBezTo>
                      <a:pt x="0" y="1"/>
                      <a:pt x="313" y="1467"/>
                      <a:pt x="439" y="1707"/>
                    </a:cubicBezTo>
                    <a:cubicBezTo>
                      <a:pt x="566" y="1950"/>
                      <a:pt x="826" y="2016"/>
                      <a:pt x="826" y="2016"/>
                    </a:cubicBezTo>
                    <a:lnTo>
                      <a:pt x="803" y="98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41"/>
              <p:cNvSpPr/>
              <p:nvPr/>
            </p:nvSpPr>
            <p:spPr>
              <a:xfrm>
                <a:off x="8492723" y="3463065"/>
                <a:ext cx="41738" cy="86293"/>
              </a:xfrm>
              <a:custGeom>
                <a:avLst/>
                <a:gdLst/>
                <a:ahLst/>
                <a:cxnLst/>
                <a:rect l="l" t="t" r="r" b="b"/>
                <a:pathLst>
                  <a:path w="1052" h="2175" extrusionOk="0">
                    <a:moveTo>
                      <a:pt x="771" y="1"/>
                    </a:moveTo>
                    <a:cubicBezTo>
                      <a:pt x="655" y="1"/>
                      <a:pt x="438" y="30"/>
                      <a:pt x="256" y="216"/>
                    </a:cubicBezTo>
                    <a:cubicBezTo>
                      <a:pt x="0" y="478"/>
                      <a:pt x="143" y="1300"/>
                      <a:pt x="462" y="2109"/>
                    </a:cubicBezTo>
                    <a:lnTo>
                      <a:pt x="1051" y="2175"/>
                    </a:lnTo>
                    <a:lnTo>
                      <a:pt x="1051" y="2175"/>
                    </a:lnTo>
                    <a:lnTo>
                      <a:pt x="855" y="7"/>
                    </a:lnTo>
                    <a:cubicBezTo>
                      <a:pt x="855" y="7"/>
                      <a:pt x="823" y="1"/>
                      <a:pt x="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41"/>
              <p:cNvSpPr/>
              <p:nvPr/>
            </p:nvSpPr>
            <p:spPr>
              <a:xfrm>
                <a:off x="8480702" y="3427357"/>
                <a:ext cx="230710" cy="266775"/>
              </a:xfrm>
              <a:custGeom>
                <a:avLst/>
                <a:gdLst/>
                <a:ahLst/>
                <a:cxnLst/>
                <a:rect l="l" t="t" r="r" b="b"/>
                <a:pathLst>
                  <a:path w="5815" h="6724" extrusionOk="0">
                    <a:moveTo>
                      <a:pt x="3759" y="0"/>
                    </a:moveTo>
                    <a:cubicBezTo>
                      <a:pt x="3212" y="0"/>
                      <a:pt x="2648" y="163"/>
                      <a:pt x="2222" y="431"/>
                    </a:cubicBezTo>
                    <a:cubicBezTo>
                      <a:pt x="1109" y="1133"/>
                      <a:pt x="1531" y="3075"/>
                      <a:pt x="1531" y="3075"/>
                    </a:cubicBezTo>
                    <a:cubicBezTo>
                      <a:pt x="1516" y="3084"/>
                      <a:pt x="1500" y="3088"/>
                      <a:pt x="1483" y="3088"/>
                    </a:cubicBezTo>
                    <a:cubicBezTo>
                      <a:pt x="1371" y="3088"/>
                      <a:pt x="1226" y="2899"/>
                      <a:pt x="1101" y="2766"/>
                    </a:cubicBezTo>
                    <a:cubicBezTo>
                      <a:pt x="1025" y="2687"/>
                      <a:pt x="856" y="2592"/>
                      <a:pt x="680" y="2592"/>
                    </a:cubicBezTo>
                    <a:cubicBezTo>
                      <a:pt x="521" y="2592"/>
                      <a:pt x="355" y="2669"/>
                      <a:pt x="243" y="2906"/>
                    </a:cubicBezTo>
                    <a:cubicBezTo>
                      <a:pt x="0" y="3414"/>
                      <a:pt x="453" y="4086"/>
                      <a:pt x="825" y="4206"/>
                    </a:cubicBezTo>
                    <a:cubicBezTo>
                      <a:pt x="951" y="4245"/>
                      <a:pt x="1056" y="4261"/>
                      <a:pt x="1143" y="4261"/>
                    </a:cubicBezTo>
                    <a:cubicBezTo>
                      <a:pt x="1505" y="4261"/>
                      <a:pt x="1568" y="3993"/>
                      <a:pt x="1568" y="3993"/>
                    </a:cubicBezTo>
                    <a:lnTo>
                      <a:pt x="1617" y="6319"/>
                    </a:lnTo>
                    <a:cubicBezTo>
                      <a:pt x="1870" y="6600"/>
                      <a:pt x="2401" y="6723"/>
                      <a:pt x="2871" y="6723"/>
                    </a:cubicBezTo>
                    <a:cubicBezTo>
                      <a:pt x="3434" y="6723"/>
                      <a:pt x="3908" y="6547"/>
                      <a:pt x="3713" y="6255"/>
                    </a:cubicBezTo>
                    <a:lnTo>
                      <a:pt x="3713" y="5550"/>
                    </a:lnTo>
                    <a:cubicBezTo>
                      <a:pt x="3713" y="5550"/>
                      <a:pt x="4084" y="5605"/>
                      <a:pt x="4379" y="5605"/>
                    </a:cubicBezTo>
                    <a:cubicBezTo>
                      <a:pt x="4454" y="5605"/>
                      <a:pt x="4524" y="5602"/>
                      <a:pt x="4581" y="5593"/>
                    </a:cubicBezTo>
                    <a:cubicBezTo>
                      <a:pt x="5053" y="5520"/>
                      <a:pt x="5352" y="5147"/>
                      <a:pt x="5495" y="4632"/>
                    </a:cubicBezTo>
                    <a:cubicBezTo>
                      <a:pt x="5725" y="3810"/>
                      <a:pt x="5815" y="3145"/>
                      <a:pt x="5619" y="1525"/>
                    </a:cubicBezTo>
                    <a:cubicBezTo>
                      <a:pt x="5485" y="427"/>
                      <a:pt x="4645" y="0"/>
                      <a:pt x="375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41"/>
              <p:cNvSpPr/>
              <p:nvPr/>
            </p:nvSpPr>
            <p:spPr>
              <a:xfrm>
                <a:off x="8516211" y="3397164"/>
                <a:ext cx="203136" cy="160128"/>
              </a:xfrm>
              <a:custGeom>
                <a:avLst/>
                <a:gdLst/>
                <a:ahLst/>
                <a:cxnLst/>
                <a:rect l="l" t="t" r="r" b="b"/>
                <a:pathLst>
                  <a:path w="5120" h="4036" extrusionOk="0">
                    <a:moveTo>
                      <a:pt x="4140" y="0"/>
                    </a:moveTo>
                    <a:cubicBezTo>
                      <a:pt x="3935" y="0"/>
                      <a:pt x="3711" y="47"/>
                      <a:pt x="3467" y="91"/>
                    </a:cubicBezTo>
                    <a:cubicBezTo>
                      <a:pt x="3051" y="171"/>
                      <a:pt x="2419" y="287"/>
                      <a:pt x="1999" y="354"/>
                    </a:cubicBezTo>
                    <a:cubicBezTo>
                      <a:pt x="1204" y="477"/>
                      <a:pt x="739" y="510"/>
                      <a:pt x="459" y="819"/>
                    </a:cubicBezTo>
                    <a:cubicBezTo>
                      <a:pt x="70" y="1249"/>
                      <a:pt x="263" y="1668"/>
                      <a:pt x="263" y="1668"/>
                    </a:cubicBezTo>
                    <a:cubicBezTo>
                      <a:pt x="263" y="1668"/>
                      <a:pt x="0" y="3344"/>
                      <a:pt x="206" y="3527"/>
                    </a:cubicBezTo>
                    <a:cubicBezTo>
                      <a:pt x="353" y="3663"/>
                      <a:pt x="579" y="4035"/>
                      <a:pt x="636" y="4035"/>
                    </a:cubicBezTo>
                    <a:cubicBezTo>
                      <a:pt x="835" y="4032"/>
                      <a:pt x="922" y="3168"/>
                      <a:pt x="1025" y="2658"/>
                    </a:cubicBezTo>
                    <a:cubicBezTo>
                      <a:pt x="1137" y="2114"/>
                      <a:pt x="1186" y="1894"/>
                      <a:pt x="1373" y="1894"/>
                    </a:cubicBezTo>
                    <a:cubicBezTo>
                      <a:pt x="1385" y="1894"/>
                      <a:pt x="1398" y="1895"/>
                      <a:pt x="1411" y="1897"/>
                    </a:cubicBezTo>
                    <a:cubicBezTo>
                      <a:pt x="1525" y="1913"/>
                      <a:pt x="2153" y="1974"/>
                      <a:pt x="2776" y="1974"/>
                    </a:cubicBezTo>
                    <a:cubicBezTo>
                      <a:pt x="3030" y="1974"/>
                      <a:pt x="3282" y="1964"/>
                      <a:pt x="3499" y="1937"/>
                    </a:cubicBezTo>
                    <a:cubicBezTo>
                      <a:pt x="4255" y="1847"/>
                      <a:pt x="4474" y="1654"/>
                      <a:pt x="4474" y="1654"/>
                    </a:cubicBezTo>
                    <a:cubicBezTo>
                      <a:pt x="4617" y="1608"/>
                      <a:pt x="4731" y="1518"/>
                      <a:pt x="4830" y="1408"/>
                    </a:cubicBezTo>
                    <a:cubicBezTo>
                      <a:pt x="4887" y="1344"/>
                      <a:pt x="4936" y="1275"/>
                      <a:pt x="4973" y="1195"/>
                    </a:cubicBezTo>
                    <a:cubicBezTo>
                      <a:pt x="5119" y="865"/>
                      <a:pt x="5004" y="443"/>
                      <a:pt x="4727" y="207"/>
                    </a:cubicBezTo>
                    <a:cubicBezTo>
                      <a:pt x="4549" y="51"/>
                      <a:pt x="4354" y="0"/>
                      <a:pt x="4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41"/>
              <p:cNvSpPr/>
              <p:nvPr/>
            </p:nvSpPr>
            <p:spPr>
              <a:xfrm>
                <a:off x="8551046" y="3611094"/>
                <a:ext cx="76970" cy="47570"/>
              </a:xfrm>
              <a:custGeom>
                <a:avLst/>
                <a:gdLst/>
                <a:ahLst/>
                <a:cxnLst/>
                <a:rect l="l" t="t" r="r" b="b"/>
                <a:pathLst>
                  <a:path w="1940" h="1199" extrusionOk="0">
                    <a:moveTo>
                      <a:pt x="1" y="1"/>
                    </a:moveTo>
                    <a:cubicBezTo>
                      <a:pt x="1" y="1"/>
                      <a:pt x="67" y="317"/>
                      <a:pt x="290" y="599"/>
                    </a:cubicBezTo>
                    <a:cubicBezTo>
                      <a:pt x="559" y="946"/>
                      <a:pt x="1940" y="1198"/>
                      <a:pt x="1940" y="1198"/>
                    </a:cubicBezTo>
                    <a:lnTo>
                      <a:pt x="1940" y="919"/>
                    </a:lnTo>
                    <a:cubicBezTo>
                      <a:pt x="1940" y="919"/>
                      <a:pt x="879" y="706"/>
                      <a:pt x="509" y="510"/>
                    </a:cubicBezTo>
                    <a:cubicBezTo>
                      <a:pt x="263" y="377"/>
                      <a:pt x="60" y="148"/>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41"/>
              <p:cNvSpPr/>
              <p:nvPr/>
            </p:nvSpPr>
            <p:spPr>
              <a:xfrm>
                <a:off x="8601077" y="3530077"/>
                <a:ext cx="16783" cy="17576"/>
              </a:xfrm>
              <a:custGeom>
                <a:avLst/>
                <a:gdLst/>
                <a:ahLst/>
                <a:cxnLst/>
                <a:rect l="l" t="t" r="r" b="b"/>
                <a:pathLst>
                  <a:path w="423" h="443" extrusionOk="0">
                    <a:moveTo>
                      <a:pt x="210" y="1"/>
                    </a:moveTo>
                    <a:cubicBezTo>
                      <a:pt x="94" y="1"/>
                      <a:pt x="0" y="100"/>
                      <a:pt x="0" y="220"/>
                    </a:cubicBezTo>
                    <a:cubicBezTo>
                      <a:pt x="0" y="343"/>
                      <a:pt x="94" y="443"/>
                      <a:pt x="210" y="443"/>
                    </a:cubicBezTo>
                    <a:cubicBezTo>
                      <a:pt x="330" y="443"/>
                      <a:pt x="422" y="343"/>
                      <a:pt x="422" y="223"/>
                    </a:cubicBezTo>
                    <a:cubicBezTo>
                      <a:pt x="422" y="100"/>
                      <a:pt x="330" y="1"/>
                      <a:pt x="2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41"/>
              <p:cNvSpPr/>
              <p:nvPr/>
            </p:nvSpPr>
            <p:spPr>
              <a:xfrm>
                <a:off x="8583659" y="3498416"/>
                <a:ext cx="20750" cy="15592"/>
              </a:xfrm>
              <a:custGeom>
                <a:avLst/>
                <a:gdLst/>
                <a:ahLst/>
                <a:cxnLst/>
                <a:rect l="l" t="t" r="r" b="b"/>
                <a:pathLst>
                  <a:path w="523" h="393" extrusionOk="0">
                    <a:moveTo>
                      <a:pt x="291" y="1"/>
                    </a:moveTo>
                    <a:cubicBezTo>
                      <a:pt x="251" y="1"/>
                      <a:pt x="211" y="10"/>
                      <a:pt x="173" y="30"/>
                    </a:cubicBezTo>
                    <a:cubicBezTo>
                      <a:pt x="50" y="100"/>
                      <a:pt x="0" y="263"/>
                      <a:pt x="66" y="393"/>
                    </a:cubicBezTo>
                    <a:lnTo>
                      <a:pt x="522" y="143"/>
                    </a:lnTo>
                    <a:cubicBezTo>
                      <a:pt x="476" y="52"/>
                      <a:pt x="385" y="1"/>
                      <a:pt x="2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41"/>
              <p:cNvSpPr/>
              <p:nvPr/>
            </p:nvSpPr>
            <p:spPr>
              <a:xfrm>
                <a:off x="8622184" y="3596970"/>
                <a:ext cx="21147" cy="14283"/>
              </a:xfrm>
              <a:custGeom>
                <a:avLst/>
                <a:gdLst/>
                <a:ahLst/>
                <a:cxnLst/>
                <a:rect l="l" t="t" r="r" b="b"/>
                <a:pathLst>
                  <a:path w="533" h="360" extrusionOk="0">
                    <a:moveTo>
                      <a:pt x="50" y="1"/>
                    </a:moveTo>
                    <a:cubicBezTo>
                      <a:pt x="1" y="140"/>
                      <a:pt x="70" y="294"/>
                      <a:pt x="203" y="344"/>
                    </a:cubicBezTo>
                    <a:cubicBezTo>
                      <a:pt x="232" y="354"/>
                      <a:pt x="262" y="359"/>
                      <a:pt x="290" y="359"/>
                    </a:cubicBezTo>
                    <a:cubicBezTo>
                      <a:pt x="397" y="359"/>
                      <a:pt x="496" y="290"/>
                      <a:pt x="532" y="180"/>
                    </a:cubicBezTo>
                    <a:lnTo>
                      <a:pt x="5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41"/>
              <p:cNvSpPr/>
              <p:nvPr/>
            </p:nvSpPr>
            <p:spPr>
              <a:xfrm>
                <a:off x="8678523" y="3494488"/>
                <a:ext cx="19838" cy="17021"/>
              </a:xfrm>
              <a:custGeom>
                <a:avLst/>
                <a:gdLst/>
                <a:ahLst/>
                <a:cxnLst/>
                <a:rect l="l" t="t" r="r" b="b"/>
                <a:pathLst>
                  <a:path w="500" h="429" extrusionOk="0">
                    <a:moveTo>
                      <a:pt x="208" y="0"/>
                    </a:moveTo>
                    <a:cubicBezTo>
                      <a:pt x="129" y="0"/>
                      <a:pt x="52" y="38"/>
                      <a:pt x="1" y="109"/>
                    </a:cubicBezTo>
                    <a:lnTo>
                      <a:pt x="417" y="428"/>
                    </a:lnTo>
                    <a:cubicBezTo>
                      <a:pt x="500" y="308"/>
                      <a:pt x="477" y="142"/>
                      <a:pt x="363" y="53"/>
                    </a:cubicBezTo>
                    <a:cubicBezTo>
                      <a:pt x="316" y="18"/>
                      <a:pt x="262"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41"/>
              <p:cNvSpPr/>
              <p:nvPr/>
            </p:nvSpPr>
            <p:spPr>
              <a:xfrm>
                <a:off x="8670985" y="3527696"/>
                <a:ext cx="16822" cy="17457"/>
              </a:xfrm>
              <a:custGeom>
                <a:avLst/>
                <a:gdLst/>
                <a:ahLst/>
                <a:cxnLst/>
                <a:rect l="l" t="t" r="r" b="b"/>
                <a:pathLst>
                  <a:path w="424" h="440" extrusionOk="0">
                    <a:moveTo>
                      <a:pt x="211" y="1"/>
                    </a:moveTo>
                    <a:cubicBezTo>
                      <a:pt x="94" y="1"/>
                      <a:pt x="1" y="100"/>
                      <a:pt x="1" y="220"/>
                    </a:cubicBezTo>
                    <a:cubicBezTo>
                      <a:pt x="1" y="343"/>
                      <a:pt x="94" y="440"/>
                      <a:pt x="211" y="440"/>
                    </a:cubicBezTo>
                    <a:cubicBezTo>
                      <a:pt x="213" y="440"/>
                      <a:pt x="215" y="440"/>
                      <a:pt x="216" y="440"/>
                    </a:cubicBezTo>
                    <a:cubicBezTo>
                      <a:pt x="333" y="440"/>
                      <a:pt x="424" y="341"/>
                      <a:pt x="424" y="220"/>
                    </a:cubicBezTo>
                    <a:cubicBezTo>
                      <a:pt x="424" y="100"/>
                      <a:pt x="331" y="1"/>
                      <a:pt x="2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41"/>
              <p:cNvSpPr/>
              <p:nvPr/>
            </p:nvSpPr>
            <p:spPr>
              <a:xfrm>
                <a:off x="8646188" y="3529680"/>
                <a:ext cx="31185" cy="51101"/>
              </a:xfrm>
              <a:custGeom>
                <a:avLst/>
                <a:gdLst/>
                <a:ahLst/>
                <a:cxnLst/>
                <a:rect l="l" t="t" r="r" b="b"/>
                <a:pathLst>
                  <a:path w="786" h="1288" extrusionOk="0">
                    <a:moveTo>
                      <a:pt x="1" y="0"/>
                    </a:moveTo>
                    <a:lnTo>
                      <a:pt x="27" y="1288"/>
                    </a:lnTo>
                    <a:lnTo>
                      <a:pt x="786" y="111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41"/>
              <p:cNvSpPr/>
              <p:nvPr/>
            </p:nvSpPr>
            <p:spPr>
              <a:xfrm>
                <a:off x="8804810" y="2981325"/>
                <a:ext cx="79390" cy="167786"/>
              </a:xfrm>
              <a:custGeom>
                <a:avLst/>
                <a:gdLst/>
                <a:ahLst/>
                <a:cxnLst/>
                <a:rect l="l" t="t" r="r" b="b"/>
                <a:pathLst>
                  <a:path w="2001" h="4229" extrusionOk="0">
                    <a:moveTo>
                      <a:pt x="1854" y="0"/>
                    </a:moveTo>
                    <a:lnTo>
                      <a:pt x="1" y="1068"/>
                    </a:lnTo>
                    <a:lnTo>
                      <a:pt x="1" y="2136"/>
                    </a:lnTo>
                    <a:lnTo>
                      <a:pt x="796" y="3516"/>
                    </a:lnTo>
                    <a:cubicBezTo>
                      <a:pt x="809" y="3539"/>
                      <a:pt x="829" y="3556"/>
                      <a:pt x="853" y="3563"/>
                    </a:cubicBezTo>
                    <a:lnTo>
                      <a:pt x="853" y="3567"/>
                    </a:lnTo>
                    <a:lnTo>
                      <a:pt x="2001" y="4228"/>
                    </a:lnTo>
                    <a:lnTo>
                      <a:pt x="1249" y="2815"/>
                    </a:lnTo>
                    <a:lnTo>
                      <a:pt x="1854" y="1068"/>
                    </a:lnTo>
                    <a:lnTo>
                      <a:pt x="185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41"/>
              <p:cNvSpPr/>
              <p:nvPr/>
            </p:nvSpPr>
            <p:spPr>
              <a:xfrm>
                <a:off x="8827941" y="3090194"/>
                <a:ext cx="56259" cy="58917"/>
              </a:xfrm>
              <a:custGeom>
                <a:avLst/>
                <a:gdLst/>
                <a:ahLst/>
                <a:cxnLst/>
                <a:rect l="l" t="t" r="r" b="b"/>
                <a:pathLst>
                  <a:path w="1418" h="1485" extrusionOk="0">
                    <a:moveTo>
                      <a:pt x="689" y="0"/>
                    </a:moveTo>
                    <a:lnTo>
                      <a:pt x="1" y="399"/>
                    </a:lnTo>
                    <a:lnTo>
                      <a:pt x="213" y="772"/>
                    </a:lnTo>
                    <a:cubicBezTo>
                      <a:pt x="226" y="795"/>
                      <a:pt x="246" y="812"/>
                      <a:pt x="270" y="819"/>
                    </a:cubicBezTo>
                    <a:lnTo>
                      <a:pt x="270" y="823"/>
                    </a:lnTo>
                    <a:lnTo>
                      <a:pt x="1418" y="1484"/>
                    </a:lnTo>
                    <a:lnTo>
                      <a:pt x="666" y="71"/>
                    </a:lnTo>
                    <a:lnTo>
                      <a:pt x="689" y="0"/>
                    </a:lnTo>
                    <a:close/>
                  </a:path>
                </a:pathLst>
              </a:custGeom>
              <a:solidFill>
                <a:srgbClr val="1B9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41"/>
              <p:cNvSpPr/>
              <p:nvPr/>
            </p:nvSpPr>
            <p:spPr>
              <a:xfrm>
                <a:off x="8495064" y="2668047"/>
                <a:ext cx="670071" cy="587071"/>
              </a:xfrm>
              <a:custGeom>
                <a:avLst/>
                <a:gdLst/>
                <a:ahLst/>
                <a:cxnLst/>
                <a:rect l="l" t="t" r="r" b="b"/>
                <a:pathLst>
                  <a:path w="16889" h="14797" extrusionOk="0">
                    <a:moveTo>
                      <a:pt x="15327" y="0"/>
                    </a:moveTo>
                    <a:cubicBezTo>
                      <a:pt x="15126" y="0"/>
                      <a:pt x="14925" y="44"/>
                      <a:pt x="14770" y="133"/>
                    </a:cubicBezTo>
                    <a:lnTo>
                      <a:pt x="553" y="8349"/>
                    </a:lnTo>
                    <a:cubicBezTo>
                      <a:pt x="248" y="8525"/>
                      <a:pt x="1" y="8957"/>
                      <a:pt x="1" y="9310"/>
                    </a:cubicBezTo>
                    <a:lnTo>
                      <a:pt x="1" y="13442"/>
                    </a:lnTo>
                    <a:cubicBezTo>
                      <a:pt x="1" y="13794"/>
                      <a:pt x="248" y="14226"/>
                      <a:pt x="553" y="14403"/>
                    </a:cubicBezTo>
                    <a:lnTo>
                      <a:pt x="1006" y="14662"/>
                    </a:lnTo>
                    <a:cubicBezTo>
                      <a:pt x="1160" y="14752"/>
                      <a:pt x="1362" y="14797"/>
                      <a:pt x="1562" y="14797"/>
                    </a:cubicBezTo>
                    <a:cubicBezTo>
                      <a:pt x="1763" y="14797"/>
                      <a:pt x="1964" y="14752"/>
                      <a:pt x="2116" y="14662"/>
                    </a:cubicBezTo>
                    <a:lnTo>
                      <a:pt x="16334" y="6446"/>
                    </a:lnTo>
                    <a:cubicBezTo>
                      <a:pt x="16640" y="6269"/>
                      <a:pt x="16889" y="5841"/>
                      <a:pt x="16889" y="5485"/>
                    </a:cubicBezTo>
                    <a:lnTo>
                      <a:pt x="16889" y="1353"/>
                    </a:lnTo>
                    <a:cubicBezTo>
                      <a:pt x="16889" y="1000"/>
                      <a:pt x="16640" y="572"/>
                      <a:pt x="16334" y="392"/>
                    </a:cubicBezTo>
                    <a:lnTo>
                      <a:pt x="15881" y="133"/>
                    </a:lnTo>
                    <a:cubicBezTo>
                      <a:pt x="15728" y="44"/>
                      <a:pt x="15528" y="0"/>
                      <a:pt x="1532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41"/>
              <p:cNvSpPr/>
              <p:nvPr/>
            </p:nvSpPr>
            <p:spPr>
              <a:xfrm>
                <a:off x="8508435" y="2999298"/>
                <a:ext cx="8609" cy="7142"/>
              </a:xfrm>
              <a:custGeom>
                <a:avLst/>
                <a:gdLst/>
                <a:ahLst/>
                <a:cxnLst/>
                <a:rect l="l" t="t" r="r" b="b"/>
                <a:pathLst>
                  <a:path w="217" h="180" extrusionOk="0">
                    <a:moveTo>
                      <a:pt x="216" y="0"/>
                    </a:moveTo>
                    <a:lnTo>
                      <a:pt x="216" y="0"/>
                    </a:lnTo>
                    <a:cubicBezTo>
                      <a:pt x="140" y="43"/>
                      <a:pt x="66" y="106"/>
                      <a:pt x="0" y="180"/>
                    </a:cubicBezTo>
                    <a:cubicBezTo>
                      <a:pt x="66" y="106"/>
                      <a:pt x="140" y="46"/>
                      <a:pt x="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41"/>
              <p:cNvSpPr/>
              <p:nvPr/>
            </p:nvSpPr>
            <p:spPr>
              <a:xfrm>
                <a:off x="8501531" y="2668007"/>
                <a:ext cx="663604" cy="383578"/>
              </a:xfrm>
              <a:custGeom>
                <a:avLst/>
                <a:gdLst/>
                <a:ahLst/>
                <a:cxnLst/>
                <a:rect l="l" t="t" r="r" b="b"/>
                <a:pathLst>
                  <a:path w="16726" h="9668" extrusionOk="0">
                    <a:moveTo>
                      <a:pt x="15166" y="0"/>
                    </a:moveTo>
                    <a:cubicBezTo>
                      <a:pt x="14963" y="0"/>
                      <a:pt x="14763" y="43"/>
                      <a:pt x="14607" y="134"/>
                    </a:cubicBezTo>
                    <a:lnTo>
                      <a:pt x="8403" y="3720"/>
                    </a:lnTo>
                    <a:lnTo>
                      <a:pt x="390" y="8350"/>
                    </a:lnTo>
                    <a:cubicBezTo>
                      <a:pt x="314" y="8396"/>
                      <a:pt x="240" y="8456"/>
                      <a:pt x="174" y="8530"/>
                    </a:cubicBezTo>
                    <a:cubicBezTo>
                      <a:pt x="108" y="8599"/>
                      <a:pt x="48" y="8679"/>
                      <a:pt x="1" y="8762"/>
                    </a:cubicBezTo>
                    <a:lnTo>
                      <a:pt x="1562" y="9667"/>
                    </a:lnTo>
                    <a:cubicBezTo>
                      <a:pt x="1661" y="9494"/>
                      <a:pt x="1804" y="9341"/>
                      <a:pt x="1957" y="9251"/>
                    </a:cubicBezTo>
                    <a:lnTo>
                      <a:pt x="16171" y="1035"/>
                    </a:lnTo>
                    <a:cubicBezTo>
                      <a:pt x="16260" y="981"/>
                      <a:pt x="16343" y="958"/>
                      <a:pt x="16417" y="958"/>
                    </a:cubicBezTo>
                    <a:cubicBezTo>
                      <a:pt x="16596" y="958"/>
                      <a:pt x="16723" y="1098"/>
                      <a:pt x="16726" y="1341"/>
                    </a:cubicBezTo>
                    <a:lnTo>
                      <a:pt x="16726" y="1311"/>
                    </a:lnTo>
                    <a:cubicBezTo>
                      <a:pt x="16706" y="966"/>
                      <a:pt x="16466" y="562"/>
                      <a:pt x="16171" y="393"/>
                    </a:cubicBezTo>
                    <a:lnTo>
                      <a:pt x="15718" y="134"/>
                    </a:lnTo>
                    <a:cubicBezTo>
                      <a:pt x="15565" y="43"/>
                      <a:pt x="15365" y="0"/>
                      <a:pt x="15166"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41"/>
              <p:cNvSpPr/>
              <p:nvPr/>
            </p:nvSpPr>
            <p:spPr>
              <a:xfrm>
                <a:off x="8520536" y="3241437"/>
                <a:ext cx="36461" cy="13648"/>
              </a:xfrm>
              <a:custGeom>
                <a:avLst/>
                <a:gdLst/>
                <a:ahLst/>
                <a:cxnLst/>
                <a:rect l="l" t="t" r="r" b="b"/>
                <a:pathLst>
                  <a:path w="919" h="344" extrusionOk="0">
                    <a:moveTo>
                      <a:pt x="1" y="0"/>
                    </a:moveTo>
                    <a:lnTo>
                      <a:pt x="364" y="213"/>
                    </a:lnTo>
                    <a:cubicBezTo>
                      <a:pt x="404" y="237"/>
                      <a:pt x="444" y="253"/>
                      <a:pt x="487" y="270"/>
                    </a:cubicBezTo>
                    <a:cubicBezTo>
                      <a:pt x="507" y="277"/>
                      <a:pt x="530" y="287"/>
                      <a:pt x="550" y="290"/>
                    </a:cubicBezTo>
                    <a:cubicBezTo>
                      <a:pt x="484" y="270"/>
                      <a:pt x="420" y="244"/>
                      <a:pt x="364" y="210"/>
                    </a:cubicBezTo>
                    <a:lnTo>
                      <a:pt x="1" y="0"/>
                    </a:lnTo>
                    <a:close/>
                    <a:moveTo>
                      <a:pt x="616" y="310"/>
                    </a:moveTo>
                    <a:cubicBezTo>
                      <a:pt x="623" y="310"/>
                      <a:pt x="627" y="313"/>
                      <a:pt x="630" y="313"/>
                    </a:cubicBezTo>
                    <a:cubicBezTo>
                      <a:pt x="627" y="310"/>
                      <a:pt x="623" y="310"/>
                      <a:pt x="616" y="310"/>
                    </a:cubicBezTo>
                    <a:close/>
                    <a:moveTo>
                      <a:pt x="826" y="340"/>
                    </a:moveTo>
                    <a:cubicBezTo>
                      <a:pt x="856" y="344"/>
                      <a:pt x="883" y="344"/>
                      <a:pt x="912" y="344"/>
                    </a:cubicBezTo>
                    <a:lnTo>
                      <a:pt x="919" y="344"/>
                    </a:lnTo>
                    <a:cubicBezTo>
                      <a:pt x="889" y="344"/>
                      <a:pt x="859" y="344"/>
                      <a:pt x="826" y="34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41"/>
              <p:cNvSpPr/>
              <p:nvPr/>
            </p:nvSpPr>
            <p:spPr>
              <a:xfrm>
                <a:off x="8495064" y="3015644"/>
                <a:ext cx="78318" cy="239439"/>
              </a:xfrm>
              <a:custGeom>
                <a:avLst/>
                <a:gdLst/>
                <a:ahLst/>
                <a:cxnLst/>
                <a:rect l="l" t="t" r="r" b="b"/>
                <a:pathLst>
                  <a:path w="1974" h="6035" extrusionOk="0">
                    <a:moveTo>
                      <a:pt x="164" y="0"/>
                    </a:moveTo>
                    <a:cubicBezTo>
                      <a:pt x="61" y="176"/>
                      <a:pt x="1" y="373"/>
                      <a:pt x="1" y="549"/>
                    </a:cubicBezTo>
                    <a:lnTo>
                      <a:pt x="1" y="4681"/>
                    </a:lnTo>
                    <a:cubicBezTo>
                      <a:pt x="1" y="5037"/>
                      <a:pt x="251" y="5465"/>
                      <a:pt x="553" y="5642"/>
                    </a:cubicBezTo>
                    <a:lnTo>
                      <a:pt x="643" y="5691"/>
                    </a:lnTo>
                    <a:lnTo>
                      <a:pt x="1006" y="5901"/>
                    </a:lnTo>
                    <a:cubicBezTo>
                      <a:pt x="1062" y="5935"/>
                      <a:pt x="1126" y="5961"/>
                      <a:pt x="1192" y="5981"/>
                    </a:cubicBezTo>
                    <a:cubicBezTo>
                      <a:pt x="1212" y="5988"/>
                      <a:pt x="1232" y="5991"/>
                      <a:pt x="1252" y="5998"/>
                    </a:cubicBezTo>
                    <a:cubicBezTo>
                      <a:pt x="1255" y="5998"/>
                      <a:pt x="1255" y="6001"/>
                      <a:pt x="1258" y="6001"/>
                    </a:cubicBezTo>
                    <a:cubicBezTo>
                      <a:pt x="1265" y="6001"/>
                      <a:pt x="1269" y="6001"/>
                      <a:pt x="1272" y="6004"/>
                    </a:cubicBezTo>
                    <a:lnTo>
                      <a:pt x="1275" y="6004"/>
                    </a:lnTo>
                    <a:cubicBezTo>
                      <a:pt x="1315" y="6015"/>
                      <a:pt x="1355" y="6021"/>
                      <a:pt x="1395" y="6024"/>
                    </a:cubicBezTo>
                    <a:cubicBezTo>
                      <a:pt x="1405" y="6027"/>
                      <a:pt x="1415" y="6027"/>
                      <a:pt x="1421" y="6027"/>
                    </a:cubicBezTo>
                    <a:cubicBezTo>
                      <a:pt x="1438" y="6027"/>
                      <a:pt x="1455" y="6031"/>
                      <a:pt x="1468" y="6031"/>
                    </a:cubicBezTo>
                    <a:cubicBezTo>
                      <a:pt x="1501" y="6035"/>
                      <a:pt x="1531" y="6035"/>
                      <a:pt x="1561" y="6035"/>
                    </a:cubicBezTo>
                    <a:lnTo>
                      <a:pt x="1568" y="6035"/>
                    </a:lnTo>
                    <a:cubicBezTo>
                      <a:pt x="1594" y="6035"/>
                      <a:pt x="1625" y="6035"/>
                      <a:pt x="1651" y="6031"/>
                    </a:cubicBezTo>
                    <a:cubicBezTo>
                      <a:pt x="1671" y="6031"/>
                      <a:pt x="1685" y="6031"/>
                      <a:pt x="1705" y="6027"/>
                    </a:cubicBezTo>
                    <a:lnTo>
                      <a:pt x="1714" y="6027"/>
                    </a:lnTo>
                    <a:cubicBezTo>
                      <a:pt x="1764" y="6021"/>
                      <a:pt x="1814" y="6011"/>
                      <a:pt x="1864" y="5998"/>
                    </a:cubicBezTo>
                    <a:cubicBezTo>
                      <a:pt x="1900" y="5991"/>
                      <a:pt x="1937" y="5978"/>
                      <a:pt x="1974" y="5964"/>
                    </a:cubicBezTo>
                    <a:lnTo>
                      <a:pt x="1974" y="5964"/>
                    </a:lnTo>
                    <a:cubicBezTo>
                      <a:pt x="1964" y="5968"/>
                      <a:pt x="1950" y="5971"/>
                      <a:pt x="1944" y="5971"/>
                    </a:cubicBezTo>
                    <a:cubicBezTo>
                      <a:pt x="1917" y="5978"/>
                      <a:pt x="1894" y="5978"/>
                      <a:pt x="1871" y="5978"/>
                    </a:cubicBezTo>
                    <a:cubicBezTo>
                      <a:pt x="1777" y="5978"/>
                      <a:pt x="1701" y="5941"/>
                      <a:pt x="1648" y="5875"/>
                    </a:cubicBezTo>
                    <a:cubicBezTo>
                      <a:pt x="1618" y="5838"/>
                      <a:pt x="1598" y="5798"/>
                      <a:pt x="1585" y="5751"/>
                    </a:cubicBezTo>
                    <a:cubicBezTo>
                      <a:pt x="1568" y="5702"/>
                      <a:pt x="1561" y="5645"/>
                      <a:pt x="1561" y="5582"/>
                    </a:cubicBezTo>
                    <a:lnTo>
                      <a:pt x="1561" y="1451"/>
                    </a:lnTo>
                    <a:cubicBezTo>
                      <a:pt x="1561" y="1274"/>
                      <a:pt x="1625" y="1078"/>
                      <a:pt x="1725" y="905"/>
                    </a:cubicBezTo>
                    <a:lnTo>
                      <a:pt x="164"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41"/>
              <p:cNvSpPr/>
              <p:nvPr/>
            </p:nvSpPr>
            <p:spPr>
              <a:xfrm>
                <a:off x="8850913" y="3007828"/>
                <a:ext cx="73518" cy="141997"/>
              </a:xfrm>
              <a:custGeom>
                <a:avLst/>
                <a:gdLst/>
                <a:ahLst/>
                <a:cxnLst/>
                <a:rect l="l" t="t" r="r" b="b"/>
                <a:pathLst>
                  <a:path w="1853" h="3579" extrusionOk="0">
                    <a:moveTo>
                      <a:pt x="1852" y="1"/>
                    </a:moveTo>
                    <a:lnTo>
                      <a:pt x="0" y="1072"/>
                    </a:lnTo>
                    <a:lnTo>
                      <a:pt x="0" y="2140"/>
                    </a:lnTo>
                    <a:lnTo>
                      <a:pt x="799" y="3520"/>
                    </a:lnTo>
                    <a:cubicBezTo>
                      <a:pt x="821" y="3560"/>
                      <a:pt x="860" y="3578"/>
                      <a:pt x="899" y="3578"/>
                    </a:cubicBezTo>
                    <a:cubicBezTo>
                      <a:pt x="946" y="3578"/>
                      <a:pt x="993" y="3551"/>
                      <a:pt x="1011" y="3501"/>
                    </a:cubicBezTo>
                    <a:lnTo>
                      <a:pt x="1852" y="1072"/>
                    </a:lnTo>
                    <a:lnTo>
                      <a:pt x="185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41"/>
              <p:cNvSpPr/>
              <p:nvPr/>
            </p:nvSpPr>
            <p:spPr>
              <a:xfrm>
                <a:off x="8597506" y="3003821"/>
                <a:ext cx="139537" cy="152669"/>
              </a:xfrm>
              <a:custGeom>
                <a:avLst/>
                <a:gdLst/>
                <a:ahLst/>
                <a:cxnLst/>
                <a:rect l="l" t="t" r="r" b="b"/>
                <a:pathLst>
                  <a:path w="3517" h="3848" extrusionOk="0">
                    <a:moveTo>
                      <a:pt x="3076" y="1"/>
                    </a:moveTo>
                    <a:cubicBezTo>
                      <a:pt x="2946" y="1"/>
                      <a:pt x="2795" y="45"/>
                      <a:pt x="2635" y="138"/>
                    </a:cubicBezTo>
                    <a:cubicBezTo>
                      <a:pt x="2186" y="395"/>
                      <a:pt x="1817" y="1100"/>
                      <a:pt x="1760" y="1566"/>
                    </a:cubicBezTo>
                    <a:cubicBezTo>
                      <a:pt x="1719" y="1274"/>
                      <a:pt x="1508" y="1047"/>
                      <a:pt x="1223" y="1047"/>
                    </a:cubicBezTo>
                    <a:cubicBezTo>
                      <a:pt x="1119" y="1047"/>
                      <a:pt x="1005" y="1078"/>
                      <a:pt x="885" y="1147"/>
                    </a:cubicBezTo>
                    <a:cubicBezTo>
                      <a:pt x="396" y="1429"/>
                      <a:pt x="1" y="2051"/>
                      <a:pt x="1" y="2541"/>
                    </a:cubicBezTo>
                    <a:cubicBezTo>
                      <a:pt x="1" y="3235"/>
                      <a:pt x="649" y="3554"/>
                      <a:pt x="1191" y="3698"/>
                    </a:cubicBezTo>
                    <a:lnTo>
                      <a:pt x="1760" y="3847"/>
                    </a:lnTo>
                    <a:lnTo>
                      <a:pt x="2329" y="3039"/>
                    </a:lnTo>
                    <a:cubicBezTo>
                      <a:pt x="2871" y="2271"/>
                      <a:pt x="3517" y="1207"/>
                      <a:pt x="3517" y="511"/>
                    </a:cubicBezTo>
                    <a:cubicBezTo>
                      <a:pt x="3517" y="183"/>
                      <a:pt x="3339" y="1"/>
                      <a:pt x="307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41"/>
              <p:cNvSpPr/>
              <p:nvPr/>
            </p:nvSpPr>
            <p:spPr>
              <a:xfrm>
                <a:off x="8769063" y="2987712"/>
                <a:ext cx="48999" cy="93950"/>
              </a:xfrm>
              <a:custGeom>
                <a:avLst/>
                <a:gdLst/>
                <a:ahLst/>
                <a:cxnLst/>
                <a:rect l="l" t="t" r="r" b="b"/>
                <a:pathLst>
                  <a:path w="1235" h="2368" extrusionOk="0">
                    <a:moveTo>
                      <a:pt x="911" y="1"/>
                    </a:moveTo>
                    <a:cubicBezTo>
                      <a:pt x="902" y="1"/>
                      <a:pt x="892" y="1"/>
                      <a:pt x="882" y="2"/>
                    </a:cubicBezTo>
                    <a:cubicBezTo>
                      <a:pt x="809" y="5"/>
                      <a:pt x="722" y="39"/>
                      <a:pt x="622" y="96"/>
                    </a:cubicBezTo>
                    <a:cubicBezTo>
                      <a:pt x="539" y="142"/>
                      <a:pt x="463" y="202"/>
                      <a:pt x="393" y="275"/>
                    </a:cubicBezTo>
                    <a:cubicBezTo>
                      <a:pt x="323" y="348"/>
                      <a:pt x="260" y="428"/>
                      <a:pt x="207" y="512"/>
                    </a:cubicBezTo>
                    <a:cubicBezTo>
                      <a:pt x="154" y="598"/>
                      <a:pt x="111" y="687"/>
                      <a:pt x="80" y="777"/>
                    </a:cubicBezTo>
                    <a:cubicBezTo>
                      <a:pt x="48" y="867"/>
                      <a:pt x="31" y="957"/>
                      <a:pt x="28" y="1040"/>
                    </a:cubicBezTo>
                    <a:cubicBezTo>
                      <a:pt x="24" y="1063"/>
                      <a:pt x="31" y="1077"/>
                      <a:pt x="44" y="1083"/>
                    </a:cubicBezTo>
                    <a:cubicBezTo>
                      <a:pt x="48" y="1086"/>
                      <a:pt x="53" y="1087"/>
                      <a:pt x="58" y="1087"/>
                    </a:cubicBezTo>
                    <a:cubicBezTo>
                      <a:pt x="68" y="1087"/>
                      <a:pt x="78" y="1083"/>
                      <a:pt x="91" y="1077"/>
                    </a:cubicBezTo>
                    <a:lnTo>
                      <a:pt x="277" y="971"/>
                    </a:lnTo>
                    <a:cubicBezTo>
                      <a:pt x="290" y="963"/>
                      <a:pt x="307" y="947"/>
                      <a:pt x="320" y="927"/>
                    </a:cubicBezTo>
                    <a:cubicBezTo>
                      <a:pt x="333" y="907"/>
                      <a:pt x="343" y="884"/>
                      <a:pt x="347" y="857"/>
                    </a:cubicBezTo>
                    <a:cubicBezTo>
                      <a:pt x="367" y="771"/>
                      <a:pt x="393" y="691"/>
                      <a:pt x="433" y="618"/>
                    </a:cubicBezTo>
                    <a:cubicBezTo>
                      <a:pt x="473" y="548"/>
                      <a:pt x="539" y="484"/>
                      <a:pt x="626" y="435"/>
                    </a:cubicBezTo>
                    <a:cubicBezTo>
                      <a:pt x="684" y="400"/>
                      <a:pt x="732" y="384"/>
                      <a:pt x="770" y="384"/>
                    </a:cubicBezTo>
                    <a:cubicBezTo>
                      <a:pt x="790" y="384"/>
                      <a:pt x="808" y="389"/>
                      <a:pt x="822" y="398"/>
                    </a:cubicBezTo>
                    <a:cubicBezTo>
                      <a:pt x="862" y="428"/>
                      <a:pt x="882" y="481"/>
                      <a:pt x="882" y="555"/>
                    </a:cubicBezTo>
                    <a:cubicBezTo>
                      <a:pt x="882" y="595"/>
                      <a:pt x="875" y="641"/>
                      <a:pt x="862" y="694"/>
                    </a:cubicBezTo>
                    <a:cubicBezTo>
                      <a:pt x="849" y="747"/>
                      <a:pt x="816" y="807"/>
                      <a:pt x="769" y="880"/>
                    </a:cubicBezTo>
                    <a:lnTo>
                      <a:pt x="68" y="1989"/>
                    </a:lnTo>
                    <a:cubicBezTo>
                      <a:pt x="54" y="2005"/>
                      <a:pt x="40" y="2028"/>
                      <a:pt x="28" y="2061"/>
                    </a:cubicBezTo>
                    <a:cubicBezTo>
                      <a:pt x="11" y="2092"/>
                      <a:pt x="0" y="2124"/>
                      <a:pt x="0" y="2155"/>
                    </a:cubicBezTo>
                    <a:lnTo>
                      <a:pt x="0" y="2321"/>
                    </a:lnTo>
                    <a:cubicBezTo>
                      <a:pt x="0" y="2341"/>
                      <a:pt x="8" y="2354"/>
                      <a:pt x="20" y="2364"/>
                    </a:cubicBezTo>
                    <a:cubicBezTo>
                      <a:pt x="25" y="2366"/>
                      <a:pt x="30" y="2368"/>
                      <a:pt x="36" y="2368"/>
                    </a:cubicBezTo>
                    <a:cubicBezTo>
                      <a:pt x="45" y="2368"/>
                      <a:pt x="55" y="2364"/>
                      <a:pt x="68" y="2357"/>
                    </a:cubicBezTo>
                    <a:lnTo>
                      <a:pt x="1172" y="1719"/>
                    </a:lnTo>
                    <a:cubicBezTo>
                      <a:pt x="1188" y="1709"/>
                      <a:pt x="1205" y="1692"/>
                      <a:pt x="1218" y="1672"/>
                    </a:cubicBezTo>
                    <a:cubicBezTo>
                      <a:pt x="1231" y="1649"/>
                      <a:pt x="1235" y="1629"/>
                      <a:pt x="1235" y="1609"/>
                    </a:cubicBezTo>
                    <a:lnTo>
                      <a:pt x="1235" y="1416"/>
                    </a:lnTo>
                    <a:cubicBezTo>
                      <a:pt x="1235" y="1396"/>
                      <a:pt x="1231" y="1379"/>
                      <a:pt x="1218" y="1373"/>
                    </a:cubicBezTo>
                    <a:cubicBezTo>
                      <a:pt x="1212" y="1370"/>
                      <a:pt x="1205" y="1368"/>
                      <a:pt x="1198" y="1368"/>
                    </a:cubicBezTo>
                    <a:cubicBezTo>
                      <a:pt x="1190" y="1368"/>
                      <a:pt x="1181" y="1371"/>
                      <a:pt x="1172" y="1376"/>
                    </a:cubicBezTo>
                    <a:lnTo>
                      <a:pt x="513" y="1759"/>
                    </a:lnTo>
                    <a:lnTo>
                      <a:pt x="513" y="1759"/>
                    </a:lnTo>
                    <a:lnTo>
                      <a:pt x="952" y="1043"/>
                    </a:lnTo>
                    <a:cubicBezTo>
                      <a:pt x="1009" y="960"/>
                      <a:pt x="1052" y="887"/>
                      <a:pt x="1085" y="821"/>
                    </a:cubicBezTo>
                    <a:cubicBezTo>
                      <a:pt x="1118" y="758"/>
                      <a:pt x="1141" y="701"/>
                      <a:pt x="1161" y="651"/>
                    </a:cubicBezTo>
                    <a:cubicBezTo>
                      <a:pt x="1178" y="598"/>
                      <a:pt x="1188" y="552"/>
                      <a:pt x="1195" y="508"/>
                    </a:cubicBezTo>
                    <a:cubicBezTo>
                      <a:pt x="1198" y="465"/>
                      <a:pt x="1201" y="418"/>
                      <a:pt x="1201" y="375"/>
                    </a:cubicBezTo>
                    <a:cubicBezTo>
                      <a:pt x="1201" y="302"/>
                      <a:pt x="1188" y="239"/>
                      <a:pt x="1165" y="179"/>
                    </a:cubicBezTo>
                    <a:cubicBezTo>
                      <a:pt x="1145" y="119"/>
                      <a:pt x="1109" y="76"/>
                      <a:pt x="1061" y="42"/>
                    </a:cubicBezTo>
                    <a:cubicBezTo>
                      <a:pt x="1019" y="17"/>
                      <a:pt x="969" y="1"/>
                      <a:pt x="9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41"/>
              <p:cNvSpPr/>
              <p:nvPr/>
            </p:nvSpPr>
            <p:spPr>
              <a:xfrm>
                <a:off x="8825957" y="2946688"/>
                <a:ext cx="51895" cy="94426"/>
              </a:xfrm>
              <a:custGeom>
                <a:avLst/>
                <a:gdLst/>
                <a:ahLst/>
                <a:cxnLst/>
                <a:rect l="l" t="t" r="r" b="b"/>
                <a:pathLst>
                  <a:path w="1308" h="2380" extrusionOk="0">
                    <a:moveTo>
                      <a:pt x="1200" y="0"/>
                    </a:moveTo>
                    <a:cubicBezTo>
                      <a:pt x="1192" y="0"/>
                      <a:pt x="1184" y="3"/>
                      <a:pt x="1175" y="9"/>
                    </a:cubicBezTo>
                    <a:lnTo>
                      <a:pt x="137" y="611"/>
                    </a:lnTo>
                    <a:cubicBezTo>
                      <a:pt x="120" y="620"/>
                      <a:pt x="103" y="634"/>
                      <a:pt x="90" y="657"/>
                    </a:cubicBezTo>
                    <a:cubicBezTo>
                      <a:pt x="80" y="677"/>
                      <a:pt x="74" y="700"/>
                      <a:pt x="74" y="720"/>
                    </a:cubicBezTo>
                    <a:lnTo>
                      <a:pt x="74" y="913"/>
                    </a:lnTo>
                    <a:cubicBezTo>
                      <a:pt x="74" y="933"/>
                      <a:pt x="80" y="947"/>
                      <a:pt x="90" y="956"/>
                    </a:cubicBezTo>
                    <a:cubicBezTo>
                      <a:pt x="95" y="959"/>
                      <a:pt x="100" y="960"/>
                      <a:pt x="105" y="960"/>
                    </a:cubicBezTo>
                    <a:cubicBezTo>
                      <a:pt x="115" y="960"/>
                      <a:pt x="126" y="956"/>
                      <a:pt x="137" y="950"/>
                    </a:cubicBezTo>
                    <a:lnTo>
                      <a:pt x="789" y="574"/>
                    </a:lnTo>
                    <a:lnTo>
                      <a:pt x="459" y="1166"/>
                    </a:lnTo>
                    <a:cubicBezTo>
                      <a:pt x="446" y="1186"/>
                      <a:pt x="436" y="1210"/>
                      <a:pt x="423" y="1233"/>
                    </a:cubicBezTo>
                    <a:cubicBezTo>
                      <a:pt x="413" y="1256"/>
                      <a:pt x="406" y="1279"/>
                      <a:pt x="406" y="1299"/>
                    </a:cubicBezTo>
                    <a:lnTo>
                      <a:pt x="406" y="1492"/>
                    </a:lnTo>
                    <a:cubicBezTo>
                      <a:pt x="406" y="1512"/>
                      <a:pt x="413" y="1526"/>
                      <a:pt x="426" y="1532"/>
                    </a:cubicBezTo>
                    <a:cubicBezTo>
                      <a:pt x="431" y="1536"/>
                      <a:pt x="437" y="1538"/>
                      <a:pt x="443" y="1538"/>
                    </a:cubicBezTo>
                    <a:cubicBezTo>
                      <a:pt x="451" y="1538"/>
                      <a:pt x="460" y="1534"/>
                      <a:pt x="470" y="1529"/>
                    </a:cubicBezTo>
                    <a:lnTo>
                      <a:pt x="665" y="1415"/>
                    </a:lnTo>
                    <a:cubicBezTo>
                      <a:pt x="757" y="1362"/>
                      <a:pt x="833" y="1335"/>
                      <a:pt x="892" y="1335"/>
                    </a:cubicBezTo>
                    <a:cubicBezTo>
                      <a:pt x="895" y="1335"/>
                      <a:pt x="898" y="1335"/>
                      <a:pt x="902" y="1336"/>
                    </a:cubicBezTo>
                    <a:cubicBezTo>
                      <a:pt x="958" y="1336"/>
                      <a:pt x="989" y="1379"/>
                      <a:pt x="989" y="1459"/>
                    </a:cubicBezTo>
                    <a:cubicBezTo>
                      <a:pt x="989" y="1542"/>
                      <a:pt x="958" y="1621"/>
                      <a:pt x="902" y="1701"/>
                    </a:cubicBezTo>
                    <a:cubicBezTo>
                      <a:pt x="842" y="1781"/>
                      <a:pt x="762" y="1848"/>
                      <a:pt x="665" y="1905"/>
                    </a:cubicBezTo>
                    <a:cubicBezTo>
                      <a:pt x="609" y="1934"/>
                      <a:pt x="562" y="1958"/>
                      <a:pt x="522" y="1971"/>
                    </a:cubicBezTo>
                    <a:cubicBezTo>
                      <a:pt x="489" y="1985"/>
                      <a:pt x="461" y="1992"/>
                      <a:pt x="437" y="1992"/>
                    </a:cubicBezTo>
                    <a:cubicBezTo>
                      <a:pt x="432" y="1992"/>
                      <a:pt x="427" y="1992"/>
                      <a:pt x="423" y="1991"/>
                    </a:cubicBezTo>
                    <a:cubicBezTo>
                      <a:pt x="399" y="1991"/>
                      <a:pt x="376" y="1988"/>
                      <a:pt x="363" y="1978"/>
                    </a:cubicBezTo>
                    <a:cubicBezTo>
                      <a:pt x="346" y="1968"/>
                      <a:pt x="333" y="1954"/>
                      <a:pt x="323" y="1938"/>
                    </a:cubicBezTo>
                    <a:cubicBezTo>
                      <a:pt x="313" y="1921"/>
                      <a:pt x="303" y="1911"/>
                      <a:pt x="293" y="1905"/>
                    </a:cubicBezTo>
                    <a:cubicBezTo>
                      <a:pt x="288" y="1902"/>
                      <a:pt x="283" y="1901"/>
                      <a:pt x="278" y="1901"/>
                    </a:cubicBezTo>
                    <a:cubicBezTo>
                      <a:pt x="270" y="1901"/>
                      <a:pt x="261" y="1905"/>
                      <a:pt x="253" y="1911"/>
                    </a:cubicBezTo>
                    <a:lnTo>
                      <a:pt x="67" y="2017"/>
                    </a:lnTo>
                    <a:cubicBezTo>
                      <a:pt x="47" y="2028"/>
                      <a:pt x="34" y="2045"/>
                      <a:pt x="20" y="2065"/>
                    </a:cubicBezTo>
                    <a:cubicBezTo>
                      <a:pt x="7" y="2088"/>
                      <a:pt x="0" y="2108"/>
                      <a:pt x="0" y="2128"/>
                    </a:cubicBezTo>
                    <a:cubicBezTo>
                      <a:pt x="7" y="2184"/>
                      <a:pt x="23" y="2234"/>
                      <a:pt x="51" y="2277"/>
                    </a:cubicBezTo>
                    <a:cubicBezTo>
                      <a:pt x="80" y="2320"/>
                      <a:pt x="120" y="2350"/>
                      <a:pt x="177" y="2367"/>
                    </a:cubicBezTo>
                    <a:cubicBezTo>
                      <a:pt x="203" y="2375"/>
                      <a:pt x="233" y="2380"/>
                      <a:pt x="267" y="2380"/>
                    </a:cubicBezTo>
                    <a:cubicBezTo>
                      <a:pt x="301" y="2380"/>
                      <a:pt x="338" y="2375"/>
                      <a:pt x="379" y="2367"/>
                    </a:cubicBezTo>
                    <a:cubicBezTo>
                      <a:pt x="459" y="2350"/>
                      <a:pt x="556" y="2307"/>
                      <a:pt x="665" y="2244"/>
                    </a:cubicBezTo>
                    <a:cubicBezTo>
                      <a:pt x="759" y="2191"/>
                      <a:pt x="842" y="2131"/>
                      <a:pt x="922" y="2057"/>
                    </a:cubicBezTo>
                    <a:cubicBezTo>
                      <a:pt x="998" y="1985"/>
                      <a:pt x="1068" y="1905"/>
                      <a:pt x="1124" y="1821"/>
                    </a:cubicBezTo>
                    <a:cubicBezTo>
                      <a:pt x="1181" y="1738"/>
                      <a:pt x="1228" y="1649"/>
                      <a:pt x="1261" y="1555"/>
                    </a:cubicBezTo>
                    <a:cubicBezTo>
                      <a:pt x="1294" y="1462"/>
                      <a:pt x="1308" y="1369"/>
                      <a:pt x="1308" y="1276"/>
                    </a:cubicBezTo>
                    <a:cubicBezTo>
                      <a:pt x="1308" y="1196"/>
                      <a:pt x="1298" y="1133"/>
                      <a:pt x="1274" y="1079"/>
                    </a:cubicBezTo>
                    <a:cubicBezTo>
                      <a:pt x="1254" y="1030"/>
                      <a:pt x="1221" y="993"/>
                      <a:pt x="1181" y="970"/>
                    </a:cubicBezTo>
                    <a:cubicBezTo>
                      <a:pt x="1149" y="951"/>
                      <a:pt x="1111" y="941"/>
                      <a:pt x="1066" y="941"/>
                    </a:cubicBezTo>
                    <a:cubicBezTo>
                      <a:pt x="1055" y="941"/>
                      <a:pt x="1043" y="942"/>
                      <a:pt x="1032" y="943"/>
                    </a:cubicBezTo>
                    <a:cubicBezTo>
                      <a:pt x="975" y="947"/>
                      <a:pt x="912" y="963"/>
                      <a:pt x="839" y="993"/>
                    </a:cubicBezTo>
                    <a:lnTo>
                      <a:pt x="1184" y="371"/>
                    </a:lnTo>
                    <a:cubicBezTo>
                      <a:pt x="1198" y="355"/>
                      <a:pt x="1208" y="331"/>
                      <a:pt x="1221" y="308"/>
                    </a:cubicBezTo>
                    <a:cubicBezTo>
                      <a:pt x="1231" y="284"/>
                      <a:pt x="1238" y="261"/>
                      <a:pt x="1238" y="241"/>
                    </a:cubicBezTo>
                    <a:lnTo>
                      <a:pt x="1238" y="49"/>
                    </a:lnTo>
                    <a:cubicBezTo>
                      <a:pt x="1238" y="29"/>
                      <a:pt x="1231" y="12"/>
                      <a:pt x="1218" y="5"/>
                    </a:cubicBezTo>
                    <a:cubicBezTo>
                      <a:pt x="1212" y="2"/>
                      <a:pt x="1206" y="0"/>
                      <a:pt x="1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41"/>
              <p:cNvSpPr/>
              <p:nvPr/>
            </p:nvSpPr>
            <p:spPr>
              <a:xfrm>
                <a:off x="9061669" y="2813418"/>
                <a:ext cx="54910" cy="83278"/>
              </a:xfrm>
              <a:custGeom>
                <a:avLst/>
                <a:gdLst/>
                <a:ahLst/>
                <a:cxnLst/>
                <a:rect l="l" t="t" r="r" b="b"/>
                <a:pathLst>
                  <a:path w="1384" h="2099" extrusionOk="0">
                    <a:moveTo>
                      <a:pt x="799" y="740"/>
                    </a:moveTo>
                    <a:lnTo>
                      <a:pt x="799" y="1325"/>
                    </a:lnTo>
                    <a:lnTo>
                      <a:pt x="392" y="1558"/>
                    </a:lnTo>
                    <a:lnTo>
                      <a:pt x="799" y="740"/>
                    </a:lnTo>
                    <a:close/>
                    <a:moveTo>
                      <a:pt x="1079" y="0"/>
                    </a:moveTo>
                    <a:cubicBezTo>
                      <a:pt x="1071" y="0"/>
                      <a:pt x="1062" y="2"/>
                      <a:pt x="1051" y="8"/>
                    </a:cubicBezTo>
                    <a:lnTo>
                      <a:pt x="871" y="111"/>
                    </a:lnTo>
                    <a:cubicBezTo>
                      <a:pt x="839" y="131"/>
                      <a:pt x="808" y="175"/>
                      <a:pt x="776" y="238"/>
                    </a:cubicBezTo>
                    <a:lnTo>
                      <a:pt x="50" y="1701"/>
                    </a:lnTo>
                    <a:cubicBezTo>
                      <a:pt x="37" y="1731"/>
                      <a:pt x="24" y="1758"/>
                      <a:pt x="13" y="1784"/>
                    </a:cubicBezTo>
                    <a:cubicBezTo>
                      <a:pt x="4" y="1807"/>
                      <a:pt x="0" y="1834"/>
                      <a:pt x="0" y="1857"/>
                    </a:cubicBezTo>
                    <a:lnTo>
                      <a:pt x="0" y="2054"/>
                    </a:lnTo>
                    <a:cubicBezTo>
                      <a:pt x="0" y="2074"/>
                      <a:pt x="7" y="2087"/>
                      <a:pt x="17" y="2094"/>
                    </a:cubicBezTo>
                    <a:cubicBezTo>
                      <a:pt x="23" y="2097"/>
                      <a:pt x="29" y="2098"/>
                      <a:pt x="36" y="2098"/>
                    </a:cubicBezTo>
                    <a:cubicBezTo>
                      <a:pt x="45" y="2098"/>
                      <a:pt x="54" y="2096"/>
                      <a:pt x="63" y="2091"/>
                    </a:cubicBezTo>
                    <a:lnTo>
                      <a:pt x="799" y="1664"/>
                    </a:lnTo>
                    <a:lnTo>
                      <a:pt x="799" y="1997"/>
                    </a:lnTo>
                    <a:cubicBezTo>
                      <a:pt x="799" y="2017"/>
                      <a:pt x="802" y="2031"/>
                      <a:pt x="816" y="2037"/>
                    </a:cubicBezTo>
                    <a:cubicBezTo>
                      <a:pt x="821" y="2041"/>
                      <a:pt x="827" y="2043"/>
                      <a:pt x="833" y="2043"/>
                    </a:cubicBezTo>
                    <a:cubicBezTo>
                      <a:pt x="842" y="2043"/>
                      <a:pt x="852" y="2039"/>
                      <a:pt x="862" y="2034"/>
                    </a:cubicBezTo>
                    <a:lnTo>
                      <a:pt x="1051" y="1924"/>
                    </a:lnTo>
                    <a:cubicBezTo>
                      <a:pt x="1071" y="1914"/>
                      <a:pt x="1085" y="1897"/>
                      <a:pt x="1098" y="1874"/>
                    </a:cubicBezTo>
                    <a:cubicBezTo>
                      <a:pt x="1111" y="1854"/>
                      <a:pt x="1118" y="1834"/>
                      <a:pt x="1118" y="1811"/>
                    </a:cubicBezTo>
                    <a:lnTo>
                      <a:pt x="1118" y="1481"/>
                    </a:lnTo>
                    <a:lnTo>
                      <a:pt x="1321" y="1365"/>
                    </a:lnTo>
                    <a:cubicBezTo>
                      <a:pt x="1338" y="1355"/>
                      <a:pt x="1354" y="1338"/>
                      <a:pt x="1367" y="1315"/>
                    </a:cubicBezTo>
                    <a:cubicBezTo>
                      <a:pt x="1378" y="1295"/>
                      <a:pt x="1384" y="1272"/>
                      <a:pt x="1384" y="1252"/>
                    </a:cubicBezTo>
                    <a:lnTo>
                      <a:pt x="1384" y="1059"/>
                    </a:lnTo>
                    <a:cubicBezTo>
                      <a:pt x="1384" y="1039"/>
                      <a:pt x="1378" y="1026"/>
                      <a:pt x="1367" y="1019"/>
                    </a:cubicBezTo>
                    <a:cubicBezTo>
                      <a:pt x="1362" y="1015"/>
                      <a:pt x="1356" y="1013"/>
                      <a:pt x="1350" y="1013"/>
                    </a:cubicBezTo>
                    <a:cubicBezTo>
                      <a:pt x="1341" y="1013"/>
                      <a:pt x="1331" y="1017"/>
                      <a:pt x="1321" y="1022"/>
                    </a:cubicBezTo>
                    <a:lnTo>
                      <a:pt x="1118" y="1139"/>
                    </a:lnTo>
                    <a:lnTo>
                      <a:pt x="1118" y="44"/>
                    </a:lnTo>
                    <a:cubicBezTo>
                      <a:pt x="1118" y="24"/>
                      <a:pt x="1111" y="11"/>
                      <a:pt x="1098" y="4"/>
                    </a:cubicBezTo>
                    <a:cubicBezTo>
                      <a:pt x="1092" y="2"/>
                      <a:pt x="1086" y="0"/>
                      <a:pt x="10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41"/>
              <p:cNvSpPr/>
              <p:nvPr/>
            </p:nvSpPr>
            <p:spPr>
              <a:xfrm>
                <a:off x="8914513" y="2847301"/>
                <a:ext cx="126603" cy="142552"/>
              </a:xfrm>
              <a:custGeom>
                <a:avLst/>
                <a:gdLst/>
                <a:ahLst/>
                <a:cxnLst/>
                <a:rect l="l" t="t" r="r" b="b"/>
                <a:pathLst>
                  <a:path w="3191" h="3593" extrusionOk="0">
                    <a:moveTo>
                      <a:pt x="2013" y="0"/>
                    </a:moveTo>
                    <a:cubicBezTo>
                      <a:pt x="1826" y="0"/>
                      <a:pt x="1615" y="62"/>
                      <a:pt x="1391" y="191"/>
                    </a:cubicBezTo>
                    <a:cubicBezTo>
                      <a:pt x="622" y="634"/>
                      <a:pt x="0" y="1712"/>
                      <a:pt x="0" y="2600"/>
                    </a:cubicBezTo>
                    <a:cubicBezTo>
                      <a:pt x="0" y="3228"/>
                      <a:pt x="313" y="3592"/>
                      <a:pt x="770" y="3592"/>
                    </a:cubicBezTo>
                    <a:cubicBezTo>
                      <a:pt x="957" y="3592"/>
                      <a:pt x="1168" y="3531"/>
                      <a:pt x="1391" y="3402"/>
                    </a:cubicBezTo>
                    <a:cubicBezTo>
                      <a:pt x="1773" y="3182"/>
                      <a:pt x="2122" y="2800"/>
                      <a:pt x="2375" y="2364"/>
                    </a:cubicBezTo>
                    <a:lnTo>
                      <a:pt x="3191" y="2364"/>
                    </a:lnTo>
                    <a:lnTo>
                      <a:pt x="2678" y="1662"/>
                    </a:lnTo>
                    <a:lnTo>
                      <a:pt x="2675" y="1668"/>
                    </a:lnTo>
                    <a:cubicBezTo>
                      <a:pt x="2744" y="1439"/>
                      <a:pt x="2781" y="1209"/>
                      <a:pt x="2781" y="993"/>
                    </a:cubicBezTo>
                    <a:cubicBezTo>
                      <a:pt x="2781" y="364"/>
                      <a:pt x="2469" y="0"/>
                      <a:pt x="20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41"/>
              <p:cNvSpPr/>
              <p:nvPr/>
            </p:nvSpPr>
            <p:spPr>
              <a:xfrm>
                <a:off x="6255227" y="3897829"/>
                <a:ext cx="564337" cy="603734"/>
              </a:xfrm>
              <a:custGeom>
                <a:avLst/>
                <a:gdLst/>
                <a:ahLst/>
                <a:cxnLst/>
                <a:rect l="l" t="t" r="r" b="b"/>
                <a:pathLst>
                  <a:path w="14224" h="15217" extrusionOk="0">
                    <a:moveTo>
                      <a:pt x="8014" y="1"/>
                    </a:moveTo>
                    <a:cubicBezTo>
                      <a:pt x="7268" y="1"/>
                      <a:pt x="6428" y="244"/>
                      <a:pt x="5538" y="757"/>
                    </a:cubicBezTo>
                    <a:cubicBezTo>
                      <a:pt x="2481" y="2524"/>
                      <a:pt x="0" y="6818"/>
                      <a:pt x="0" y="10351"/>
                    </a:cubicBezTo>
                    <a:cubicBezTo>
                      <a:pt x="0" y="12070"/>
                      <a:pt x="592" y="13291"/>
                      <a:pt x="1550" y="13890"/>
                    </a:cubicBezTo>
                    <a:lnTo>
                      <a:pt x="1597" y="13917"/>
                    </a:lnTo>
                    <a:cubicBezTo>
                      <a:pt x="1613" y="13926"/>
                      <a:pt x="1633" y="13940"/>
                      <a:pt x="1650" y="13949"/>
                    </a:cubicBezTo>
                    <a:lnTo>
                      <a:pt x="3277" y="14835"/>
                    </a:lnTo>
                    <a:cubicBezTo>
                      <a:pt x="3709" y="15085"/>
                      <a:pt x="4210" y="15216"/>
                      <a:pt x="4760" y="15216"/>
                    </a:cubicBezTo>
                    <a:cubicBezTo>
                      <a:pt x="5497" y="15216"/>
                      <a:pt x="6321" y="14981"/>
                      <a:pt x="7181" y="14482"/>
                    </a:cubicBezTo>
                    <a:cubicBezTo>
                      <a:pt x="8705" y="13597"/>
                      <a:pt x="10086" y="12087"/>
                      <a:pt x="11087" y="10354"/>
                    </a:cubicBezTo>
                    <a:lnTo>
                      <a:pt x="14017" y="10354"/>
                    </a:lnTo>
                    <a:cubicBezTo>
                      <a:pt x="14151" y="10354"/>
                      <a:pt x="14223" y="10204"/>
                      <a:pt x="14147" y="10101"/>
                    </a:cubicBezTo>
                    <a:lnTo>
                      <a:pt x="12295" y="7563"/>
                    </a:lnTo>
                    <a:lnTo>
                      <a:pt x="12284" y="7580"/>
                    </a:lnTo>
                    <a:cubicBezTo>
                      <a:pt x="12564" y="6641"/>
                      <a:pt x="12717" y="5700"/>
                      <a:pt x="12706" y="4812"/>
                    </a:cubicBezTo>
                    <a:cubicBezTo>
                      <a:pt x="12687" y="3182"/>
                      <a:pt x="12091" y="2014"/>
                      <a:pt x="11157" y="1423"/>
                    </a:cubicBezTo>
                    <a:lnTo>
                      <a:pt x="11157" y="1419"/>
                    </a:lnTo>
                    <a:lnTo>
                      <a:pt x="9476" y="381"/>
                    </a:lnTo>
                    <a:cubicBezTo>
                      <a:pt x="9052" y="131"/>
                      <a:pt x="8558" y="1"/>
                      <a:pt x="801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41"/>
              <p:cNvSpPr/>
              <p:nvPr/>
            </p:nvSpPr>
            <p:spPr>
              <a:xfrm>
                <a:off x="6306409" y="3897869"/>
                <a:ext cx="324819" cy="218332"/>
              </a:xfrm>
              <a:custGeom>
                <a:avLst/>
                <a:gdLst/>
                <a:ahLst/>
                <a:cxnLst/>
                <a:rect l="l" t="t" r="r" b="b"/>
                <a:pathLst>
                  <a:path w="8187" h="5503" extrusionOk="0">
                    <a:moveTo>
                      <a:pt x="6723" y="1"/>
                    </a:moveTo>
                    <a:cubicBezTo>
                      <a:pt x="6543" y="1"/>
                      <a:pt x="6361" y="14"/>
                      <a:pt x="6175" y="41"/>
                    </a:cubicBezTo>
                    <a:cubicBezTo>
                      <a:pt x="6361" y="14"/>
                      <a:pt x="6547" y="1"/>
                      <a:pt x="6723" y="1"/>
                    </a:cubicBezTo>
                    <a:close/>
                    <a:moveTo>
                      <a:pt x="6725" y="1"/>
                    </a:moveTo>
                    <a:cubicBezTo>
                      <a:pt x="7269" y="1"/>
                      <a:pt x="7761" y="131"/>
                      <a:pt x="8186" y="380"/>
                    </a:cubicBezTo>
                    <a:cubicBezTo>
                      <a:pt x="7765" y="131"/>
                      <a:pt x="7269" y="1"/>
                      <a:pt x="6725" y="1"/>
                    </a:cubicBezTo>
                    <a:close/>
                    <a:moveTo>
                      <a:pt x="3749" y="1069"/>
                    </a:moveTo>
                    <a:cubicBezTo>
                      <a:pt x="3537" y="1213"/>
                      <a:pt x="3329" y="1371"/>
                      <a:pt x="3126" y="1536"/>
                    </a:cubicBezTo>
                    <a:lnTo>
                      <a:pt x="3126" y="1536"/>
                    </a:lnTo>
                    <a:cubicBezTo>
                      <a:pt x="3130" y="1534"/>
                      <a:pt x="3133" y="1530"/>
                      <a:pt x="3137" y="1528"/>
                    </a:cubicBezTo>
                    <a:cubicBezTo>
                      <a:pt x="3337" y="1365"/>
                      <a:pt x="3540" y="1212"/>
                      <a:pt x="3749" y="1069"/>
                    </a:cubicBezTo>
                    <a:close/>
                    <a:moveTo>
                      <a:pt x="3126" y="1536"/>
                    </a:moveTo>
                    <a:cubicBezTo>
                      <a:pt x="3125" y="1537"/>
                      <a:pt x="3123" y="1538"/>
                      <a:pt x="3121" y="1538"/>
                    </a:cubicBezTo>
                    <a:cubicBezTo>
                      <a:pt x="3077" y="1574"/>
                      <a:pt x="3034" y="1611"/>
                      <a:pt x="2991" y="1648"/>
                    </a:cubicBezTo>
                    <a:cubicBezTo>
                      <a:pt x="3036" y="1610"/>
                      <a:pt x="3081" y="1573"/>
                      <a:pt x="3126" y="1536"/>
                    </a:cubicBezTo>
                    <a:close/>
                    <a:moveTo>
                      <a:pt x="167" y="5190"/>
                    </a:moveTo>
                    <a:cubicBezTo>
                      <a:pt x="150" y="5217"/>
                      <a:pt x="134" y="5247"/>
                      <a:pt x="117" y="5277"/>
                    </a:cubicBezTo>
                    <a:cubicBezTo>
                      <a:pt x="77" y="5350"/>
                      <a:pt x="37" y="5426"/>
                      <a:pt x="0" y="5503"/>
                    </a:cubicBezTo>
                    <a:cubicBezTo>
                      <a:pt x="54" y="5397"/>
                      <a:pt x="111" y="5294"/>
                      <a:pt x="167" y="51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41"/>
              <p:cNvSpPr/>
              <p:nvPr/>
            </p:nvSpPr>
            <p:spPr>
              <a:xfrm>
                <a:off x="6302441" y="3897869"/>
                <a:ext cx="395441" cy="263720"/>
              </a:xfrm>
              <a:custGeom>
                <a:avLst/>
                <a:gdLst/>
                <a:ahLst/>
                <a:cxnLst/>
                <a:rect l="l" t="t" r="r" b="b"/>
                <a:pathLst>
                  <a:path w="9967" h="6647" extrusionOk="0">
                    <a:moveTo>
                      <a:pt x="6823" y="1"/>
                    </a:moveTo>
                    <a:cubicBezTo>
                      <a:pt x="6643" y="1"/>
                      <a:pt x="6461" y="14"/>
                      <a:pt x="6275" y="41"/>
                    </a:cubicBezTo>
                    <a:cubicBezTo>
                      <a:pt x="5676" y="131"/>
                      <a:pt x="5027" y="367"/>
                      <a:pt x="4351" y="756"/>
                    </a:cubicBezTo>
                    <a:cubicBezTo>
                      <a:pt x="4242" y="819"/>
                      <a:pt x="4129" y="886"/>
                      <a:pt x="4023" y="956"/>
                    </a:cubicBezTo>
                    <a:cubicBezTo>
                      <a:pt x="3966" y="995"/>
                      <a:pt x="3906" y="1032"/>
                      <a:pt x="3849" y="1069"/>
                    </a:cubicBezTo>
                    <a:cubicBezTo>
                      <a:pt x="3590" y="1245"/>
                      <a:pt x="3337" y="1442"/>
                      <a:pt x="3091" y="1648"/>
                    </a:cubicBezTo>
                    <a:cubicBezTo>
                      <a:pt x="3048" y="1684"/>
                      <a:pt x="3008" y="1721"/>
                      <a:pt x="2968" y="1757"/>
                    </a:cubicBezTo>
                    <a:cubicBezTo>
                      <a:pt x="2878" y="1834"/>
                      <a:pt x="2792" y="1914"/>
                      <a:pt x="2705" y="1993"/>
                    </a:cubicBezTo>
                    <a:cubicBezTo>
                      <a:pt x="2622" y="2070"/>
                      <a:pt x="2542" y="2147"/>
                      <a:pt x="2466" y="2223"/>
                    </a:cubicBezTo>
                    <a:cubicBezTo>
                      <a:pt x="2259" y="2432"/>
                      <a:pt x="2056" y="2649"/>
                      <a:pt x="1860" y="2875"/>
                    </a:cubicBezTo>
                    <a:cubicBezTo>
                      <a:pt x="1787" y="2965"/>
                      <a:pt x="1714" y="3051"/>
                      <a:pt x="1640" y="3138"/>
                    </a:cubicBezTo>
                    <a:cubicBezTo>
                      <a:pt x="1620" y="3158"/>
                      <a:pt x="1608" y="3181"/>
                      <a:pt x="1591" y="3201"/>
                    </a:cubicBezTo>
                    <a:cubicBezTo>
                      <a:pt x="1531" y="3271"/>
                      <a:pt x="1474" y="3344"/>
                      <a:pt x="1418" y="3421"/>
                    </a:cubicBezTo>
                    <a:cubicBezTo>
                      <a:pt x="1368" y="3484"/>
                      <a:pt x="1318" y="3550"/>
                      <a:pt x="1268" y="3617"/>
                    </a:cubicBezTo>
                    <a:cubicBezTo>
                      <a:pt x="1201" y="3703"/>
                      <a:pt x="1141" y="3790"/>
                      <a:pt x="1078" y="3880"/>
                    </a:cubicBezTo>
                    <a:cubicBezTo>
                      <a:pt x="1018" y="3963"/>
                      <a:pt x="962" y="4049"/>
                      <a:pt x="906" y="4132"/>
                    </a:cubicBezTo>
                    <a:cubicBezTo>
                      <a:pt x="702" y="4435"/>
                      <a:pt x="513" y="4744"/>
                      <a:pt x="337" y="5064"/>
                    </a:cubicBezTo>
                    <a:cubicBezTo>
                      <a:pt x="314" y="5104"/>
                      <a:pt x="290" y="5147"/>
                      <a:pt x="267" y="5190"/>
                    </a:cubicBezTo>
                    <a:cubicBezTo>
                      <a:pt x="211" y="5294"/>
                      <a:pt x="154" y="5397"/>
                      <a:pt x="100" y="5503"/>
                    </a:cubicBezTo>
                    <a:cubicBezTo>
                      <a:pt x="80" y="5540"/>
                      <a:pt x="64" y="5576"/>
                      <a:pt x="48" y="5613"/>
                    </a:cubicBezTo>
                    <a:cubicBezTo>
                      <a:pt x="31" y="5643"/>
                      <a:pt x="14" y="5673"/>
                      <a:pt x="1" y="5706"/>
                    </a:cubicBezTo>
                    <a:lnTo>
                      <a:pt x="1631" y="6647"/>
                    </a:lnTo>
                    <a:cubicBezTo>
                      <a:pt x="2635" y="4595"/>
                      <a:pt x="4185" y="2752"/>
                      <a:pt x="5931" y="1724"/>
                    </a:cubicBezTo>
                    <a:cubicBezTo>
                      <a:pt x="6794" y="1218"/>
                      <a:pt x="7628" y="976"/>
                      <a:pt x="8373" y="976"/>
                    </a:cubicBezTo>
                    <a:cubicBezTo>
                      <a:pt x="8969" y="976"/>
                      <a:pt x="9508" y="1129"/>
                      <a:pt x="9963" y="1422"/>
                    </a:cubicBezTo>
                    <a:lnTo>
                      <a:pt x="9967" y="1418"/>
                    </a:lnTo>
                    <a:lnTo>
                      <a:pt x="8286" y="380"/>
                    </a:lnTo>
                    <a:cubicBezTo>
                      <a:pt x="7861" y="131"/>
                      <a:pt x="7368" y="1"/>
                      <a:pt x="6823" y="1"/>
                    </a:cubicBezTo>
                    <a:close/>
                  </a:path>
                </a:pathLst>
              </a:custGeom>
              <a:solidFill>
                <a:srgbClr val="68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41"/>
              <p:cNvSpPr/>
              <p:nvPr/>
            </p:nvSpPr>
            <p:spPr>
              <a:xfrm>
                <a:off x="6252450" y="3102771"/>
                <a:ext cx="568186" cy="588618"/>
              </a:xfrm>
              <a:custGeom>
                <a:avLst/>
                <a:gdLst/>
                <a:ahLst/>
                <a:cxnLst/>
                <a:rect l="l" t="t" r="r" b="b"/>
                <a:pathLst>
                  <a:path w="14321" h="14836" extrusionOk="0">
                    <a:moveTo>
                      <a:pt x="11103" y="1"/>
                    </a:moveTo>
                    <a:cubicBezTo>
                      <a:pt x="10635" y="1"/>
                      <a:pt x="10091" y="160"/>
                      <a:pt x="9514" y="495"/>
                    </a:cubicBezTo>
                    <a:cubicBezTo>
                      <a:pt x="8169" y="1270"/>
                      <a:pt x="7019" y="3153"/>
                      <a:pt x="6550" y="4733"/>
                    </a:cubicBezTo>
                    <a:lnTo>
                      <a:pt x="5429" y="4088"/>
                    </a:lnTo>
                    <a:cubicBezTo>
                      <a:pt x="5141" y="3895"/>
                      <a:pt x="4799" y="3784"/>
                      <a:pt x="4420" y="3784"/>
                    </a:cubicBezTo>
                    <a:cubicBezTo>
                      <a:pt x="4041" y="3784"/>
                      <a:pt x="3624" y="3895"/>
                      <a:pt x="3187" y="4148"/>
                    </a:cubicBezTo>
                    <a:cubicBezTo>
                      <a:pt x="3080" y="4207"/>
                      <a:pt x="2971" y="4278"/>
                      <a:pt x="2864" y="4347"/>
                    </a:cubicBezTo>
                    <a:cubicBezTo>
                      <a:pt x="2808" y="4387"/>
                      <a:pt x="2754" y="4430"/>
                      <a:pt x="2698" y="4470"/>
                    </a:cubicBezTo>
                    <a:cubicBezTo>
                      <a:pt x="2651" y="4504"/>
                      <a:pt x="2601" y="4540"/>
                      <a:pt x="2555" y="4577"/>
                    </a:cubicBezTo>
                    <a:cubicBezTo>
                      <a:pt x="2478" y="4633"/>
                      <a:pt x="2409" y="4697"/>
                      <a:pt x="2335" y="4757"/>
                    </a:cubicBezTo>
                    <a:cubicBezTo>
                      <a:pt x="2309" y="4780"/>
                      <a:pt x="2278" y="4803"/>
                      <a:pt x="2252" y="4826"/>
                    </a:cubicBezTo>
                    <a:cubicBezTo>
                      <a:pt x="2169" y="4900"/>
                      <a:pt x="2086" y="4979"/>
                      <a:pt x="2006" y="5059"/>
                    </a:cubicBezTo>
                    <a:cubicBezTo>
                      <a:pt x="1993" y="5072"/>
                      <a:pt x="1979" y="5082"/>
                      <a:pt x="1966" y="5096"/>
                    </a:cubicBezTo>
                    <a:cubicBezTo>
                      <a:pt x="1876" y="5185"/>
                      <a:pt x="1787" y="5279"/>
                      <a:pt x="1700" y="5375"/>
                    </a:cubicBezTo>
                    <a:cubicBezTo>
                      <a:pt x="1700" y="5375"/>
                      <a:pt x="1696" y="5379"/>
                      <a:pt x="1693" y="5382"/>
                    </a:cubicBezTo>
                    <a:cubicBezTo>
                      <a:pt x="1427" y="5678"/>
                      <a:pt x="1181" y="5997"/>
                      <a:pt x="968" y="6333"/>
                    </a:cubicBezTo>
                    <a:cubicBezTo>
                      <a:pt x="370" y="7255"/>
                      <a:pt x="0" y="8279"/>
                      <a:pt x="0" y="9177"/>
                    </a:cubicBezTo>
                    <a:cubicBezTo>
                      <a:pt x="0" y="10847"/>
                      <a:pt x="1031" y="11911"/>
                      <a:pt x="2298" y="12593"/>
                    </a:cubicBezTo>
                    <a:lnTo>
                      <a:pt x="2295" y="12593"/>
                    </a:lnTo>
                    <a:lnTo>
                      <a:pt x="3543" y="13312"/>
                    </a:lnTo>
                    <a:cubicBezTo>
                      <a:pt x="4277" y="13774"/>
                      <a:pt x="5129" y="14084"/>
                      <a:pt x="5921" y="14293"/>
                    </a:cubicBezTo>
                    <a:lnTo>
                      <a:pt x="7977" y="14836"/>
                    </a:lnTo>
                    <a:lnTo>
                      <a:pt x="10029" y="11918"/>
                    </a:lnTo>
                    <a:cubicBezTo>
                      <a:pt x="11989" y="9137"/>
                      <a:pt x="14320" y="5296"/>
                      <a:pt x="14320" y="2777"/>
                    </a:cubicBezTo>
                    <a:cubicBezTo>
                      <a:pt x="14320" y="1966"/>
                      <a:pt x="14014" y="1407"/>
                      <a:pt x="13518" y="1131"/>
                    </a:cubicBezTo>
                    <a:lnTo>
                      <a:pt x="13518" y="1127"/>
                    </a:lnTo>
                    <a:lnTo>
                      <a:pt x="11938" y="213"/>
                    </a:lnTo>
                    <a:cubicBezTo>
                      <a:pt x="11702" y="73"/>
                      <a:pt x="11420" y="1"/>
                      <a:pt x="111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41"/>
              <p:cNvSpPr/>
              <p:nvPr/>
            </p:nvSpPr>
            <p:spPr>
              <a:xfrm>
                <a:off x="6300854" y="3102851"/>
                <a:ext cx="487566" cy="236542"/>
              </a:xfrm>
              <a:custGeom>
                <a:avLst/>
                <a:gdLst/>
                <a:ahLst/>
                <a:cxnLst/>
                <a:rect l="l" t="t" r="r" b="b"/>
                <a:pathLst>
                  <a:path w="12289" h="5962" extrusionOk="0">
                    <a:moveTo>
                      <a:pt x="9883" y="1"/>
                    </a:moveTo>
                    <a:cubicBezTo>
                      <a:pt x="9820" y="1"/>
                      <a:pt x="9757" y="1"/>
                      <a:pt x="9694" y="8"/>
                    </a:cubicBezTo>
                    <a:cubicBezTo>
                      <a:pt x="9760" y="1"/>
                      <a:pt x="9823" y="1"/>
                      <a:pt x="9883" y="1"/>
                    </a:cubicBezTo>
                    <a:close/>
                    <a:moveTo>
                      <a:pt x="9897" y="1"/>
                    </a:moveTo>
                    <a:cubicBezTo>
                      <a:pt x="10208" y="3"/>
                      <a:pt x="10485" y="73"/>
                      <a:pt x="10715" y="211"/>
                    </a:cubicBezTo>
                    <a:lnTo>
                      <a:pt x="10718" y="211"/>
                    </a:lnTo>
                    <a:cubicBezTo>
                      <a:pt x="10485" y="73"/>
                      <a:pt x="10208" y="3"/>
                      <a:pt x="9897" y="1"/>
                    </a:cubicBezTo>
                    <a:close/>
                    <a:moveTo>
                      <a:pt x="10718" y="211"/>
                    </a:moveTo>
                    <a:lnTo>
                      <a:pt x="12289" y="1118"/>
                    </a:lnTo>
                    <a:cubicBezTo>
                      <a:pt x="12285" y="1115"/>
                      <a:pt x="12282" y="1115"/>
                      <a:pt x="12278" y="1112"/>
                    </a:cubicBezTo>
                    <a:lnTo>
                      <a:pt x="10718" y="211"/>
                    </a:lnTo>
                    <a:close/>
                    <a:moveTo>
                      <a:pt x="3197" y="3780"/>
                    </a:moveTo>
                    <a:lnTo>
                      <a:pt x="3197" y="3780"/>
                    </a:lnTo>
                    <a:cubicBezTo>
                      <a:pt x="2818" y="3780"/>
                      <a:pt x="2403" y="3892"/>
                      <a:pt x="1967" y="4142"/>
                    </a:cubicBezTo>
                    <a:cubicBezTo>
                      <a:pt x="1872" y="4198"/>
                      <a:pt x="1778" y="4257"/>
                      <a:pt x="1685" y="4319"/>
                    </a:cubicBezTo>
                    <a:lnTo>
                      <a:pt x="1685" y="4319"/>
                    </a:lnTo>
                    <a:cubicBezTo>
                      <a:pt x="1778" y="4258"/>
                      <a:pt x="1874" y="4198"/>
                      <a:pt x="1967" y="4146"/>
                    </a:cubicBezTo>
                    <a:cubicBezTo>
                      <a:pt x="2406" y="3892"/>
                      <a:pt x="2822" y="3780"/>
                      <a:pt x="3197" y="3780"/>
                    </a:cubicBezTo>
                    <a:close/>
                    <a:moveTo>
                      <a:pt x="1685" y="4319"/>
                    </a:moveTo>
                    <a:cubicBezTo>
                      <a:pt x="1671" y="4328"/>
                      <a:pt x="1658" y="4336"/>
                      <a:pt x="1644" y="4345"/>
                    </a:cubicBezTo>
                    <a:cubicBezTo>
                      <a:pt x="1635" y="4352"/>
                      <a:pt x="1626" y="4358"/>
                      <a:pt x="1617" y="4365"/>
                    </a:cubicBezTo>
                    <a:lnTo>
                      <a:pt x="1617" y="4365"/>
                    </a:lnTo>
                    <a:cubicBezTo>
                      <a:pt x="1640" y="4349"/>
                      <a:pt x="1662" y="4334"/>
                      <a:pt x="1685" y="4319"/>
                    </a:cubicBezTo>
                    <a:close/>
                    <a:moveTo>
                      <a:pt x="7194" y="1403"/>
                    </a:moveTo>
                    <a:lnTo>
                      <a:pt x="7194" y="1403"/>
                    </a:lnTo>
                    <a:cubicBezTo>
                      <a:pt x="6344" y="2325"/>
                      <a:pt x="5664" y="3604"/>
                      <a:pt x="5330" y="4728"/>
                    </a:cubicBezTo>
                    <a:lnTo>
                      <a:pt x="4767" y="4405"/>
                    </a:lnTo>
                    <a:lnTo>
                      <a:pt x="5330" y="4731"/>
                    </a:lnTo>
                    <a:cubicBezTo>
                      <a:pt x="5664" y="3604"/>
                      <a:pt x="6344" y="2325"/>
                      <a:pt x="7194" y="1403"/>
                    </a:cubicBezTo>
                    <a:close/>
                    <a:moveTo>
                      <a:pt x="1617" y="4365"/>
                    </a:moveTo>
                    <a:lnTo>
                      <a:pt x="1617" y="4365"/>
                    </a:lnTo>
                    <a:cubicBezTo>
                      <a:pt x="1421" y="4500"/>
                      <a:pt x="1230" y="4650"/>
                      <a:pt x="1046" y="4811"/>
                    </a:cubicBezTo>
                    <a:cubicBezTo>
                      <a:pt x="1069" y="4795"/>
                      <a:pt x="1092" y="4775"/>
                      <a:pt x="1115" y="4755"/>
                    </a:cubicBezTo>
                    <a:cubicBezTo>
                      <a:pt x="1189" y="4695"/>
                      <a:pt x="1258" y="4631"/>
                      <a:pt x="1335" y="4575"/>
                    </a:cubicBezTo>
                    <a:cubicBezTo>
                      <a:pt x="1381" y="4538"/>
                      <a:pt x="1431" y="4502"/>
                      <a:pt x="1478" y="4468"/>
                    </a:cubicBezTo>
                    <a:cubicBezTo>
                      <a:pt x="1525" y="4435"/>
                      <a:pt x="1570" y="4399"/>
                      <a:pt x="1617" y="4365"/>
                    </a:cubicBezTo>
                    <a:close/>
                    <a:moveTo>
                      <a:pt x="959" y="4890"/>
                    </a:moveTo>
                    <a:cubicBezTo>
                      <a:pt x="937" y="4909"/>
                      <a:pt x="917" y="4929"/>
                      <a:pt x="896" y="4948"/>
                    </a:cubicBezTo>
                    <a:lnTo>
                      <a:pt x="896" y="4948"/>
                    </a:lnTo>
                    <a:cubicBezTo>
                      <a:pt x="917" y="4929"/>
                      <a:pt x="938" y="4910"/>
                      <a:pt x="959" y="4890"/>
                    </a:cubicBezTo>
                    <a:close/>
                    <a:moveTo>
                      <a:pt x="896" y="4948"/>
                    </a:moveTo>
                    <a:lnTo>
                      <a:pt x="896" y="4948"/>
                    </a:lnTo>
                    <a:cubicBezTo>
                      <a:pt x="874" y="4969"/>
                      <a:pt x="852" y="4990"/>
                      <a:pt x="829" y="5010"/>
                    </a:cubicBezTo>
                    <a:cubicBezTo>
                      <a:pt x="802" y="5037"/>
                      <a:pt x="776" y="5060"/>
                      <a:pt x="753" y="5087"/>
                    </a:cubicBezTo>
                    <a:cubicBezTo>
                      <a:pt x="762" y="5077"/>
                      <a:pt x="773" y="5067"/>
                      <a:pt x="786" y="5057"/>
                    </a:cubicBezTo>
                    <a:cubicBezTo>
                      <a:pt x="822" y="5021"/>
                      <a:pt x="859" y="4984"/>
                      <a:pt x="896" y="4948"/>
                    </a:cubicBezTo>
                    <a:close/>
                    <a:moveTo>
                      <a:pt x="510" y="5340"/>
                    </a:moveTo>
                    <a:cubicBezTo>
                      <a:pt x="500" y="5349"/>
                      <a:pt x="490" y="5360"/>
                      <a:pt x="480" y="5373"/>
                    </a:cubicBezTo>
                    <a:cubicBezTo>
                      <a:pt x="490" y="5363"/>
                      <a:pt x="500" y="5349"/>
                      <a:pt x="510" y="5340"/>
                    </a:cubicBezTo>
                    <a:close/>
                    <a:moveTo>
                      <a:pt x="347" y="5526"/>
                    </a:moveTo>
                    <a:lnTo>
                      <a:pt x="347" y="5526"/>
                    </a:lnTo>
                    <a:cubicBezTo>
                      <a:pt x="321" y="5555"/>
                      <a:pt x="295" y="5585"/>
                      <a:pt x="270" y="5615"/>
                    </a:cubicBezTo>
                    <a:lnTo>
                      <a:pt x="270" y="5615"/>
                    </a:lnTo>
                    <a:cubicBezTo>
                      <a:pt x="296" y="5585"/>
                      <a:pt x="321" y="5555"/>
                      <a:pt x="347" y="5526"/>
                    </a:cubicBezTo>
                    <a:close/>
                    <a:moveTo>
                      <a:pt x="270" y="5615"/>
                    </a:moveTo>
                    <a:lnTo>
                      <a:pt x="270" y="5615"/>
                    </a:lnTo>
                    <a:cubicBezTo>
                      <a:pt x="198" y="5701"/>
                      <a:pt x="127" y="5790"/>
                      <a:pt x="61" y="5879"/>
                    </a:cubicBezTo>
                    <a:cubicBezTo>
                      <a:pt x="51" y="5892"/>
                      <a:pt x="42" y="5905"/>
                      <a:pt x="33" y="5918"/>
                    </a:cubicBezTo>
                    <a:lnTo>
                      <a:pt x="33" y="5918"/>
                    </a:lnTo>
                    <a:cubicBezTo>
                      <a:pt x="110" y="5815"/>
                      <a:pt x="188" y="5714"/>
                      <a:pt x="270" y="5615"/>
                    </a:cubicBezTo>
                    <a:close/>
                    <a:moveTo>
                      <a:pt x="33" y="5918"/>
                    </a:moveTo>
                    <a:cubicBezTo>
                      <a:pt x="22" y="5932"/>
                      <a:pt x="11" y="5947"/>
                      <a:pt x="1" y="5962"/>
                    </a:cubicBezTo>
                    <a:cubicBezTo>
                      <a:pt x="11" y="5947"/>
                      <a:pt x="22" y="5933"/>
                      <a:pt x="33" y="59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41"/>
              <p:cNvSpPr/>
              <p:nvPr/>
            </p:nvSpPr>
            <p:spPr>
              <a:xfrm>
                <a:off x="6290856" y="3102851"/>
                <a:ext cx="497167" cy="288160"/>
              </a:xfrm>
              <a:custGeom>
                <a:avLst/>
                <a:gdLst/>
                <a:ahLst/>
                <a:cxnLst/>
                <a:rect l="l" t="t" r="r" b="b"/>
                <a:pathLst>
                  <a:path w="12531" h="7263" extrusionOk="0">
                    <a:moveTo>
                      <a:pt x="10135" y="1"/>
                    </a:moveTo>
                    <a:cubicBezTo>
                      <a:pt x="10072" y="1"/>
                      <a:pt x="10009" y="1"/>
                      <a:pt x="9946" y="8"/>
                    </a:cubicBezTo>
                    <a:cubicBezTo>
                      <a:pt x="9524" y="45"/>
                      <a:pt x="9048" y="204"/>
                      <a:pt x="8546" y="493"/>
                    </a:cubicBezTo>
                    <a:cubicBezTo>
                      <a:pt x="8173" y="710"/>
                      <a:pt x="7817" y="1006"/>
                      <a:pt x="7485" y="1362"/>
                    </a:cubicBezTo>
                    <a:cubicBezTo>
                      <a:pt x="6616" y="2286"/>
                      <a:pt x="5921" y="3587"/>
                      <a:pt x="5582" y="4731"/>
                    </a:cubicBezTo>
                    <a:lnTo>
                      <a:pt x="5019" y="4405"/>
                    </a:lnTo>
                    <a:lnTo>
                      <a:pt x="4461" y="4086"/>
                    </a:lnTo>
                    <a:cubicBezTo>
                      <a:pt x="4444" y="4076"/>
                      <a:pt x="4427" y="4066"/>
                      <a:pt x="4414" y="4056"/>
                    </a:cubicBezTo>
                    <a:cubicBezTo>
                      <a:pt x="4198" y="3923"/>
                      <a:pt x="3955" y="3829"/>
                      <a:pt x="3693" y="3797"/>
                    </a:cubicBezTo>
                    <a:cubicBezTo>
                      <a:pt x="3613" y="3786"/>
                      <a:pt x="3533" y="3780"/>
                      <a:pt x="3449" y="3780"/>
                    </a:cubicBezTo>
                    <a:cubicBezTo>
                      <a:pt x="3074" y="3780"/>
                      <a:pt x="2658" y="3892"/>
                      <a:pt x="2219" y="4146"/>
                    </a:cubicBezTo>
                    <a:cubicBezTo>
                      <a:pt x="2112" y="4205"/>
                      <a:pt x="2003" y="4276"/>
                      <a:pt x="1896" y="4345"/>
                    </a:cubicBezTo>
                    <a:cubicBezTo>
                      <a:pt x="1840" y="4385"/>
                      <a:pt x="1786" y="4428"/>
                      <a:pt x="1730" y="4468"/>
                    </a:cubicBezTo>
                    <a:cubicBezTo>
                      <a:pt x="1683" y="4502"/>
                      <a:pt x="1633" y="4538"/>
                      <a:pt x="1587" y="4575"/>
                    </a:cubicBezTo>
                    <a:cubicBezTo>
                      <a:pt x="1510" y="4631"/>
                      <a:pt x="1441" y="4695"/>
                      <a:pt x="1367" y="4755"/>
                    </a:cubicBezTo>
                    <a:cubicBezTo>
                      <a:pt x="1344" y="4775"/>
                      <a:pt x="1321" y="4795"/>
                      <a:pt x="1298" y="4811"/>
                    </a:cubicBezTo>
                    <a:cubicBezTo>
                      <a:pt x="1271" y="4838"/>
                      <a:pt x="1241" y="4864"/>
                      <a:pt x="1211" y="4890"/>
                    </a:cubicBezTo>
                    <a:cubicBezTo>
                      <a:pt x="1151" y="4944"/>
                      <a:pt x="1094" y="5001"/>
                      <a:pt x="1038" y="5057"/>
                    </a:cubicBezTo>
                    <a:cubicBezTo>
                      <a:pt x="1025" y="5067"/>
                      <a:pt x="1014" y="5077"/>
                      <a:pt x="1005" y="5087"/>
                    </a:cubicBezTo>
                    <a:cubicBezTo>
                      <a:pt x="994" y="5097"/>
                      <a:pt x="988" y="5104"/>
                      <a:pt x="978" y="5110"/>
                    </a:cubicBezTo>
                    <a:cubicBezTo>
                      <a:pt x="971" y="5120"/>
                      <a:pt x="962" y="5130"/>
                      <a:pt x="951" y="5140"/>
                    </a:cubicBezTo>
                    <a:cubicBezTo>
                      <a:pt x="914" y="5177"/>
                      <a:pt x="879" y="5214"/>
                      <a:pt x="842" y="5254"/>
                    </a:cubicBezTo>
                    <a:lnTo>
                      <a:pt x="839" y="5257"/>
                    </a:lnTo>
                    <a:cubicBezTo>
                      <a:pt x="811" y="5286"/>
                      <a:pt x="785" y="5314"/>
                      <a:pt x="762" y="5340"/>
                    </a:cubicBezTo>
                    <a:cubicBezTo>
                      <a:pt x="752" y="5349"/>
                      <a:pt x="742" y="5360"/>
                      <a:pt x="732" y="5373"/>
                    </a:cubicBezTo>
                    <a:cubicBezTo>
                      <a:pt x="685" y="5423"/>
                      <a:pt x="642" y="5473"/>
                      <a:pt x="599" y="5526"/>
                    </a:cubicBezTo>
                    <a:cubicBezTo>
                      <a:pt x="475" y="5666"/>
                      <a:pt x="363" y="5812"/>
                      <a:pt x="253" y="5962"/>
                    </a:cubicBezTo>
                    <a:cubicBezTo>
                      <a:pt x="216" y="6015"/>
                      <a:pt x="180" y="6065"/>
                      <a:pt x="143" y="6118"/>
                    </a:cubicBezTo>
                    <a:cubicBezTo>
                      <a:pt x="136" y="6128"/>
                      <a:pt x="130" y="6135"/>
                      <a:pt x="120" y="6145"/>
                    </a:cubicBezTo>
                    <a:cubicBezTo>
                      <a:pt x="113" y="6158"/>
                      <a:pt x="107" y="6168"/>
                      <a:pt x="96" y="6181"/>
                    </a:cubicBezTo>
                    <a:cubicBezTo>
                      <a:pt x="90" y="6192"/>
                      <a:pt x="83" y="6201"/>
                      <a:pt x="76" y="6212"/>
                    </a:cubicBezTo>
                    <a:cubicBezTo>
                      <a:pt x="63" y="6232"/>
                      <a:pt x="53" y="6248"/>
                      <a:pt x="40" y="6268"/>
                    </a:cubicBezTo>
                    <a:cubicBezTo>
                      <a:pt x="30" y="6281"/>
                      <a:pt x="20" y="6298"/>
                      <a:pt x="10" y="6315"/>
                    </a:cubicBezTo>
                    <a:cubicBezTo>
                      <a:pt x="7" y="6318"/>
                      <a:pt x="4" y="6324"/>
                      <a:pt x="0" y="6327"/>
                    </a:cubicBezTo>
                    <a:lnTo>
                      <a:pt x="1620" y="7262"/>
                    </a:lnTo>
                    <a:cubicBezTo>
                      <a:pt x="2196" y="6371"/>
                      <a:pt x="2977" y="5579"/>
                      <a:pt x="3839" y="5080"/>
                    </a:cubicBezTo>
                    <a:cubicBezTo>
                      <a:pt x="4278" y="4827"/>
                      <a:pt x="4694" y="4715"/>
                      <a:pt x="5073" y="4715"/>
                    </a:cubicBezTo>
                    <a:cubicBezTo>
                      <a:pt x="6100" y="4715"/>
                      <a:pt x="6852" y="5533"/>
                      <a:pt x="7002" y="6591"/>
                    </a:cubicBezTo>
                    <a:cubicBezTo>
                      <a:pt x="7205" y="4907"/>
                      <a:pt x="8543" y="2363"/>
                      <a:pt x="10162" y="1428"/>
                    </a:cubicBezTo>
                    <a:cubicBezTo>
                      <a:pt x="10744" y="1092"/>
                      <a:pt x="11286" y="935"/>
                      <a:pt x="11756" y="935"/>
                    </a:cubicBezTo>
                    <a:cubicBezTo>
                      <a:pt x="12048" y="935"/>
                      <a:pt x="12307" y="995"/>
                      <a:pt x="12530" y="1112"/>
                    </a:cubicBezTo>
                    <a:lnTo>
                      <a:pt x="10970" y="211"/>
                    </a:lnTo>
                    <a:cubicBezTo>
                      <a:pt x="10734" y="71"/>
                      <a:pt x="10451" y="1"/>
                      <a:pt x="10135" y="1"/>
                    </a:cubicBezTo>
                    <a:close/>
                  </a:path>
                </a:pathLst>
              </a:custGeom>
              <a:solidFill>
                <a:srgbClr val="68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41"/>
              <p:cNvSpPr/>
              <p:nvPr/>
            </p:nvSpPr>
            <p:spPr>
              <a:xfrm>
                <a:off x="6413294" y="2342628"/>
                <a:ext cx="364415" cy="569416"/>
              </a:xfrm>
              <a:custGeom>
                <a:avLst/>
                <a:gdLst/>
                <a:ahLst/>
                <a:cxnLst/>
                <a:rect l="l" t="t" r="r" b="b"/>
                <a:pathLst>
                  <a:path w="9185" h="14352" extrusionOk="0">
                    <a:moveTo>
                      <a:pt x="2622" y="1"/>
                    </a:moveTo>
                    <a:cubicBezTo>
                      <a:pt x="2120" y="1"/>
                      <a:pt x="1538" y="457"/>
                      <a:pt x="1538" y="664"/>
                    </a:cubicBezTo>
                    <a:cubicBezTo>
                      <a:pt x="1538" y="840"/>
                      <a:pt x="1581" y="1432"/>
                      <a:pt x="1594" y="1997"/>
                    </a:cubicBezTo>
                    <a:cubicBezTo>
                      <a:pt x="1597" y="2124"/>
                      <a:pt x="1601" y="2247"/>
                      <a:pt x="1597" y="2367"/>
                    </a:cubicBezTo>
                    <a:cubicBezTo>
                      <a:pt x="1597" y="2663"/>
                      <a:pt x="1585" y="2923"/>
                      <a:pt x="1541" y="3069"/>
                    </a:cubicBezTo>
                    <a:cubicBezTo>
                      <a:pt x="1528" y="3112"/>
                      <a:pt x="1505" y="3179"/>
                      <a:pt x="1471" y="3265"/>
                    </a:cubicBezTo>
                    <a:cubicBezTo>
                      <a:pt x="1458" y="3302"/>
                      <a:pt x="1441" y="3345"/>
                      <a:pt x="1425" y="3388"/>
                    </a:cubicBezTo>
                    <a:cubicBezTo>
                      <a:pt x="1401" y="3448"/>
                      <a:pt x="1378" y="3511"/>
                      <a:pt x="1348" y="3578"/>
                    </a:cubicBezTo>
                    <a:cubicBezTo>
                      <a:pt x="1285" y="3741"/>
                      <a:pt x="1209" y="3927"/>
                      <a:pt x="1126" y="4127"/>
                    </a:cubicBezTo>
                    <a:cubicBezTo>
                      <a:pt x="1102" y="4177"/>
                      <a:pt x="1082" y="4226"/>
                      <a:pt x="1062" y="4277"/>
                    </a:cubicBezTo>
                    <a:cubicBezTo>
                      <a:pt x="822" y="4845"/>
                      <a:pt x="543" y="5494"/>
                      <a:pt x="330" y="5983"/>
                    </a:cubicBezTo>
                    <a:cubicBezTo>
                      <a:pt x="294" y="6073"/>
                      <a:pt x="257" y="6156"/>
                      <a:pt x="223" y="6236"/>
                    </a:cubicBezTo>
                    <a:cubicBezTo>
                      <a:pt x="111" y="6492"/>
                      <a:pt x="34" y="6672"/>
                      <a:pt x="8" y="6724"/>
                    </a:cubicBezTo>
                    <a:lnTo>
                      <a:pt x="1" y="6721"/>
                    </a:lnTo>
                    <a:lnTo>
                      <a:pt x="4" y="9349"/>
                    </a:lnTo>
                    <a:lnTo>
                      <a:pt x="4" y="13441"/>
                    </a:lnTo>
                    <a:cubicBezTo>
                      <a:pt x="4" y="13441"/>
                      <a:pt x="14" y="13434"/>
                      <a:pt x="28" y="13427"/>
                    </a:cubicBezTo>
                    <a:lnTo>
                      <a:pt x="1628" y="14352"/>
                    </a:lnTo>
                    <a:cubicBezTo>
                      <a:pt x="1628" y="14352"/>
                      <a:pt x="6088" y="11771"/>
                      <a:pt x="6757" y="11385"/>
                    </a:cubicBezTo>
                    <a:cubicBezTo>
                      <a:pt x="7428" y="10999"/>
                      <a:pt x="7898" y="10164"/>
                      <a:pt x="7895" y="9606"/>
                    </a:cubicBezTo>
                    <a:cubicBezTo>
                      <a:pt x="7895" y="9139"/>
                      <a:pt x="7764" y="8867"/>
                      <a:pt x="7764" y="8867"/>
                    </a:cubicBezTo>
                    <a:cubicBezTo>
                      <a:pt x="8197" y="8614"/>
                      <a:pt x="8633" y="7706"/>
                      <a:pt x="8633" y="7317"/>
                    </a:cubicBezTo>
                    <a:cubicBezTo>
                      <a:pt x="8633" y="6738"/>
                      <a:pt x="8430" y="6585"/>
                      <a:pt x="8430" y="6585"/>
                    </a:cubicBezTo>
                    <a:cubicBezTo>
                      <a:pt x="8902" y="6196"/>
                      <a:pt x="9185" y="5530"/>
                      <a:pt x="9185" y="5065"/>
                    </a:cubicBezTo>
                    <a:cubicBezTo>
                      <a:pt x="9185" y="4488"/>
                      <a:pt x="8887" y="4399"/>
                      <a:pt x="8705" y="4399"/>
                    </a:cubicBezTo>
                    <a:cubicBezTo>
                      <a:pt x="8624" y="4399"/>
                      <a:pt x="8566" y="4416"/>
                      <a:pt x="8566" y="4416"/>
                    </a:cubicBezTo>
                    <a:cubicBezTo>
                      <a:pt x="8733" y="4206"/>
                      <a:pt x="9069" y="3681"/>
                      <a:pt x="9065" y="3079"/>
                    </a:cubicBezTo>
                    <a:cubicBezTo>
                      <a:pt x="9065" y="2823"/>
                      <a:pt x="8965" y="2524"/>
                      <a:pt x="8742" y="2413"/>
                    </a:cubicBezTo>
                    <a:lnTo>
                      <a:pt x="8742" y="2410"/>
                    </a:lnTo>
                    <a:lnTo>
                      <a:pt x="7169" y="1526"/>
                    </a:lnTo>
                    <a:cubicBezTo>
                      <a:pt x="7101" y="1480"/>
                      <a:pt x="7019" y="1452"/>
                      <a:pt x="6922" y="1452"/>
                    </a:cubicBezTo>
                    <a:cubicBezTo>
                      <a:pt x="6809" y="1452"/>
                      <a:pt x="6676" y="1489"/>
                      <a:pt x="6521" y="1578"/>
                    </a:cubicBezTo>
                    <a:lnTo>
                      <a:pt x="5147" y="2377"/>
                    </a:lnTo>
                    <a:cubicBezTo>
                      <a:pt x="5097" y="2008"/>
                      <a:pt x="4997" y="1655"/>
                      <a:pt x="4838" y="1309"/>
                    </a:cubicBezTo>
                    <a:cubicBezTo>
                      <a:pt x="4764" y="1143"/>
                      <a:pt x="4658" y="1036"/>
                      <a:pt x="4534" y="976"/>
                    </a:cubicBezTo>
                    <a:lnTo>
                      <a:pt x="2975" y="98"/>
                    </a:lnTo>
                    <a:cubicBezTo>
                      <a:pt x="2869" y="30"/>
                      <a:pt x="2748" y="1"/>
                      <a:pt x="262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41"/>
              <p:cNvSpPr/>
              <p:nvPr/>
            </p:nvSpPr>
            <p:spPr>
              <a:xfrm>
                <a:off x="6593183" y="2381351"/>
                <a:ext cx="40" cy="40"/>
              </a:xfrm>
              <a:custGeom>
                <a:avLst/>
                <a:gdLst/>
                <a:ahLst/>
                <a:cxnLst/>
                <a:rect l="l" t="t" r="r" b="b"/>
                <a:pathLst>
                  <a:path w="1" h="1" extrusionOk="0">
                    <a:moveTo>
                      <a:pt x="0" y="0"/>
                    </a:move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41"/>
              <p:cNvSpPr/>
              <p:nvPr/>
            </p:nvSpPr>
            <p:spPr>
              <a:xfrm>
                <a:off x="6474275" y="2342668"/>
                <a:ext cx="118946" cy="62607"/>
              </a:xfrm>
              <a:custGeom>
                <a:avLst/>
                <a:gdLst/>
                <a:ahLst/>
                <a:cxnLst/>
                <a:rect l="l" t="t" r="r" b="b"/>
                <a:pathLst>
                  <a:path w="2998" h="1578" extrusionOk="0">
                    <a:moveTo>
                      <a:pt x="1085" y="1"/>
                    </a:moveTo>
                    <a:cubicBezTo>
                      <a:pt x="582" y="1"/>
                      <a:pt x="1" y="457"/>
                      <a:pt x="1" y="666"/>
                    </a:cubicBezTo>
                    <a:lnTo>
                      <a:pt x="1624" y="1577"/>
                    </a:lnTo>
                    <a:cubicBezTo>
                      <a:pt x="1624" y="1368"/>
                      <a:pt x="2206" y="912"/>
                      <a:pt x="2705" y="912"/>
                    </a:cubicBezTo>
                    <a:cubicBezTo>
                      <a:pt x="2808" y="912"/>
                      <a:pt x="2908" y="932"/>
                      <a:pt x="2997" y="975"/>
                    </a:cubicBezTo>
                    <a:lnTo>
                      <a:pt x="1441" y="97"/>
                    </a:lnTo>
                    <a:cubicBezTo>
                      <a:pt x="1335" y="28"/>
                      <a:pt x="1212" y="1"/>
                      <a:pt x="1085"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41"/>
              <p:cNvSpPr/>
              <p:nvPr/>
            </p:nvSpPr>
            <p:spPr>
              <a:xfrm>
                <a:off x="6617464" y="2400237"/>
                <a:ext cx="68519" cy="36699"/>
              </a:xfrm>
              <a:custGeom>
                <a:avLst/>
                <a:gdLst/>
                <a:ahLst/>
                <a:cxnLst/>
                <a:rect l="l" t="t" r="r" b="b"/>
                <a:pathLst>
                  <a:path w="1727" h="925" extrusionOk="0">
                    <a:moveTo>
                      <a:pt x="1726" y="1"/>
                    </a:moveTo>
                    <a:lnTo>
                      <a:pt x="1726" y="1"/>
                    </a:lnTo>
                    <a:cubicBezTo>
                      <a:pt x="1624" y="12"/>
                      <a:pt x="1509" y="52"/>
                      <a:pt x="1375" y="126"/>
                    </a:cubicBezTo>
                    <a:lnTo>
                      <a:pt x="1" y="925"/>
                    </a:lnTo>
                    <a:lnTo>
                      <a:pt x="1378" y="126"/>
                    </a:lnTo>
                    <a:cubicBezTo>
                      <a:pt x="1509" y="52"/>
                      <a:pt x="1624" y="12"/>
                      <a:pt x="17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41"/>
              <p:cNvSpPr/>
              <p:nvPr/>
            </p:nvSpPr>
            <p:spPr>
              <a:xfrm>
                <a:off x="6613258" y="2400237"/>
                <a:ext cx="146917" cy="112360"/>
              </a:xfrm>
              <a:custGeom>
                <a:avLst/>
                <a:gdLst/>
                <a:ahLst/>
                <a:cxnLst/>
                <a:rect l="l" t="t" r="r" b="b"/>
                <a:pathLst>
                  <a:path w="3703" h="2832" extrusionOk="0">
                    <a:moveTo>
                      <a:pt x="1837" y="0"/>
                    </a:moveTo>
                    <a:cubicBezTo>
                      <a:pt x="1734" y="11"/>
                      <a:pt x="1617" y="51"/>
                      <a:pt x="1481" y="126"/>
                    </a:cubicBezTo>
                    <a:lnTo>
                      <a:pt x="107" y="925"/>
                    </a:lnTo>
                    <a:cubicBezTo>
                      <a:pt x="190" y="1497"/>
                      <a:pt x="147" y="2113"/>
                      <a:pt x="1" y="2831"/>
                    </a:cubicBezTo>
                    <a:lnTo>
                      <a:pt x="3100" y="1041"/>
                    </a:lnTo>
                    <a:cubicBezTo>
                      <a:pt x="3257" y="952"/>
                      <a:pt x="3390" y="912"/>
                      <a:pt x="3503" y="912"/>
                    </a:cubicBezTo>
                    <a:cubicBezTo>
                      <a:pt x="3579" y="912"/>
                      <a:pt x="3646" y="932"/>
                      <a:pt x="3702" y="961"/>
                    </a:cubicBezTo>
                    <a:lnTo>
                      <a:pt x="3702" y="958"/>
                    </a:lnTo>
                    <a:lnTo>
                      <a:pt x="2129" y="74"/>
                    </a:lnTo>
                    <a:cubicBezTo>
                      <a:pt x="2086" y="43"/>
                      <a:pt x="2036" y="20"/>
                      <a:pt x="1980" y="11"/>
                    </a:cubicBezTo>
                    <a:cubicBezTo>
                      <a:pt x="1949" y="3"/>
                      <a:pt x="1917" y="0"/>
                      <a:pt x="1883"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1217;p30"/>
          <p:cNvSpPr txBox="1"/>
          <p:nvPr/>
        </p:nvSpPr>
        <p:spPr>
          <a:xfrm>
            <a:off x="5860415" y="1692910"/>
            <a:ext cx="2582545" cy="34099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endParaRPr lang="en-US" altLang="en-GB" sz="2400">
              <a:solidFill>
                <a:schemeClr val="bg1">
                  <a:lumMod val="50000"/>
                </a:schemeClr>
              </a:solidFill>
            </a:endParaRPr>
          </a:p>
          <a:p>
            <a:pPr marL="0" lvl="0" indent="0" algn="ctr" rtl="0">
              <a:spcBef>
                <a:spcPts val="0"/>
              </a:spcBef>
              <a:spcAft>
                <a:spcPts val="0"/>
              </a:spcAft>
              <a:buNone/>
            </a:pPr>
            <a:r>
              <a:rPr lang="en-US" altLang="en-GB" sz="4000">
                <a:solidFill>
                  <a:schemeClr val="bg1">
                    <a:lumMod val="50000"/>
                  </a:schemeClr>
                </a:solidFill>
              </a:rPr>
              <a:t>HAVE</a:t>
            </a:r>
          </a:p>
          <a:p>
            <a:pPr marL="0" lvl="0" indent="0" algn="ctr" rtl="0">
              <a:spcBef>
                <a:spcPts val="0"/>
              </a:spcBef>
              <a:spcAft>
                <a:spcPts val="0"/>
              </a:spcAft>
              <a:buNone/>
            </a:pPr>
            <a:r>
              <a:rPr lang="en-US" altLang="en-GB" sz="4000">
                <a:solidFill>
                  <a:schemeClr val="bg1">
                    <a:lumMod val="50000"/>
                  </a:schemeClr>
                </a:solidFill>
              </a:rPr>
              <a:t>FUN</a:t>
            </a:r>
          </a:p>
          <a:p>
            <a:pPr marL="0" lvl="0" indent="0" algn="ctr" rtl="0">
              <a:spcBef>
                <a:spcPts val="0"/>
              </a:spcBef>
              <a:spcAft>
                <a:spcPts val="0"/>
              </a:spcAft>
              <a:buNone/>
            </a:pPr>
            <a:r>
              <a:rPr lang="en-US" altLang="en-GB" sz="4000">
                <a:solidFill>
                  <a:schemeClr val="bg1">
                    <a:lumMod val="50000"/>
                  </a:schemeClr>
                </a:solidFill>
              </a:rPr>
              <a:t>TOGETHER</a:t>
            </a:r>
          </a:p>
        </p:txBody>
      </p:sp>
      <p:sp>
        <p:nvSpPr>
          <p:cNvPr id="2" name="Google Shape;1217;p30"/>
          <p:cNvSpPr txBox="1"/>
          <p:nvPr/>
        </p:nvSpPr>
        <p:spPr>
          <a:xfrm>
            <a:off x="5860415" y="1772285"/>
            <a:ext cx="2193290" cy="9105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lvl="0" indent="0" algn="ctr" rtl="0">
              <a:spcBef>
                <a:spcPts val="0"/>
              </a:spcBef>
              <a:spcAft>
                <a:spcPts val="0"/>
              </a:spcAft>
              <a:buNone/>
            </a:pPr>
            <a:r>
              <a:rPr lang="en-US" altLang="en-GB" sz="2400">
                <a:solidFill>
                  <a:schemeClr val="bg1">
                    <a:lumMod val="50000"/>
                  </a:schemeClr>
                </a:solidFill>
              </a:rPr>
              <a:t>and...</a:t>
            </a:r>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84"/>
        <p:cNvGrpSpPr/>
        <p:nvPr/>
      </p:nvGrpSpPr>
      <p:grpSpPr>
        <a:xfrm>
          <a:off x="0" y="0"/>
          <a:ext cx="0" cy="0"/>
          <a:chOff x="0" y="0"/>
          <a:chExt cx="0" cy="0"/>
        </a:xfrm>
      </p:grpSpPr>
      <p:grpSp>
        <p:nvGrpSpPr>
          <p:cNvPr id="5085" name="Google Shape;5085;p35"/>
          <p:cNvGrpSpPr/>
          <p:nvPr/>
        </p:nvGrpSpPr>
        <p:grpSpPr>
          <a:xfrm>
            <a:off x="813550" y="1556350"/>
            <a:ext cx="3096501" cy="2707257"/>
            <a:chOff x="2844575" y="1556350"/>
            <a:chExt cx="3096501" cy="2707257"/>
          </a:xfrm>
        </p:grpSpPr>
        <p:sp>
          <p:nvSpPr>
            <p:cNvPr id="5086" name="Google Shape;5086;p35"/>
            <p:cNvSpPr/>
            <p:nvPr/>
          </p:nvSpPr>
          <p:spPr>
            <a:xfrm>
              <a:off x="5367875" y="2163500"/>
              <a:ext cx="356100" cy="52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7" name="Google Shape;5087;p35"/>
            <p:cNvGrpSpPr/>
            <p:nvPr/>
          </p:nvGrpSpPr>
          <p:grpSpPr>
            <a:xfrm>
              <a:off x="2844575" y="1556350"/>
              <a:ext cx="3096501" cy="2707257"/>
              <a:chOff x="3023746" y="1340775"/>
              <a:chExt cx="3096501" cy="2707257"/>
            </a:xfrm>
          </p:grpSpPr>
          <p:sp>
            <p:nvSpPr>
              <p:cNvPr id="5088" name="Google Shape;5088;p35"/>
              <p:cNvSpPr/>
              <p:nvPr/>
            </p:nvSpPr>
            <p:spPr>
              <a:xfrm>
                <a:off x="5854597" y="3159267"/>
                <a:ext cx="244704" cy="248956"/>
              </a:xfrm>
              <a:custGeom>
                <a:avLst/>
                <a:gdLst/>
                <a:ahLst/>
                <a:cxnLst/>
                <a:rect l="l" t="t" r="r" b="b"/>
                <a:pathLst>
                  <a:path w="7769" h="7904" extrusionOk="0">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5"/>
              <p:cNvSpPr/>
              <p:nvPr/>
            </p:nvSpPr>
            <p:spPr>
              <a:xfrm>
                <a:off x="5854597" y="3159267"/>
                <a:ext cx="221994" cy="240483"/>
              </a:xfrm>
              <a:custGeom>
                <a:avLst/>
                <a:gdLst/>
                <a:ahLst/>
                <a:cxnLst/>
                <a:rect l="l" t="t" r="r" b="b"/>
                <a:pathLst>
                  <a:path w="7048" h="7635" extrusionOk="0">
                    <a:moveTo>
                      <a:pt x="5462" y="1"/>
                    </a:moveTo>
                    <a:cubicBezTo>
                      <a:pt x="5351" y="1"/>
                      <a:pt x="5241" y="8"/>
                      <a:pt x="5127" y="26"/>
                    </a:cubicBezTo>
                    <a:cubicBezTo>
                      <a:pt x="3655" y="246"/>
                      <a:pt x="2152" y="1480"/>
                      <a:pt x="1124" y="3360"/>
                    </a:cubicBezTo>
                    <a:cubicBezTo>
                      <a:pt x="100" y="5242"/>
                      <a:pt x="1" y="7577"/>
                      <a:pt x="1" y="7577"/>
                    </a:cubicBezTo>
                    <a:lnTo>
                      <a:pt x="193" y="7635"/>
                    </a:lnTo>
                    <a:cubicBezTo>
                      <a:pt x="207" y="7545"/>
                      <a:pt x="231" y="7456"/>
                      <a:pt x="262" y="7370"/>
                    </a:cubicBezTo>
                    <a:cubicBezTo>
                      <a:pt x="442" y="6883"/>
                      <a:pt x="973" y="6835"/>
                      <a:pt x="1138" y="6360"/>
                    </a:cubicBezTo>
                    <a:cubicBezTo>
                      <a:pt x="1207" y="6170"/>
                      <a:pt x="1234" y="5970"/>
                      <a:pt x="1300" y="5777"/>
                    </a:cubicBezTo>
                    <a:cubicBezTo>
                      <a:pt x="1493" y="5214"/>
                      <a:pt x="2028" y="4780"/>
                      <a:pt x="2620" y="4711"/>
                    </a:cubicBezTo>
                    <a:cubicBezTo>
                      <a:pt x="2690" y="4701"/>
                      <a:pt x="2759" y="4697"/>
                      <a:pt x="2827" y="4697"/>
                    </a:cubicBezTo>
                    <a:lnTo>
                      <a:pt x="2879" y="4697"/>
                    </a:lnTo>
                    <a:cubicBezTo>
                      <a:pt x="4055" y="3446"/>
                      <a:pt x="5441" y="2766"/>
                      <a:pt x="6368" y="2125"/>
                    </a:cubicBezTo>
                    <a:cubicBezTo>
                      <a:pt x="6852" y="1794"/>
                      <a:pt x="7048" y="1439"/>
                      <a:pt x="7048" y="1115"/>
                    </a:cubicBezTo>
                    <a:cubicBezTo>
                      <a:pt x="7048" y="501"/>
                      <a:pt x="6327" y="1"/>
                      <a:pt x="5462" y="1"/>
                    </a:cubicBezTo>
                    <a:close/>
                  </a:path>
                </a:pathLst>
              </a:custGeom>
              <a:solidFill>
                <a:srgbClr val="21B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5"/>
              <p:cNvSpPr/>
              <p:nvPr/>
            </p:nvSpPr>
            <p:spPr>
              <a:xfrm>
                <a:off x="5864362" y="3180244"/>
                <a:ext cx="176386" cy="197804"/>
              </a:xfrm>
              <a:custGeom>
                <a:avLst/>
                <a:gdLst/>
                <a:ahLst/>
                <a:cxnLst/>
                <a:rect l="l" t="t" r="r" b="b"/>
                <a:pathLst>
                  <a:path w="5600" h="6280" extrusionOk="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5"/>
              <p:cNvSpPr/>
              <p:nvPr/>
            </p:nvSpPr>
            <p:spPr>
              <a:xfrm>
                <a:off x="5857716" y="3307209"/>
                <a:ext cx="262532" cy="269052"/>
              </a:xfrm>
              <a:custGeom>
                <a:avLst/>
                <a:gdLst/>
                <a:ahLst/>
                <a:cxnLst/>
                <a:rect l="l" t="t" r="r" b="b"/>
                <a:pathLst>
                  <a:path w="8335" h="8542" extrusionOk="0">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5"/>
              <p:cNvSpPr/>
              <p:nvPr/>
            </p:nvSpPr>
            <p:spPr>
              <a:xfrm rot="856398">
                <a:off x="5325279" y="3439320"/>
                <a:ext cx="738600" cy="324443"/>
              </a:xfrm>
              <a:prstGeom prst="flowChartConnector">
                <a:avLst/>
              </a:pr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5"/>
              <p:cNvSpPr/>
              <p:nvPr/>
            </p:nvSpPr>
            <p:spPr>
              <a:xfrm>
                <a:off x="5866188" y="3484129"/>
                <a:ext cx="177520" cy="89390"/>
              </a:xfrm>
              <a:custGeom>
                <a:avLst/>
                <a:gdLst/>
                <a:ahLst/>
                <a:cxnLst/>
                <a:rect l="l" t="t" r="r" b="b"/>
                <a:pathLst>
                  <a:path w="5636" h="2838" extrusionOk="0">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5"/>
              <p:cNvSpPr/>
              <p:nvPr/>
            </p:nvSpPr>
            <p:spPr>
              <a:xfrm>
                <a:off x="5859826" y="3307209"/>
                <a:ext cx="258468" cy="269020"/>
              </a:xfrm>
              <a:custGeom>
                <a:avLst/>
                <a:gdLst/>
                <a:ahLst/>
                <a:cxnLst/>
                <a:rect l="l" t="t" r="r" b="b"/>
                <a:pathLst>
                  <a:path w="8206" h="8541" extrusionOk="0">
                    <a:moveTo>
                      <a:pt x="2661" y="0"/>
                    </a:moveTo>
                    <a:cubicBezTo>
                      <a:pt x="2593" y="0"/>
                      <a:pt x="2524" y="4"/>
                      <a:pt x="2454" y="14"/>
                    </a:cubicBezTo>
                    <a:cubicBezTo>
                      <a:pt x="1862" y="83"/>
                      <a:pt x="1327" y="517"/>
                      <a:pt x="1134" y="1080"/>
                    </a:cubicBezTo>
                    <a:cubicBezTo>
                      <a:pt x="1068" y="1273"/>
                      <a:pt x="1041" y="1473"/>
                      <a:pt x="972" y="1663"/>
                    </a:cubicBezTo>
                    <a:cubicBezTo>
                      <a:pt x="807" y="2138"/>
                      <a:pt x="276" y="2186"/>
                      <a:pt x="96" y="2673"/>
                    </a:cubicBezTo>
                    <a:cubicBezTo>
                      <a:pt x="24" y="2869"/>
                      <a:pt x="0" y="3076"/>
                      <a:pt x="0" y="3286"/>
                    </a:cubicBezTo>
                    <a:cubicBezTo>
                      <a:pt x="0" y="3548"/>
                      <a:pt x="34" y="3811"/>
                      <a:pt x="51" y="4066"/>
                    </a:cubicBezTo>
                    <a:cubicBezTo>
                      <a:pt x="96" y="4766"/>
                      <a:pt x="151" y="5466"/>
                      <a:pt x="220" y="6165"/>
                    </a:cubicBezTo>
                    <a:cubicBezTo>
                      <a:pt x="255" y="6545"/>
                      <a:pt x="293" y="6924"/>
                      <a:pt x="334" y="7303"/>
                    </a:cubicBezTo>
                    <a:cubicBezTo>
                      <a:pt x="338" y="7324"/>
                      <a:pt x="338" y="7341"/>
                      <a:pt x="338" y="7362"/>
                    </a:cubicBezTo>
                    <a:cubicBezTo>
                      <a:pt x="355" y="7693"/>
                      <a:pt x="238" y="8031"/>
                      <a:pt x="348" y="8345"/>
                    </a:cubicBezTo>
                    <a:cubicBezTo>
                      <a:pt x="348" y="8348"/>
                      <a:pt x="352" y="8355"/>
                      <a:pt x="355" y="8358"/>
                    </a:cubicBezTo>
                    <a:cubicBezTo>
                      <a:pt x="376" y="8379"/>
                      <a:pt x="417" y="8420"/>
                      <a:pt x="448" y="8455"/>
                    </a:cubicBezTo>
                    <a:cubicBezTo>
                      <a:pt x="451" y="8455"/>
                      <a:pt x="451" y="8458"/>
                      <a:pt x="455" y="8458"/>
                    </a:cubicBezTo>
                    <a:cubicBezTo>
                      <a:pt x="468" y="8469"/>
                      <a:pt x="482" y="8476"/>
                      <a:pt x="503" y="8482"/>
                    </a:cubicBezTo>
                    <a:cubicBezTo>
                      <a:pt x="593" y="8528"/>
                      <a:pt x="713" y="8541"/>
                      <a:pt x="837" y="8541"/>
                    </a:cubicBezTo>
                    <a:cubicBezTo>
                      <a:pt x="1024" y="8541"/>
                      <a:pt x="1224" y="8507"/>
                      <a:pt x="1355" y="8479"/>
                    </a:cubicBezTo>
                    <a:cubicBezTo>
                      <a:pt x="2007" y="8345"/>
                      <a:pt x="2607" y="7928"/>
                      <a:pt x="2920" y="7334"/>
                    </a:cubicBezTo>
                    <a:cubicBezTo>
                      <a:pt x="3182" y="6841"/>
                      <a:pt x="3289" y="6217"/>
                      <a:pt x="3758" y="5907"/>
                    </a:cubicBezTo>
                    <a:cubicBezTo>
                      <a:pt x="3985" y="5759"/>
                      <a:pt x="4251" y="5717"/>
                      <a:pt x="4517" y="5717"/>
                    </a:cubicBezTo>
                    <a:cubicBezTo>
                      <a:pt x="4599" y="5717"/>
                      <a:pt x="4682" y="5721"/>
                      <a:pt x="4765" y="5727"/>
                    </a:cubicBezTo>
                    <a:cubicBezTo>
                      <a:pt x="4827" y="5735"/>
                      <a:pt x="4892" y="5735"/>
                      <a:pt x="4958" y="5735"/>
                    </a:cubicBezTo>
                    <a:cubicBezTo>
                      <a:pt x="5010" y="5735"/>
                      <a:pt x="5061" y="5735"/>
                      <a:pt x="5117" y="5731"/>
                    </a:cubicBezTo>
                    <a:cubicBezTo>
                      <a:pt x="5358" y="5693"/>
                      <a:pt x="5599" y="5676"/>
                      <a:pt x="5837" y="5617"/>
                    </a:cubicBezTo>
                    <a:cubicBezTo>
                      <a:pt x="5841" y="5614"/>
                      <a:pt x="5844" y="5614"/>
                      <a:pt x="5847" y="5614"/>
                    </a:cubicBezTo>
                    <a:cubicBezTo>
                      <a:pt x="6134" y="5541"/>
                      <a:pt x="6423" y="5386"/>
                      <a:pt x="6565" y="5127"/>
                    </a:cubicBezTo>
                    <a:cubicBezTo>
                      <a:pt x="6641" y="4990"/>
                      <a:pt x="6668" y="4841"/>
                      <a:pt x="6668" y="4690"/>
                    </a:cubicBezTo>
                    <a:cubicBezTo>
                      <a:pt x="6665" y="4293"/>
                      <a:pt x="6485" y="3859"/>
                      <a:pt x="6485" y="3462"/>
                    </a:cubicBezTo>
                    <a:cubicBezTo>
                      <a:pt x="6485" y="3318"/>
                      <a:pt x="6506" y="3176"/>
                      <a:pt x="6571" y="3045"/>
                    </a:cubicBezTo>
                    <a:cubicBezTo>
                      <a:pt x="6727" y="2731"/>
                      <a:pt x="7071" y="2562"/>
                      <a:pt x="7386" y="2411"/>
                    </a:cubicBezTo>
                    <a:cubicBezTo>
                      <a:pt x="7703" y="2255"/>
                      <a:pt x="8040" y="2062"/>
                      <a:pt x="8161" y="1731"/>
                    </a:cubicBezTo>
                    <a:cubicBezTo>
                      <a:pt x="8192" y="1652"/>
                      <a:pt x="8202" y="1569"/>
                      <a:pt x="8202" y="1483"/>
                    </a:cubicBezTo>
                    <a:cubicBezTo>
                      <a:pt x="8206" y="1255"/>
                      <a:pt x="8106" y="1021"/>
                      <a:pt x="7965" y="838"/>
                    </a:cubicBezTo>
                    <a:cubicBezTo>
                      <a:pt x="7623" y="393"/>
                      <a:pt x="7061" y="194"/>
                      <a:pt x="6492" y="194"/>
                    </a:cubicBezTo>
                    <a:cubicBezTo>
                      <a:pt x="6285" y="194"/>
                      <a:pt x="6075" y="221"/>
                      <a:pt x="5879" y="273"/>
                    </a:cubicBezTo>
                    <a:cubicBezTo>
                      <a:pt x="5644" y="331"/>
                      <a:pt x="5416" y="421"/>
                      <a:pt x="5179" y="459"/>
                    </a:cubicBezTo>
                    <a:cubicBezTo>
                      <a:pt x="5096" y="469"/>
                      <a:pt x="5016" y="476"/>
                      <a:pt x="4934" y="476"/>
                    </a:cubicBezTo>
                    <a:cubicBezTo>
                      <a:pt x="4555" y="476"/>
                      <a:pt x="4175" y="356"/>
                      <a:pt x="3799" y="238"/>
                    </a:cubicBezTo>
                    <a:cubicBezTo>
                      <a:pt x="3423" y="118"/>
                      <a:pt x="3044" y="0"/>
                      <a:pt x="2661" y="0"/>
                    </a:cubicBezTo>
                    <a:close/>
                  </a:path>
                </a:pathLst>
              </a:custGeom>
              <a:solidFill>
                <a:srgbClr val="27D2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5"/>
              <p:cNvSpPr/>
              <p:nvPr/>
            </p:nvSpPr>
            <p:spPr>
              <a:xfrm>
                <a:off x="5862629" y="3334360"/>
                <a:ext cx="227538" cy="189993"/>
              </a:xfrm>
              <a:custGeom>
                <a:avLst/>
                <a:gdLst/>
                <a:ahLst/>
                <a:cxnLst/>
                <a:rect l="l" t="t" r="r" b="b"/>
                <a:pathLst>
                  <a:path w="7224" h="6032" extrusionOk="0">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5"/>
              <p:cNvSpPr/>
              <p:nvPr/>
            </p:nvSpPr>
            <p:spPr>
              <a:xfrm>
                <a:off x="5921466" y="3403276"/>
                <a:ext cx="118210" cy="32001"/>
              </a:xfrm>
              <a:custGeom>
                <a:avLst/>
                <a:gdLst/>
                <a:ahLst/>
                <a:cxnLst/>
                <a:rect l="l" t="t" r="r" b="b"/>
                <a:pathLst>
                  <a:path w="3753" h="1016" extrusionOk="0">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5"/>
              <p:cNvSpPr/>
              <p:nvPr/>
            </p:nvSpPr>
            <p:spPr>
              <a:xfrm>
                <a:off x="3573595" y="3184906"/>
                <a:ext cx="1330454" cy="863126"/>
              </a:xfrm>
              <a:custGeom>
                <a:avLst/>
                <a:gdLst/>
                <a:ahLst/>
                <a:cxnLst/>
                <a:rect l="l" t="t" r="r" b="b"/>
                <a:pathLst>
                  <a:path w="42240" h="27403" extrusionOk="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5"/>
              <p:cNvSpPr/>
              <p:nvPr/>
            </p:nvSpPr>
            <p:spPr>
              <a:xfrm>
                <a:off x="4124104" y="3270704"/>
                <a:ext cx="91910" cy="149897"/>
              </a:xfrm>
              <a:custGeom>
                <a:avLst/>
                <a:gdLst/>
                <a:ahLst/>
                <a:cxnLst/>
                <a:rect l="l" t="t" r="r" b="b"/>
                <a:pathLst>
                  <a:path w="2918" h="4759" extrusionOk="0">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5"/>
              <p:cNvSpPr/>
              <p:nvPr/>
            </p:nvSpPr>
            <p:spPr>
              <a:xfrm>
                <a:off x="4124230" y="3267460"/>
                <a:ext cx="183473" cy="153141"/>
              </a:xfrm>
              <a:custGeom>
                <a:avLst/>
                <a:gdLst/>
                <a:ahLst/>
                <a:cxnLst/>
                <a:rect l="l" t="t" r="r" b="b"/>
                <a:pathLst>
                  <a:path w="5825" h="4862" extrusionOk="0">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5"/>
              <p:cNvSpPr/>
              <p:nvPr/>
            </p:nvSpPr>
            <p:spPr>
              <a:xfrm>
                <a:off x="4582862" y="3632355"/>
                <a:ext cx="182780" cy="95406"/>
              </a:xfrm>
              <a:custGeom>
                <a:avLst/>
                <a:gdLst/>
                <a:ahLst/>
                <a:cxnLst/>
                <a:rect l="l" t="t" r="r" b="b"/>
                <a:pathLst>
                  <a:path w="5803" h="3029" extrusionOk="0">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5"/>
              <p:cNvSpPr/>
              <p:nvPr/>
            </p:nvSpPr>
            <p:spPr>
              <a:xfrm>
                <a:off x="4582862" y="3526462"/>
                <a:ext cx="183567" cy="201301"/>
              </a:xfrm>
              <a:custGeom>
                <a:avLst/>
                <a:gdLst/>
                <a:ahLst/>
                <a:cxnLst/>
                <a:rect l="l" t="t" r="r" b="b"/>
                <a:pathLst>
                  <a:path w="5828" h="6391" extrusionOk="0">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5"/>
              <p:cNvSpPr/>
              <p:nvPr/>
            </p:nvSpPr>
            <p:spPr>
              <a:xfrm>
                <a:off x="3848912" y="3632481"/>
                <a:ext cx="733986" cy="415547"/>
              </a:xfrm>
              <a:custGeom>
                <a:avLst/>
                <a:gdLst/>
                <a:ahLst/>
                <a:cxnLst/>
                <a:rect l="l" t="t" r="r" b="b"/>
                <a:pathLst>
                  <a:path w="23303" h="13193" extrusionOk="0">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5"/>
              <p:cNvSpPr/>
              <p:nvPr/>
            </p:nvSpPr>
            <p:spPr>
              <a:xfrm>
                <a:off x="3848912" y="3526462"/>
                <a:ext cx="733986" cy="521567"/>
              </a:xfrm>
              <a:custGeom>
                <a:avLst/>
                <a:gdLst/>
                <a:ahLst/>
                <a:cxnLst/>
                <a:rect l="l" t="t" r="r" b="b"/>
                <a:pathLst>
                  <a:path w="23303" h="16559" extrusionOk="0">
                    <a:moveTo>
                      <a:pt x="23302" y="1"/>
                    </a:moveTo>
                    <a:lnTo>
                      <a:pt x="1" y="13455"/>
                    </a:lnTo>
                    <a:lnTo>
                      <a:pt x="1" y="16558"/>
                    </a:lnTo>
                    <a:cubicBezTo>
                      <a:pt x="280" y="16558"/>
                      <a:pt x="563" y="16493"/>
                      <a:pt x="773" y="16372"/>
                    </a:cubicBezTo>
                    <a:lnTo>
                      <a:pt x="23302" y="3367"/>
                    </a:lnTo>
                    <a:lnTo>
                      <a:pt x="23302"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5"/>
              <p:cNvSpPr/>
              <p:nvPr/>
            </p:nvSpPr>
            <p:spPr>
              <a:xfrm>
                <a:off x="4766397" y="3196119"/>
                <a:ext cx="137644" cy="527489"/>
              </a:xfrm>
              <a:custGeom>
                <a:avLst/>
                <a:gdLst/>
                <a:ahLst/>
                <a:cxnLst/>
                <a:rect l="l" t="t" r="r" b="b"/>
                <a:pathLst>
                  <a:path w="4370" h="16747" extrusionOk="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5"/>
              <p:cNvSpPr/>
              <p:nvPr/>
            </p:nvSpPr>
            <p:spPr>
              <a:xfrm>
                <a:off x="4766397" y="3632481"/>
                <a:ext cx="31" cy="91122"/>
              </a:xfrm>
              <a:custGeom>
                <a:avLst/>
                <a:gdLst/>
                <a:ahLst/>
                <a:cxnLst/>
                <a:rect l="l" t="t" r="r" b="b"/>
                <a:pathLst>
                  <a:path w="1" h="2893" extrusionOk="0">
                    <a:moveTo>
                      <a:pt x="1" y="1"/>
                    </a:moveTo>
                    <a:lnTo>
                      <a:pt x="1" y="2893"/>
                    </a:lnTo>
                    <a:lnTo>
                      <a:pt x="1" y="2893"/>
                    </a:lnTo>
                    <a:lnTo>
                      <a:pt x="1" y="1"/>
                    </a:lnTo>
                    <a:close/>
                  </a:path>
                </a:pathLst>
              </a:custGeom>
              <a:solidFill>
                <a:srgbClr val="1C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5"/>
              <p:cNvSpPr/>
              <p:nvPr/>
            </p:nvSpPr>
            <p:spPr>
              <a:xfrm>
                <a:off x="5290418" y="1467709"/>
                <a:ext cx="239696" cy="236987"/>
              </a:xfrm>
              <a:custGeom>
                <a:avLst/>
                <a:gdLst/>
                <a:ahLst/>
                <a:cxnLst/>
                <a:rect l="l" t="t" r="r" b="b"/>
                <a:pathLst>
                  <a:path w="7610" h="7524" extrusionOk="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5"/>
              <p:cNvSpPr/>
              <p:nvPr/>
            </p:nvSpPr>
            <p:spPr>
              <a:xfrm>
                <a:off x="5290418" y="1467677"/>
                <a:ext cx="239696" cy="237019"/>
              </a:xfrm>
              <a:custGeom>
                <a:avLst/>
                <a:gdLst/>
                <a:ahLst/>
                <a:cxnLst/>
                <a:rect l="l" t="t" r="r" b="b"/>
                <a:pathLst>
                  <a:path w="7610" h="7525" extrusionOk="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rgbClr val="1B9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5"/>
              <p:cNvSpPr/>
              <p:nvPr/>
            </p:nvSpPr>
            <p:spPr>
              <a:xfrm>
                <a:off x="5334608" y="1660125"/>
                <a:ext cx="164102" cy="114619"/>
              </a:xfrm>
              <a:custGeom>
                <a:avLst/>
                <a:gdLst/>
                <a:ahLst/>
                <a:cxnLst/>
                <a:rect l="l" t="t" r="r" b="b"/>
                <a:pathLst>
                  <a:path w="5210" h="3639" extrusionOk="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5"/>
              <p:cNvSpPr/>
              <p:nvPr/>
            </p:nvSpPr>
            <p:spPr>
              <a:xfrm>
                <a:off x="4661165" y="1471583"/>
                <a:ext cx="707780" cy="963792"/>
              </a:xfrm>
              <a:custGeom>
                <a:avLst/>
                <a:gdLst/>
                <a:ahLst/>
                <a:cxnLst/>
                <a:rect l="l" t="t" r="r" b="b"/>
                <a:pathLst>
                  <a:path w="22471" h="30599" extrusionOk="0">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5"/>
              <p:cNvSpPr/>
              <p:nvPr/>
            </p:nvSpPr>
            <p:spPr>
              <a:xfrm>
                <a:off x="5148365" y="1471614"/>
                <a:ext cx="242184" cy="205175"/>
              </a:xfrm>
              <a:custGeom>
                <a:avLst/>
                <a:gdLst/>
                <a:ahLst/>
                <a:cxnLst/>
                <a:rect l="l" t="t" r="r" b="b"/>
                <a:pathLst>
                  <a:path w="7689" h="6514" extrusionOk="0">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5"/>
              <p:cNvSpPr/>
              <p:nvPr/>
            </p:nvSpPr>
            <p:spPr>
              <a:xfrm>
                <a:off x="4664755" y="1993019"/>
                <a:ext cx="248799" cy="151723"/>
              </a:xfrm>
              <a:custGeom>
                <a:avLst/>
                <a:gdLst/>
                <a:ahLst/>
                <a:cxnLst/>
                <a:rect l="l" t="t" r="r" b="b"/>
                <a:pathLst>
                  <a:path w="7899" h="4817" extrusionOk="0">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5"/>
              <p:cNvSpPr/>
              <p:nvPr/>
            </p:nvSpPr>
            <p:spPr>
              <a:xfrm>
                <a:off x="4729577" y="1714647"/>
                <a:ext cx="237302" cy="215065"/>
              </a:xfrm>
              <a:custGeom>
                <a:avLst/>
                <a:gdLst/>
                <a:ahLst/>
                <a:cxnLst/>
                <a:rect l="l" t="t" r="r" b="b"/>
                <a:pathLst>
                  <a:path w="7534" h="6828" extrusionOk="0">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5"/>
              <p:cNvSpPr/>
              <p:nvPr/>
            </p:nvSpPr>
            <p:spPr>
              <a:xfrm>
                <a:off x="4960452" y="1487363"/>
                <a:ext cx="240168" cy="157078"/>
              </a:xfrm>
              <a:custGeom>
                <a:avLst/>
                <a:gdLst/>
                <a:ahLst/>
                <a:cxnLst/>
                <a:rect l="l" t="t" r="r" b="b"/>
                <a:pathLst>
                  <a:path w="7625" h="4987" extrusionOk="0">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5"/>
              <p:cNvSpPr/>
              <p:nvPr/>
            </p:nvSpPr>
            <p:spPr>
              <a:xfrm>
                <a:off x="4794178" y="1548373"/>
                <a:ext cx="707812" cy="903632"/>
              </a:xfrm>
              <a:custGeom>
                <a:avLst/>
                <a:gdLst/>
                <a:ahLst/>
                <a:cxnLst/>
                <a:rect l="l" t="t" r="r" b="b"/>
                <a:pathLst>
                  <a:path w="22472" h="28689" extrusionOk="0">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5"/>
              <p:cNvSpPr/>
              <p:nvPr/>
            </p:nvSpPr>
            <p:spPr>
              <a:xfrm>
                <a:off x="5015982" y="1859408"/>
                <a:ext cx="208954" cy="269493"/>
              </a:xfrm>
              <a:custGeom>
                <a:avLst/>
                <a:gdLst/>
                <a:ahLst/>
                <a:cxnLst/>
                <a:rect l="l" t="t" r="r" b="b"/>
                <a:pathLst>
                  <a:path w="6634" h="8556" extrusionOk="0">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5"/>
              <p:cNvSpPr/>
              <p:nvPr/>
            </p:nvSpPr>
            <p:spPr>
              <a:xfrm>
                <a:off x="5044833" y="2107890"/>
                <a:ext cx="53672" cy="21009"/>
              </a:xfrm>
              <a:custGeom>
                <a:avLst/>
                <a:gdLst/>
                <a:ahLst/>
                <a:cxnLst/>
                <a:rect l="l" t="t" r="r" b="b"/>
                <a:pathLst>
                  <a:path w="1704" h="667" extrusionOk="0">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5"/>
              <p:cNvSpPr/>
              <p:nvPr/>
            </p:nvSpPr>
            <p:spPr>
              <a:xfrm>
                <a:off x="5015982" y="1940104"/>
                <a:ext cx="176166" cy="188796"/>
              </a:xfrm>
              <a:custGeom>
                <a:avLst/>
                <a:gdLst/>
                <a:ahLst/>
                <a:cxnLst/>
                <a:rect l="l" t="t" r="r" b="b"/>
                <a:pathLst>
                  <a:path w="5593" h="5994" extrusionOk="0">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5"/>
              <p:cNvSpPr/>
              <p:nvPr/>
            </p:nvSpPr>
            <p:spPr>
              <a:xfrm>
                <a:off x="5116962" y="1861046"/>
                <a:ext cx="27277" cy="10552"/>
              </a:xfrm>
              <a:custGeom>
                <a:avLst/>
                <a:gdLst/>
                <a:ahLst/>
                <a:cxnLst/>
                <a:rect l="l" t="t" r="r" b="b"/>
                <a:pathLst>
                  <a:path w="866" h="335" extrusionOk="0">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5"/>
              <p:cNvSpPr/>
              <p:nvPr/>
            </p:nvSpPr>
            <p:spPr>
              <a:xfrm>
                <a:off x="5184177" y="1865708"/>
                <a:ext cx="40758" cy="31403"/>
              </a:xfrm>
              <a:custGeom>
                <a:avLst/>
                <a:gdLst/>
                <a:ahLst/>
                <a:cxnLst/>
                <a:rect l="l" t="t" r="r" b="b"/>
                <a:pathLst>
                  <a:path w="1294" h="997" extrusionOk="0">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5"/>
              <p:cNvSpPr/>
              <p:nvPr/>
            </p:nvSpPr>
            <p:spPr>
              <a:xfrm>
                <a:off x="5058314" y="1872984"/>
                <a:ext cx="56192" cy="53042"/>
              </a:xfrm>
              <a:custGeom>
                <a:avLst/>
                <a:gdLst/>
                <a:ahLst/>
                <a:cxnLst/>
                <a:rect l="l" t="t" r="r" b="b"/>
                <a:pathLst>
                  <a:path w="1784" h="1684" extrusionOk="0">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5"/>
              <p:cNvSpPr/>
              <p:nvPr/>
            </p:nvSpPr>
            <p:spPr>
              <a:xfrm>
                <a:off x="5200776" y="1932135"/>
                <a:ext cx="16662" cy="72948"/>
              </a:xfrm>
              <a:custGeom>
                <a:avLst/>
                <a:gdLst/>
                <a:ahLst/>
                <a:cxnLst/>
                <a:rect l="l" t="t" r="r" b="b"/>
                <a:pathLst>
                  <a:path w="529" h="2316" extrusionOk="0">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5"/>
              <p:cNvSpPr/>
              <p:nvPr/>
            </p:nvSpPr>
            <p:spPr>
              <a:xfrm>
                <a:off x="5048865" y="1859440"/>
                <a:ext cx="176071" cy="163346"/>
              </a:xfrm>
              <a:custGeom>
                <a:avLst/>
                <a:gdLst/>
                <a:ahLst/>
                <a:cxnLst/>
                <a:rect l="l" t="t" r="r" b="b"/>
                <a:pathLst>
                  <a:path w="5590" h="5186" extrusionOk="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5"/>
              <p:cNvSpPr/>
              <p:nvPr/>
            </p:nvSpPr>
            <p:spPr>
              <a:xfrm>
                <a:off x="5054188" y="1881236"/>
                <a:ext cx="197710" cy="255161"/>
              </a:xfrm>
              <a:custGeom>
                <a:avLst/>
                <a:gdLst/>
                <a:ahLst/>
                <a:cxnLst/>
                <a:rect l="l" t="t" r="r" b="b"/>
                <a:pathLst>
                  <a:path w="6277" h="8101" extrusionOk="0">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5"/>
              <p:cNvSpPr/>
              <p:nvPr/>
            </p:nvSpPr>
            <p:spPr>
              <a:xfrm>
                <a:off x="5123356" y="1939726"/>
                <a:ext cx="58365" cy="125203"/>
              </a:xfrm>
              <a:custGeom>
                <a:avLst/>
                <a:gdLst/>
                <a:ahLst/>
                <a:cxnLst/>
                <a:rect l="l" t="t" r="r" b="b"/>
                <a:pathLst>
                  <a:path w="1853" h="3975" extrusionOk="0">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5"/>
              <p:cNvSpPr/>
              <p:nvPr/>
            </p:nvSpPr>
            <p:spPr>
              <a:xfrm>
                <a:off x="4028132" y="1340775"/>
                <a:ext cx="1387181" cy="1555662"/>
              </a:xfrm>
              <a:custGeom>
                <a:avLst/>
                <a:gdLst/>
                <a:ahLst/>
                <a:cxnLst/>
                <a:rect l="l" t="t" r="r" b="b"/>
                <a:pathLst>
                  <a:path w="44041" h="49390" extrusionOk="0">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5"/>
              <p:cNvSpPr/>
              <p:nvPr/>
            </p:nvSpPr>
            <p:spPr>
              <a:xfrm>
                <a:off x="3882583" y="1825769"/>
                <a:ext cx="841267" cy="1006786"/>
              </a:xfrm>
              <a:custGeom>
                <a:avLst/>
                <a:gdLst/>
                <a:ahLst/>
                <a:cxnLst/>
                <a:rect l="l" t="t" r="r" b="b"/>
                <a:pathLst>
                  <a:path w="26709" h="31964" extrusionOk="0">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5"/>
              <p:cNvSpPr/>
              <p:nvPr/>
            </p:nvSpPr>
            <p:spPr>
              <a:xfrm>
                <a:off x="3883559" y="2583151"/>
                <a:ext cx="191725" cy="177173"/>
              </a:xfrm>
              <a:custGeom>
                <a:avLst/>
                <a:gdLst/>
                <a:ahLst/>
                <a:cxnLst/>
                <a:rect l="l" t="t" r="r" b="b"/>
                <a:pathLst>
                  <a:path w="6087" h="5625" extrusionOk="0">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5"/>
              <p:cNvSpPr/>
              <p:nvPr/>
            </p:nvSpPr>
            <p:spPr>
              <a:xfrm>
                <a:off x="3882898" y="2252462"/>
                <a:ext cx="215632" cy="224294"/>
              </a:xfrm>
              <a:custGeom>
                <a:avLst/>
                <a:gdLst/>
                <a:ahLst/>
                <a:cxnLst/>
                <a:rect l="l" t="t" r="r" b="b"/>
                <a:pathLst>
                  <a:path w="6846" h="7121" extrusionOk="0">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5"/>
              <p:cNvSpPr/>
              <p:nvPr/>
            </p:nvSpPr>
            <p:spPr>
              <a:xfrm>
                <a:off x="4045802" y="1937301"/>
                <a:ext cx="255476" cy="191599"/>
              </a:xfrm>
              <a:custGeom>
                <a:avLst/>
                <a:gdLst/>
                <a:ahLst/>
                <a:cxnLst/>
                <a:rect l="l" t="t" r="r" b="b"/>
                <a:pathLst>
                  <a:path w="8111" h="6083" extrusionOk="0">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5"/>
              <p:cNvSpPr/>
              <p:nvPr/>
            </p:nvSpPr>
            <p:spPr>
              <a:xfrm>
                <a:off x="4313624" y="1825769"/>
                <a:ext cx="251224" cy="129234"/>
              </a:xfrm>
              <a:custGeom>
                <a:avLst/>
                <a:gdLst/>
                <a:ahLst/>
                <a:cxnLst/>
                <a:rect l="l" t="t" r="r" b="b"/>
                <a:pathLst>
                  <a:path w="7976" h="4103" extrusionOk="0">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5"/>
              <p:cNvSpPr/>
              <p:nvPr/>
            </p:nvSpPr>
            <p:spPr>
              <a:xfrm>
                <a:off x="4036038" y="1914749"/>
                <a:ext cx="693008" cy="919192"/>
              </a:xfrm>
              <a:custGeom>
                <a:avLst/>
                <a:gdLst/>
                <a:ahLst/>
                <a:cxnLst/>
                <a:rect l="l" t="t" r="r" b="b"/>
                <a:pathLst>
                  <a:path w="22002" h="29183" extrusionOk="0">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5"/>
              <p:cNvSpPr/>
              <p:nvPr/>
            </p:nvSpPr>
            <p:spPr>
              <a:xfrm>
                <a:off x="4536246" y="1899378"/>
                <a:ext cx="153960" cy="89201"/>
              </a:xfrm>
              <a:custGeom>
                <a:avLst/>
                <a:gdLst/>
                <a:ahLst/>
                <a:cxnLst/>
                <a:rect l="l" t="t" r="r" b="b"/>
                <a:pathLst>
                  <a:path w="4888" h="2832" extrusionOk="0">
                    <a:moveTo>
                      <a:pt x="1" y="1"/>
                    </a:moveTo>
                    <a:lnTo>
                      <a:pt x="4887" y="283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5"/>
              <p:cNvSpPr/>
              <p:nvPr/>
            </p:nvSpPr>
            <p:spPr>
              <a:xfrm>
                <a:off x="4251479" y="2230729"/>
                <a:ext cx="208891" cy="269493"/>
              </a:xfrm>
              <a:custGeom>
                <a:avLst/>
                <a:gdLst/>
                <a:ahLst/>
                <a:cxnLst/>
                <a:rect l="l" t="t" r="r" b="b"/>
                <a:pathLst>
                  <a:path w="6632" h="8556" extrusionOk="0">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5"/>
              <p:cNvSpPr/>
              <p:nvPr/>
            </p:nvSpPr>
            <p:spPr>
              <a:xfrm>
                <a:off x="4280299" y="2479210"/>
                <a:ext cx="53987" cy="21009"/>
              </a:xfrm>
              <a:custGeom>
                <a:avLst/>
                <a:gdLst/>
                <a:ahLst/>
                <a:cxnLst/>
                <a:rect l="l" t="t" r="r" b="b"/>
                <a:pathLst>
                  <a:path w="1714" h="667" extrusionOk="0">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5"/>
              <p:cNvSpPr/>
              <p:nvPr/>
            </p:nvSpPr>
            <p:spPr>
              <a:xfrm>
                <a:off x="4251479" y="2311425"/>
                <a:ext cx="176229" cy="188796"/>
              </a:xfrm>
              <a:custGeom>
                <a:avLst/>
                <a:gdLst/>
                <a:ahLst/>
                <a:cxnLst/>
                <a:rect l="l" t="t" r="r" b="b"/>
                <a:pathLst>
                  <a:path w="5595" h="5994" extrusionOk="0">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5"/>
              <p:cNvSpPr/>
              <p:nvPr/>
            </p:nvSpPr>
            <p:spPr>
              <a:xfrm>
                <a:off x="4353279" y="2232556"/>
                <a:ext cx="25104" cy="9922"/>
              </a:xfrm>
              <a:custGeom>
                <a:avLst/>
                <a:gdLst/>
                <a:ahLst/>
                <a:cxnLst/>
                <a:rect l="l" t="t" r="r" b="b"/>
                <a:pathLst>
                  <a:path w="797" h="315" extrusionOk="0">
                    <a:moveTo>
                      <a:pt x="796" y="1"/>
                    </a:moveTo>
                    <a:cubicBezTo>
                      <a:pt x="545" y="63"/>
                      <a:pt x="276" y="166"/>
                      <a:pt x="0" y="315"/>
                    </a:cubicBezTo>
                    <a:cubicBezTo>
                      <a:pt x="276" y="166"/>
                      <a:pt x="545" y="63"/>
                      <a:pt x="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5"/>
              <p:cNvSpPr/>
              <p:nvPr/>
            </p:nvSpPr>
            <p:spPr>
              <a:xfrm>
                <a:off x="4419738" y="2237028"/>
                <a:ext cx="40632" cy="31214"/>
              </a:xfrm>
              <a:custGeom>
                <a:avLst/>
                <a:gdLst/>
                <a:ahLst/>
                <a:cxnLst/>
                <a:rect l="l" t="t" r="r" b="b"/>
                <a:pathLst>
                  <a:path w="1290" h="991" extrusionOk="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5"/>
              <p:cNvSpPr/>
              <p:nvPr/>
            </p:nvSpPr>
            <p:spPr>
              <a:xfrm>
                <a:off x="4293528" y="2244304"/>
                <a:ext cx="56381" cy="53262"/>
              </a:xfrm>
              <a:custGeom>
                <a:avLst/>
                <a:gdLst/>
                <a:ahLst/>
                <a:cxnLst/>
                <a:rect l="l" t="t" r="r" b="b"/>
                <a:pathLst>
                  <a:path w="1790" h="1691" extrusionOk="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5"/>
              <p:cNvSpPr/>
              <p:nvPr/>
            </p:nvSpPr>
            <p:spPr>
              <a:xfrm>
                <a:off x="4436337" y="2279266"/>
                <a:ext cx="16536" cy="96918"/>
              </a:xfrm>
              <a:custGeom>
                <a:avLst/>
                <a:gdLst/>
                <a:ahLst/>
                <a:cxnLst/>
                <a:rect l="l" t="t" r="r" b="b"/>
                <a:pathLst>
                  <a:path w="525" h="3077" extrusionOk="0">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5"/>
              <p:cNvSpPr/>
              <p:nvPr/>
            </p:nvSpPr>
            <p:spPr>
              <a:xfrm>
                <a:off x="4284300" y="2230729"/>
                <a:ext cx="176071" cy="163378"/>
              </a:xfrm>
              <a:custGeom>
                <a:avLst/>
                <a:gdLst/>
                <a:ahLst/>
                <a:cxnLst/>
                <a:rect l="l" t="t" r="r" b="b"/>
                <a:pathLst>
                  <a:path w="5590" h="5187" extrusionOk="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5"/>
              <p:cNvSpPr/>
              <p:nvPr/>
            </p:nvSpPr>
            <p:spPr>
              <a:xfrm>
                <a:off x="4289623" y="2252525"/>
                <a:ext cx="197678" cy="255193"/>
              </a:xfrm>
              <a:custGeom>
                <a:avLst/>
                <a:gdLst/>
                <a:ahLst/>
                <a:cxnLst/>
                <a:rect l="l" t="t" r="r" b="b"/>
                <a:pathLst>
                  <a:path w="6276" h="8102" extrusionOk="0">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5"/>
              <p:cNvSpPr/>
              <p:nvPr/>
            </p:nvSpPr>
            <p:spPr>
              <a:xfrm>
                <a:off x="4359799" y="2317157"/>
                <a:ext cx="56916" cy="126021"/>
              </a:xfrm>
              <a:custGeom>
                <a:avLst/>
                <a:gdLst/>
                <a:ahLst/>
                <a:cxnLst/>
                <a:rect l="l" t="t" r="r" b="b"/>
                <a:pathLst>
                  <a:path w="1807" h="4001" extrusionOk="0">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5"/>
              <p:cNvSpPr/>
              <p:nvPr/>
            </p:nvSpPr>
            <p:spPr>
              <a:xfrm>
                <a:off x="3761476" y="2350229"/>
                <a:ext cx="347984" cy="517693"/>
              </a:xfrm>
              <a:custGeom>
                <a:avLst/>
                <a:gdLst/>
                <a:ahLst/>
                <a:cxnLst/>
                <a:rect l="l" t="t" r="r" b="b"/>
                <a:pathLst>
                  <a:path w="11048" h="16436" extrusionOk="0">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5"/>
              <p:cNvSpPr/>
              <p:nvPr/>
            </p:nvSpPr>
            <p:spPr>
              <a:xfrm>
                <a:off x="3761476" y="2350198"/>
                <a:ext cx="347984" cy="517724"/>
              </a:xfrm>
              <a:custGeom>
                <a:avLst/>
                <a:gdLst/>
                <a:ahLst/>
                <a:cxnLst/>
                <a:rect l="l" t="t" r="r" b="b"/>
                <a:pathLst>
                  <a:path w="11048" h="16437" extrusionOk="0">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rgbClr val="1B9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5"/>
              <p:cNvSpPr/>
              <p:nvPr/>
            </p:nvSpPr>
            <p:spPr>
              <a:xfrm>
                <a:off x="3807084" y="2541984"/>
                <a:ext cx="164133" cy="114682"/>
              </a:xfrm>
              <a:custGeom>
                <a:avLst/>
                <a:gdLst/>
                <a:ahLst/>
                <a:cxnLst/>
                <a:rect l="l" t="t" r="r" b="b"/>
                <a:pathLst>
                  <a:path w="5211" h="3641" extrusionOk="0">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5"/>
              <p:cNvSpPr/>
              <p:nvPr/>
            </p:nvSpPr>
            <p:spPr>
              <a:xfrm>
                <a:off x="3133640" y="2353505"/>
                <a:ext cx="707812" cy="963729"/>
              </a:xfrm>
              <a:custGeom>
                <a:avLst/>
                <a:gdLst/>
                <a:ahLst/>
                <a:cxnLst/>
                <a:rect l="l" t="t" r="r" b="b"/>
                <a:pathLst>
                  <a:path w="22472" h="30597" extrusionOk="0">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5"/>
              <p:cNvSpPr/>
              <p:nvPr/>
            </p:nvSpPr>
            <p:spPr>
              <a:xfrm>
                <a:off x="3490001" y="2736417"/>
                <a:ext cx="208860" cy="269461"/>
              </a:xfrm>
              <a:custGeom>
                <a:avLst/>
                <a:gdLst/>
                <a:ahLst/>
                <a:cxnLst/>
                <a:rect l="l" t="t" r="r" b="b"/>
                <a:pathLst>
                  <a:path w="6631" h="8555" extrusionOk="0">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5"/>
              <p:cNvSpPr/>
              <p:nvPr/>
            </p:nvSpPr>
            <p:spPr>
              <a:xfrm>
                <a:off x="3555452" y="2989024"/>
                <a:ext cx="16883" cy="16851"/>
              </a:xfrm>
              <a:custGeom>
                <a:avLst/>
                <a:gdLst/>
                <a:ahLst/>
                <a:cxnLst/>
                <a:rect l="l" t="t" r="r" b="b"/>
                <a:pathLst>
                  <a:path w="536" h="535" extrusionOk="0">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5"/>
              <p:cNvSpPr/>
              <p:nvPr/>
            </p:nvSpPr>
            <p:spPr>
              <a:xfrm>
                <a:off x="3490001" y="2817081"/>
                <a:ext cx="176071" cy="188796"/>
              </a:xfrm>
              <a:custGeom>
                <a:avLst/>
                <a:gdLst/>
                <a:ahLst/>
                <a:cxnLst/>
                <a:rect l="l" t="t" r="r" b="b"/>
                <a:pathLst>
                  <a:path w="5590" h="5994" extrusionOk="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5"/>
              <p:cNvSpPr/>
              <p:nvPr/>
            </p:nvSpPr>
            <p:spPr>
              <a:xfrm>
                <a:off x="3591202" y="2738464"/>
                <a:ext cx="25324" cy="10016"/>
              </a:xfrm>
              <a:custGeom>
                <a:avLst/>
                <a:gdLst/>
                <a:ahLst/>
                <a:cxnLst/>
                <a:rect l="l" t="t" r="r" b="b"/>
                <a:pathLst>
                  <a:path w="804" h="318" extrusionOk="0">
                    <a:moveTo>
                      <a:pt x="804" y="0"/>
                    </a:moveTo>
                    <a:cubicBezTo>
                      <a:pt x="549" y="58"/>
                      <a:pt x="280" y="166"/>
                      <a:pt x="0" y="317"/>
                    </a:cubicBezTo>
                    <a:cubicBezTo>
                      <a:pt x="280" y="166"/>
                      <a:pt x="549" y="58"/>
                      <a:pt x="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5"/>
              <p:cNvSpPr/>
              <p:nvPr/>
            </p:nvSpPr>
            <p:spPr>
              <a:xfrm>
                <a:off x="3658196" y="2742685"/>
                <a:ext cx="40663" cy="31403"/>
              </a:xfrm>
              <a:custGeom>
                <a:avLst/>
                <a:gdLst/>
                <a:ahLst/>
                <a:cxnLst/>
                <a:rect l="l" t="t" r="r" b="b"/>
                <a:pathLst>
                  <a:path w="1291" h="997" extrusionOk="0">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5"/>
              <p:cNvSpPr/>
              <p:nvPr/>
            </p:nvSpPr>
            <p:spPr>
              <a:xfrm>
                <a:off x="3531892" y="2750055"/>
                <a:ext cx="56507" cy="53357"/>
              </a:xfrm>
              <a:custGeom>
                <a:avLst/>
                <a:gdLst/>
                <a:ahLst/>
                <a:cxnLst/>
                <a:rect l="l" t="t" r="r" b="b"/>
                <a:pathLst>
                  <a:path w="1794" h="1694" extrusionOk="0">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5"/>
              <p:cNvSpPr/>
              <p:nvPr/>
            </p:nvSpPr>
            <p:spPr>
              <a:xfrm>
                <a:off x="3675142" y="2809837"/>
                <a:ext cx="16221" cy="71121"/>
              </a:xfrm>
              <a:custGeom>
                <a:avLst/>
                <a:gdLst/>
                <a:ahLst/>
                <a:cxnLst/>
                <a:rect l="l" t="t" r="r" b="b"/>
                <a:pathLst>
                  <a:path w="515" h="2258" extrusionOk="0">
                    <a:moveTo>
                      <a:pt x="515" y="0"/>
                    </a:moveTo>
                    <a:cubicBezTo>
                      <a:pt x="510" y="727"/>
                      <a:pt x="321" y="1508"/>
                      <a:pt x="1" y="2258"/>
                    </a:cubicBezTo>
                    <a:cubicBezTo>
                      <a:pt x="321" y="1511"/>
                      <a:pt x="510" y="727"/>
                      <a:pt x="515"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5"/>
              <p:cNvSpPr/>
              <p:nvPr/>
            </p:nvSpPr>
            <p:spPr>
              <a:xfrm>
                <a:off x="3522789" y="2736385"/>
                <a:ext cx="176071" cy="163472"/>
              </a:xfrm>
              <a:custGeom>
                <a:avLst/>
                <a:gdLst/>
                <a:ahLst/>
                <a:cxnLst/>
                <a:rect l="l" t="t" r="r" b="b"/>
                <a:pathLst>
                  <a:path w="5590" h="5190" extrusionOk="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5"/>
              <p:cNvSpPr/>
              <p:nvPr/>
            </p:nvSpPr>
            <p:spPr>
              <a:xfrm>
                <a:off x="3528081" y="2758307"/>
                <a:ext cx="197710" cy="255193"/>
              </a:xfrm>
              <a:custGeom>
                <a:avLst/>
                <a:gdLst/>
                <a:ahLst/>
                <a:cxnLst/>
                <a:rect l="l" t="t" r="r" b="b"/>
                <a:pathLst>
                  <a:path w="6277" h="8102" extrusionOk="0">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35"/>
              <p:cNvSpPr/>
              <p:nvPr/>
            </p:nvSpPr>
            <p:spPr>
              <a:xfrm>
                <a:off x="3597407" y="2826152"/>
                <a:ext cx="41388" cy="113360"/>
              </a:xfrm>
              <a:custGeom>
                <a:avLst/>
                <a:gdLst/>
                <a:ahLst/>
                <a:cxnLst/>
                <a:rect l="l" t="t" r="r" b="b"/>
                <a:pathLst>
                  <a:path w="1314" h="3599" extrusionOk="0">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35"/>
              <p:cNvSpPr/>
              <p:nvPr/>
            </p:nvSpPr>
            <p:spPr>
              <a:xfrm>
                <a:off x="3620841" y="2353474"/>
                <a:ext cx="242216" cy="205175"/>
              </a:xfrm>
              <a:custGeom>
                <a:avLst/>
                <a:gdLst/>
                <a:ahLst/>
                <a:cxnLst/>
                <a:rect l="l" t="t" r="r" b="b"/>
                <a:pathLst>
                  <a:path w="7690" h="6514" extrusionOk="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35"/>
              <p:cNvSpPr/>
              <p:nvPr/>
            </p:nvSpPr>
            <p:spPr>
              <a:xfrm>
                <a:off x="3137231" y="2874847"/>
                <a:ext cx="248830" cy="151755"/>
              </a:xfrm>
              <a:custGeom>
                <a:avLst/>
                <a:gdLst/>
                <a:ahLst/>
                <a:cxnLst/>
                <a:rect l="l" t="t" r="r" b="b"/>
                <a:pathLst>
                  <a:path w="7900" h="4818" extrusionOk="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35"/>
              <p:cNvSpPr/>
              <p:nvPr/>
            </p:nvSpPr>
            <p:spPr>
              <a:xfrm>
                <a:off x="3202084" y="2596506"/>
                <a:ext cx="237208" cy="215191"/>
              </a:xfrm>
              <a:custGeom>
                <a:avLst/>
                <a:gdLst/>
                <a:ahLst/>
                <a:cxnLst/>
                <a:rect l="l" t="t" r="r" b="b"/>
                <a:pathLst>
                  <a:path w="7531" h="6832" extrusionOk="0">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35"/>
              <p:cNvSpPr/>
              <p:nvPr/>
            </p:nvSpPr>
            <p:spPr>
              <a:xfrm>
                <a:off x="3432959" y="2369191"/>
                <a:ext cx="240168" cy="157204"/>
              </a:xfrm>
              <a:custGeom>
                <a:avLst/>
                <a:gdLst/>
                <a:ahLst/>
                <a:cxnLst/>
                <a:rect l="l" t="t" r="r" b="b"/>
                <a:pathLst>
                  <a:path w="7625" h="4991" extrusionOk="0">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35"/>
              <p:cNvSpPr/>
              <p:nvPr/>
            </p:nvSpPr>
            <p:spPr>
              <a:xfrm>
                <a:off x="3266685" y="2430295"/>
                <a:ext cx="707812" cy="903600"/>
              </a:xfrm>
              <a:custGeom>
                <a:avLst/>
                <a:gdLst/>
                <a:ahLst/>
                <a:cxnLst/>
                <a:rect l="l" t="t" r="r" b="b"/>
                <a:pathLst>
                  <a:path w="22472" h="28688" extrusionOk="0">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35"/>
              <p:cNvSpPr/>
              <p:nvPr/>
            </p:nvSpPr>
            <p:spPr>
              <a:xfrm>
                <a:off x="3023746" y="2223233"/>
                <a:ext cx="862654" cy="804446"/>
              </a:xfrm>
              <a:custGeom>
                <a:avLst/>
                <a:gdLst/>
                <a:ahLst/>
                <a:cxnLst/>
                <a:rect l="l" t="t" r="r" b="b"/>
                <a:pathLst>
                  <a:path w="27388" h="25540" extrusionOk="0">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35"/>
              <p:cNvSpPr/>
              <p:nvPr/>
            </p:nvSpPr>
            <p:spPr>
              <a:xfrm>
                <a:off x="5826691" y="1982310"/>
                <a:ext cx="24348" cy="21796"/>
              </a:xfrm>
              <a:custGeom>
                <a:avLst/>
                <a:gdLst/>
                <a:ahLst/>
                <a:cxnLst/>
                <a:rect l="l" t="t" r="r" b="b"/>
                <a:pathLst>
                  <a:path w="773" h="692" extrusionOk="0">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35"/>
              <p:cNvSpPr/>
              <p:nvPr/>
            </p:nvSpPr>
            <p:spPr>
              <a:xfrm>
                <a:off x="5830344" y="1996169"/>
                <a:ext cx="27214" cy="15875"/>
              </a:xfrm>
              <a:custGeom>
                <a:avLst/>
                <a:gdLst/>
                <a:ahLst/>
                <a:cxnLst/>
                <a:rect l="l" t="t" r="r" b="b"/>
                <a:pathLst>
                  <a:path w="864" h="504" extrusionOk="0">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5"/>
              <p:cNvSpPr/>
              <p:nvPr/>
            </p:nvSpPr>
            <p:spPr>
              <a:xfrm>
                <a:off x="5534963" y="3468507"/>
                <a:ext cx="176732" cy="152700"/>
              </a:xfrm>
              <a:custGeom>
                <a:avLst/>
                <a:gdLst/>
                <a:ahLst/>
                <a:cxnLst/>
                <a:rect l="l" t="t" r="r" b="b"/>
                <a:pathLst>
                  <a:path w="5611" h="4848" extrusionOk="0">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5"/>
              <p:cNvSpPr/>
              <p:nvPr/>
            </p:nvSpPr>
            <p:spPr>
              <a:xfrm>
                <a:off x="5565043" y="3420568"/>
                <a:ext cx="131565" cy="165519"/>
              </a:xfrm>
              <a:custGeom>
                <a:avLst/>
                <a:gdLst/>
                <a:ahLst/>
                <a:cxnLst/>
                <a:rect l="l" t="t" r="r" b="b"/>
                <a:pathLst>
                  <a:path w="4177" h="5255" extrusionOk="0">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5"/>
              <p:cNvSpPr/>
              <p:nvPr/>
            </p:nvSpPr>
            <p:spPr>
              <a:xfrm>
                <a:off x="5715411" y="3536415"/>
                <a:ext cx="174276" cy="155346"/>
              </a:xfrm>
              <a:custGeom>
                <a:avLst/>
                <a:gdLst/>
                <a:ahLst/>
                <a:cxnLst/>
                <a:rect l="l" t="t" r="r" b="b"/>
                <a:pathLst>
                  <a:path w="5533" h="4932" extrusionOk="0">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5"/>
              <p:cNvSpPr/>
              <p:nvPr/>
            </p:nvSpPr>
            <p:spPr>
              <a:xfrm>
                <a:off x="5742719" y="3487468"/>
                <a:ext cx="131975" cy="160763"/>
              </a:xfrm>
              <a:custGeom>
                <a:avLst/>
                <a:gdLst/>
                <a:ahLst/>
                <a:cxnLst/>
                <a:rect l="l" t="t" r="r" b="b"/>
                <a:pathLst>
                  <a:path w="4190" h="5104" extrusionOk="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5"/>
              <p:cNvSpPr/>
              <p:nvPr/>
            </p:nvSpPr>
            <p:spPr>
              <a:xfrm>
                <a:off x="5557137" y="2601829"/>
                <a:ext cx="351985" cy="901773"/>
              </a:xfrm>
              <a:custGeom>
                <a:avLst/>
                <a:gdLst/>
                <a:ahLst/>
                <a:cxnLst/>
                <a:rect l="l" t="t" r="r" b="b"/>
                <a:pathLst>
                  <a:path w="11175" h="28630" extrusionOk="0">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5"/>
              <p:cNvSpPr/>
              <p:nvPr/>
            </p:nvSpPr>
            <p:spPr>
              <a:xfrm>
                <a:off x="5612509" y="2718274"/>
                <a:ext cx="107564" cy="341338"/>
              </a:xfrm>
              <a:custGeom>
                <a:avLst/>
                <a:gdLst/>
                <a:ahLst/>
                <a:cxnLst/>
                <a:rect l="l" t="t" r="r" b="b"/>
                <a:pathLst>
                  <a:path w="3415" h="10837" extrusionOk="0">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35"/>
              <p:cNvSpPr/>
              <p:nvPr/>
            </p:nvSpPr>
            <p:spPr>
              <a:xfrm>
                <a:off x="5833526" y="2455525"/>
                <a:ext cx="106997" cy="154810"/>
              </a:xfrm>
              <a:custGeom>
                <a:avLst/>
                <a:gdLst/>
                <a:ahLst/>
                <a:cxnLst/>
                <a:rect l="l" t="t" r="r" b="b"/>
                <a:pathLst>
                  <a:path w="3397" h="4915" extrusionOk="0">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35"/>
              <p:cNvSpPr/>
              <p:nvPr/>
            </p:nvSpPr>
            <p:spPr>
              <a:xfrm>
                <a:off x="5496221" y="2423271"/>
                <a:ext cx="117297" cy="124730"/>
              </a:xfrm>
              <a:custGeom>
                <a:avLst/>
                <a:gdLst/>
                <a:ahLst/>
                <a:cxnLst/>
                <a:rect l="l" t="t" r="r" b="b"/>
                <a:pathLst>
                  <a:path w="3724" h="3960" extrusionOk="0">
                    <a:moveTo>
                      <a:pt x="1248" y="1"/>
                    </a:moveTo>
                    <a:lnTo>
                      <a:pt x="0" y="2294"/>
                    </a:lnTo>
                    <a:lnTo>
                      <a:pt x="1945" y="3959"/>
                    </a:lnTo>
                    <a:lnTo>
                      <a:pt x="3724" y="1136"/>
                    </a:lnTo>
                    <a:lnTo>
                      <a:pt x="124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5"/>
              <p:cNvSpPr/>
              <p:nvPr/>
            </p:nvSpPr>
            <p:spPr>
              <a:xfrm>
                <a:off x="5525388" y="2262447"/>
                <a:ext cx="157865" cy="218278"/>
              </a:xfrm>
              <a:custGeom>
                <a:avLst/>
                <a:gdLst/>
                <a:ahLst/>
                <a:cxnLst/>
                <a:rect l="l" t="t" r="r" b="b"/>
                <a:pathLst>
                  <a:path w="5012" h="6930" extrusionOk="0">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5"/>
              <p:cNvSpPr/>
              <p:nvPr/>
            </p:nvSpPr>
            <p:spPr>
              <a:xfrm>
                <a:off x="5586555" y="2262447"/>
                <a:ext cx="284485" cy="386222"/>
              </a:xfrm>
              <a:custGeom>
                <a:avLst/>
                <a:gdLst/>
                <a:ahLst/>
                <a:cxnLst/>
                <a:rect l="l" t="t" r="r" b="b"/>
                <a:pathLst>
                  <a:path w="9032" h="12262" extrusionOk="0">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5"/>
              <p:cNvSpPr/>
              <p:nvPr/>
            </p:nvSpPr>
            <p:spPr>
              <a:xfrm>
                <a:off x="5796611" y="2265155"/>
                <a:ext cx="128825" cy="245051"/>
              </a:xfrm>
              <a:custGeom>
                <a:avLst/>
                <a:gdLst/>
                <a:ahLst/>
                <a:cxnLst/>
                <a:rect l="l" t="t" r="r" b="b"/>
                <a:pathLst>
                  <a:path w="4090" h="7780" extrusionOk="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5"/>
              <p:cNvSpPr/>
              <p:nvPr/>
            </p:nvSpPr>
            <p:spPr>
              <a:xfrm>
                <a:off x="5822785" y="2505038"/>
                <a:ext cx="5229" cy="15024"/>
              </a:xfrm>
              <a:custGeom>
                <a:avLst/>
                <a:gdLst/>
                <a:ahLst/>
                <a:cxnLst/>
                <a:rect l="l" t="t" r="r" b="b"/>
                <a:pathLst>
                  <a:path w="166" h="477" extrusionOk="0">
                    <a:moveTo>
                      <a:pt x="166" y="1"/>
                    </a:moveTo>
                    <a:lnTo>
                      <a:pt x="0" y="477"/>
                    </a:lnTo>
                    <a:lnTo>
                      <a:pt x="0" y="47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5"/>
              <p:cNvSpPr/>
              <p:nvPr/>
            </p:nvSpPr>
            <p:spPr>
              <a:xfrm>
                <a:off x="5812548" y="2423271"/>
                <a:ext cx="19938" cy="96792"/>
              </a:xfrm>
              <a:custGeom>
                <a:avLst/>
                <a:gdLst/>
                <a:ahLst/>
                <a:cxnLst/>
                <a:rect l="l" t="t" r="r" b="b"/>
                <a:pathLst>
                  <a:path w="633" h="3073" extrusionOk="0">
                    <a:moveTo>
                      <a:pt x="21" y="1"/>
                    </a:moveTo>
                    <a:cubicBezTo>
                      <a:pt x="21" y="1"/>
                      <a:pt x="1" y="1712"/>
                      <a:pt x="325" y="3073"/>
                    </a:cubicBezTo>
                    <a:lnTo>
                      <a:pt x="491" y="2597"/>
                    </a:lnTo>
                    <a:lnTo>
                      <a:pt x="632" y="2191"/>
                    </a:lnTo>
                    <a:cubicBezTo>
                      <a:pt x="632" y="2191"/>
                      <a:pt x="252" y="983"/>
                      <a:pt x="21"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5"/>
              <p:cNvSpPr/>
              <p:nvPr/>
            </p:nvSpPr>
            <p:spPr>
              <a:xfrm>
                <a:off x="5614903" y="2026343"/>
                <a:ext cx="217585" cy="299730"/>
              </a:xfrm>
              <a:custGeom>
                <a:avLst/>
                <a:gdLst/>
                <a:ahLst/>
                <a:cxnLst/>
                <a:rect l="l" t="t" r="r" b="b"/>
                <a:pathLst>
                  <a:path w="6908" h="9516" extrusionOk="0">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5"/>
              <p:cNvSpPr/>
              <p:nvPr/>
            </p:nvSpPr>
            <p:spPr>
              <a:xfrm>
                <a:off x="5686496" y="2120394"/>
                <a:ext cx="16190" cy="16316"/>
              </a:xfrm>
              <a:custGeom>
                <a:avLst/>
                <a:gdLst/>
                <a:ahLst/>
                <a:cxnLst/>
                <a:rect l="l" t="t" r="r" b="b"/>
                <a:pathLst>
                  <a:path w="514" h="518" extrusionOk="0">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5"/>
              <p:cNvSpPr/>
              <p:nvPr/>
            </p:nvSpPr>
            <p:spPr>
              <a:xfrm>
                <a:off x="5666275" y="2181341"/>
                <a:ext cx="19780" cy="12914"/>
              </a:xfrm>
              <a:custGeom>
                <a:avLst/>
                <a:gdLst/>
                <a:ahLst/>
                <a:cxnLst/>
                <a:rect l="l" t="t" r="r" b="b"/>
                <a:pathLst>
                  <a:path w="628" h="410" extrusionOk="0">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5"/>
              <p:cNvSpPr/>
              <p:nvPr/>
            </p:nvSpPr>
            <p:spPr>
              <a:xfrm>
                <a:off x="5619124" y="2088519"/>
                <a:ext cx="18836" cy="15497"/>
              </a:xfrm>
              <a:custGeom>
                <a:avLst/>
                <a:gdLst/>
                <a:ahLst/>
                <a:cxnLst/>
                <a:rect l="l" t="t" r="r" b="b"/>
                <a:pathLst>
                  <a:path w="598" h="492" extrusionOk="0">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5"/>
              <p:cNvSpPr/>
              <p:nvPr/>
            </p:nvSpPr>
            <p:spPr>
              <a:xfrm>
                <a:off x="5625423" y="2114630"/>
                <a:ext cx="16221" cy="16442"/>
              </a:xfrm>
              <a:custGeom>
                <a:avLst/>
                <a:gdLst/>
                <a:ahLst/>
                <a:cxnLst/>
                <a:rect l="l" t="t" r="r" b="b"/>
                <a:pathLst>
                  <a:path w="515" h="522" extrusionOk="0">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5"/>
              <p:cNvSpPr/>
              <p:nvPr/>
            </p:nvSpPr>
            <p:spPr>
              <a:xfrm>
                <a:off x="5636605" y="2118000"/>
                <a:ext cx="26332" cy="47498"/>
              </a:xfrm>
              <a:custGeom>
                <a:avLst/>
                <a:gdLst/>
                <a:ahLst/>
                <a:cxnLst/>
                <a:rect l="l" t="t" r="r" b="b"/>
                <a:pathLst>
                  <a:path w="836" h="1508" extrusionOk="0">
                    <a:moveTo>
                      <a:pt x="835" y="0"/>
                    </a:moveTo>
                    <a:lnTo>
                      <a:pt x="1" y="1262"/>
                    </a:lnTo>
                    <a:lnTo>
                      <a:pt x="794" y="1507"/>
                    </a:lnTo>
                    <a:lnTo>
                      <a:pt x="83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5"/>
              <p:cNvSpPr/>
              <p:nvPr/>
            </p:nvSpPr>
            <p:spPr>
              <a:xfrm>
                <a:off x="5697678" y="2194224"/>
                <a:ext cx="68098" cy="43498"/>
              </a:xfrm>
              <a:custGeom>
                <a:avLst/>
                <a:gdLst/>
                <a:ahLst/>
                <a:cxnLst/>
                <a:rect l="l" t="t" r="r" b="b"/>
                <a:pathLst>
                  <a:path w="2162" h="1381" extrusionOk="0">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5"/>
              <p:cNvSpPr/>
              <p:nvPr/>
            </p:nvSpPr>
            <p:spPr>
              <a:xfrm>
                <a:off x="5367492" y="2418830"/>
                <a:ext cx="296643" cy="344520"/>
              </a:xfrm>
              <a:custGeom>
                <a:avLst/>
                <a:gdLst/>
                <a:ahLst/>
                <a:cxnLst/>
                <a:rect l="l" t="t" r="r" b="b"/>
                <a:pathLst>
                  <a:path w="9418" h="10938" extrusionOk="0">
                    <a:moveTo>
                      <a:pt x="1" y="0"/>
                    </a:moveTo>
                    <a:lnTo>
                      <a:pt x="2507" y="8931"/>
                    </a:lnTo>
                    <a:lnTo>
                      <a:pt x="9417" y="10938"/>
                    </a:lnTo>
                    <a:lnTo>
                      <a:pt x="7273" y="1918"/>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5"/>
              <p:cNvSpPr/>
              <p:nvPr/>
            </p:nvSpPr>
            <p:spPr>
              <a:xfrm>
                <a:off x="5422769" y="2606932"/>
                <a:ext cx="44663" cy="20725"/>
              </a:xfrm>
              <a:custGeom>
                <a:avLst/>
                <a:gdLst/>
                <a:ahLst/>
                <a:cxnLst/>
                <a:rect l="l" t="t" r="r" b="b"/>
                <a:pathLst>
                  <a:path w="1418" h="658" extrusionOk="0">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5"/>
              <p:cNvSpPr/>
              <p:nvPr/>
            </p:nvSpPr>
            <p:spPr>
              <a:xfrm>
                <a:off x="5518584" y="2615814"/>
                <a:ext cx="118809" cy="36474"/>
              </a:xfrm>
              <a:custGeom>
                <a:avLst/>
                <a:gdLst/>
                <a:ahLst/>
                <a:cxnLst/>
                <a:rect l="l" t="t" r="r" b="b"/>
                <a:pathLst>
                  <a:path w="3772" h="1158" extrusionOk="0">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5"/>
              <p:cNvSpPr/>
              <p:nvPr/>
            </p:nvSpPr>
            <p:spPr>
              <a:xfrm>
                <a:off x="5432156" y="2447493"/>
                <a:ext cx="100036" cy="37828"/>
              </a:xfrm>
              <a:custGeom>
                <a:avLst/>
                <a:gdLst/>
                <a:ahLst/>
                <a:cxnLst/>
                <a:rect l="l" t="t" r="r" b="b"/>
                <a:pathLst>
                  <a:path w="3176" h="1201" extrusionOk="0">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5"/>
              <p:cNvSpPr/>
              <p:nvPr/>
            </p:nvSpPr>
            <p:spPr>
              <a:xfrm>
                <a:off x="5418265" y="2415303"/>
                <a:ext cx="119690" cy="48412"/>
              </a:xfrm>
              <a:custGeom>
                <a:avLst/>
                <a:gdLst/>
                <a:ahLst/>
                <a:cxnLst/>
                <a:rect l="l" t="t" r="r" b="b"/>
                <a:pathLst>
                  <a:path w="3800" h="1537" extrusionOk="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5"/>
              <p:cNvSpPr/>
              <p:nvPr/>
            </p:nvSpPr>
            <p:spPr>
              <a:xfrm>
                <a:off x="5431463" y="2432847"/>
                <a:ext cx="81925" cy="43687"/>
              </a:xfrm>
              <a:custGeom>
                <a:avLst/>
                <a:gdLst/>
                <a:ahLst/>
                <a:cxnLst/>
                <a:rect l="l" t="t" r="r" b="b"/>
                <a:pathLst>
                  <a:path w="2601" h="1387" extrusionOk="0">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5"/>
              <p:cNvSpPr/>
              <p:nvPr/>
            </p:nvSpPr>
            <p:spPr>
              <a:xfrm>
                <a:off x="5430675" y="2448343"/>
                <a:ext cx="100099" cy="37828"/>
              </a:xfrm>
              <a:custGeom>
                <a:avLst/>
                <a:gdLst/>
                <a:ahLst/>
                <a:cxnLst/>
                <a:rect l="l" t="t" r="r" b="b"/>
                <a:pathLst>
                  <a:path w="3178" h="1201" extrusionOk="0">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5"/>
              <p:cNvSpPr/>
              <p:nvPr/>
            </p:nvSpPr>
            <p:spPr>
              <a:xfrm>
                <a:off x="5496599" y="2537984"/>
                <a:ext cx="422004" cy="108383"/>
              </a:xfrm>
              <a:custGeom>
                <a:avLst/>
                <a:gdLst/>
                <a:ahLst/>
                <a:cxnLst/>
                <a:rect l="l" t="t" r="r" b="b"/>
                <a:pathLst>
                  <a:path w="13398" h="3441" extrusionOk="0">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5"/>
              <p:cNvSpPr/>
              <p:nvPr/>
            </p:nvSpPr>
            <p:spPr>
              <a:xfrm>
                <a:off x="5372689" y="2496849"/>
                <a:ext cx="108981" cy="125360"/>
              </a:xfrm>
              <a:custGeom>
                <a:avLst/>
                <a:gdLst/>
                <a:ahLst/>
                <a:cxnLst/>
                <a:rect l="l" t="t" r="r" b="b"/>
                <a:pathLst>
                  <a:path w="3460" h="3980" extrusionOk="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94" name="Google Shape;5194;p35"/>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advantages and disadvantages</a:t>
            </a:r>
          </a:p>
        </p:txBody>
      </p:sp>
      <p:sp>
        <p:nvSpPr>
          <p:cNvPr id="5195" name="Google Shape;5195;p35"/>
          <p:cNvSpPr txBox="1">
            <a:spLocks noGrp="1"/>
          </p:cNvSpPr>
          <p:nvPr>
            <p:ph type="subTitle" idx="1"/>
          </p:nvPr>
        </p:nvSpPr>
        <p:spPr>
          <a:xfrm>
            <a:off x="4758055" y="2303780"/>
            <a:ext cx="3553460" cy="1744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600"/>
              <a:t>- One member have experience</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Enthusiastic mentor</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Advance environment</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Have experience in doing report</a:t>
            </a:r>
          </a:p>
        </p:txBody>
      </p:sp>
      <p:sp>
        <p:nvSpPr>
          <p:cNvPr id="5196" name="Google Shape;5196;p35"/>
          <p:cNvSpPr txBox="1">
            <a:spLocks noGrp="1"/>
          </p:cNvSpPr>
          <p:nvPr>
            <p:ph type="subTitle" idx="2"/>
          </p:nvPr>
        </p:nvSpPr>
        <p:spPr>
          <a:xfrm>
            <a:off x="4758262" y="1983665"/>
            <a:ext cx="3493800"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advantages</a:t>
            </a:r>
          </a:p>
        </p:txBody>
      </p:sp>
      <p:grpSp>
        <p:nvGrpSpPr>
          <p:cNvPr id="11252" name="Google Shape;11252;p48"/>
          <p:cNvGrpSpPr/>
          <p:nvPr/>
        </p:nvGrpSpPr>
        <p:grpSpPr>
          <a:xfrm>
            <a:off x="4386044" y="1920092"/>
            <a:ext cx="371782" cy="274285"/>
            <a:chOff x="5223609" y="3731112"/>
            <a:chExt cx="371782" cy="274285"/>
          </a:xfrm>
        </p:grpSpPr>
        <p:sp>
          <p:nvSpPr>
            <p:cNvPr id="11253" name="Google Shape;11253;p48"/>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4" name="Google Shape;11254;p48"/>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84"/>
        <p:cNvGrpSpPr/>
        <p:nvPr/>
      </p:nvGrpSpPr>
      <p:grpSpPr>
        <a:xfrm>
          <a:off x="0" y="0"/>
          <a:ext cx="0" cy="0"/>
          <a:chOff x="0" y="0"/>
          <a:chExt cx="0" cy="0"/>
        </a:xfrm>
      </p:grpSpPr>
      <p:sp>
        <p:nvSpPr>
          <p:cNvPr id="5194" name="Google Shape;5194;p35"/>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advantages and disadvantages</a:t>
            </a:r>
          </a:p>
        </p:txBody>
      </p:sp>
      <p:sp>
        <p:nvSpPr>
          <p:cNvPr id="5197" name="Google Shape;5197;p35"/>
          <p:cNvSpPr txBox="1">
            <a:spLocks noGrp="1"/>
          </p:cNvSpPr>
          <p:nvPr>
            <p:ph type="subTitle" idx="3"/>
          </p:nvPr>
        </p:nvSpPr>
        <p:spPr>
          <a:xfrm>
            <a:off x="5184775" y="1896110"/>
            <a:ext cx="3493770" cy="2995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600">
                <a:sym typeface="+mn-ea"/>
              </a:rPr>
              <a:t>- Experienced  member supported others</a:t>
            </a:r>
            <a:endParaRPr lang="en-US" altLang="en-GB" sz="1600"/>
          </a:p>
          <a:p>
            <a:pPr marL="0" lvl="0" indent="0" algn="l" rtl="0">
              <a:spcBef>
                <a:spcPts val="0"/>
              </a:spcBef>
              <a:spcAft>
                <a:spcPts val="0"/>
              </a:spcAft>
              <a:buNone/>
            </a:pPr>
            <a:endParaRPr lang="en-US" altLang="en-GB" sz="1600"/>
          </a:p>
          <a:p>
            <a:pPr marL="0" lvl="0" indent="0" algn="l" rtl="0">
              <a:spcBef>
                <a:spcPts val="0"/>
              </a:spcBef>
              <a:spcAft>
                <a:spcPts val="0"/>
              </a:spcAft>
              <a:buNone/>
            </a:pPr>
            <a:endParaRPr lang="en-US" altLang="en-GB" sz="1600"/>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Hold online meetings</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Having prepared before holding a meeting</a:t>
            </a:r>
          </a:p>
        </p:txBody>
      </p:sp>
      <p:sp>
        <p:nvSpPr>
          <p:cNvPr id="5198" name="Google Shape;5198;p35"/>
          <p:cNvSpPr txBox="1">
            <a:spLocks noGrp="1"/>
          </p:cNvSpPr>
          <p:nvPr>
            <p:ph type="subTitle" idx="4"/>
          </p:nvPr>
        </p:nvSpPr>
        <p:spPr>
          <a:xfrm>
            <a:off x="5184982" y="1559959"/>
            <a:ext cx="3493800"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solutions</a:t>
            </a:r>
          </a:p>
        </p:txBody>
      </p:sp>
      <p:sp>
        <p:nvSpPr>
          <p:cNvPr id="5199" name="Google Shape;5199;p35"/>
          <p:cNvSpPr txBox="1">
            <a:spLocks noGrp="1"/>
          </p:cNvSpPr>
          <p:nvPr>
            <p:ph type="subTitle" idx="5"/>
          </p:nvPr>
        </p:nvSpPr>
        <p:spPr>
          <a:xfrm>
            <a:off x="948690" y="1896745"/>
            <a:ext cx="3254375" cy="29952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600"/>
              <a:t>- Most of members didn't have experience</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Limited time </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Difficulty in traveling</a:t>
            </a:r>
          </a:p>
          <a:p>
            <a:pPr marL="0" lvl="0" indent="0" algn="l" rtl="0">
              <a:spcBef>
                <a:spcPts val="0"/>
              </a:spcBef>
              <a:spcAft>
                <a:spcPts val="0"/>
              </a:spcAft>
              <a:buNone/>
            </a:pPr>
            <a:endParaRPr lang="en-US" altLang="en-GB" sz="1600"/>
          </a:p>
          <a:p>
            <a:pPr marL="0" lvl="0" indent="0" algn="l" rtl="0">
              <a:spcBef>
                <a:spcPts val="0"/>
              </a:spcBef>
              <a:spcAft>
                <a:spcPts val="0"/>
              </a:spcAft>
              <a:buNone/>
            </a:pPr>
            <a:r>
              <a:rPr lang="en-US" altLang="en-GB" sz="1600"/>
              <a:t>- Arranging a time</a:t>
            </a:r>
          </a:p>
        </p:txBody>
      </p:sp>
      <p:sp>
        <p:nvSpPr>
          <p:cNvPr id="5200" name="Google Shape;5200;p35"/>
          <p:cNvSpPr txBox="1">
            <a:spLocks noGrp="1"/>
          </p:cNvSpPr>
          <p:nvPr>
            <p:ph type="subTitle" idx="6"/>
          </p:nvPr>
        </p:nvSpPr>
        <p:spPr>
          <a:xfrm>
            <a:off x="975567" y="1607027"/>
            <a:ext cx="3493800"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1800"/>
              <a:t>disadvantages</a:t>
            </a:r>
          </a:p>
        </p:txBody>
      </p:sp>
      <p:sp>
        <p:nvSpPr>
          <p:cNvPr id="11255" name="Google Shape;11255;p48"/>
          <p:cNvSpPr/>
          <p:nvPr/>
        </p:nvSpPr>
        <p:spPr>
          <a:xfrm>
            <a:off x="656653" y="1607379"/>
            <a:ext cx="291966" cy="289050"/>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96A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65" name="Google Shape;15865;p51"/>
          <p:cNvGrpSpPr/>
          <p:nvPr/>
        </p:nvGrpSpPr>
        <p:grpSpPr>
          <a:xfrm>
            <a:off x="4817869" y="1481350"/>
            <a:ext cx="359730" cy="359441"/>
            <a:chOff x="1750184" y="2413530"/>
            <a:chExt cx="359730" cy="359441"/>
          </a:xfrm>
        </p:grpSpPr>
        <p:sp>
          <p:nvSpPr>
            <p:cNvPr id="15866" name="Google Shape;15866;p51"/>
            <p:cNvSpPr/>
            <p:nvPr/>
          </p:nvSpPr>
          <p:spPr>
            <a:xfrm>
              <a:off x="1867074" y="2496981"/>
              <a:ext cx="58000" cy="64965"/>
            </a:xfrm>
            <a:custGeom>
              <a:avLst/>
              <a:gdLst/>
              <a:ahLst/>
              <a:cxnLst/>
              <a:rect l="l" t="t" r="r" b="b"/>
              <a:pathLst>
                <a:path w="2215" h="2481" extrusionOk="0">
                  <a:moveTo>
                    <a:pt x="1203" y="0"/>
                  </a:moveTo>
                  <a:lnTo>
                    <a:pt x="335" y="878"/>
                  </a:lnTo>
                  <a:cubicBezTo>
                    <a:pt x="1" y="1202"/>
                    <a:pt x="1" y="1736"/>
                    <a:pt x="335" y="2070"/>
                  </a:cubicBezTo>
                  <a:lnTo>
                    <a:pt x="745" y="2481"/>
                  </a:lnTo>
                  <a:lnTo>
                    <a:pt x="2214" y="1011"/>
                  </a:lnTo>
                  <a:lnTo>
                    <a:pt x="1203" y="0"/>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7" name="Google Shape;15867;p51"/>
            <p:cNvSpPr/>
            <p:nvPr/>
          </p:nvSpPr>
          <p:spPr>
            <a:xfrm>
              <a:off x="1824863" y="2413530"/>
              <a:ext cx="285050" cy="285312"/>
            </a:xfrm>
            <a:custGeom>
              <a:avLst/>
              <a:gdLst/>
              <a:ahLst/>
              <a:cxnLst/>
              <a:rect l="l" t="t" r="r" b="b"/>
              <a:pathLst>
                <a:path w="10886" h="10896" extrusionOk="0">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rgbClr val="CD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8" name="Google Shape;15868;p51"/>
            <p:cNvSpPr/>
            <p:nvPr/>
          </p:nvSpPr>
          <p:spPr>
            <a:xfrm>
              <a:off x="1893808" y="2482737"/>
              <a:ext cx="147160" cy="146898"/>
            </a:xfrm>
            <a:custGeom>
              <a:avLst/>
              <a:gdLst/>
              <a:ahLst/>
              <a:cxnLst/>
              <a:rect l="l" t="t" r="r" b="b"/>
              <a:pathLst>
                <a:path w="5620" h="5610" extrusionOk="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9" name="Google Shape;15869;p51"/>
            <p:cNvSpPr/>
            <p:nvPr/>
          </p:nvSpPr>
          <p:spPr>
            <a:xfrm>
              <a:off x="1787654" y="2492294"/>
              <a:ext cx="245065" cy="246767"/>
            </a:xfrm>
            <a:custGeom>
              <a:avLst/>
              <a:gdLst/>
              <a:ahLst/>
              <a:cxnLst/>
              <a:rect l="l" t="t" r="r" b="b"/>
              <a:pathLst>
                <a:path w="9359" h="9424" extrusionOk="0">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rgbClr val="DFE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0" name="Google Shape;15870;p51"/>
            <p:cNvSpPr/>
            <p:nvPr/>
          </p:nvSpPr>
          <p:spPr>
            <a:xfrm>
              <a:off x="1806141" y="2613871"/>
              <a:ext cx="106442" cy="106442"/>
            </a:xfrm>
            <a:custGeom>
              <a:avLst/>
              <a:gdLst/>
              <a:ahLst/>
              <a:cxnLst/>
              <a:rect l="l" t="t" r="r" b="b"/>
              <a:pathLst>
                <a:path w="4065" h="4065" extrusionOk="0">
                  <a:moveTo>
                    <a:pt x="1746" y="1"/>
                  </a:moveTo>
                  <a:lnTo>
                    <a:pt x="0" y="1747"/>
                  </a:lnTo>
                  <a:lnTo>
                    <a:pt x="2318" y="4065"/>
                  </a:lnTo>
                  <a:lnTo>
                    <a:pt x="4064" y="2310"/>
                  </a:lnTo>
                  <a:lnTo>
                    <a:pt x="1746" y="1"/>
                  </a:ln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1" name="Google Shape;15871;p51"/>
            <p:cNvSpPr/>
            <p:nvPr/>
          </p:nvSpPr>
          <p:spPr>
            <a:xfrm>
              <a:off x="1923790" y="2515075"/>
              <a:ext cx="52972" cy="46321"/>
            </a:xfrm>
            <a:custGeom>
              <a:avLst/>
              <a:gdLst/>
              <a:ahLst/>
              <a:cxnLst/>
              <a:rect l="l" t="t" r="r" b="b"/>
              <a:pathLst>
                <a:path w="2023" h="1769" extrusionOk="0">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2" name="Google Shape;15872;p51"/>
            <p:cNvSpPr/>
            <p:nvPr/>
          </p:nvSpPr>
          <p:spPr>
            <a:xfrm>
              <a:off x="1944215" y="2537882"/>
              <a:ext cx="55277" cy="46766"/>
            </a:xfrm>
            <a:custGeom>
              <a:avLst/>
              <a:gdLst/>
              <a:ahLst/>
              <a:cxnLst/>
              <a:rect l="l" t="t" r="r" b="b"/>
              <a:pathLst>
                <a:path w="2111" h="1786" extrusionOk="0">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3" name="Google Shape;15873;p51"/>
            <p:cNvSpPr/>
            <p:nvPr/>
          </p:nvSpPr>
          <p:spPr>
            <a:xfrm>
              <a:off x="1968252" y="2560611"/>
              <a:ext cx="53993" cy="46243"/>
            </a:xfrm>
            <a:custGeom>
              <a:avLst/>
              <a:gdLst/>
              <a:ahLst/>
              <a:cxnLst/>
              <a:rect l="l" t="t" r="r" b="b"/>
              <a:pathLst>
                <a:path w="2062" h="1766" extrusionOk="0">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rgbClr val="B5C4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4" name="Google Shape;15874;p51"/>
            <p:cNvSpPr/>
            <p:nvPr/>
          </p:nvSpPr>
          <p:spPr>
            <a:xfrm>
              <a:off x="1792630" y="2614945"/>
              <a:ext cx="116707" cy="115869"/>
            </a:xfrm>
            <a:custGeom>
              <a:avLst/>
              <a:gdLst/>
              <a:ahLst/>
              <a:cxnLst/>
              <a:rect l="l" t="t" r="r" b="b"/>
              <a:pathLst>
                <a:path w="4457" h="4425" extrusionOk="0">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5" name="Google Shape;15875;p51"/>
            <p:cNvSpPr/>
            <p:nvPr/>
          </p:nvSpPr>
          <p:spPr>
            <a:xfrm>
              <a:off x="1750184" y="2637621"/>
              <a:ext cx="135900" cy="135350"/>
            </a:xfrm>
            <a:custGeom>
              <a:avLst/>
              <a:gdLst/>
              <a:ahLst/>
              <a:cxnLst/>
              <a:rect l="l" t="t" r="r" b="b"/>
              <a:pathLst>
                <a:path w="5190" h="5169" extrusionOk="0">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rgbClr val="536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6" name="Google Shape;15876;p51"/>
            <p:cNvSpPr/>
            <p:nvPr/>
          </p:nvSpPr>
          <p:spPr>
            <a:xfrm>
              <a:off x="1750184" y="2665586"/>
              <a:ext cx="107673" cy="107385"/>
            </a:xfrm>
            <a:custGeom>
              <a:avLst/>
              <a:gdLst/>
              <a:ahLst/>
              <a:cxnLst/>
              <a:rect l="l" t="t" r="r" b="b"/>
              <a:pathLst>
                <a:path w="4112" h="4101" extrusionOk="0">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rgbClr val="395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Notched Right Arrow 2"/>
          <p:cNvSpPr/>
          <p:nvPr/>
        </p:nvSpPr>
        <p:spPr>
          <a:xfrm>
            <a:off x="3728720" y="2052955"/>
            <a:ext cx="501015" cy="2171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otched Right Arrow 3"/>
          <p:cNvSpPr/>
          <p:nvPr/>
        </p:nvSpPr>
        <p:spPr>
          <a:xfrm>
            <a:off x="3728720" y="3284855"/>
            <a:ext cx="501015" cy="2171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Brace 4"/>
          <p:cNvSpPr/>
          <p:nvPr/>
        </p:nvSpPr>
        <p:spPr>
          <a:xfrm>
            <a:off x="2975610" y="2809875"/>
            <a:ext cx="359410" cy="11671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4875530" y="2922905"/>
            <a:ext cx="175895" cy="8083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865"/>
                                        </p:tgtEl>
                                        <p:attrNameLst>
                                          <p:attrName>style.visibility</p:attrName>
                                        </p:attrNameLst>
                                      </p:cBhvr>
                                      <p:to>
                                        <p:strVal val="visible"/>
                                      </p:to>
                                    </p:set>
                                    <p:animEffect transition="in" filter="checkerboard(across)">
                                      <p:cBhvr>
                                        <p:cTn id="7" dur="500"/>
                                        <p:tgtEl>
                                          <p:spTgt spid="1586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198">
                                            <p:txEl>
                                              <p:pRg st="0" end="0"/>
                                            </p:txEl>
                                          </p:spTgt>
                                        </p:tgtEl>
                                        <p:attrNameLst>
                                          <p:attrName>style.visibility</p:attrName>
                                        </p:attrNameLst>
                                      </p:cBhvr>
                                      <p:to>
                                        <p:strVal val="visible"/>
                                      </p:to>
                                    </p:set>
                                    <p:animEffect transition="in" filter="checkerboard(across)">
                                      <p:cBhvr>
                                        <p:cTn id="10" dur="500"/>
                                        <p:tgtEl>
                                          <p:spTgt spid="5198">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197">
                                            <p:txEl>
                                              <p:pRg st="0" end="0"/>
                                            </p:txEl>
                                          </p:spTgt>
                                        </p:tgtEl>
                                        <p:attrNameLst>
                                          <p:attrName>style.visibility</p:attrName>
                                        </p:attrNameLst>
                                      </p:cBhvr>
                                      <p:to>
                                        <p:strVal val="visible"/>
                                      </p:to>
                                    </p:set>
                                    <p:animEffect transition="in" filter="checkerboard(across)">
                                      <p:cBhvr>
                                        <p:cTn id="13" dur="500"/>
                                        <p:tgtEl>
                                          <p:spTgt spid="5197">
                                            <p:txEl>
                                              <p:pRg st="0" end="0"/>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197">
                                            <p:txEl>
                                              <p:pRg st="4" end="4"/>
                                            </p:txEl>
                                          </p:spTgt>
                                        </p:tgtEl>
                                        <p:attrNameLst>
                                          <p:attrName>style.visibility</p:attrName>
                                        </p:attrNameLst>
                                      </p:cBhvr>
                                      <p:to>
                                        <p:strVal val="visible"/>
                                      </p:to>
                                    </p:set>
                                    <p:animEffect transition="in" filter="checkerboard(across)">
                                      <p:cBhvr>
                                        <p:cTn id="16" dur="500"/>
                                        <p:tgtEl>
                                          <p:spTgt spid="5197">
                                            <p:txEl>
                                              <p:pRg st="4" end="4"/>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197">
                                            <p:txEl>
                                              <p:pRg st="6" end="6"/>
                                            </p:txEl>
                                          </p:spTgt>
                                        </p:tgtEl>
                                        <p:attrNameLst>
                                          <p:attrName>style.visibility</p:attrName>
                                        </p:attrNameLst>
                                      </p:cBhvr>
                                      <p:to>
                                        <p:strVal val="visible"/>
                                      </p:to>
                                    </p:set>
                                    <p:animEffect transition="in" filter="checkerboard(across)">
                                      <p:cBhvr>
                                        <p:cTn id="19" dur="500"/>
                                        <p:tgtEl>
                                          <p:spTgt spid="5197">
                                            <p:txEl>
                                              <p:pRg st="6" end="6"/>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heckerboard(across)">
                                      <p:cBhvr>
                                        <p:cTn id="28" dur="500"/>
                                        <p:tgtEl>
                                          <p:spTgt spid="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7" grpId="0" uiExpand="1" build="p"/>
      <p:bldP spid="5197" grpId="1" build="p"/>
      <p:bldP spid="5198" grpId="0" build="p"/>
      <p:bldP spid="5198" grpId="1" build="p"/>
      <p:bldP spid="3" grpId="0" animBg="1"/>
      <p:bldP spid="3" grpId="1" animBg="1"/>
      <p:bldP spid="4" grpId="0" animBg="1"/>
      <p:bldP spid="4" grpId="1" animBg="1"/>
      <p:bldP spid="5" grpId="0" animBg="1"/>
      <p:bldP spid="5" grpId="1" animBg="1"/>
      <p:bldP spid="6" grpId="0" animBg="1"/>
      <p:bldP spid="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73"/>
        <p:cNvGrpSpPr/>
        <p:nvPr/>
      </p:nvGrpSpPr>
      <p:grpSpPr>
        <a:xfrm>
          <a:off x="0" y="0"/>
          <a:ext cx="0" cy="0"/>
          <a:chOff x="0" y="0"/>
          <a:chExt cx="0" cy="0"/>
        </a:xfrm>
      </p:grpSpPr>
      <p:grpSp>
        <p:nvGrpSpPr>
          <p:cNvPr id="5374" name="Google Shape;5374;p38"/>
          <p:cNvGrpSpPr/>
          <p:nvPr/>
        </p:nvGrpSpPr>
        <p:grpSpPr>
          <a:xfrm>
            <a:off x="882387" y="3164574"/>
            <a:ext cx="3116480" cy="1301090"/>
            <a:chOff x="1202000" y="2798341"/>
            <a:chExt cx="2538884" cy="1059951"/>
          </a:xfrm>
        </p:grpSpPr>
        <p:sp>
          <p:nvSpPr>
            <p:cNvPr id="5375" name="Google Shape;5375;p38"/>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8"/>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7" name="Google Shape;5377;p38"/>
          <p:cNvSpPr txBox="1">
            <a:spLocks noGrp="1"/>
          </p:cNvSpPr>
          <p:nvPr>
            <p:ph type="ctrTitle"/>
          </p:nvPr>
        </p:nvSpPr>
        <p:spPr>
          <a:xfrm>
            <a:off x="5502775" y="1300050"/>
            <a:ext cx="2597100" cy="118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THANKS</a:t>
            </a:r>
          </a:p>
        </p:txBody>
      </p:sp>
      <p:sp>
        <p:nvSpPr>
          <p:cNvPr id="5378" name="Google Shape;5378;p38"/>
          <p:cNvSpPr txBox="1">
            <a:spLocks noGrp="1"/>
          </p:cNvSpPr>
          <p:nvPr>
            <p:ph type="subTitle" idx="1"/>
          </p:nvPr>
        </p:nvSpPr>
        <p:spPr>
          <a:xfrm>
            <a:off x="5502775" y="2327750"/>
            <a:ext cx="2991900" cy="13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3F3F3"/>
                </a:solidFill>
              </a:rPr>
              <a:t>Does anyone have any questions?</a:t>
            </a:r>
            <a:endParaRPr>
              <a:solidFill>
                <a:srgbClr val="F3F3F3"/>
              </a:solidFill>
            </a:endParaRPr>
          </a:p>
          <a:p>
            <a:pPr marL="0" lvl="0" indent="0" algn="l" rtl="0">
              <a:spcBef>
                <a:spcPts val="0"/>
              </a:spcBef>
              <a:spcAft>
                <a:spcPts val="0"/>
              </a:spcAft>
              <a:buNone/>
            </a:pPr>
            <a:endParaRPr>
              <a:solidFill>
                <a:srgbClr val="F3F3F3"/>
              </a:solidFill>
            </a:endParaRPr>
          </a:p>
          <a:p>
            <a:pPr marL="0" lvl="0" indent="0" algn="l" rtl="0">
              <a:spcBef>
                <a:spcPts val="0"/>
              </a:spcBef>
              <a:spcAft>
                <a:spcPts val="0"/>
              </a:spcAft>
              <a:buNone/>
            </a:pPr>
            <a:r>
              <a:rPr lang="en-US" altLang="en-GB">
                <a:solidFill>
                  <a:srgbClr val="F3F3F3"/>
                </a:solidFill>
              </a:rPr>
              <a:t>2cogai.team@gmail.com</a:t>
            </a:r>
            <a:endParaRPr>
              <a:solidFill>
                <a:srgbClr val="F3F3F3"/>
              </a:solidFill>
            </a:endParaRPr>
          </a:p>
          <a:p>
            <a:pPr marL="0" lvl="0" indent="0" algn="l" rtl="0">
              <a:spcBef>
                <a:spcPts val="0"/>
              </a:spcBef>
              <a:spcAft>
                <a:spcPts val="0"/>
              </a:spcAft>
              <a:buNone/>
            </a:pPr>
            <a:r>
              <a:rPr lang="en-US" altLang="en-GB">
                <a:solidFill>
                  <a:srgbClr val="F3F3F3"/>
                </a:solidFill>
              </a:rPr>
              <a:t>+84 7898 13226</a:t>
            </a:r>
            <a:r>
              <a:rPr lang="en-GB">
                <a:solidFill>
                  <a:srgbClr val="F3F3F3"/>
                </a:solidFill>
              </a:rPr>
              <a:t> </a:t>
            </a:r>
            <a:endParaRPr>
              <a:solidFill>
                <a:srgbClr val="F3F3F3"/>
              </a:solidFill>
            </a:endParaRPr>
          </a:p>
          <a:p>
            <a:pPr marL="0" lvl="0" indent="0" algn="l" rtl="0">
              <a:spcBef>
                <a:spcPts val="0"/>
              </a:spcBef>
              <a:spcAft>
                <a:spcPts val="0"/>
              </a:spcAft>
              <a:buNone/>
            </a:pPr>
            <a:r>
              <a:rPr lang="en-US" altLang="en-GB">
                <a:solidFill>
                  <a:srgbClr val="F3F3F3"/>
                </a:solidFill>
              </a:rPr>
              <a:t>github.com/thanhtoan1742/VyFood</a:t>
            </a:r>
            <a:endParaRPr>
              <a:solidFill>
                <a:srgbClr val="F3F3F3"/>
              </a:solidFill>
            </a:endParaRPr>
          </a:p>
          <a:p>
            <a:pPr marL="0" lvl="0" indent="0" algn="l" rtl="0">
              <a:spcBef>
                <a:spcPts val="0"/>
              </a:spcBef>
              <a:spcAft>
                <a:spcPts val="0"/>
              </a:spcAft>
              <a:buClr>
                <a:schemeClr val="dk1"/>
              </a:buClr>
              <a:buSzPts val="1100"/>
              <a:buFont typeface="Arial" panose="020B0604020202020204"/>
              <a:buNone/>
            </a:pPr>
            <a:r>
              <a:rPr lang="en-GB">
                <a:solidFill>
                  <a:srgbClr val="F3F3F3"/>
                </a:solidFill>
              </a:rPr>
              <a:t>Follow the project updates</a:t>
            </a:r>
            <a:endParaRPr>
              <a:solidFill>
                <a:srgbClr val="F3F3F3"/>
              </a:solidFill>
            </a:endParaRPr>
          </a:p>
        </p:txBody>
      </p:sp>
      <p:grpSp>
        <p:nvGrpSpPr>
          <p:cNvPr id="5379" name="Google Shape;5379;p38"/>
          <p:cNvGrpSpPr/>
          <p:nvPr/>
        </p:nvGrpSpPr>
        <p:grpSpPr>
          <a:xfrm>
            <a:off x="719989" y="776985"/>
            <a:ext cx="3590530" cy="3589538"/>
            <a:chOff x="1096650" y="934025"/>
            <a:chExt cx="2925075" cy="2924268"/>
          </a:xfrm>
        </p:grpSpPr>
        <p:sp>
          <p:nvSpPr>
            <p:cNvPr id="5380" name="Google Shape;5380;p38"/>
            <p:cNvSpPr/>
            <p:nvPr/>
          </p:nvSpPr>
          <p:spPr>
            <a:xfrm>
              <a:off x="3687325" y="2463650"/>
              <a:ext cx="317400" cy="400850"/>
            </a:xfrm>
            <a:custGeom>
              <a:avLst/>
              <a:gdLst/>
              <a:ahLst/>
              <a:cxnLst/>
              <a:rect l="l" t="t" r="r" b="b"/>
              <a:pathLst>
                <a:path w="12696" h="16034" extrusionOk="0">
                  <a:moveTo>
                    <a:pt x="10189" y="0"/>
                  </a:moveTo>
                  <a:cubicBezTo>
                    <a:pt x="8155" y="0"/>
                    <a:pt x="5703" y="1549"/>
                    <a:pt x="4028" y="3573"/>
                  </a:cubicBezTo>
                  <a:cubicBezTo>
                    <a:pt x="2018" y="6000"/>
                    <a:pt x="35" y="10955"/>
                    <a:pt x="0" y="12848"/>
                  </a:cubicBezTo>
                  <a:lnTo>
                    <a:pt x="811" y="16034"/>
                  </a:lnTo>
                  <a:lnTo>
                    <a:pt x="3165" y="12300"/>
                  </a:lnTo>
                  <a:cubicBezTo>
                    <a:pt x="4314" y="9245"/>
                    <a:pt x="8082" y="7076"/>
                    <a:pt x="10596" y="5342"/>
                  </a:cubicBezTo>
                  <a:cubicBezTo>
                    <a:pt x="11993" y="4380"/>
                    <a:pt x="12693" y="3121"/>
                    <a:pt x="12696" y="2069"/>
                  </a:cubicBezTo>
                  <a:cubicBezTo>
                    <a:pt x="12696" y="1228"/>
                    <a:pt x="12247" y="518"/>
                    <a:pt x="11341" y="191"/>
                  </a:cubicBezTo>
                  <a:cubicBezTo>
                    <a:pt x="10979" y="59"/>
                    <a:pt x="10592" y="0"/>
                    <a:pt x="1018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8"/>
            <p:cNvSpPr/>
            <p:nvPr/>
          </p:nvSpPr>
          <p:spPr>
            <a:xfrm>
              <a:off x="3708350" y="2667125"/>
              <a:ext cx="274750" cy="260150"/>
            </a:xfrm>
            <a:custGeom>
              <a:avLst/>
              <a:gdLst/>
              <a:ahLst/>
              <a:cxnLst/>
              <a:rect l="l" t="t" r="r" b="b"/>
              <a:pathLst>
                <a:path w="10990" h="10406" extrusionOk="0">
                  <a:moveTo>
                    <a:pt x="7957" y="0"/>
                  </a:moveTo>
                  <a:cubicBezTo>
                    <a:pt x="7785" y="0"/>
                    <a:pt x="7605" y="10"/>
                    <a:pt x="7418" y="30"/>
                  </a:cubicBezTo>
                  <a:cubicBezTo>
                    <a:pt x="5021" y="286"/>
                    <a:pt x="760" y="3475"/>
                    <a:pt x="1" y="8375"/>
                  </a:cubicBezTo>
                  <a:lnTo>
                    <a:pt x="411" y="10405"/>
                  </a:lnTo>
                  <a:cubicBezTo>
                    <a:pt x="736" y="9347"/>
                    <a:pt x="2066" y="7612"/>
                    <a:pt x="4197" y="6195"/>
                  </a:cubicBezTo>
                  <a:cubicBezTo>
                    <a:pt x="6552" y="4630"/>
                    <a:pt x="9511" y="3943"/>
                    <a:pt x="10214" y="2706"/>
                  </a:cubicBezTo>
                  <a:cubicBezTo>
                    <a:pt x="10989" y="1333"/>
                    <a:pt x="9995" y="0"/>
                    <a:pt x="795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8"/>
            <p:cNvSpPr/>
            <p:nvPr/>
          </p:nvSpPr>
          <p:spPr>
            <a:xfrm>
              <a:off x="3703450" y="2700000"/>
              <a:ext cx="218025" cy="199150"/>
            </a:xfrm>
            <a:custGeom>
              <a:avLst/>
              <a:gdLst/>
              <a:ahLst/>
              <a:cxnLst/>
              <a:rect l="l" t="t" r="r" b="b"/>
              <a:pathLst>
                <a:path w="8721" h="7966" extrusionOk="0">
                  <a:moveTo>
                    <a:pt x="8574" y="0"/>
                  </a:moveTo>
                  <a:cubicBezTo>
                    <a:pt x="8570" y="0"/>
                    <a:pt x="8566" y="0"/>
                    <a:pt x="8561" y="1"/>
                  </a:cubicBezTo>
                  <a:cubicBezTo>
                    <a:pt x="6389" y="246"/>
                    <a:pt x="2148" y="2156"/>
                    <a:pt x="28" y="7776"/>
                  </a:cubicBezTo>
                  <a:cubicBezTo>
                    <a:pt x="1" y="7849"/>
                    <a:pt x="34" y="7928"/>
                    <a:pt x="107" y="7956"/>
                  </a:cubicBezTo>
                  <a:cubicBezTo>
                    <a:pt x="125" y="7962"/>
                    <a:pt x="145" y="7966"/>
                    <a:pt x="166" y="7966"/>
                  </a:cubicBezTo>
                  <a:cubicBezTo>
                    <a:pt x="217" y="7962"/>
                    <a:pt x="265" y="7928"/>
                    <a:pt x="286" y="7876"/>
                  </a:cubicBezTo>
                  <a:cubicBezTo>
                    <a:pt x="2366" y="2370"/>
                    <a:pt x="6627" y="497"/>
                    <a:pt x="8589" y="277"/>
                  </a:cubicBezTo>
                  <a:cubicBezTo>
                    <a:pt x="8669" y="266"/>
                    <a:pt x="8720" y="201"/>
                    <a:pt x="8714" y="125"/>
                  </a:cubicBezTo>
                  <a:cubicBezTo>
                    <a:pt x="8703" y="51"/>
                    <a:pt x="8645" y="0"/>
                    <a:pt x="8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8"/>
            <p:cNvSpPr/>
            <p:nvPr/>
          </p:nvSpPr>
          <p:spPr>
            <a:xfrm>
              <a:off x="3687325" y="2463600"/>
              <a:ext cx="334400" cy="400900"/>
            </a:xfrm>
            <a:custGeom>
              <a:avLst/>
              <a:gdLst/>
              <a:ahLst/>
              <a:cxnLst/>
              <a:rect l="l" t="t" r="r" b="b"/>
              <a:pathLst>
                <a:path w="13376" h="16036" extrusionOk="0">
                  <a:moveTo>
                    <a:pt x="10188" y="0"/>
                  </a:moveTo>
                  <a:cubicBezTo>
                    <a:pt x="8154" y="0"/>
                    <a:pt x="5705" y="1553"/>
                    <a:pt x="4028" y="3575"/>
                  </a:cubicBezTo>
                  <a:cubicBezTo>
                    <a:pt x="2018" y="6002"/>
                    <a:pt x="35" y="10957"/>
                    <a:pt x="0" y="12850"/>
                  </a:cubicBezTo>
                  <a:lnTo>
                    <a:pt x="811" y="16036"/>
                  </a:lnTo>
                  <a:lnTo>
                    <a:pt x="3165" y="12302"/>
                  </a:lnTo>
                  <a:cubicBezTo>
                    <a:pt x="4314" y="9247"/>
                    <a:pt x="8082" y="7078"/>
                    <a:pt x="10596" y="5344"/>
                  </a:cubicBezTo>
                  <a:cubicBezTo>
                    <a:pt x="13106" y="3610"/>
                    <a:pt x="13375" y="930"/>
                    <a:pt x="11341" y="193"/>
                  </a:cubicBezTo>
                  <a:cubicBezTo>
                    <a:pt x="10980" y="62"/>
                    <a:pt x="10592" y="0"/>
                    <a:pt x="1018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8"/>
            <p:cNvSpPr/>
            <p:nvPr/>
          </p:nvSpPr>
          <p:spPr>
            <a:xfrm>
              <a:off x="1203300" y="2683450"/>
              <a:ext cx="243125" cy="549400"/>
            </a:xfrm>
            <a:custGeom>
              <a:avLst/>
              <a:gdLst/>
              <a:ahLst/>
              <a:cxnLst/>
              <a:rect l="l" t="t" r="r" b="b"/>
              <a:pathLst>
                <a:path w="9725" h="21976" extrusionOk="0">
                  <a:moveTo>
                    <a:pt x="2107" y="1"/>
                  </a:moveTo>
                  <a:cubicBezTo>
                    <a:pt x="1842" y="1"/>
                    <a:pt x="1607" y="42"/>
                    <a:pt x="1407" y="122"/>
                  </a:cubicBezTo>
                  <a:cubicBezTo>
                    <a:pt x="548" y="467"/>
                    <a:pt x="1" y="1129"/>
                    <a:pt x="1" y="2180"/>
                  </a:cubicBezTo>
                  <a:cubicBezTo>
                    <a:pt x="1" y="3363"/>
                    <a:pt x="700" y="5039"/>
                    <a:pt x="2448" y="7300"/>
                  </a:cubicBezTo>
                  <a:cubicBezTo>
                    <a:pt x="4366" y="9783"/>
                    <a:pt x="6828" y="14996"/>
                    <a:pt x="6831" y="21713"/>
                  </a:cubicBezTo>
                  <a:cubicBezTo>
                    <a:pt x="6831" y="21799"/>
                    <a:pt x="6831" y="21885"/>
                    <a:pt x="6828" y="21976"/>
                  </a:cubicBezTo>
                  <a:lnTo>
                    <a:pt x="9137" y="20655"/>
                  </a:lnTo>
                  <a:cubicBezTo>
                    <a:pt x="9137" y="20655"/>
                    <a:pt x="9724" y="17420"/>
                    <a:pt x="9724" y="13638"/>
                  </a:cubicBezTo>
                  <a:cubicBezTo>
                    <a:pt x="9724" y="12224"/>
                    <a:pt x="9641" y="10735"/>
                    <a:pt x="9417" y="9307"/>
                  </a:cubicBezTo>
                  <a:cubicBezTo>
                    <a:pt x="8379" y="2736"/>
                    <a:pt x="4279" y="1"/>
                    <a:pt x="210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8"/>
            <p:cNvSpPr/>
            <p:nvPr/>
          </p:nvSpPr>
          <p:spPr>
            <a:xfrm>
              <a:off x="1096650" y="2841750"/>
              <a:ext cx="320975" cy="484925"/>
            </a:xfrm>
            <a:custGeom>
              <a:avLst/>
              <a:gdLst/>
              <a:ahLst/>
              <a:cxnLst/>
              <a:rect l="l" t="t" r="r" b="b"/>
              <a:pathLst>
                <a:path w="12839" h="19397" extrusionOk="0">
                  <a:moveTo>
                    <a:pt x="2673" y="1"/>
                  </a:moveTo>
                  <a:cubicBezTo>
                    <a:pt x="2247" y="1"/>
                    <a:pt x="1813" y="83"/>
                    <a:pt x="1504" y="365"/>
                  </a:cubicBezTo>
                  <a:cubicBezTo>
                    <a:pt x="1049" y="782"/>
                    <a:pt x="1019" y="1506"/>
                    <a:pt x="1221" y="2089"/>
                  </a:cubicBezTo>
                  <a:cubicBezTo>
                    <a:pt x="1425" y="2672"/>
                    <a:pt x="1815" y="3169"/>
                    <a:pt x="2108" y="3713"/>
                  </a:cubicBezTo>
                  <a:cubicBezTo>
                    <a:pt x="2246" y="3965"/>
                    <a:pt x="2363" y="4234"/>
                    <a:pt x="2391" y="4520"/>
                  </a:cubicBezTo>
                  <a:cubicBezTo>
                    <a:pt x="2432" y="4982"/>
                    <a:pt x="2228" y="5430"/>
                    <a:pt x="1970" y="5813"/>
                  </a:cubicBezTo>
                  <a:cubicBezTo>
                    <a:pt x="1611" y="6347"/>
                    <a:pt x="1139" y="6792"/>
                    <a:pt x="739" y="7296"/>
                  </a:cubicBezTo>
                  <a:cubicBezTo>
                    <a:pt x="343" y="7799"/>
                    <a:pt x="8" y="8395"/>
                    <a:pt x="5" y="9040"/>
                  </a:cubicBezTo>
                  <a:cubicBezTo>
                    <a:pt x="1" y="9872"/>
                    <a:pt x="646" y="10482"/>
                    <a:pt x="1263" y="10943"/>
                  </a:cubicBezTo>
                  <a:cubicBezTo>
                    <a:pt x="1821" y="11365"/>
                    <a:pt x="2435" y="11847"/>
                    <a:pt x="2521" y="12540"/>
                  </a:cubicBezTo>
                  <a:cubicBezTo>
                    <a:pt x="2566" y="12881"/>
                    <a:pt x="2470" y="13226"/>
                    <a:pt x="2373" y="13561"/>
                  </a:cubicBezTo>
                  <a:cubicBezTo>
                    <a:pt x="2276" y="13895"/>
                    <a:pt x="2180" y="14233"/>
                    <a:pt x="2084" y="14571"/>
                  </a:cubicBezTo>
                  <a:cubicBezTo>
                    <a:pt x="1984" y="14912"/>
                    <a:pt x="1888" y="15257"/>
                    <a:pt x="1835" y="15612"/>
                  </a:cubicBezTo>
                  <a:cubicBezTo>
                    <a:pt x="1739" y="16295"/>
                    <a:pt x="1818" y="16954"/>
                    <a:pt x="2125" y="17571"/>
                  </a:cubicBezTo>
                  <a:cubicBezTo>
                    <a:pt x="2391" y="18101"/>
                    <a:pt x="2790" y="18571"/>
                    <a:pt x="3284" y="18902"/>
                  </a:cubicBezTo>
                  <a:cubicBezTo>
                    <a:pt x="3521" y="19060"/>
                    <a:pt x="4069" y="19397"/>
                    <a:pt x="4458" y="19397"/>
                  </a:cubicBezTo>
                  <a:cubicBezTo>
                    <a:pt x="4544" y="19397"/>
                    <a:pt x="4622" y="19381"/>
                    <a:pt x="4687" y="19343"/>
                  </a:cubicBezTo>
                  <a:cubicBezTo>
                    <a:pt x="4746" y="19312"/>
                    <a:pt x="11073" y="15664"/>
                    <a:pt x="11094" y="15644"/>
                  </a:cubicBezTo>
                  <a:cubicBezTo>
                    <a:pt x="11094" y="15644"/>
                    <a:pt x="11969" y="14406"/>
                    <a:pt x="12269" y="13716"/>
                  </a:cubicBezTo>
                  <a:cubicBezTo>
                    <a:pt x="12628" y="12881"/>
                    <a:pt x="12738" y="12329"/>
                    <a:pt x="12800" y="11578"/>
                  </a:cubicBezTo>
                  <a:cubicBezTo>
                    <a:pt x="12838" y="11137"/>
                    <a:pt x="12786" y="10695"/>
                    <a:pt x="12555" y="10313"/>
                  </a:cubicBezTo>
                  <a:cubicBezTo>
                    <a:pt x="12028" y="9444"/>
                    <a:pt x="11086" y="9075"/>
                    <a:pt x="10769" y="8106"/>
                  </a:cubicBezTo>
                  <a:cubicBezTo>
                    <a:pt x="10407" y="7017"/>
                    <a:pt x="11363" y="5747"/>
                    <a:pt x="10845" y="4720"/>
                  </a:cubicBezTo>
                  <a:cubicBezTo>
                    <a:pt x="10586" y="4199"/>
                    <a:pt x="10010" y="3909"/>
                    <a:pt x="9445" y="3761"/>
                  </a:cubicBezTo>
                  <a:cubicBezTo>
                    <a:pt x="8883" y="3613"/>
                    <a:pt x="8290" y="3565"/>
                    <a:pt x="7749" y="3344"/>
                  </a:cubicBezTo>
                  <a:cubicBezTo>
                    <a:pt x="6345" y="2779"/>
                    <a:pt x="5591" y="1213"/>
                    <a:pt x="4270" y="479"/>
                  </a:cubicBezTo>
                  <a:cubicBezTo>
                    <a:pt x="3860" y="252"/>
                    <a:pt x="3404" y="41"/>
                    <a:pt x="2935" y="10"/>
                  </a:cubicBezTo>
                  <a:cubicBezTo>
                    <a:pt x="2849" y="4"/>
                    <a:pt x="2761" y="1"/>
                    <a:pt x="267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8"/>
            <p:cNvSpPr/>
            <p:nvPr/>
          </p:nvSpPr>
          <p:spPr>
            <a:xfrm>
              <a:off x="1202000" y="3227901"/>
              <a:ext cx="898457" cy="630392"/>
            </a:xfrm>
            <a:custGeom>
              <a:avLst/>
              <a:gdLst/>
              <a:ahLst/>
              <a:cxnLst/>
              <a:rect l="l" t="t" r="r" b="b"/>
              <a:pathLst>
                <a:path w="32541" h="22832" extrusionOk="0">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8"/>
            <p:cNvSpPr/>
            <p:nvPr/>
          </p:nvSpPr>
          <p:spPr>
            <a:xfrm>
              <a:off x="2098835" y="2798341"/>
              <a:ext cx="1642050" cy="1059920"/>
            </a:xfrm>
            <a:custGeom>
              <a:avLst/>
              <a:gdLst/>
              <a:ahLst/>
              <a:cxnLst/>
              <a:rect l="l" t="t" r="r" b="b"/>
              <a:pathLst>
                <a:path w="59473" h="38389" extrusionOk="0">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8"/>
            <p:cNvSpPr/>
            <p:nvPr/>
          </p:nvSpPr>
          <p:spPr>
            <a:xfrm>
              <a:off x="3004600" y="2482425"/>
              <a:ext cx="74700" cy="94175"/>
            </a:xfrm>
            <a:custGeom>
              <a:avLst/>
              <a:gdLst/>
              <a:ahLst/>
              <a:cxnLst/>
              <a:rect l="l" t="t" r="r" b="b"/>
              <a:pathLst>
                <a:path w="2988" h="3767" extrusionOk="0">
                  <a:moveTo>
                    <a:pt x="2916" y="1"/>
                  </a:moveTo>
                  <a:cubicBezTo>
                    <a:pt x="2898" y="1"/>
                    <a:pt x="2878" y="7"/>
                    <a:pt x="2856" y="19"/>
                  </a:cubicBezTo>
                  <a:lnTo>
                    <a:pt x="132" y="1598"/>
                  </a:lnTo>
                  <a:cubicBezTo>
                    <a:pt x="60" y="1639"/>
                    <a:pt x="1" y="1743"/>
                    <a:pt x="1" y="1825"/>
                  </a:cubicBezTo>
                  <a:lnTo>
                    <a:pt x="1" y="3673"/>
                  </a:lnTo>
                  <a:cubicBezTo>
                    <a:pt x="1" y="3732"/>
                    <a:pt x="31" y="3767"/>
                    <a:pt x="74" y="3767"/>
                  </a:cubicBezTo>
                  <a:cubicBezTo>
                    <a:pt x="92" y="3767"/>
                    <a:pt x="112" y="3761"/>
                    <a:pt x="132" y="3749"/>
                  </a:cubicBezTo>
                  <a:lnTo>
                    <a:pt x="2856" y="2170"/>
                  </a:lnTo>
                  <a:cubicBezTo>
                    <a:pt x="2929" y="2129"/>
                    <a:pt x="2987" y="2026"/>
                    <a:pt x="2987" y="1939"/>
                  </a:cubicBezTo>
                  <a:lnTo>
                    <a:pt x="2987" y="94"/>
                  </a:lnTo>
                  <a:cubicBezTo>
                    <a:pt x="2987" y="34"/>
                    <a:pt x="2958" y="1"/>
                    <a:pt x="29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8"/>
            <p:cNvSpPr/>
            <p:nvPr/>
          </p:nvSpPr>
          <p:spPr>
            <a:xfrm>
              <a:off x="3692325" y="2495850"/>
              <a:ext cx="256375" cy="327500"/>
            </a:xfrm>
            <a:custGeom>
              <a:avLst/>
              <a:gdLst/>
              <a:ahLst/>
              <a:cxnLst/>
              <a:rect l="l" t="t" r="r" b="b"/>
              <a:pathLst>
                <a:path w="10255" h="13100" extrusionOk="0">
                  <a:moveTo>
                    <a:pt x="10103" y="0"/>
                  </a:moveTo>
                  <a:cubicBezTo>
                    <a:pt x="10087" y="0"/>
                    <a:pt x="10071" y="3"/>
                    <a:pt x="10055" y="9"/>
                  </a:cubicBezTo>
                  <a:cubicBezTo>
                    <a:pt x="6841" y="1137"/>
                    <a:pt x="1418" y="6388"/>
                    <a:pt x="18" y="12933"/>
                  </a:cubicBezTo>
                  <a:cubicBezTo>
                    <a:pt x="0" y="13008"/>
                    <a:pt x="48" y="13081"/>
                    <a:pt x="121" y="13098"/>
                  </a:cubicBezTo>
                  <a:cubicBezTo>
                    <a:pt x="131" y="13098"/>
                    <a:pt x="140" y="13099"/>
                    <a:pt x="148" y="13099"/>
                  </a:cubicBezTo>
                  <a:cubicBezTo>
                    <a:pt x="152" y="13099"/>
                    <a:pt x="156" y="13099"/>
                    <a:pt x="159" y="13098"/>
                  </a:cubicBezTo>
                  <a:cubicBezTo>
                    <a:pt x="221" y="13095"/>
                    <a:pt x="273" y="13053"/>
                    <a:pt x="287" y="12991"/>
                  </a:cubicBezTo>
                  <a:cubicBezTo>
                    <a:pt x="1669" y="6543"/>
                    <a:pt x="6993" y="1378"/>
                    <a:pt x="10144" y="268"/>
                  </a:cubicBezTo>
                  <a:cubicBezTo>
                    <a:pt x="10217" y="243"/>
                    <a:pt x="10255" y="165"/>
                    <a:pt x="10231" y="92"/>
                  </a:cubicBezTo>
                  <a:cubicBezTo>
                    <a:pt x="10212" y="36"/>
                    <a:pt x="10160" y="0"/>
                    <a:pt x="101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8"/>
            <p:cNvSpPr/>
            <p:nvPr/>
          </p:nvSpPr>
          <p:spPr>
            <a:xfrm>
              <a:off x="1182175" y="2683450"/>
              <a:ext cx="277250" cy="549400"/>
            </a:xfrm>
            <a:custGeom>
              <a:avLst/>
              <a:gdLst/>
              <a:ahLst/>
              <a:cxnLst/>
              <a:rect l="l" t="t" r="r" b="b"/>
              <a:pathLst>
                <a:path w="11090" h="21976" extrusionOk="0">
                  <a:moveTo>
                    <a:pt x="2955" y="0"/>
                  </a:moveTo>
                  <a:cubicBezTo>
                    <a:pt x="2689" y="0"/>
                    <a:pt x="2451" y="41"/>
                    <a:pt x="2252" y="122"/>
                  </a:cubicBezTo>
                  <a:cubicBezTo>
                    <a:pt x="428" y="853"/>
                    <a:pt x="1" y="3039"/>
                    <a:pt x="3293" y="7300"/>
                  </a:cubicBezTo>
                  <a:cubicBezTo>
                    <a:pt x="5235" y="9814"/>
                    <a:pt x="7735" y="15131"/>
                    <a:pt x="7673" y="21976"/>
                  </a:cubicBezTo>
                  <a:lnTo>
                    <a:pt x="9982" y="20655"/>
                  </a:lnTo>
                  <a:cubicBezTo>
                    <a:pt x="9982" y="20655"/>
                    <a:pt x="11090" y="14552"/>
                    <a:pt x="10262" y="9307"/>
                  </a:cubicBezTo>
                  <a:cubicBezTo>
                    <a:pt x="9223" y="2737"/>
                    <a:pt x="5126" y="0"/>
                    <a:pt x="29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8"/>
            <p:cNvSpPr/>
            <p:nvPr/>
          </p:nvSpPr>
          <p:spPr>
            <a:xfrm>
              <a:off x="1265625" y="2709875"/>
              <a:ext cx="157600" cy="449700"/>
            </a:xfrm>
            <a:custGeom>
              <a:avLst/>
              <a:gdLst/>
              <a:ahLst/>
              <a:cxnLst/>
              <a:rect l="l" t="t" r="r" b="b"/>
              <a:pathLst>
                <a:path w="6304" h="17988" extrusionOk="0">
                  <a:moveTo>
                    <a:pt x="183" y="0"/>
                  </a:moveTo>
                  <a:cubicBezTo>
                    <a:pt x="139" y="0"/>
                    <a:pt x="96" y="17"/>
                    <a:pt x="62" y="51"/>
                  </a:cubicBezTo>
                  <a:cubicBezTo>
                    <a:pt x="0" y="113"/>
                    <a:pt x="0" y="220"/>
                    <a:pt x="66" y="282"/>
                  </a:cubicBezTo>
                  <a:cubicBezTo>
                    <a:pt x="3186" y="3330"/>
                    <a:pt x="5962" y="10895"/>
                    <a:pt x="5010" y="17801"/>
                  </a:cubicBezTo>
                  <a:cubicBezTo>
                    <a:pt x="4997" y="17891"/>
                    <a:pt x="5059" y="17974"/>
                    <a:pt x="5148" y="17988"/>
                  </a:cubicBezTo>
                  <a:lnTo>
                    <a:pt x="5172" y="17988"/>
                  </a:lnTo>
                  <a:cubicBezTo>
                    <a:pt x="5252" y="17988"/>
                    <a:pt x="5324" y="17929"/>
                    <a:pt x="5334" y="17846"/>
                  </a:cubicBezTo>
                  <a:cubicBezTo>
                    <a:pt x="6303" y="10839"/>
                    <a:pt x="3472" y="3151"/>
                    <a:pt x="296" y="48"/>
                  </a:cubicBezTo>
                  <a:cubicBezTo>
                    <a:pt x="265" y="16"/>
                    <a:pt x="224" y="0"/>
                    <a:pt x="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8"/>
            <p:cNvSpPr/>
            <p:nvPr/>
          </p:nvSpPr>
          <p:spPr>
            <a:xfrm>
              <a:off x="1175550" y="2867800"/>
              <a:ext cx="143000" cy="407625"/>
            </a:xfrm>
            <a:custGeom>
              <a:avLst/>
              <a:gdLst/>
              <a:ahLst/>
              <a:cxnLst/>
              <a:rect l="l" t="t" r="r" b="b"/>
              <a:pathLst>
                <a:path w="5720" h="16305" extrusionOk="0">
                  <a:moveTo>
                    <a:pt x="181" y="1"/>
                  </a:moveTo>
                  <a:cubicBezTo>
                    <a:pt x="138" y="1"/>
                    <a:pt x="94" y="18"/>
                    <a:pt x="62" y="54"/>
                  </a:cubicBezTo>
                  <a:cubicBezTo>
                    <a:pt x="0" y="120"/>
                    <a:pt x="3" y="223"/>
                    <a:pt x="69" y="286"/>
                  </a:cubicBezTo>
                  <a:cubicBezTo>
                    <a:pt x="2311" y="2382"/>
                    <a:pt x="5389" y="9598"/>
                    <a:pt x="5117" y="16133"/>
                  </a:cubicBezTo>
                  <a:cubicBezTo>
                    <a:pt x="5113" y="16222"/>
                    <a:pt x="5182" y="16301"/>
                    <a:pt x="5276" y="16305"/>
                  </a:cubicBezTo>
                  <a:lnTo>
                    <a:pt x="5279" y="16305"/>
                  </a:lnTo>
                  <a:cubicBezTo>
                    <a:pt x="5368" y="16305"/>
                    <a:pt x="5441" y="16236"/>
                    <a:pt x="5444" y="16146"/>
                  </a:cubicBezTo>
                  <a:cubicBezTo>
                    <a:pt x="5720" y="9519"/>
                    <a:pt x="2580" y="2185"/>
                    <a:pt x="293" y="44"/>
                  </a:cubicBezTo>
                  <a:cubicBezTo>
                    <a:pt x="262" y="16"/>
                    <a:pt x="221"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8"/>
            <p:cNvSpPr/>
            <p:nvPr/>
          </p:nvSpPr>
          <p:spPr>
            <a:xfrm>
              <a:off x="1159250" y="3054800"/>
              <a:ext cx="128475" cy="27550"/>
            </a:xfrm>
            <a:custGeom>
              <a:avLst/>
              <a:gdLst/>
              <a:ahLst/>
              <a:cxnLst/>
              <a:rect l="l" t="t" r="r" b="b"/>
              <a:pathLst>
                <a:path w="5139" h="1102" extrusionOk="0">
                  <a:moveTo>
                    <a:pt x="170" y="1"/>
                  </a:moveTo>
                  <a:cubicBezTo>
                    <a:pt x="73" y="1"/>
                    <a:pt x="7" y="72"/>
                    <a:pt x="4" y="160"/>
                  </a:cubicBezTo>
                  <a:cubicBezTo>
                    <a:pt x="0" y="249"/>
                    <a:pt x="70" y="325"/>
                    <a:pt x="162" y="332"/>
                  </a:cubicBezTo>
                  <a:cubicBezTo>
                    <a:pt x="186" y="332"/>
                    <a:pt x="2804" y="446"/>
                    <a:pt x="4903" y="1094"/>
                  </a:cubicBezTo>
                  <a:cubicBezTo>
                    <a:pt x="4920" y="1101"/>
                    <a:pt x="4938" y="1101"/>
                    <a:pt x="4952" y="1101"/>
                  </a:cubicBezTo>
                  <a:cubicBezTo>
                    <a:pt x="5024" y="1101"/>
                    <a:pt x="5089" y="1056"/>
                    <a:pt x="5110" y="987"/>
                  </a:cubicBezTo>
                  <a:cubicBezTo>
                    <a:pt x="5138" y="901"/>
                    <a:pt x="5089" y="808"/>
                    <a:pt x="5003" y="780"/>
                  </a:cubicBezTo>
                  <a:cubicBezTo>
                    <a:pt x="2862" y="118"/>
                    <a:pt x="204" y="1"/>
                    <a:pt x="176" y="1"/>
                  </a:cubicBezTo>
                  <a:cubicBezTo>
                    <a:pt x="174" y="1"/>
                    <a:pt x="172"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8"/>
            <p:cNvSpPr/>
            <p:nvPr/>
          </p:nvSpPr>
          <p:spPr>
            <a:xfrm>
              <a:off x="1215725" y="2308700"/>
              <a:ext cx="2510500" cy="1444425"/>
            </a:xfrm>
            <a:custGeom>
              <a:avLst/>
              <a:gdLst/>
              <a:ahLst/>
              <a:cxnLst/>
              <a:rect l="l" t="t" r="r" b="b"/>
              <a:pathLst>
                <a:path w="100420" h="57777" extrusionOk="0">
                  <a:moveTo>
                    <a:pt x="65079" y="1"/>
                  </a:moveTo>
                  <a:cubicBezTo>
                    <a:pt x="64601" y="1"/>
                    <a:pt x="64122" y="106"/>
                    <a:pt x="63757" y="316"/>
                  </a:cubicBezTo>
                  <a:lnTo>
                    <a:pt x="731" y="36713"/>
                  </a:lnTo>
                  <a:cubicBezTo>
                    <a:pt x="0" y="37138"/>
                    <a:pt x="0" y="37821"/>
                    <a:pt x="731" y="38241"/>
                  </a:cubicBezTo>
                  <a:lnTo>
                    <a:pt x="34021" y="57460"/>
                  </a:lnTo>
                  <a:cubicBezTo>
                    <a:pt x="34385" y="57671"/>
                    <a:pt x="34862" y="57776"/>
                    <a:pt x="35340" y="57776"/>
                  </a:cubicBezTo>
                  <a:cubicBezTo>
                    <a:pt x="35818" y="57776"/>
                    <a:pt x="36297" y="57671"/>
                    <a:pt x="36663" y="57460"/>
                  </a:cubicBezTo>
                  <a:lnTo>
                    <a:pt x="99688" y="21063"/>
                  </a:lnTo>
                  <a:cubicBezTo>
                    <a:pt x="100420" y="20643"/>
                    <a:pt x="100420" y="19956"/>
                    <a:pt x="99688" y="19536"/>
                  </a:cubicBezTo>
                  <a:lnTo>
                    <a:pt x="66398" y="316"/>
                  </a:lnTo>
                  <a:cubicBezTo>
                    <a:pt x="66034" y="106"/>
                    <a:pt x="65557" y="1"/>
                    <a:pt x="6507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8"/>
            <p:cNvSpPr/>
            <p:nvPr/>
          </p:nvSpPr>
          <p:spPr>
            <a:xfrm>
              <a:off x="1658450" y="3423975"/>
              <a:ext cx="142400" cy="74925"/>
            </a:xfrm>
            <a:custGeom>
              <a:avLst/>
              <a:gdLst/>
              <a:ahLst/>
              <a:cxnLst/>
              <a:rect l="l" t="t" r="r" b="b"/>
              <a:pathLst>
                <a:path w="5696" h="2997" extrusionOk="0">
                  <a:moveTo>
                    <a:pt x="2848" y="0"/>
                  </a:moveTo>
                  <a:cubicBezTo>
                    <a:pt x="2184" y="0"/>
                    <a:pt x="1521" y="147"/>
                    <a:pt x="1014" y="440"/>
                  </a:cubicBezTo>
                  <a:cubicBezTo>
                    <a:pt x="0" y="1023"/>
                    <a:pt x="0" y="1971"/>
                    <a:pt x="1014" y="2557"/>
                  </a:cubicBezTo>
                  <a:cubicBezTo>
                    <a:pt x="1521" y="2850"/>
                    <a:pt x="2184" y="2997"/>
                    <a:pt x="2848" y="2997"/>
                  </a:cubicBezTo>
                  <a:cubicBezTo>
                    <a:pt x="3512" y="2997"/>
                    <a:pt x="4175" y="2850"/>
                    <a:pt x="4682" y="2557"/>
                  </a:cubicBezTo>
                  <a:cubicBezTo>
                    <a:pt x="5696" y="1971"/>
                    <a:pt x="5696" y="1023"/>
                    <a:pt x="4682" y="440"/>
                  </a:cubicBezTo>
                  <a:cubicBezTo>
                    <a:pt x="4175" y="147"/>
                    <a:pt x="3512" y="0"/>
                    <a:pt x="28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8"/>
            <p:cNvSpPr/>
            <p:nvPr/>
          </p:nvSpPr>
          <p:spPr>
            <a:xfrm>
              <a:off x="1406800" y="2418000"/>
              <a:ext cx="2139350" cy="1232375"/>
            </a:xfrm>
            <a:custGeom>
              <a:avLst/>
              <a:gdLst/>
              <a:ahLst/>
              <a:cxnLst/>
              <a:rect l="l" t="t" r="r" b="b"/>
              <a:pathLst>
                <a:path w="85574" h="49295" extrusionOk="0">
                  <a:moveTo>
                    <a:pt x="52913" y="0"/>
                  </a:moveTo>
                  <a:cubicBezTo>
                    <a:pt x="52625" y="0"/>
                    <a:pt x="52337" y="64"/>
                    <a:pt x="52117" y="192"/>
                  </a:cubicBezTo>
                  <a:lnTo>
                    <a:pt x="439" y="30045"/>
                  </a:lnTo>
                  <a:cubicBezTo>
                    <a:pt x="1" y="30297"/>
                    <a:pt x="1" y="30707"/>
                    <a:pt x="439" y="30963"/>
                  </a:cubicBezTo>
                  <a:lnTo>
                    <a:pt x="31861" y="49106"/>
                  </a:lnTo>
                  <a:cubicBezTo>
                    <a:pt x="32079" y="49232"/>
                    <a:pt x="32367" y="49295"/>
                    <a:pt x="32654" y="49295"/>
                  </a:cubicBezTo>
                  <a:cubicBezTo>
                    <a:pt x="32941" y="49295"/>
                    <a:pt x="33228" y="49232"/>
                    <a:pt x="33447" y="49106"/>
                  </a:cubicBezTo>
                  <a:lnTo>
                    <a:pt x="85139" y="19246"/>
                  </a:lnTo>
                  <a:cubicBezTo>
                    <a:pt x="85573" y="18994"/>
                    <a:pt x="85573" y="18584"/>
                    <a:pt x="85139" y="18329"/>
                  </a:cubicBezTo>
                  <a:lnTo>
                    <a:pt x="53704" y="189"/>
                  </a:lnTo>
                  <a:cubicBezTo>
                    <a:pt x="53486" y="63"/>
                    <a:pt x="53200" y="0"/>
                    <a:pt x="52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8"/>
            <p:cNvSpPr/>
            <p:nvPr/>
          </p:nvSpPr>
          <p:spPr>
            <a:xfrm>
              <a:off x="1696725" y="3035250"/>
              <a:ext cx="767025" cy="441525"/>
            </a:xfrm>
            <a:custGeom>
              <a:avLst/>
              <a:gdLst/>
              <a:ahLst/>
              <a:cxnLst/>
              <a:rect l="l" t="t" r="r" b="b"/>
              <a:pathLst>
                <a:path w="30681" h="17661" extrusionOk="0">
                  <a:moveTo>
                    <a:pt x="12095" y="1"/>
                  </a:moveTo>
                  <a:lnTo>
                    <a:pt x="365" y="6772"/>
                  </a:lnTo>
                  <a:cubicBezTo>
                    <a:pt x="0" y="6983"/>
                    <a:pt x="0" y="7324"/>
                    <a:pt x="365" y="7535"/>
                  </a:cubicBezTo>
                  <a:lnTo>
                    <a:pt x="17630" y="17503"/>
                  </a:lnTo>
                  <a:cubicBezTo>
                    <a:pt x="17810" y="17608"/>
                    <a:pt x="18049" y="17661"/>
                    <a:pt x="18288" y="17661"/>
                  </a:cubicBezTo>
                  <a:cubicBezTo>
                    <a:pt x="18528" y="17661"/>
                    <a:pt x="18767" y="17608"/>
                    <a:pt x="18950" y="17503"/>
                  </a:cubicBezTo>
                  <a:lnTo>
                    <a:pt x="30680" y="10731"/>
                  </a:lnTo>
                  <a:lnTo>
                    <a:pt x="1209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8"/>
            <p:cNvSpPr/>
            <p:nvPr/>
          </p:nvSpPr>
          <p:spPr>
            <a:xfrm>
              <a:off x="1999000" y="3035250"/>
              <a:ext cx="464650" cy="268275"/>
            </a:xfrm>
            <a:custGeom>
              <a:avLst/>
              <a:gdLst/>
              <a:ahLst/>
              <a:cxnLst/>
              <a:rect l="l" t="t" r="r" b="b"/>
              <a:pathLst>
                <a:path w="18586" h="10731" extrusionOk="0">
                  <a:moveTo>
                    <a:pt x="1" y="1"/>
                  </a:moveTo>
                  <a:lnTo>
                    <a:pt x="18585" y="10731"/>
                  </a:lnTo>
                  <a:lnTo>
                    <a:pt x="18585" y="10731"/>
                  </a:lnTo>
                  <a:lnTo>
                    <a:pt x="16396" y="2024"/>
                  </a:lnTo>
                  <a:cubicBezTo>
                    <a:pt x="16344" y="1817"/>
                    <a:pt x="16231" y="1628"/>
                    <a:pt x="16069" y="1494"/>
                  </a:cubicBezTo>
                  <a:cubicBezTo>
                    <a:pt x="16065" y="1494"/>
                    <a:pt x="16065" y="1490"/>
                    <a:pt x="16061" y="1490"/>
                  </a:cubicBezTo>
                  <a:cubicBezTo>
                    <a:pt x="15896" y="1349"/>
                    <a:pt x="15693" y="1259"/>
                    <a:pt x="15475" y="1242"/>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8"/>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8"/>
            <p:cNvSpPr/>
            <p:nvPr/>
          </p:nvSpPr>
          <p:spPr>
            <a:xfrm>
              <a:off x="1999000" y="3035250"/>
              <a:ext cx="464650" cy="268275"/>
            </a:xfrm>
            <a:custGeom>
              <a:avLst/>
              <a:gdLst/>
              <a:ahLst/>
              <a:cxnLst/>
              <a:rect l="l" t="t" r="r" b="b"/>
              <a:pathLst>
                <a:path w="18586" h="10731" extrusionOk="0">
                  <a:moveTo>
                    <a:pt x="1" y="1"/>
                  </a:moveTo>
                  <a:lnTo>
                    <a:pt x="1156" y="9306"/>
                  </a:lnTo>
                  <a:cubicBezTo>
                    <a:pt x="1204" y="9713"/>
                    <a:pt x="1542" y="10027"/>
                    <a:pt x="1952" y="10045"/>
                  </a:cubicBezTo>
                  <a:lnTo>
                    <a:pt x="18585" y="10731"/>
                  </a:lnTo>
                  <a:lnTo>
                    <a:pt x="2404" y="9445"/>
                  </a:lnTo>
                  <a:cubicBezTo>
                    <a:pt x="2235" y="9430"/>
                    <a:pt x="2090" y="9310"/>
                    <a:pt x="2056" y="9145"/>
                  </a:cubicBez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8"/>
            <p:cNvSpPr/>
            <p:nvPr/>
          </p:nvSpPr>
          <p:spPr>
            <a:xfrm>
              <a:off x="2092025" y="3285675"/>
              <a:ext cx="78475" cy="196725"/>
            </a:xfrm>
            <a:custGeom>
              <a:avLst/>
              <a:gdLst/>
              <a:ahLst/>
              <a:cxnLst/>
              <a:rect l="l" t="t" r="r" b="b"/>
              <a:pathLst>
                <a:path w="3139" h="7869" extrusionOk="0">
                  <a:moveTo>
                    <a:pt x="0" y="0"/>
                  </a:moveTo>
                  <a:lnTo>
                    <a:pt x="2476" y="7868"/>
                  </a:lnTo>
                  <a:lnTo>
                    <a:pt x="3138" y="7486"/>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8"/>
            <p:cNvSpPr/>
            <p:nvPr/>
          </p:nvSpPr>
          <p:spPr>
            <a:xfrm>
              <a:off x="1689275" y="3204550"/>
              <a:ext cx="340800" cy="45375"/>
            </a:xfrm>
            <a:custGeom>
              <a:avLst/>
              <a:gdLst/>
              <a:ahLst/>
              <a:cxnLst/>
              <a:rect l="l" t="t" r="r" b="b"/>
              <a:pathLst>
                <a:path w="13632" h="1815" extrusionOk="0">
                  <a:moveTo>
                    <a:pt x="663" y="0"/>
                  </a:moveTo>
                  <a:lnTo>
                    <a:pt x="1" y="383"/>
                  </a:lnTo>
                  <a:lnTo>
                    <a:pt x="13631" y="1814"/>
                  </a:lnTo>
                  <a:lnTo>
                    <a:pt x="66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8"/>
            <p:cNvSpPr/>
            <p:nvPr/>
          </p:nvSpPr>
          <p:spPr>
            <a:xfrm>
              <a:off x="2254250" y="2611600"/>
              <a:ext cx="945475" cy="543300"/>
            </a:xfrm>
            <a:custGeom>
              <a:avLst/>
              <a:gdLst/>
              <a:ahLst/>
              <a:cxnLst/>
              <a:rect l="l" t="t" r="r" b="b"/>
              <a:pathLst>
                <a:path w="37819" h="21732" extrusionOk="0">
                  <a:moveTo>
                    <a:pt x="22009" y="0"/>
                  </a:moveTo>
                  <a:cubicBezTo>
                    <a:pt x="21769" y="0"/>
                    <a:pt x="21530" y="53"/>
                    <a:pt x="21347" y="158"/>
                  </a:cubicBezTo>
                  <a:lnTo>
                    <a:pt x="366" y="12275"/>
                  </a:lnTo>
                  <a:cubicBezTo>
                    <a:pt x="1" y="12485"/>
                    <a:pt x="1" y="12826"/>
                    <a:pt x="366" y="13037"/>
                  </a:cubicBezTo>
                  <a:lnTo>
                    <a:pt x="15151" y="21574"/>
                  </a:lnTo>
                  <a:cubicBezTo>
                    <a:pt x="15334" y="21679"/>
                    <a:pt x="15573" y="21731"/>
                    <a:pt x="15813" y="21731"/>
                  </a:cubicBezTo>
                  <a:cubicBezTo>
                    <a:pt x="16052" y="21731"/>
                    <a:pt x="16290" y="21679"/>
                    <a:pt x="16472" y="21574"/>
                  </a:cubicBezTo>
                  <a:lnTo>
                    <a:pt x="37456" y="9458"/>
                  </a:lnTo>
                  <a:cubicBezTo>
                    <a:pt x="37818" y="9247"/>
                    <a:pt x="37818" y="8906"/>
                    <a:pt x="37456" y="8696"/>
                  </a:cubicBezTo>
                  <a:lnTo>
                    <a:pt x="22667" y="158"/>
                  </a:lnTo>
                  <a:cubicBezTo>
                    <a:pt x="22487" y="53"/>
                    <a:pt x="22248" y="0"/>
                    <a:pt x="22009"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8"/>
            <p:cNvSpPr/>
            <p:nvPr/>
          </p:nvSpPr>
          <p:spPr>
            <a:xfrm>
              <a:off x="2547150" y="2788450"/>
              <a:ext cx="359650" cy="189600"/>
            </a:xfrm>
            <a:custGeom>
              <a:avLst/>
              <a:gdLst/>
              <a:ahLst/>
              <a:cxnLst/>
              <a:rect l="l" t="t" r="r" b="b"/>
              <a:pathLst>
                <a:path w="14386" h="7584" extrusionOk="0">
                  <a:moveTo>
                    <a:pt x="7046" y="2745"/>
                  </a:moveTo>
                  <a:cubicBezTo>
                    <a:pt x="7065" y="2745"/>
                    <a:pt x="7084" y="2745"/>
                    <a:pt x="7103" y="2745"/>
                  </a:cubicBezTo>
                  <a:cubicBezTo>
                    <a:pt x="7700" y="2752"/>
                    <a:pt x="8262" y="2908"/>
                    <a:pt x="8782" y="3207"/>
                  </a:cubicBezTo>
                  <a:cubicBezTo>
                    <a:pt x="9193" y="3445"/>
                    <a:pt x="9462" y="3694"/>
                    <a:pt x="9586" y="3949"/>
                  </a:cubicBezTo>
                  <a:lnTo>
                    <a:pt x="7990" y="4873"/>
                  </a:lnTo>
                  <a:cubicBezTo>
                    <a:pt x="7711" y="5032"/>
                    <a:pt x="7386" y="5111"/>
                    <a:pt x="7012" y="5111"/>
                  </a:cubicBezTo>
                  <a:cubicBezTo>
                    <a:pt x="6932" y="5111"/>
                    <a:pt x="6850" y="5108"/>
                    <a:pt x="6766" y="5100"/>
                  </a:cubicBezTo>
                  <a:cubicBezTo>
                    <a:pt x="6287" y="5059"/>
                    <a:pt x="5865" y="4932"/>
                    <a:pt x="5497" y="4717"/>
                  </a:cubicBezTo>
                  <a:cubicBezTo>
                    <a:pt x="5031" y="4448"/>
                    <a:pt x="4790" y="4190"/>
                    <a:pt x="4780" y="3939"/>
                  </a:cubicBezTo>
                  <a:cubicBezTo>
                    <a:pt x="4769" y="3690"/>
                    <a:pt x="4987" y="3439"/>
                    <a:pt x="5428" y="3180"/>
                  </a:cubicBezTo>
                  <a:cubicBezTo>
                    <a:pt x="5931" y="2890"/>
                    <a:pt x="6471" y="2745"/>
                    <a:pt x="7046" y="2745"/>
                  </a:cubicBezTo>
                  <a:close/>
                  <a:moveTo>
                    <a:pt x="6704" y="1"/>
                  </a:moveTo>
                  <a:cubicBezTo>
                    <a:pt x="6249" y="1"/>
                    <a:pt x="5794" y="34"/>
                    <a:pt x="5338" y="101"/>
                  </a:cubicBezTo>
                  <a:cubicBezTo>
                    <a:pt x="4204" y="263"/>
                    <a:pt x="3114" y="646"/>
                    <a:pt x="2066" y="1253"/>
                  </a:cubicBezTo>
                  <a:cubicBezTo>
                    <a:pt x="1145" y="1784"/>
                    <a:pt x="549" y="2356"/>
                    <a:pt x="273" y="2976"/>
                  </a:cubicBezTo>
                  <a:cubicBezTo>
                    <a:pt x="1" y="3594"/>
                    <a:pt x="42" y="4214"/>
                    <a:pt x="408" y="4835"/>
                  </a:cubicBezTo>
                  <a:cubicBezTo>
                    <a:pt x="770" y="5456"/>
                    <a:pt x="1422" y="6038"/>
                    <a:pt x="2363" y="6583"/>
                  </a:cubicBezTo>
                  <a:cubicBezTo>
                    <a:pt x="2808" y="6838"/>
                    <a:pt x="3287" y="7052"/>
                    <a:pt x="3804" y="7228"/>
                  </a:cubicBezTo>
                  <a:cubicBezTo>
                    <a:pt x="4321" y="7403"/>
                    <a:pt x="4814" y="7518"/>
                    <a:pt x="5280" y="7576"/>
                  </a:cubicBezTo>
                  <a:cubicBezTo>
                    <a:pt x="5309" y="7581"/>
                    <a:pt x="5335" y="7583"/>
                    <a:pt x="5359" y="7583"/>
                  </a:cubicBezTo>
                  <a:cubicBezTo>
                    <a:pt x="5403" y="7583"/>
                    <a:pt x="5438" y="7576"/>
                    <a:pt x="5462" y="7562"/>
                  </a:cubicBezTo>
                  <a:cubicBezTo>
                    <a:pt x="5472" y="7559"/>
                    <a:pt x="5490" y="7538"/>
                    <a:pt x="5521" y="7504"/>
                  </a:cubicBezTo>
                  <a:lnTo>
                    <a:pt x="5921" y="6938"/>
                  </a:lnTo>
                  <a:cubicBezTo>
                    <a:pt x="5945" y="6900"/>
                    <a:pt x="5945" y="6873"/>
                    <a:pt x="5921" y="6859"/>
                  </a:cubicBezTo>
                  <a:cubicBezTo>
                    <a:pt x="5900" y="6845"/>
                    <a:pt x="5859" y="6835"/>
                    <a:pt x="5797" y="6828"/>
                  </a:cubicBezTo>
                  <a:cubicBezTo>
                    <a:pt x="5414" y="6790"/>
                    <a:pt x="5004" y="6700"/>
                    <a:pt x="4562" y="6552"/>
                  </a:cubicBezTo>
                  <a:cubicBezTo>
                    <a:pt x="4121" y="6404"/>
                    <a:pt x="3714" y="6221"/>
                    <a:pt x="3338" y="6004"/>
                  </a:cubicBezTo>
                  <a:cubicBezTo>
                    <a:pt x="2652" y="5607"/>
                    <a:pt x="2166" y="5177"/>
                    <a:pt x="1887" y="4714"/>
                  </a:cubicBezTo>
                  <a:cubicBezTo>
                    <a:pt x="1608" y="4256"/>
                    <a:pt x="1576" y="3783"/>
                    <a:pt x="1790" y="3301"/>
                  </a:cubicBezTo>
                  <a:cubicBezTo>
                    <a:pt x="2004" y="2818"/>
                    <a:pt x="2487" y="2363"/>
                    <a:pt x="3235" y="1929"/>
                  </a:cubicBezTo>
                  <a:cubicBezTo>
                    <a:pt x="4430" y="1239"/>
                    <a:pt x="5649" y="892"/>
                    <a:pt x="6893" y="892"/>
                  </a:cubicBezTo>
                  <a:cubicBezTo>
                    <a:pt x="6980" y="892"/>
                    <a:pt x="7068" y="894"/>
                    <a:pt x="7156" y="897"/>
                  </a:cubicBezTo>
                  <a:cubicBezTo>
                    <a:pt x="8493" y="949"/>
                    <a:pt x="9775" y="1329"/>
                    <a:pt x="11007" y="2042"/>
                  </a:cubicBezTo>
                  <a:cubicBezTo>
                    <a:pt x="11683" y="2432"/>
                    <a:pt x="12159" y="2845"/>
                    <a:pt x="12438" y="3290"/>
                  </a:cubicBezTo>
                  <a:cubicBezTo>
                    <a:pt x="12717" y="3735"/>
                    <a:pt x="12765" y="4184"/>
                    <a:pt x="12582" y="4631"/>
                  </a:cubicBezTo>
                  <a:cubicBezTo>
                    <a:pt x="12396" y="5083"/>
                    <a:pt x="11962" y="5508"/>
                    <a:pt x="11272" y="5904"/>
                  </a:cubicBezTo>
                  <a:cubicBezTo>
                    <a:pt x="10652" y="6262"/>
                    <a:pt x="10090" y="6493"/>
                    <a:pt x="9579" y="6597"/>
                  </a:cubicBezTo>
                  <a:cubicBezTo>
                    <a:pt x="9387" y="6636"/>
                    <a:pt x="9209" y="6655"/>
                    <a:pt x="9047" y="6655"/>
                  </a:cubicBezTo>
                  <a:cubicBezTo>
                    <a:pt x="8780" y="6655"/>
                    <a:pt x="8554" y="6602"/>
                    <a:pt x="8369" y="6497"/>
                  </a:cubicBezTo>
                  <a:cubicBezTo>
                    <a:pt x="8193" y="6393"/>
                    <a:pt x="8114" y="6294"/>
                    <a:pt x="8131" y="6194"/>
                  </a:cubicBezTo>
                  <a:cubicBezTo>
                    <a:pt x="8152" y="6094"/>
                    <a:pt x="8273" y="5979"/>
                    <a:pt x="8493" y="5852"/>
                  </a:cubicBezTo>
                  <a:lnTo>
                    <a:pt x="11248" y="4262"/>
                  </a:lnTo>
                  <a:cubicBezTo>
                    <a:pt x="11228" y="4001"/>
                    <a:pt x="11093" y="3724"/>
                    <a:pt x="10851" y="3428"/>
                  </a:cubicBezTo>
                  <a:cubicBezTo>
                    <a:pt x="10614" y="3135"/>
                    <a:pt x="10297" y="2876"/>
                    <a:pt x="9907" y="2653"/>
                  </a:cubicBezTo>
                  <a:cubicBezTo>
                    <a:pt x="9003" y="2128"/>
                    <a:pt x="8052" y="1859"/>
                    <a:pt x="7049" y="1835"/>
                  </a:cubicBezTo>
                  <a:cubicBezTo>
                    <a:pt x="7009" y="1834"/>
                    <a:pt x="6970" y="1834"/>
                    <a:pt x="6930" y="1834"/>
                  </a:cubicBezTo>
                  <a:cubicBezTo>
                    <a:pt x="5971" y="1834"/>
                    <a:pt x="5073" y="2076"/>
                    <a:pt x="4235" y="2559"/>
                  </a:cubicBezTo>
                  <a:cubicBezTo>
                    <a:pt x="3532" y="2966"/>
                    <a:pt x="3193" y="3401"/>
                    <a:pt x="3225" y="3869"/>
                  </a:cubicBezTo>
                  <a:cubicBezTo>
                    <a:pt x="3255" y="4338"/>
                    <a:pt x="3621" y="4779"/>
                    <a:pt x="4328" y="5197"/>
                  </a:cubicBezTo>
                  <a:cubicBezTo>
                    <a:pt x="4742" y="5435"/>
                    <a:pt x="5187" y="5607"/>
                    <a:pt x="5669" y="5715"/>
                  </a:cubicBezTo>
                  <a:cubicBezTo>
                    <a:pt x="6024" y="5790"/>
                    <a:pt x="6382" y="5829"/>
                    <a:pt x="6744" y="5829"/>
                  </a:cubicBezTo>
                  <a:cubicBezTo>
                    <a:pt x="6875" y="5829"/>
                    <a:pt x="7006" y="5824"/>
                    <a:pt x="7138" y="5814"/>
                  </a:cubicBezTo>
                  <a:lnTo>
                    <a:pt x="7138" y="5814"/>
                  </a:lnTo>
                  <a:cubicBezTo>
                    <a:pt x="6949" y="6004"/>
                    <a:pt x="6872" y="6204"/>
                    <a:pt x="6914" y="6414"/>
                  </a:cubicBezTo>
                  <a:cubicBezTo>
                    <a:pt x="6959" y="6621"/>
                    <a:pt x="7135" y="6818"/>
                    <a:pt x="7448" y="7000"/>
                  </a:cubicBezTo>
                  <a:cubicBezTo>
                    <a:pt x="8004" y="7319"/>
                    <a:pt x="8648" y="7478"/>
                    <a:pt x="9383" y="7478"/>
                  </a:cubicBezTo>
                  <a:cubicBezTo>
                    <a:pt x="9500" y="7478"/>
                    <a:pt x="9620" y="7474"/>
                    <a:pt x="9742" y="7466"/>
                  </a:cubicBezTo>
                  <a:cubicBezTo>
                    <a:pt x="10624" y="7407"/>
                    <a:pt x="11521" y="7114"/>
                    <a:pt x="12431" y="6587"/>
                  </a:cubicBezTo>
                  <a:cubicBezTo>
                    <a:pt x="13289" y="6094"/>
                    <a:pt x="13851" y="5562"/>
                    <a:pt x="14120" y="4990"/>
                  </a:cubicBezTo>
                  <a:cubicBezTo>
                    <a:pt x="14386" y="4421"/>
                    <a:pt x="14344" y="3835"/>
                    <a:pt x="13986" y="3239"/>
                  </a:cubicBezTo>
                  <a:cubicBezTo>
                    <a:pt x="13631" y="2639"/>
                    <a:pt x="12961" y="2056"/>
                    <a:pt x="11982" y="1490"/>
                  </a:cubicBezTo>
                  <a:cubicBezTo>
                    <a:pt x="10934" y="887"/>
                    <a:pt x="9848" y="463"/>
                    <a:pt x="8724" y="218"/>
                  </a:cubicBezTo>
                  <a:cubicBezTo>
                    <a:pt x="8053" y="74"/>
                    <a:pt x="7379" y="1"/>
                    <a:pt x="67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8"/>
            <p:cNvSpPr/>
            <p:nvPr/>
          </p:nvSpPr>
          <p:spPr>
            <a:xfrm>
              <a:off x="3222275" y="2581775"/>
              <a:ext cx="31475" cy="16525"/>
            </a:xfrm>
            <a:custGeom>
              <a:avLst/>
              <a:gdLst/>
              <a:ahLst/>
              <a:cxnLst/>
              <a:rect l="l" t="t" r="r" b="b"/>
              <a:pathLst>
                <a:path w="1259" h="661" extrusionOk="0">
                  <a:moveTo>
                    <a:pt x="630" y="0"/>
                  </a:moveTo>
                  <a:cubicBezTo>
                    <a:pt x="483" y="0"/>
                    <a:pt x="337" y="32"/>
                    <a:pt x="225" y="96"/>
                  </a:cubicBezTo>
                  <a:cubicBezTo>
                    <a:pt x="0" y="224"/>
                    <a:pt x="0" y="434"/>
                    <a:pt x="225" y="565"/>
                  </a:cubicBezTo>
                  <a:cubicBezTo>
                    <a:pt x="337" y="629"/>
                    <a:pt x="483" y="660"/>
                    <a:pt x="630" y="660"/>
                  </a:cubicBezTo>
                  <a:cubicBezTo>
                    <a:pt x="776" y="660"/>
                    <a:pt x="923" y="629"/>
                    <a:pt x="1035" y="565"/>
                  </a:cubicBezTo>
                  <a:cubicBezTo>
                    <a:pt x="1259" y="434"/>
                    <a:pt x="1259" y="224"/>
                    <a:pt x="1035" y="96"/>
                  </a:cubicBezTo>
                  <a:cubicBezTo>
                    <a:pt x="923" y="32"/>
                    <a:pt x="776" y="0"/>
                    <a:pt x="6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8"/>
            <p:cNvSpPr/>
            <p:nvPr/>
          </p:nvSpPr>
          <p:spPr>
            <a:xfrm>
              <a:off x="3249075" y="2659400"/>
              <a:ext cx="62875" cy="33075"/>
            </a:xfrm>
            <a:custGeom>
              <a:avLst/>
              <a:gdLst/>
              <a:ahLst/>
              <a:cxnLst/>
              <a:rect l="l" t="t" r="r" b="b"/>
              <a:pathLst>
                <a:path w="2515" h="1323" extrusionOk="0">
                  <a:moveTo>
                    <a:pt x="1257" y="0"/>
                  </a:moveTo>
                  <a:cubicBezTo>
                    <a:pt x="964" y="0"/>
                    <a:pt x="671" y="65"/>
                    <a:pt x="449" y="194"/>
                  </a:cubicBezTo>
                  <a:cubicBezTo>
                    <a:pt x="1" y="453"/>
                    <a:pt x="1" y="873"/>
                    <a:pt x="449" y="1128"/>
                  </a:cubicBezTo>
                  <a:cubicBezTo>
                    <a:pt x="671" y="1258"/>
                    <a:pt x="964" y="1323"/>
                    <a:pt x="1257" y="1323"/>
                  </a:cubicBezTo>
                  <a:cubicBezTo>
                    <a:pt x="1550" y="1323"/>
                    <a:pt x="1844" y="1258"/>
                    <a:pt x="2066" y="1128"/>
                  </a:cubicBezTo>
                  <a:cubicBezTo>
                    <a:pt x="2515" y="873"/>
                    <a:pt x="2515" y="453"/>
                    <a:pt x="2066" y="194"/>
                  </a:cubicBezTo>
                  <a:cubicBezTo>
                    <a:pt x="1844" y="65"/>
                    <a:pt x="1550"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8"/>
            <p:cNvSpPr/>
            <p:nvPr/>
          </p:nvSpPr>
          <p:spPr>
            <a:xfrm>
              <a:off x="3062300" y="2550400"/>
              <a:ext cx="176900" cy="99650"/>
            </a:xfrm>
            <a:custGeom>
              <a:avLst/>
              <a:gdLst/>
              <a:ahLst/>
              <a:cxnLst/>
              <a:rect l="l" t="t" r="r" b="b"/>
              <a:pathLst>
                <a:path w="7076" h="3986" extrusionOk="0">
                  <a:moveTo>
                    <a:pt x="823" y="0"/>
                  </a:moveTo>
                  <a:cubicBezTo>
                    <a:pt x="630" y="0"/>
                    <a:pt x="442" y="41"/>
                    <a:pt x="300" y="123"/>
                  </a:cubicBezTo>
                  <a:cubicBezTo>
                    <a:pt x="0" y="296"/>
                    <a:pt x="17" y="582"/>
                    <a:pt x="334" y="768"/>
                  </a:cubicBezTo>
                  <a:lnTo>
                    <a:pt x="5662" y="3844"/>
                  </a:lnTo>
                  <a:cubicBezTo>
                    <a:pt x="5826" y="3939"/>
                    <a:pt x="6038" y="3986"/>
                    <a:pt x="6247" y="3986"/>
                  </a:cubicBezTo>
                  <a:cubicBezTo>
                    <a:pt x="6441" y="3986"/>
                    <a:pt x="6632" y="3945"/>
                    <a:pt x="6775" y="3861"/>
                  </a:cubicBezTo>
                  <a:cubicBezTo>
                    <a:pt x="7075" y="3693"/>
                    <a:pt x="7058" y="3403"/>
                    <a:pt x="6741" y="3220"/>
                  </a:cubicBezTo>
                  <a:lnTo>
                    <a:pt x="1413" y="144"/>
                  </a:lnTo>
                  <a:cubicBezTo>
                    <a:pt x="1248" y="49"/>
                    <a:pt x="1033" y="0"/>
                    <a:pt x="8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8"/>
            <p:cNvSpPr/>
            <p:nvPr/>
          </p:nvSpPr>
          <p:spPr>
            <a:xfrm>
              <a:off x="1505350" y="934025"/>
              <a:ext cx="1327575" cy="1729850"/>
            </a:xfrm>
            <a:custGeom>
              <a:avLst/>
              <a:gdLst/>
              <a:ahLst/>
              <a:cxnLst/>
              <a:rect l="l" t="t" r="r" b="b"/>
              <a:pathLst>
                <a:path w="53103" h="69194" extrusionOk="0">
                  <a:moveTo>
                    <a:pt x="50153" y="0"/>
                  </a:moveTo>
                  <a:cubicBezTo>
                    <a:pt x="49811" y="0"/>
                    <a:pt x="49470" y="76"/>
                    <a:pt x="49210" y="228"/>
                  </a:cubicBezTo>
                  <a:lnTo>
                    <a:pt x="945" y="28092"/>
                  </a:lnTo>
                  <a:cubicBezTo>
                    <a:pt x="424" y="28391"/>
                    <a:pt x="0" y="29126"/>
                    <a:pt x="0" y="29726"/>
                  </a:cubicBezTo>
                  <a:lnTo>
                    <a:pt x="4" y="66723"/>
                  </a:lnTo>
                  <a:cubicBezTo>
                    <a:pt x="4" y="67320"/>
                    <a:pt x="427" y="68058"/>
                    <a:pt x="945" y="68354"/>
                  </a:cubicBezTo>
                  <a:lnTo>
                    <a:pt x="2011" y="68972"/>
                  </a:lnTo>
                  <a:cubicBezTo>
                    <a:pt x="2269" y="69120"/>
                    <a:pt x="2610" y="69194"/>
                    <a:pt x="2952" y="69194"/>
                  </a:cubicBezTo>
                  <a:cubicBezTo>
                    <a:pt x="3294" y="69194"/>
                    <a:pt x="3636" y="69120"/>
                    <a:pt x="3896" y="68972"/>
                  </a:cubicBezTo>
                  <a:lnTo>
                    <a:pt x="52158" y="41105"/>
                  </a:lnTo>
                  <a:cubicBezTo>
                    <a:pt x="52679" y="40804"/>
                    <a:pt x="53102" y="40070"/>
                    <a:pt x="53102" y="39470"/>
                  </a:cubicBezTo>
                  <a:lnTo>
                    <a:pt x="53102" y="2472"/>
                  </a:lnTo>
                  <a:cubicBezTo>
                    <a:pt x="53102" y="1872"/>
                    <a:pt x="52682" y="1142"/>
                    <a:pt x="52158" y="842"/>
                  </a:cubicBezTo>
                  <a:lnTo>
                    <a:pt x="51096" y="228"/>
                  </a:lnTo>
                  <a:cubicBezTo>
                    <a:pt x="50835" y="76"/>
                    <a:pt x="50494" y="0"/>
                    <a:pt x="5015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8"/>
            <p:cNvSpPr/>
            <p:nvPr/>
          </p:nvSpPr>
          <p:spPr>
            <a:xfrm>
              <a:off x="1512250" y="949375"/>
              <a:ext cx="1303225" cy="704625"/>
            </a:xfrm>
            <a:custGeom>
              <a:avLst/>
              <a:gdLst/>
              <a:ahLst/>
              <a:cxnLst/>
              <a:rect l="l" t="t" r="r" b="b"/>
              <a:pathLst>
                <a:path w="52129" h="28185" extrusionOk="0">
                  <a:moveTo>
                    <a:pt x="51493" y="1"/>
                  </a:moveTo>
                  <a:lnTo>
                    <a:pt x="51882" y="228"/>
                  </a:lnTo>
                  <a:cubicBezTo>
                    <a:pt x="51967" y="276"/>
                    <a:pt x="52049" y="334"/>
                    <a:pt x="52128" y="402"/>
                  </a:cubicBezTo>
                  <a:lnTo>
                    <a:pt x="52128" y="402"/>
                  </a:lnTo>
                  <a:cubicBezTo>
                    <a:pt x="52049" y="334"/>
                    <a:pt x="51968" y="276"/>
                    <a:pt x="51886" y="224"/>
                  </a:cubicBezTo>
                  <a:lnTo>
                    <a:pt x="51493" y="1"/>
                  </a:lnTo>
                  <a:close/>
                  <a:moveTo>
                    <a:pt x="417" y="27664"/>
                  </a:moveTo>
                  <a:lnTo>
                    <a:pt x="417" y="27664"/>
                  </a:lnTo>
                  <a:cubicBezTo>
                    <a:pt x="258" y="27806"/>
                    <a:pt x="113" y="27984"/>
                    <a:pt x="0" y="28184"/>
                  </a:cubicBezTo>
                  <a:cubicBezTo>
                    <a:pt x="113" y="27988"/>
                    <a:pt x="258" y="27806"/>
                    <a:pt x="417" y="2766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8"/>
            <p:cNvSpPr/>
            <p:nvPr/>
          </p:nvSpPr>
          <p:spPr>
            <a:xfrm>
              <a:off x="1512250" y="934025"/>
              <a:ext cx="1313775" cy="758500"/>
            </a:xfrm>
            <a:custGeom>
              <a:avLst/>
              <a:gdLst/>
              <a:ahLst/>
              <a:cxnLst/>
              <a:rect l="l" t="t" r="r" b="b"/>
              <a:pathLst>
                <a:path w="52551" h="30340" extrusionOk="0">
                  <a:moveTo>
                    <a:pt x="49876" y="1"/>
                  </a:moveTo>
                  <a:cubicBezTo>
                    <a:pt x="49723" y="1"/>
                    <a:pt x="49572" y="15"/>
                    <a:pt x="49427" y="45"/>
                  </a:cubicBezTo>
                  <a:cubicBezTo>
                    <a:pt x="49247" y="83"/>
                    <a:pt x="49079" y="145"/>
                    <a:pt x="48934" y="228"/>
                  </a:cubicBezTo>
                  <a:lnTo>
                    <a:pt x="669" y="28092"/>
                  </a:lnTo>
                  <a:cubicBezTo>
                    <a:pt x="583" y="28143"/>
                    <a:pt x="497" y="28205"/>
                    <a:pt x="417" y="28278"/>
                  </a:cubicBezTo>
                  <a:cubicBezTo>
                    <a:pt x="258" y="28419"/>
                    <a:pt x="113" y="28598"/>
                    <a:pt x="0" y="28798"/>
                  </a:cubicBezTo>
                  <a:lnTo>
                    <a:pt x="2679" y="30339"/>
                  </a:lnTo>
                  <a:lnTo>
                    <a:pt x="52551" y="1546"/>
                  </a:lnTo>
                  <a:cubicBezTo>
                    <a:pt x="52438" y="1345"/>
                    <a:pt x="52293" y="1162"/>
                    <a:pt x="52131" y="1018"/>
                  </a:cubicBezTo>
                  <a:cubicBezTo>
                    <a:pt x="52051" y="949"/>
                    <a:pt x="51968" y="890"/>
                    <a:pt x="51882" y="842"/>
                  </a:cubicBezTo>
                  <a:lnTo>
                    <a:pt x="51493" y="615"/>
                  </a:lnTo>
                  <a:lnTo>
                    <a:pt x="50816" y="228"/>
                  </a:lnTo>
                  <a:cubicBezTo>
                    <a:pt x="50658" y="135"/>
                    <a:pt x="50465" y="69"/>
                    <a:pt x="50261" y="35"/>
                  </a:cubicBezTo>
                  <a:cubicBezTo>
                    <a:pt x="50137" y="11"/>
                    <a:pt x="50006" y="1"/>
                    <a:pt x="49876" y="1"/>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8"/>
            <p:cNvSpPr/>
            <p:nvPr/>
          </p:nvSpPr>
          <p:spPr>
            <a:xfrm>
              <a:off x="1505350" y="1677175"/>
              <a:ext cx="13475" cy="957175"/>
            </a:xfrm>
            <a:custGeom>
              <a:avLst/>
              <a:gdLst/>
              <a:ahLst/>
              <a:cxnLst/>
              <a:rect l="l" t="t" r="r" b="b"/>
              <a:pathLst>
                <a:path w="539" h="38287" extrusionOk="0">
                  <a:moveTo>
                    <a:pt x="0" y="0"/>
                  </a:moveTo>
                  <a:lnTo>
                    <a:pt x="0" y="36994"/>
                  </a:lnTo>
                  <a:cubicBezTo>
                    <a:pt x="0" y="37428"/>
                    <a:pt x="221" y="37928"/>
                    <a:pt x="538" y="38286"/>
                  </a:cubicBezTo>
                  <a:cubicBezTo>
                    <a:pt x="221" y="37928"/>
                    <a:pt x="4" y="37425"/>
                    <a:pt x="4" y="36997"/>
                  </a:cubicBez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38"/>
            <p:cNvSpPr/>
            <p:nvPr/>
          </p:nvSpPr>
          <p:spPr>
            <a:xfrm>
              <a:off x="1505350" y="1653975"/>
              <a:ext cx="92425" cy="1009850"/>
            </a:xfrm>
            <a:custGeom>
              <a:avLst/>
              <a:gdLst/>
              <a:ahLst/>
              <a:cxnLst/>
              <a:rect l="l" t="t" r="r" b="b"/>
              <a:pathLst>
                <a:path w="3697" h="40394" extrusionOk="0">
                  <a:moveTo>
                    <a:pt x="276" y="0"/>
                  </a:moveTo>
                  <a:cubicBezTo>
                    <a:pt x="107" y="293"/>
                    <a:pt x="0" y="628"/>
                    <a:pt x="0" y="928"/>
                  </a:cubicBezTo>
                  <a:lnTo>
                    <a:pt x="4" y="37925"/>
                  </a:lnTo>
                  <a:cubicBezTo>
                    <a:pt x="4" y="38353"/>
                    <a:pt x="221" y="38856"/>
                    <a:pt x="538" y="39214"/>
                  </a:cubicBezTo>
                  <a:cubicBezTo>
                    <a:pt x="662" y="39353"/>
                    <a:pt x="800" y="39473"/>
                    <a:pt x="945" y="39556"/>
                  </a:cubicBezTo>
                  <a:lnTo>
                    <a:pt x="1987" y="40159"/>
                  </a:lnTo>
                  <a:lnTo>
                    <a:pt x="2011" y="40174"/>
                  </a:lnTo>
                  <a:cubicBezTo>
                    <a:pt x="2090" y="40218"/>
                    <a:pt x="2176" y="40256"/>
                    <a:pt x="2269" y="40287"/>
                  </a:cubicBezTo>
                  <a:cubicBezTo>
                    <a:pt x="2390" y="40328"/>
                    <a:pt x="2517" y="40360"/>
                    <a:pt x="2655" y="40377"/>
                  </a:cubicBezTo>
                  <a:cubicBezTo>
                    <a:pt x="2752" y="40390"/>
                    <a:pt x="2848" y="40394"/>
                    <a:pt x="2948" y="40394"/>
                  </a:cubicBezTo>
                  <a:cubicBezTo>
                    <a:pt x="3100" y="40394"/>
                    <a:pt x="3255" y="40380"/>
                    <a:pt x="3400" y="40349"/>
                  </a:cubicBezTo>
                  <a:cubicBezTo>
                    <a:pt x="3465" y="40336"/>
                    <a:pt x="3527" y="40318"/>
                    <a:pt x="3583" y="40301"/>
                  </a:cubicBezTo>
                  <a:cubicBezTo>
                    <a:pt x="3624" y="40287"/>
                    <a:pt x="3658" y="40274"/>
                    <a:pt x="3696" y="40256"/>
                  </a:cubicBezTo>
                  <a:lnTo>
                    <a:pt x="3696" y="40256"/>
                  </a:lnTo>
                  <a:cubicBezTo>
                    <a:pt x="3613" y="40287"/>
                    <a:pt x="3538" y="40301"/>
                    <a:pt x="3469" y="40301"/>
                  </a:cubicBezTo>
                  <a:cubicBezTo>
                    <a:pt x="3386" y="40301"/>
                    <a:pt x="3311" y="40280"/>
                    <a:pt x="3244" y="40249"/>
                  </a:cubicBezTo>
                  <a:cubicBezTo>
                    <a:pt x="3066" y="40153"/>
                    <a:pt x="2955" y="39938"/>
                    <a:pt x="2955" y="39628"/>
                  </a:cubicBezTo>
                  <a:lnTo>
                    <a:pt x="2955" y="2631"/>
                  </a:lnTo>
                  <a:cubicBezTo>
                    <a:pt x="2955" y="2245"/>
                    <a:pt x="3152" y="1948"/>
                    <a:pt x="3445" y="1828"/>
                  </a:cubicBezTo>
                  <a:lnTo>
                    <a:pt x="2955" y="1541"/>
                  </a:lnTo>
                  <a:lnTo>
                    <a:pt x="276"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38"/>
            <p:cNvSpPr/>
            <p:nvPr/>
          </p:nvSpPr>
          <p:spPr>
            <a:xfrm>
              <a:off x="1579200" y="974975"/>
              <a:ext cx="1253725" cy="1685225"/>
            </a:xfrm>
            <a:custGeom>
              <a:avLst/>
              <a:gdLst/>
              <a:ahLst/>
              <a:cxnLst/>
              <a:rect l="l" t="t" r="r" b="b"/>
              <a:pathLst>
                <a:path w="50149" h="67409" extrusionOk="0">
                  <a:moveTo>
                    <a:pt x="49925" y="0"/>
                  </a:moveTo>
                  <a:lnTo>
                    <a:pt x="30254" y="30136"/>
                  </a:lnTo>
                  <a:lnTo>
                    <a:pt x="26664" y="35636"/>
                  </a:lnTo>
                  <a:cubicBezTo>
                    <a:pt x="25978" y="36687"/>
                    <a:pt x="24820" y="37284"/>
                    <a:pt x="23620" y="37284"/>
                  </a:cubicBezTo>
                  <a:cubicBezTo>
                    <a:pt x="23196" y="37284"/>
                    <a:pt x="22768" y="37208"/>
                    <a:pt x="22351" y="37053"/>
                  </a:cubicBezTo>
                  <a:lnTo>
                    <a:pt x="1" y="28701"/>
                  </a:lnTo>
                  <a:lnTo>
                    <a:pt x="19134" y="37150"/>
                  </a:lnTo>
                  <a:lnTo>
                    <a:pt x="1" y="66172"/>
                  </a:lnTo>
                  <a:lnTo>
                    <a:pt x="1" y="66788"/>
                  </a:lnTo>
                  <a:cubicBezTo>
                    <a:pt x="1" y="67098"/>
                    <a:pt x="112" y="67313"/>
                    <a:pt x="290" y="67409"/>
                  </a:cubicBezTo>
                  <a:lnTo>
                    <a:pt x="19227" y="37188"/>
                  </a:lnTo>
                  <a:lnTo>
                    <a:pt x="22196" y="38501"/>
                  </a:lnTo>
                  <a:cubicBezTo>
                    <a:pt x="22671" y="38711"/>
                    <a:pt x="23168" y="38811"/>
                    <a:pt x="23661" y="38811"/>
                  </a:cubicBezTo>
                  <a:cubicBezTo>
                    <a:pt x="24882" y="38811"/>
                    <a:pt x="26061" y="38194"/>
                    <a:pt x="26744" y="37101"/>
                  </a:cubicBezTo>
                  <a:lnTo>
                    <a:pt x="30916" y="30429"/>
                  </a:lnTo>
                  <a:lnTo>
                    <a:pt x="49856" y="38791"/>
                  </a:lnTo>
                  <a:cubicBezTo>
                    <a:pt x="50032" y="38491"/>
                    <a:pt x="50145" y="38152"/>
                    <a:pt x="50148" y="37850"/>
                  </a:cubicBezTo>
                  <a:lnTo>
                    <a:pt x="30967" y="30343"/>
                  </a:lnTo>
                  <a:lnTo>
                    <a:pt x="49925" y="4"/>
                  </a:lnTo>
                  <a:lnTo>
                    <a:pt x="49925"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8"/>
            <p:cNvSpPr/>
            <p:nvPr/>
          </p:nvSpPr>
          <p:spPr>
            <a:xfrm>
              <a:off x="1289050" y="1415600"/>
              <a:ext cx="428375" cy="552500"/>
            </a:xfrm>
            <a:custGeom>
              <a:avLst/>
              <a:gdLst/>
              <a:ahLst/>
              <a:cxnLst/>
              <a:rect l="l" t="t" r="r" b="b"/>
              <a:pathLst>
                <a:path w="17135" h="22100" extrusionOk="0">
                  <a:moveTo>
                    <a:pt x="11718" y="1"/>
                  </a:moveTo>
                  <a:cubicBezTo>
                    <a:pt x="10631" y="1"/>
                    <a:pt x="9404" y="355"/>
                    <a:pt x="8104" y="1105"/>
                  </a:cubicBezTo>
                  <a:cubicBezTo>
                    <a:pt x="3632" y="3687"/>
                    <a:pt x="1" y="9973"/>
                    <a:pt x="1" y="15139"/>
                  </a:cubicBezTo>
                  <a:cubicBezTo>
                    <a:pt x="1" y="17721"/>
                    <a:pt x="908" y="19531"/>
                    <a:pt x="2367" y="20379"/>
                  </a:cubicBezTo>
                  <a:lnTo>
                    <a:pt x="2367" y="20383"/>
                  </a:lnTo>
                  <a:lnTo>
                    <a:pt x="2373" y="20386"/>
                  </a:lnTo>
                  <a:lnTo>
                    <a:pt x="2377" y="20386"/>
                  </a:lnTo>
                  <a:lnTo>
                    <a:pt x="5376" y="22100"/>
                  </a:lnTo>
                  <a:lnTo>
                    <a:pt x="6094" y="20900"/>
                  </a:lnTo>
                  <a:cubicBezTo>
                    <a:pt x="6835" y="20731"/>
                    <a:pt x="7604" y="20465"/>
                    <a:pt x="8417" y="19997"/>
                  </a:cubicBezTo>
                  <a:cubicBezTo>
                    <a:pt x="12894" y="17411"/>
                    <a:pt x="16521" y="11128"/>
                    <a:pt x="16521" y="5960"/>
                  </a:cubicBezTo>
                  <a:cubicBezTo>
                    <a:pt x="16521" y="5194"/>
                    <a:pt x="16417" y="4518"/>
                    <a:pt x="16269" y="3891"/>
                  </a:cubicBezTo>
                  <a:lnTo>
                    <a:pt x="17135" y="2439"/>
                  </a:lnTo>
                  <a:lnTo>
                    <a:pt x="13838" y="536"/>
                  </a:lnTo>
                  <a:lnTo>
                    <a:pt x="13834" y="536"/>
                  </a:lnTo>
                  <a:lnTo>
                    <a:pt x="13804" y="519"/>
                  </a:lnTo>
                  <a:lnTo>
                    <a:pt x="13800" y="522"/>
                  </a:lnTo>
                  <a:cubicBezTo>
                    <a:pt x="13193" y="180"/>
                    <a:pt x="12491" y="1"/>
                    <a:pt x="117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8"/>
            <p:cNvSpPr/>
            <p:nvPr/>
          </p:nvSpPr>
          <p:spPr>
            <a:xfrm>
              <a:off x="1367425" y="1460475"/>
              <a:ext cx="405150" cy="523200"/>
            </a:xfrm>
            <a:custGeom>
              <a:avLst/>
              <a:gdLst/>
              <a:ahLst/>
              <a:cxnLst/>
              <a:rect l="l" t="t" r="r" b="b"/>
              <a:pathLst>
                <a:path w="16206" h="20928" extrusionOk="0">
                  <a:moveTo>
                    <a:pt x="11722" y="0"/>
                  </a:moveTo>
                  <a:cubicBezTo>
                    <a:pt x="10633" y="0"/>
                    <a:pt x="9404" y="356"/>
                    <a:pt x="8103" y="1106"/>
                  </a:cubicBezTo>
                  <a:cubicBezTo>
                    <a:pt x="3627" y="3689"/>
                    <a:pt x="0" y="9975"/>
                    <a:pt x="0" y="15144"/>
                  </a:cubicBezTo>
                  <a:cubicBezTo>
                    <a:pt x="0" y="18808"/>
                    <a:pt x="1826" y="20928"/>
                    <a:pt x="4486" y="20928"/>
                  </a:cubicBezTo>
                  <a:cubicBezTo>
                    <a:pt x="5575" y="20928"/>
                    <a:pt x="6803" y="20573"/>
                    <a:pt x="8103" y="19822"/>
                  </a:cubicBezTo>
                  <a:cubicBezTo>
                    <a:pt x="12579" y="17236"/>
                    <a:pt x="16206" y="10954"/>
                    <a:pt x="16206" y="5785"/>
                  </a:cubicBezTo>
                  <a:cubicBezTo>
                    <a:pt x="16206" y="2119"/>
                    <a:pt x="14380" y="0"/>
                    <a:pt x="117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8"/>
            <p:cNvSpPr/>
            <p:nvPr/>
          </p:nvSpPr>
          <p:spPr>
            <a:xfrm>
              <a:off x="1505175" y="1605675"/>
              <a:ext cx="106050" cy="248100"/>
            </a:xfrm>
            <a:custGeom>
              <a:avLst/>
              <a:gdLst/>
              <a:ahLst/>
              <a:cxnLst/>
              <a:rect l="l" t="t" r="r" b="b"/>
              <a:pathLst>
                <a:path w="4242" h="9924" extrusionOk="0">
                  <a:moveTo>
                    <a:pt x="4065" y="1"/>
                  </a:moveTo>
                  <a:cubicBezTo>
                    <a:pt x="4024" y="1"/>
                    <a:pt x="3979" y="15"/>
                    <a:pt x="3931" y="43"/>
                  </a:cubicBezTo>
                  <a:lnTo>
                    <a:pt x="3035" y="560"/>
                  </a:lnTo>
                  <a:cubicBezTo>
                    <a:pt x="2955" y="605"/>
                    <a:pt x="2886" y="670"/>
                    <a:pt x="2821" y="757"/>
                  </a:cubicBezTo>
                  <a:cubicBezTo>
                    <a:pt x="2755" y="843"/>
                    <a:pt x="2693" y="929"/>
                    <a:pt x="2631" y="1019"/>
                  </a:cubicBezTo>
                  <a:lnTo>
                    <a:pt x="132" y="4732"/>
                  </a:lnTo>
                  <a:cubicBezTo>
                    <a:pt x="62" y="4835"/>
                    <a:pt x="24" y="4936"/>
                    <a:pt x="11" y="5042"/>
                  </a:cubicBezTo>
                  <a:cubicBezTo>
                    <a:pt x="0" y="5146"/>
                    <a:pt x="21" y="5222"/>
                    <a:pt x="76" y="5270"/>
                  </a:cubicBezTo>
                  <a:lnTo>
                    <a:pt x="617" y="5742"/>
                  </a:lnTo>
                  <a:cubicBezTo>
                    <a:pt x="651" y="5768"/>
                    <a:pt x="689" y="5780"/>
                    <a:pt x="729" y="5780"/>
                  </a:cubicBezTo>
                  <a:cubicBezTo>
                    <a:pt x="760" y="5780"/>
                    <a:pt x="793" y="5773"/>
                    <a:pt x="828" y="5760"/>
                  </a:cubicBezTo>
                  <a:cubicBezTo>
                    <a:pt x="910" y="5725"/>
                    <a:pt x="983" y="5660"/>
                    <a:pt x="1055" y="5556"/>
                  </a:cubicBezTo>
                  <a:lnTo>
                    <a:pt x="2686" y="3139"/>
                  </a:lnTo>
                  <a:lnTo>
                    <a:pt x="2686" y="9700"/>
                  </a:lnTo>
                  <a:cubicBezTo>
                    <a:pt x="2686" y="9801"/>
                    <a:pt x="2718" y="9866"/>
                    <a:pt x="2780" y="9901"/>
                  </a:cubicBezTo>
                  <a:cubicBezTo>
                    <a:pt x="2806" y="9916"/>
                    <a:pt x="2835" y="9924"/>
                    <a:pt x="2866" y="9924"/>
                  </a:cubicBezTo>
                  <a:cubicBezTo>
                    <a:pt x="2906" y="9924"/>
                    <a:pt x="2951" y="9910"/>
                    <a:pt x="3000" y="9880"/>
                  </a:cubicBezTo>
                  <a:lnTo>
                    <a:pt x="3931" y="9342"/>
                  </a:lnTo>
                  <a:cubicBezTo>
                    <a:pt x="4013" y="9294"/>
                    <a:pt x="4086" y="9218"/>
                    <a:pt x="4148" y="9111"/>
                  </a:cubicBezTo>
                  <a:cubicBezTo>
                    <a:pt x="4210" y="9005"/>
                    <a:pt x="4241" y="8904"/>
                    <a:pt x="4241" y="8804"/>
                  </a:cubicBezTo>
                  <a:lnTo>
                    <a:pt x="4241" y="222"/>
                  </a:lnTo>
                  <a:cubicBezTo>
                    <a:pt x="4241" y="122"/>
                    <a:pt x="4210" y="56"/>
                    <a:pt x="4148" y="23"/>
                  </a:cubicBezTo>
                  <a:cubicBezTo>
                    <a:pt x="4122" y="8"/>
                    <a:pt x="4095" y="1"/>
                    <a:pt x="40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8"/>
            <p:cNvSpPr/>
            <p:nvPr/>
          </p:nvSpPr>
          <p:spPr>
            <a:xfrm>
              <a:off x="3375350" y="2427000"/>
              <a:ext cx="174425" cy="100475"/>
            </a:xfrm>
            <a:custGeom>
              <a:avLst/>
              <a:gdLst/>
              <a:ahLst/>
              <a:cxnLst/>
              <a:rect l="l" t="t" r="r" b="b"/>
              <a:pathLst>
                <a:path w="6977" h="4019" extrusionOk="0">
                  <a:moveTo>
                    <a:pt x="3485" y="0"/>
                  </a:moveTo>
                  <a:cubicBezTo>
                    <a:pt x="2595" y="0"/>
                    <a:pt x="1704" y="196"/>
                    <a:pt x="1025" y="587"/>
                  </a:cubicBezTo>
                  <a:cubicBezTo>
                    <a:pt x="591" y="839"/>
                    <a:pt x="298" y="1139"/>
                    <a:pt x="139" y="1456"/>
                  </a:cubicBezTo>
                  <a:lnTo>
                    <a:pt x="4" y="1456"/>
                  </a:lnTo>
                  <a:lnTo>
                    <a:pt x="4" y="2001"/>
                  </a:lnTo>
                  <a:cubicBezTo>
                    <a:pt x="1" y="2518"/>
                    <a:pt x="343" y="3035"/>
                    <a:pt x="1025" y="3432"/>
                  </a:cubicBezTo>
                  <a:cubicBezTo>
                    <a:pt x="1704" y="3823"/>
                    <a:pt x="2595" y="4019"/>
                    <a:pt x="3485" y="4019"/>
                  </a:cubicBezTo>
                  <a:cubicBezTo>
                    <a:pt x="4376" y="4019"/>
                    <a:pt x="5266" y="3823"/>
                    <a:pt x="5946" y="3432"/>
                  </a:cubicBezTo>
                  <a:cubicBezTo>
                    <a:pt x="6638" y="3032"/>
                    <a:pt x="6976" y="2508"/>
                    <a:pt x="6966" y="1984"/>
                  </a:cubicBezTo>
                  <a:lnTo>
                    <a:pt x="6966" y="1456"/>
                  </a:lnTo>
                  <a:lnTo>
                    <a:pt x="6831" y="1456"/>
                  </a:lnTo>
                  <a:cubicBezTo>
                    <a:pt x="6673" y="1139"/>
                    <a:pt x="6380" y="839"/>
                    <a:pt x="5946" y="587"/>
                  </a:cubicBezTo>
                  <a:cubicBezTo>
                    <a:pt x="5266" y="196"/>
                    <a:pt x="4376" y="0"/>
                    <a:pt x="34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8"/>
            <p:cNvSpPr/>
            <p:nvPr/>
          </p:nvSpPr>
          <p:spPr>
            <a:xfrm>
              <a:off x="3366925" y="2413125"/>
              <a:ext cx="191125" cy="100550"/>
            </a:xfrm>
            <a:custGeom>
              <a:avLst/>
              <a:gdLst/>
              <a:ahLst/>
              <a:cxnLst/>
              <a:rect l="l" t="t" r="r" b="b"/>
              <a:pathLst>
                <a:path w="7645" h="4022" extrusionOk="0">
                  <a:moveTo>
                    <a:pt x="3822" y="1"/>
                  </a:moveTo>
                  <a:cubicBezTo>
                    <a:pt x="2932" y="1"/>
                    <a:pt x="2041" y="197"/>
                    <a:pt x="1362" y="591"/>
                  </a:cubicBezTo>
                  <a:cubicBezTo>
                    <a:pt x="0" y="1377"/>
                    <a:pt x="0" y="2649"/>
                    <a:pt x="1362" y="3432"/>
                  </a:cubicBezTo>
                  <a:cubicBezTo>
                    <a:pt x="2041" y="3825"/>
                    <a:pt x="2932" y="4022"/>
                    <a:pt x="3822" y="4022"/>
                  </a:cubicBezTo>
                  <a:cubicBezTo>
                    <a:pt x="4713" y="4022"/>
                    <a:pt x="5603" y="3825"/>
                    <a:pt x="6283" y="3432"/>
                  </a:cubicBezTo>
                  <a:cubicBezTo>
                    <a:pt x="7644" y="2649"/>
                    <a:pt x="7644" y="1373"/>
                    <a:pt x="6283" y="591"/>
                  </a:cubicBezTo>
                  <a:cubicBezTo>
                    <a:pt x="5603" y="197"/>
                    <a:pt x="4713" y="1"/>
                    <a:pt x="3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8"/>
            <p:cNvSpPr/>
            <p:nvPr/>
          </p:nvSpPr>
          <p:spPr>
            <a:xfrm>
              <a:off x="3440100" y="1940500"/>
              <a:ext cx="44850" cy="529925"/>
            </a:xfrm>
            <a:custGeom>
              <a:avLst/>
              <a:gdLst/>
              <a:ahLst/>
              <a:cxnLst/>
              <a:rect l="l" t="t" r="r" b="b"/>
              <a:pathLst>
                <a:path w="1794" h="21197" extrusionOk="0">
                  <a:moveTo>
                    <a:pt x="0" y="1"/>
                  </a:moveTo>
                  <a:lnTo>
                    <a:pt x="0" y="20678"/>
                  </a:lnTo>
                  <a:cubicBezTo>
                    <a:pt x="0" y="20810"/>
                    <a:pt x="87" y="20944"/>
                    <a:pt x="263" y="21044"/>
                  </a:cubicBezTo>
                  <a:cubicBezTo>
                    <a:pt x="437" y="21146"/>
                    <a:pt x="666" y="21197"/>
                    <a:pt x="895" y="21197"/>
                  </a:cubicBezTo>
                  <a:cubicBezTo>
                    <a:pt x="1124" y="21197"/>
                    <a:pt x="1354" y="21146"/>
                    <a:pt x="1528" y="21044"/>
                  </a:cubicBezTo>
                  <a:cubicBezTo>
                    <a:pt x="1704" y="20944"/>
                    <a:pt x="1790" y="20810"/>
                    <a:pt x="1790" y="20678"/>
                  </a:cubicBezTo>
                  <a:lnTo>
                    <a:pt x="179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38"/>
            <p:cNvSpPr/>
            <p:nvPr/>
          </p:nvSpPr>
          <p:spPr>
            <a:xfrm>
              <a:off x="3440100" y="1997050"/>
              <a:ext cx="44850" cy="42000"/>
            </a:xfrm>
            <a:custGeom>
              <a:avLst/>
              <a:gdLst/>
              <a:ahLst/>
              <a:cxnLst/>
              <a:rect l="l" t="t" r="r" b="b"/>
              <a:pathLst>
                <a:path w="1794" h="1680" extrusionOk="0">
                  <a:moveTo>
                    <a:pt x="0" y="0"/>
                  </a:moveTo>
                  <a:lnTo>
                    <a:pt x="0" y="649"/>
                  </a:lnTo>
                  <a:lnTo>
                    <a:pt x="1790" y="1679"/>
                  </a:lnTo>
                  <a:lnTo>
                    <a:pt x="1793" y="1038"/>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38"/>
            <p:cNvSpPr/>
            <p:nvPr/>
          </p:nvSpPr>
          <p:spPr>
            <a:xfrm>
              <a:off x="3278925" y="1620900"/>
              <a:ext cx="447200" cy="458750"/>
            </a:xfrm>
            <a:custGeom>
              <a:avLst/>
              <a:gdLst/>
              <a:ahLst/>
              <a:cxnLst/>
              <a:rect l="l" t="t" r="r" b="b"/>
              <a:pathLst>
                <a:path w="17888" h="18350" extrusionOk="0">
                  <a:moveTo>
                    <a:pt x="4734" y="0"/>
                  </a:moveTo>
                  <a:cubicBezTo>
                    <a:pt x="4308" y="0"/>
                    <a:pt x="3833" y="137"/>
                    <a:pt x="3331" y="427"/>
                  </a:cubicBezTo>
                  <a:cubicBezTo>
                    <a:pt x="1493" y="1489"/>
                    <a:pt x="0" y="4182"/>
                    <a:pt x="0" y="6448"/>
                  </a:cubicBezTo>
                  <a:lnTo>
                    <a:pt x="0" y="10978"/>
                  </a:lnTo>
                  <a:cubicBezTo>
                    <a:pt x="0" y="11164"/>
                    <a:pt x="134" y="11395"/>
                    <a:pt x="296" y="11488"/>
                  </a:cubicBezTo>
                  <a:lnTo>
                    <a:pt x="12040" y="18277"/>
                  </a:lnTo>
                  <a:cubicBezTo>
                    <a:pt x="12123" y="18326"/>
                    <a:pt x="12230" y="18350"/>
                    <a:pt x="12337" y="18350"/>
                  </a:cubicBezTo>
                  <a:cubicBezTo>
                    <a:pt x="12354" y="18350"/>
                    <a:pt x="12371" y="18350"/>
                    <a:pt x="12389" y="18346"/>
                  </a:cubicBezTo>
                  <a:lnTo>
                    <a:pt x="12678" y="17764"/>
                  </a:lnTo>
                  <a:lnTo>
                    <a:pt x="15316" y="12478"/>
                  </a:lnTo>
                  <a:lnTo>
                    <a:pt x="16095" y="10916"/>
                  </a:lnTo>
                  <a:lnTo>
                    <a:pt x="17733" y="7627"/>
                  </a:lnTo>
                  <a:lnTo>
                    <a:pt x="17888" y="7320"/>
                  </a:lnTo>
                  <a:lnTo>
                    <a:pt x="5589" y="210"/>
                  </a:lnTo>
                  <a:lnTo>
                    <a:pt x="5586" y="216"/>
                  </a:lnTo>
                  <a:cubicBezTo>
                    <a:pt x="5334" y="74"/>
                    <a:pt x="5047" y="0"/>
                    <a:pt x="47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8"/>
            <p:cNvSpPr/>
            <p:nvPr/>
          </p:nvSpPr>
          <p:spPr>
            <a:xfrm>
              <a:off x="3584500" y="1809825"/>
              <a:ext cx="101200" cy="269825"/>
            </a:xfrm>
            <a:custGeom>
              <a:avLst/>
              <a:gdLst/>
              <a:ahLst/>
              <a:cxnLst/>
              <a:rect l="l" t="t" r="r" b="b"/>
              <a:pathLst>
                <a:path w="4048" h="10793" extrusionOk="0">
                  <a:moveTo>
                    <a:pt x="3444" y="0"/>
                  </a:moveTo>
                  <a:cubicBezTo>
                    <a:pt x="2703" y="277"/>
                    <a:pt x="0" y="2507"/>
                    <a:pt x="0" y="6020"/>
                  </a:cubicBezTo>
                  <a:cubicBezTo>
                    <a:pt x="0" y="8972"/>
                    <a:pt x="4" y="10506"/>
                    <a:pt x="7" y="10782"/>
                  </a:cubicBezTo>
                  <a:cubicBezTo>
                    <a:pt x="42" y="10789"/>
                    <a:pt x="79" y="10793"/>
                    <a:pt x="114" y="10793"/>
                  </a:cubicBezTo>
                  <a:cubicBezTo>
                    <a:pt x="131" y="10793"/>
                    <a:pt x="148" y="10793"/>
                    <a:pt x="166" y="10789"/>
                  </a:cubicBezTo>
                  <a:lnTo>
                    <a:pt x="455" y="10207"/>
                  </a:lnTo>
                  <a:lnTo>
                    <a:pt x="3093" y="4921"/>
                  </a:lnTo>
                  <a:lnTo>
                    <a:pt x="3872" y="3359"/>
                  </a:lnTo>
                  <a:lnTo>
                    <a:pt x="4048" y="3000"/>
                  </a:lnTo>
                  <a:lnTo>
                    <a:pt x="34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8"/>
            <p:cNvSpPr/>
            <p:nvPr/>
          </p:nvSpPr>
          <p:spPr>
            <a:xfrm>
              <a:off x="3587325" y="1897500"/>
              <a:ext cx="163625" cy="182150"/>
            </a:xfrm>
            <a:custGeom>
              <a:avLst/>
              <a:gdLst/>
              <a:ahLst/>
              <a:cxnLst/>
              <a:rect l="l" t="t" r="r" b="b"/>
              <a:pathLst>
                <a:path w="6545" h="7286" extrusionOk="0">
                  <a:moveTo>
                    <a:pt x="529" y="0"/>
                  </a:moveTo>
                  <a:cubicBezTo>
                    <a:pt x="198" y="831"/>
                    <a:pt x="1" y="1700"/>
                    <a:pt x="1" y="2513"/>
                  </a:cubicBezTo>
                  <a:lnTo>
                    <a:pt x="1" y="7286"/>
                  </a:lnTo>
                  <a:cubicBezTo>
                    <a:pt x="18" y="7286"/>
                    <a:pt x="35" y="7286"/>
                    <a:pt x="53" y="7282"/>
                  </a:cubicBezTo>
                  <a:cubicBezTo>
                    <a:pt x="142" y="7275"/>
                    <a:pt x="228" y="7254"/>
                    <a:pt x="297" y="7213"/>
                  </a:cubicBezTo>
                  <a:lnTo>
                    <a:pt x="6363" y="3710"/>
                  </a:lnTo>
                  <a:cubicBezTo>
                    <a:pt x="6373" y="3707"/>
                    <a:pt x="6383" y="3700"/>
                    <a:pt x="6393" y="3693"/>
                  </a:cubicBezTo>
                  <a:cubicBezTo>
                    <a:pt x="6452" y="3655"/>
                    <a:pt x="6493" y="3613"/>
                    <a:pt x="6517" y="3576"/>
                  </a:cubicBezTo>
                  <a:lnTo>
                    <a:pt x="6517" y="3572"/>
                  </a:lnTo>
                  <a:cubicBezTo>
                    <a:pt x="6545" y="3521"/>
                    <a:pt x="6538" y="3473"/>
                    <a:pt x="6490" y="3441"/>
                  </a:cubicBezTo>
                  <a:cubicBezTo>
                    <a:pt x="6393" y="3386"/>
                    <a:pt x="6317" y="3344"/>
                    <a:pt x="6317" y="3344"/>
                  </a:cubicBezTo>
                  <a:lnTo>
                    <a:pt x="2980" y="1414"/>
                  </a:lnTo>
                  <a:lnTo>
                    <a:pt x="828" y="172"/>
                  </a:lnTo>
                  <a:lnTo>
                    <a:pt x="52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8"/>
            <p:cNvSpPr/>
            <p:nvPr/>
          </p:nvSpPr>
          <p:spPr>
            <a:xfrm>
              <a:off x="3587325" y="1799100"/>
              <a:ext cx="166475" cy="280550"/>
            </a:xfrm>
            <a:custGeom>
              <a:avLst/>
              <a:gdLst/>
              <a:ahLst/>
              <a:cxnLst/>
              <a:rect l="l" t="t" r="r" b="b"/>
              <a:pathLst>
                <a:path w="6659" h="11222" extrusionOk="0">
                  <a:moveTo>
                    <a:pt x="4745" y="343"/>
                  </a:moveTo>
                  <a:cubicBezTo>
                    <a:pt x="4986" y="343"/>
                    <a:pt x="5204" y="395"/>
                    <a:pt x="5397" y="499"/>
                  </a:cubicBezTo>
                  <a:cubicBezTo>
                    <a:pt x="5980" y="809"/>
                    <a:pt x="6317" y="1557"/>
                    <a:pt x="6317" y="2605"/>
                  </a:cubicBezTo>
                  <a:lnTo>
                    <a:pt x="6317" y="7177"/>
                  </a:lnTo>
                  <a:cubicBezTo>
                    <a:pt x="6317" y="7232"/>
                    <a:pt x="6280" y="7301"/>
                    <a:pt x="6228" y="7329"/>
                  </a:cubicBezTo>
                  <a:lnTo>
                    <a:pt x="432" y="10677"/>
                  </a:lnTo>
                  <a:cubicBezTo>
                    <a:pt x="418" y="10685"/>
                    <a:pt x="404" y="10689"/>
                    <a:pt x="392" y="10689"/>
                  </a:cubicBezTo>
                  <a:cubicBezTo>
                    <a:pt x="363" y="10689"/>
                    <a:pt x="342" y="10667"/>
                    <a:pt x="342" y="10625"/>
                  </a:cubicBezTo>
                  <a:lnTo>
                    <a:pt x="342" y="6449"/>
                  </a:lnTo>
                  <a:cubicBezTo>
                    <a:pt x="342" y="5722"/>
                    <a:pt x="511" y="4912"/>
                    <a:pt x="828" y="4108"/>
                  </a:cubicBezTo>
                  <a:cubicBezTo>
                    <a:pt x="835" y="4094"/>
                    <a:pt x="839" y="4078"/>
                    <a:pt x="846" y="4064"/>
                  </a:cubicBezTo>
                  <a:cubicBezTo>
                    <a:pt x="966" y="3767"/>
                    <a:pt x="1100" y="3478"/>
                    <a:pt x="1249" y="3201"/>
                  </a:cubicBezTo>
                  <a:cubicBezTo>
                    <a:pt x="1839" y="2116"/>
                    <a:pt x="2645" y="1219"/>
                    <a:pt x="3504" y="726"/>
                  </a:cubicBezTo>
                  <a:cubicBezTo>
                    <a:pt x="3945" y="471"/>
                    <a:pt x="4363" y="343"/>
                    <a:pt x="4745" y="343"/>
                  </a:cubicBezTo>
                  <a:close/>
                  <a:moveTo>
                    <a:pt x="4743" y="1"/>
                  </a:moveTo>
                  <a:cubicBezTo>
                    <a:pt x="4315" y="1"/>
                    <a:pt x="3837" y="138"/>
                    <a:pt x="3331" y="429"/>
                  </a:cubicBezTo>
                  <a:cubicBezTo>
                    <a:pt x="2376" y="981"/>
                    <a:pt x="1511" y="1978"/>
                    <a:pt x="908" y="3122"/>
                  </a:cubicBezTo>
                  <a:cubicBezTo>
                    <a:pt x="766" y="3388"/>
                    <a:pt x="639" y="3660"/>
                    <a:pt x="529" y="3936"/>
                  </a:cubicBezTo>
                  <a:cubicBezTo>
                    <a:pt x="198" y="4767"/>
                    <a:pt x="1" y="5636"/>
                    <a:pt x="1" y="6449"/>
                  </a:cubicBezTo>
                  <a:lnTo>
                    <a:pt x="1" y="11222"/>
                  </a:lnTo>
                  <a:cubicBezTo>
                    <a:pt x="18" y="11222"/>
                    <a:pt x="35" y="11222"/>
                    <a:pt x="53" y="11218"/>
                  </a:cubicBezTo>
                  <a:cubicBezTo>
                    <a:pt x="142" y="11211"/>
                    <a:pt x="228" y="11190"/>
                    <a:pt x="297" y="11149"/>
                  </a:cubicBezTo>
                  <a:lnTo>
                    <a:pt x="6363" y="7646"/>
                  </a:lnTo>
                  <a:cubicBezTo>
                    <a:pt x="6373" y="7643"/>
                    <a:pt x="6383" y="7636"/>
                    <a:pt x="6393" y="7629"/>
                  </a:cubicBezTo>
                  <a:cubicBezTo>
                    <a:pt x="6438" y="7598"/>
                    <a:pt x="6479" y="7557"/>
                    <a:pt x="6517" y="7512"/>
                  </a:cubicBezTo>
                  <a:lnTo>
                    <a:pt x="6517" y="7508"/>
                  </a:lnTo>
                  <a:cubicBezTo>
                    <a:pt x="6603" y="7401"/>
                    <a:pt x="6659" y="7260"/>
                    <a:pt x="6659" y="7135"/>
                  </a:cubicBezTo>
                  <a:lnTo>
                    <a:pt x="6659" y="2605"/>
                  </a:lnTo>
                  <a:cubicBezTo>
                    <a:pt x="6659" y="1395"/>
                    <a:pt x="6231" y="550"/>
                    <a:pt x="5552" y="192"/>
                  </a:cubicBezTo>
                  <a:cubicBezTo>
                    <a:pt x="5311" y="66"/>
                    <a:pt x="5039" y="1"/>
                    <a:pt x="474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8"/>
            <p:cNvSpPr/>
            <p:nvPr/>
          </p:nvSpPr>
          <p:spPr>
            <a:xfrm>
              <a:off x="3608025" y="1807675"/>
              <a:ext cx="137250" cy="173450"/>
            </a:xfrm>
            <a:custGeom>
              <a:avLst/>
              <a:gdLst/>
              <a:ahLst/>
              <a:cxnLst/>
              <a:rect l="l" t="t" r="r" b="b"/>
              <a:pathLst>
                <a:path w="5490" h="6938" extrusionOk="0">
                  <a:moveTo>
                    <a:pt x="3917" y="0"/>
                  </a:moveTo>
                  <a:cubicBezTo>
                    <a:pt x="3535" y="0"/>
                    <a:pt x="3117" y="128"/>
                    <a:pt x="2676" y="383"/>
                  </a:cubicBezTo>
                  <a:cubicBezTo>
                    <a:pt x="1600" y="1004"/>
                    <a:pt x="607" y="2249"/>
                    <a:pt x="18" y="3721"/>
                  </a:cubicBezTo>
                  <a:cubicBezTo>
                    <a:pt x="11" y="3735"/>
                    <a:pt x="7" y="3751"/>
                    <a:pt x="0" y="3765"/>
                  </a:cubicBezTo>
                  <a:lnTo>
                    <a:pt x="5489" y="6937"/>
                  </a:lnTo>
                  <a:lnTo>
                    <a:pt x="5489" y="2262"/>
                  </a:lnTo>
                  <a:cubicBezTo>
                    <a:pt x="5489" y="866"/>
                    <a:pt x="4886" y="0"/>
                    <a:pt x="39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8"/>
            <p:cNvSpPr/>
            <p:nvPr/>
          </p:nvSpPr>
          <p:spPr>
            <a:xfrm>
              <a:off x="3494075" y="1913950"/>
              <a:ext cx="51150" cy="63975"/>
            </a:xfrm>
            <a:custGeom>
              <a:avLst/>
              <a:gdLst/>
              <a:ahLst/>
              <a:cxnLst/>
              <a:rect l="l" t="t" r="r" b="b"/>
              <a:pathLst>
                <a:path w="2046" h="2559" extrusionOk="0">
                  <a:moveTo>
                    <a:pt x="721" y="0"/>
                  </a:moveTo>
                  <a:cubicBezTo>
                    <a:pt x="634" y="0"/>
                    <a:pt x="555" y="20"/>
                    <a:pt x="486" y="59"/>
                  </a:cubicBezTo>
                  <a:lnTo>
                    <a:pt x="483" y="59"/>
                  </a:lnTo>
                  <a:lnTo>
                    <a:pt x="0" y="339"/>
                  </a:lnTo>
                  <a:lnTo>
                    <a:pt x="96" y="504"/>
                  </a:lnTo>
                  <a:cubicBezTo>
                    <a:pt x="80" y="573"/>
                    <a:pt x="69" y="649"/>
                    <a:pt x="69" y="738"/>
                  </a:cubicBezTo>
                  <a:cubicBezTo>
                    <a:pt x="69" y="1321"/>
                    <a:pt x="479" y="2032"/>
                    <a:pt x="982" y="2321"/>
                  </a:cubicBezTo>
                  <a:cubicBezTo>
                    <a:pt x="1076" y="2376"/>
                    <a:pt x="1162" y="2404"/>
                    <a:pt x="1248" y="2425"/>
                  </a:cubicBezTo>
                  <a:lnTo>
                    <a:pt x="1328" y="2559"/>
                  </a:lnTo>
                  <a:lnTo>
                    <a:pt x="1776" y="2304"/>
                  </a:lnTo>
                  <a:lnTo>
                    <a:pt x="1779" y="2304"/>
                  </a:lnTo>
                  <a:lnTo>
                    <a:pt x="1779" y="2301"/>
                  </a:lnTo>
                  <a:cubicBezTo>
                    <a:pt x="1945" y="2207"/>
                    <a:pt x="2045" y="2000"/>
                    <a:pt x="2045" y="1711"/>
                  </a:cubicBezTo>
                  <a:cubicBezTo>
                    <a:pt x="2045" y="1125"/>
                    <a:pt x="1635" y="418"/>
                    <a:pt x="1131" y="125"/>
                  </a:cubicBezTo>
                  <a:cubicBezTo>
                    <a:pt x="983" y="40"/>
                    <a:pt x="844" y="0"/>
                    <a:pt x="72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8"/>
            <p:cNvSpPr/>
            <p:nvPr/>
          </p:nvSpPr>
          <p:spPr>
            <a:xfrm>
              <a:off x="3487775" y="1920600"/>
              <a:ext cx="45875" cy="59100"/>
            </a:xfrm>
            <a:custGeom>
              <a:avLst/>
              <a:gdLst/>
              <a:ahLst/>
              <a:cxnLst/>
              <a:rect l="l" t="t" r="r" b="b"/>
              <a:pathLst>
                <a:path w="1835" h="2364" extrusionOk="0">
                  <a:moveTo>
                    <a:pt x="509" y="0"/>
                  </a:moveTo>
                  <a:cubicBezTo>
                    <a:pt x="207" y="0"/>
                    <a:pt x="1" y="239"/>
                    <a:pt x="1" y="655"/>
                  </a:cubicBezTo>
                  <a:cubicBezTo>
                    <a:pt x="4" y="1238"/>
                    <a:pt x="410" y="1949"/>
                    <a:pt x="918" y="2238"/>
                  </a:cubicBezTo>
                  <a:cubicBezTo>
                    <a:pt x="1065" y="2323"/>
                    <a:pt x="1204" y="2364"/>
                    <a:pt x="1327" y="2364"/>
                  </a:cubicBezTo>
                  <a:cubicBezTo>
                    <a:pt x="1628" y="2364"/>
                    <a:pt x="1834" y="2124"/>
                    <a:pt x="1834" y="1710"/>
                  </a:cubicBezTo>
                  <a:cubicBezTo>
                    <a:pt x="1834" y="1128"/>
                    <a:pt x="1424" y="418"/>
                    <a:pt x="918" y="124"/>
                  </a:cubicBezTo>
                  <a:cubicBezTo>
                    <a:pt x="770" y="40"/>
                    <a:pt x="632" y="0"/>
                    <a:pt x="50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8"/>
            <p:cNvSpPr/>
            <p:nvPr/>
          </p:nvSpPr>
          <p:spPr>
            <a:xfrm>
              <a:off x="3504050" y="1755500"/>
              <a:ext cx="13325" cy="200975"/>
            </a:xfrm>
            <a:custGeom>
              <a:avLst/>
              <a:gdLst/>
              <a:ahLst/>
              <a:cxnLst/>
              <a:rect l="l" t="t" r="r" b="b"/>
              <a:pathLst>
                <a:path w="533" h="8039" extrusionOk="0">
                  <a:moveTo>
                    <a:pt x="267" y="1"/>
                  </a:moveTo>
                  <a:cubicBezTo>
                    <a:pt x="118" y="1"/>
                    <a:pt x="1" y="122"/>
                    <a:pt x="1" y="267"/>
                  </a:cubicBezTo>
                  <a:lnTo>
                    <a:pt x="1" y="7773"/>
                  </a:lnTo>
                  <a:cubicBezTo>
                    <a:pt x="1" y="7918"/>
                    <a:pt x="118" y="8039"/>
                    <a:pt x="267" y="8039"/>
                  </a:cubicBezTo>
                  <a:cubicBezTo>
                    <a:pt x="415" y="8039"/>
                    <a:pt x="532" y="7918"/>
                    <a:pt x="532" y="7773"/>
                  </a:cubicBezTo>
                  <a:lnTo>
                    <a:pt x="532" y="267"/>
                  </a:lnTo>
                  <a:cubicBezTo>
                    <a:pt x="532" y="122"/>
                    <a:pt x="415" y="1"/>
                    <a:pt x="26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8"/>
            <p:cNvSpPr/>
            <p:nvPr/>
          </p:nvSpPr>
          <p:spPr>
            <a:xfrm>
              <a:off x="3437600" y="1742325"/>
              <a:ext cx="66475" cy="94500"/>
            </a:xfrm>
            <a:custGeom>
              <a:avLst/>
              <a:gdLst/>
              <a:ahLst/>
              <a:cxnLst/>
              <a:rect l="l" t="t" r="r" b="b"/>
              <a:pathLst>
                <a:path w="2659" h="3780" extrusionOk="0">
                  <a:moveTo>
                    <a:pt x="1" y="1"/>
                  </a:moveTo>
                  <a:lnTo>
                    <a:pt x="832" y="1604"/>
                  </a:lnTo>
                  <a:lnTo>
                    <a:pt x="1" y="2245"/>
                  </a:lnTo>
                  <a:lnTo>
                    <a:pt x="2659" y="3779"/>
                  </a:lnTo>
                  <a:lnTo>
                    <a:pt x="2659" y="1535"/>
                  </a:lnTo>
                  <a:lnTo>
                    <a:pt x="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8"/>
            <p:cNvSpPr/>
            <p:nvPr/>
          </p:nvSpPr>
          <p:spPr>
            <a:xfrm>
              <a:off x="3545200" y="1809900"/>
              <a:ext cx="165425" cy="215575"/>
            </a:xfrm>
            <a:custGeom>
              <a:avLst/>
              <a:gdLst/>
              <a:ahLst/>
              <a:cxnLst/>
              <a:rect l="l" t="t" r="r" b="b"/>
              <a:pathLst>
                <a:path w="6617" h="8623" extrusionOk="0">
                  <a:moveTo>
                    <a:pt x="369" y="0"/>
                  </a:moveTo>
                  <a:cubicBezTo>
                    <a:pt x="326" y="0"/>
                    <a:pt x="284" y="10"/>
                    <a:pt x="252" y="29"/>
                  </a:cubicBezTo>
                  <a:lnTo>
                    <a:pt x="117" y="104"/>
                  </a:lnTo>
                  <a:cubicBezTo>
                    <a:pt x="51" y="142"/>
                    <a:pt x="0" y="232"/>
                    <a:pt x="0" y="308"/>
                  </a:cubicBezTo>
                  <a:lnTo>
                    <a:pt x="0" y="4918"/>
                  </a:lnTo>
                  <a:cubicBezTo>
                    <a:pt x="0" y="4991"/>
                    <a:pt x="55" y="5083"/>
                    <a:pt x="117" y="5121"/>
                  </a:cubicBezTo>
                  <a:lnTo>
                    <a:pt x="6134" y="8594"/>
                  </a:lnTo>
                  <a:cubicBezTo>
                    <a:pt x="6165" y="8613"/>
                    <a:pt x="6207" y="8622"/>
                    <a:pt x="6249" y="8622"/>
                  </a:cubicBezTo>
                  <a:cubicBezTo>
                    <a:pt x="6292" y="8622"/>
                    <a:pt x="6335" y="8613"/>
                    <a:pt x="6368" y="8594"/>
                  </a:cubicBezTo>
                  <a:lnTo>
                    <a:pt x="6499" y="8517"/>
                  </a:lnTo>
                  <a:cubicBezTo>
                    <a:pt x="6565" y="8479"/>
                    <a:pt x="6616" y="8387"/>
                    <a:pt x="6616" y="8314"/>
                  </a:cubicBezTo>
                  <a:lnTo>
                    <a:pt x="6616" y="3704"/>
                  </a:lnTo>
                  <a:cubicBezTo>
                    <a:pt x="6616" y="3628"/>
                    <a:pt x="6565" y="3535"/>
                    <a:pt x="6499" y="3501"/>
                  </a:cubicBezTo>
                  <a:lnTo>
                    <a:pt x="486" y="29"/>
                  </a:lnTo>
                  <a:cubicBezTo>
                    <a:pt x="453" y="10"/>
                    <a:pt x="411" y="0"/>
                    <a:pt x="36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8"/>
            <p:cNvSpPr/>
            <p:nvPr/>
          </p:nvSpPr>
          <p:spPr>
            <a:xfrm>
              <a:off x="3546025" y="1809900"/>
              <a:ext cx="163750" cy="94500"/>
            </a:xfrm>
            <a:custGeom>
              <a:avLst/>
              <a:gdLst/>
              <a:ahLst/>
              <a:cxnLst/>
              <a:rect l="l" t="t" r="r" b="b"/>
              <a:pathLst>
                <a:path w="6550" h="3780" extrusionOk="0">
                  <a:moveTo>
                    <a:pt x="336" y="0"/>
                  </a:moveTo>
                  <a:cubicBezTo>
                    <a:pt x="293" y="0"/>
                    <a:pt x="251" y="10"/>
                    <a:pt x="219" y="29"/>
                  </a:cubicBezTo>
                  <a:lnTo>
                    <a:pt x="84" y="104"/>
                  </a:lnTo>
                  <a:cubicBezTo>
                    <a:pt x="53" y="121"/>
                    <a:pt x="22" y="156"/>
                    <a:pt x="1" y="191"/>
                  </a:cubicBezTo>
                  <a:lnTo>
                    <a:pt x="6218" y="3780"/>
                  </a:lnTo>
                  <a:lnTo>
                    <a:pt x="6549" y="3587"/>
                  </a:lnTo>
                  <a:cubicBezTo>
                    <a:pt x="6528" y="3549"/>
                    <a:pt x="6500" y="3518"/>
                    <a:pt x="6466" y="3501"/>
                  </a:cubicBezTo>
                  <a:lnTo>
                    <a:pt x="453" y="29"/>
                  </a:lnTo>
                  <a:cubicBezTo>
                    <a:pt x="420" y="10"/>
                    <a:pt x="378" y="0"/>
                    <a:pt x="3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8"/>
            <p:cNvSpPr/>
            <p:nvPr/>
          </p:nvSpPr>
          <p:spPr>
            <a:xfrm>
              <a:off x="3699125" y="1899575"/>
              <a:ext cx="11500" cy="125825"/>
            </a:xfrm>
            <a:custGeom>
              <a:avLst/>
              <a:gdLst/>
              <a:ahLst/>
              <a:cxnLst/>
              <a:rect l="l" t="t" r="r" b="b"/>
              <a:pathLst>
                <a:path w="460" h="5033" extrusionOk="0">
                  <a:moveTo>
                    <a:pt x="425" y="0"/>
                  </a:moveTo>
                  <a:lnTo>
                    <a:pt x="94" y="193"/>
                  </a:lnTo>
                  <a:lnTo>
                    <a:pt x="32" y="228"/>
                  </a:lnTo>
                  <a:cubicBezTo>
                    <a:pt x="66" y="245"/>
                    <a:pt x="94" y="279"/>
                    <a:pt x="94" y="328"/>
                  </a:cubicBezTo>
                  <a:lnTo>
                    <a:pt x="94" y="4937"/>
                  </a:lnTo>
                  <a:cubicBezTo>
                    <a:pt x="94" y="4978"/>
                    <a:pt x="77" y="5003"/>
                    <a:pt x="56" y="5016"/>
                  </a:cubicBezTo>
                  <a:cubicBezTo>
                    <a:pt x="49" y="5020"/>
                    <a:pt x="40" y="5022"/>
                    <a:pt x="31" y="5022"/>
                  </a:cubicBezTo>
                  <a:cubicBezTo>
                    <a:pt x="21" y="5022"/>
                    <a:pt x="11" y="5020"/>
                    <a:pt x="1" y="5016"/>
                  </a:cubicBezTo>
                  <a:lnTo>
                    <a:pt x="1" y="5016"/>
                  </a:lnTo>
                  <a:cubicBezTo>
                    <a:pt x="4" y="5020"/>
                    <a:pt x="8" y="5020"/>
                    <a:pt x="15" y="5024"/>
                  </a:cubicBezTo>
                  <a:cubicBezTo>
                    <a:pt x="21" y="5024"/>
                    <a:pt x="29" y="5027"/>
                    <a:pt x="35" y="5027"/>
                  </a:cubicBezTo>
                  <a:cubicBezTo>
                    <a:pt x="53" y="5031"/>
                    <a:pt x="72" y="5033"/>
                    <a:pt x="90" y="5033"/>
                  </a:cubicBezTo>
                  <a:cubicBezTo>
                    <a:pt x="103" y="5033"/>
                    <a:pt x="115" y="5032"/>
                    <a:pt x="128" y="5031"/>
                  </a:cubicBezTo>
                  <a:cubicBezTo>
                    <a:pt x="145" y="5031"/>
                    <a:pt x="163" y="5027"/>
                    <a:pt x="177" y="5020"/>
                  </a:cubicBezTo>
                  <a:cubicBezTo>
                    <a:pt x="190" y="5016"/>
                    <a:pt x="201" y="5013"/>
                    <a:pt x="211" y="5007"/>
                  </a:cubicBezTo>
                  <a:lnTo>
                    <a:pt x="342" y="4930"/>
                  </a:lnTo>
                  <a:cubicBezTo>
                    <a:pt x="408" y="4892"/>
                    <a:pt x="459" y="4800"/>
                    <a:pt x="459" y="4727"/>
                  </a:cubicBezTo>
                  <a:lnTo>
                    <a:pt x="459" y="117"/>
                  </a:lnTo>
                  <a:cubicBezTo>
                    <a:pt x="459" y="79"/>
                    <a:pt x="446" y="38"/>
                    <a:pt x="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8"/>
            <p:cNvSpPr/>
            <p:nvPr/>
          </p:nvSpPr>
          <p:spPr>
            <a:xfrm>
              <a:off x="3545200" y="1814400"/>
              <a:ext cx="156300" cy="210600"/>
            </a:xfrm>
            <a:custGeom>
              <a:avLst/>
              <a:gdLst/>
              <a:ahLst/>
              <a:cxnLst/>
              <a:rect l="l" t="t" r="r" b="b"/>
              <a:pathLst>
                <a:path w="6252" h="8424" extrusionOk="0">
                  <a:moveTo>
                    <a:pt x="13" y="0"/>
                  </a:moveTo>
                  <a:lnTo>
                    <a:pt x="2389" y="3803"/>
                  </a:lnTo>
                  <a:lnTo>
                    <a:pt x="0" y="4738"/>
                  </a:lnTo>
                  <a:cubicBezTo>
                    <a:pt x="0" y="4776"/>
                    <a:pt x="13" y="4820"/>
                    <a:pt x="37" y="4855"/>
                  </a:cubicBezTo>
                  <a:lnTo>
                    <a:pt x="2396" y="3813"/>
                  </a:lnTo>
                  <a:lnTo>
                    <a:pt x="2917" y="4645"/>
                  </a:lnTo>
                  <a:cubicBezTo>
                    <a:pt x="3003" y="4782"/>
                    <a:pt x="3150" y="4858"/>
                    <a:pt x="3301" y="4858"/>
                  </a:cubicBezTo>
                  <a:cubicBezTo>
                    <a:pt x="3362" y="4858"/>
                    <a:pt x="3424" y="4846"/>
                    <a:pt x="3482" y="4820"/>
                  </a:cubicBezTo>
                  <a:lnTo>
                    <a:pt x="3855" y="4658"/>
                  </a:lnTo>
                  <a:lnTo>
                    <a:pt x="6213" y="8423"/>
                  </a:lnTo>
                  <a:cubicBezTo>
                    <a:pt x="6234" y="8410"/>
                    <a:pt x="6251" y="8385"/>
                    <a:pt x="6251" y="8344"/>
                  </a:cubicBezTo>
                  <a:lnTo>
                    <a:pt x="6251" y="8269"/>
                  </a:lnTo>
                  <a:lnTo>
                    <a:pt x="3865" y="4652"/>
                  </a:lnTo>
                  <a:lnTo>
                    <a:pt x="6251" y="3600"/>
                  </a:lnTo>
                  <a:lnTo>
                    <a:pt x="3465" y="4641"/>
                  </a:lnTo>
                  <a:cubicBezTo>
                    <a:pt x="3413" y="4660"/>
                    <a:pt x="3360" y="4669"/>
                    <a:pt x="3307" y="4669"/>
                  </a:cubicBezTo>
                  <a:cubicBezTo>
                    <a:pt x="3156" y="4669"/>
                    <a:pt x="3012" y="4595"/>
                    <a:pt x="2927" y="4462"/>
                  </a:cubicBezTo>
                  <a:lnTo>
                    <a:pt x="2478" y="3779"/>
                  </a:lnTo>
                  <a:lnTo>
                    <a:pt x="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8"/>
            <p:cNvSpPr/>
            <p:nvPr/>
          </p:nvSpPr>
          <p:spPr>
            <a:xfrm>
              <a:off x="3588450" y="1876425"/>
              <a:ext cx="256900" cy="211125"/>
            </a:xfrm>
            <a:custGeom>
              <a:avLst/>
              <a:gdLst/>
              <a:ahLst/>
              <a:cxnLst/>
              <a:rect l="l" t="t" r="r" b="b"/>
              <a:pathLst>
                <a:path w="10276" h="8445" extrusionOk="0">
                  <a:moveTo>
                    <a:pt x="9671" y="1"/>
                  </a:moveTo>
                  <a:cubicBezTo>
                    <a:pt x="9407" y="1"/>
                    <a:pt x="8926" y="188"/>
                    <a:pt x="8242" y="584"/>
                  </a:cubicBezTo>
                  <a:cubicBezTo>
                    <a:pt x="6404" y="1647"/>
                    <a:pt x="3804" y="3788"/>
                    <a:pt x="2435" y="5371"/>
                  </a:cubicBezTo>
                  <a:cubicBezTo>
                    <a:pt x="2111" y="5746"/>
                    <a:pt x="1797" y="6105"/>
                    <a:pt x="1511" y="6432"/>
                  </a:cubicBezTo>
                  <a:lnTo>
                    <a:pt x="1507" y="6436"/>
                  </a:lnTo>
                  <a:lnTo>
                    <a:pt x="56" y="8115"/>
                  </a:lnTo>
                  <a:cubicBezTo>
                    <a:pt x="56" y="8115"/>
                    <a:pt x="56" y="8118"/>
                    <a:pt x="53" y="8118"/>
                  </a:cubicBezTo>
                  <a:cubicBezTo>
                    <a:pt x="0" y="8177"/>
                    <a:pt x="18" y="8260"/>
                    <a:pt x="83" y="8304"/>
                  </a:cubicBezTo>
                  <a:cubicBezTo>
                    <a:pt x="83" y="8308"/>
                    <a:pt x="86" y="8308"/>
                    <a:pt x="86" y="8308"/>
                  </a:cubicBezTo>
                  <a:lnTo>
                    <a:pt x="273" y="8415"/>
                  </a:lnTo>
                  <a:cubicBezTo>
                    <a:pt x="310" y="8436"/>
                    <a:pt x="359" y="8445"/>
                    <a:pt x="406" y="8445"/>
                  </a:cubicBezTo>
                  <a:cubicBezTo>
                    <a:pt x="421" y="8445"/>
                    <a:pt x="435" y="8444"/>
                    <a:pt x="449" y="8442"/>
                  </a:cubicBezTo>
                  <a:cubicBezTo>
                    <a:pt x="452" y="8442"/>
                    <a:pt x="459" y="8442"/>
                    <a:pt x="466" y="8439"/>
                  </a:cubicBezTo>
                  <a:lnTo>
                    <a:pt x="2456" y="6787"/>
                  </a:lnTo>
                  <a:lnTo>
                    <a:pt x="6614" y="4384"/>
                  </a:lnTo>
                  <a:lnTo>
                    <a:pt x="7262" y="3636"/>
                  </a:lnTo>
                  <a:lnTo>
                    <a:pt x="9093" y="1523"/>
                  </a:lnTo>
                  <a:cubicBezTo>
                    <a:pt x="9327" y="1254"/>
                    <a:pt x="9504" y="1022"/>
                    <a:pt x="9638" y="823"/>
                  </a:cubicBezTo>
                  <a:lnTo>
                    <a:pt x="10276" y="291"/>
                  </a:lnTo>
                  <a:cubicBezTo>
                    <a:pt x="10272" y="291"/>
                    <a:pt x="10269" y="291"/>
                    <a:pt x="10269" y="288"/>
                  </a:cubicBezTo>
                  <a:lnTo>
                    <a:pt x="9835" y="33"/>
                  </a:lnTo>
                  <a:lnTo>
                    <a:pt x="9830" y="36"/>
                  </a:lnTo>
                  <a:cubicBezTo>
                    <a:pt x="9791" y="13"/>
                    <a:pt x="9738" y="1"/>
                    <a:pt x="96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8"/>
            <p:cNvSpPr/>
            <p:nvPr/>
          </p:nvSpPr>
          <p:spPr>
            <a:xfrm>
              <a:off x="3599650" y="1882925"/>
              <a:ext cx="251475" cy="204575"/>
            </a:xfrm>
            <a:custGeom>
              <a:avLst/>
              <a:gdLst/>
              <a:ahLst/>
              <a:cxnLst/>
              <a:rect l="l" t="t" r="r" b="b"/>
              <a:pathLst>
                <a:path w="10059" h="8183" extrusionOk="0">
                  <a:moveTo>
                    <a:pt x="9678" y="1"/>
                  </a:moveTo>
                  <a:cubicBezTo>
                    <a:pt x="9413" y="1"/>
                    <a:pt x="8928" y="188"/>
                    <a:pt x="8241" y="587"/>
                  </a:cubicBezTo>
                  <a:cubicBezTo>
                    <a:pt x="6403" y="1648"/>
                    <a:pt x="3804" y="3790"/>
                    <a:pt x="2435" y="5369"/>
                  </a:cubicBezTo>
                  <a:cubicBezTo>
                    <a:pt x="2394" y="5421"/>
                    <a:pt x="2349" y="5469"/>
                    <a:pt x="2307" y="5517"/>
                  </a:cubicBezTo>
                  <a:lnTo>
                    <a:pt x="2304" y="5517"/>
                  </a:lnTo>
                  <a:cubicBezTo>
                    <a:pt x="1149" y="6852"/>
                    <a:pt x="204" y="7945"/>
                    <a:pt x="1" y="8182"/>
                  </a:cubicBezTo>
                  <a:cubicBezTo>
                    <a:pt x="4" y="8182"/>
                    <a:pt x="11" y="8182"/>
                    <a:pt x="18" y="8179"/>
                  </a:cubicBezTo>
                  <a:cubicBezTo>
                    <a:pt x="42" y="8176"/>
                    <a:pt x="66" y="8165"/>
                    <a:pt x="87" y="8155"/>
                  </a:cubicBezTo>
                  <a:lnTo>
                    <a:pt x="6480" y="4462"/>
                  </a:lnTo>
                  <a:cubicBezTo>
                    <a:pt x="6556" y="4421"/>
                    <a:pt x="6659" y="4334"/>
                    <a:pt x="6714" y="4269"/>
                  </a:cubicBezTo>
                  <a:lnTo>
                    <a:pt x="7859" y="2948"/>
                  </a:lnTo>
                  <a:cubicBezTo>
                    <a:pt x="7872" y="2938"/>
                    <a:pt x="7880" y="2924"/>
                    <a:pt x="7883" y="2921"/>
                  </a:cubicBezTo>
                  <a:lnTo>
                    <a:pt x="9093" y="1524"/>
                  </a:lnTo>
                  <a:cubicBezTo>
                    <a:pt x="9831" y="673"/>
                    <a:pt x="10059" y="159"/>
                    <a:pt x="9828" y="31"/>
                  </a:cubicBezTo>
                  <a:cubicBezTo>
                    <a:pt x="9824" y="31"/>
                    <a:pt x="9821" y="31"/>
                    <a:pt x="9821" y="28"/>
                  </a:cubicBezTo>
                  <a:cubicBezTo>
                    <a:pt x="9784" y="10"/>
                    <a:pt x="9736" y="1"/>
                    <a:pt x="967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6" name="Google Shape;5436;p38"/>
          <p:cNvGrpSpPr/>
          <p:nvPr/>
        </p:nvGrpSpPr>
        <p:grpSpPr>
          <a:xfrm>
            <a:off x="4701368" y="2967461"/>
            <a:ext cx="314160" cy="446883"/>
            <a:chOff x="8137753" y="2733261"/>
            <a:chExt cx="262764" cy="373773"/>
          </a:xfrm>
        </p:grpSpPr>
        <p:sp>
          <p:nvSpPr>
            <p:cNvPr id="5437" name="Google Shape;5437;p38"/>
            <p:cNvSpPr/>
            <p:nvPr/>
          </p:nvSpPr>
          <p:spPr>
            <a:xfrm>
              <a:off x="8137753" y="2733410"/>
              <a:ext cx="262764" cy="373624"/>
            </a:xfrm>
            <a:custGeom>
              <a:avLst/>
              <a:gdLst/>
              <a:ahLst/>
              <a:cxnLst/>
              <a:rect l="l" t="t" r="r" b="b"/>
              <a:pathLst>
                <a:path w="10557" h="15011" extrusionOk="0">
                  <a:moveTo>
                    <a:pt x="2492" y="1"/>
                  </a:moveTo>
                  <a:cubicBezTo>
                    <a:pt x="2359" y="1"/>
                    <a:pt x="2237" y="32"/>
                    <a:pt x="2133" y="92"/>
                  </a:cubicBezTo>
                  <a:lnTo>
                    <a:pt x="426" y="1086"/>
                  </a:lnTo>
                  <a:cubicBezTo>
                    <a:pt x="175" y="1230"/>
                    <a:pt x="23" y="1541"/>
                    <a:pt x="23" y="1974"/>
                  </a:cubicBezTo>
                  <a:lnTo>
                    <a:pt x="1" y="8940"/>
                  </a:lnTo>
                  <a:cubicBezTo>
                    <a:pt x="1" y="9813"/>
                    <a:pt x="615" y="10883"/>
                    <a:pt x="1374" y="11323"/>
                  </a:cubicBezTo>
                  <a:lnTo>
                    <a:pt x="7438" y="14821"/>
                  </a:lnTo>
                  <a:cubicBezTo>
                    <a:pt x="7660" y="14950"/>
                    <a:pt x="7871" y="15011"/>
                    <a:pt x="8057" y="15011"/>
                  </a:cubicBezTo>
                  <a:cubicBezTo>
                    <a:pt x="8201" y="15011"/>
                    <a:pt x="8330" y="14974"/>
                    <a:pt x="8439" y="14905"/>
                  </a:cubicBezTo>
                  <a:lnTo>
                    <a:pt x="8439" y="14905"/>
                  </a:lnTo>
                  <a:lnTo>
                    <a:pt x="8417" y="14913"/>
                  </a:lnTo>
                  <a:lnTo>
                    <a:pt x="10124" y="13918"/>
                  </a:lnTo>
                  <a:cubicBezTo>
                    <a:pt x="10375" y="13774"/>
                    <a:pt x="10526" y="13471"/>
                    <a:pt x="10526" y="13038"/>
                  </a:cubicBezTo>
                  <a:lnTo>
                    <a:pt x="10549" y="6072"/>
                  </a:lnTo>
                  <a:cubicBezTo>
                    <a:pt x="10557" y="5191"/>
                    <a:pt x="9942" y="4129"/>
                    <a:pt x="9176" y="3689"/>
                  </a:cubicBezTo>
                  <a:lnTo>
                    <a:pt x="3112" y="190"/>
                  </a:lnTo>
                  <a:cubicBezTo>
                    <a:pt x="2890" y="62"/>
                    <a:pt x="2679" y="1"/>
                    <a:pt x="2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38"/>
            <p:cNvSpPr/>
            <p:nvPr/>
          </p:nvSpPr>
          <p:spPr>
            <a:xfrm>
              <a:off x="8347426" y="3057926"/>
              <a:ext cx="52344" cy="46669"/>
            </a:xfrm>
            <a:custGeom>
              <a:avLst/>
              <a:gdLst/>
              <a:ahLst/>
              <a:cxnLst/>
              <a:rect l="l" t="t" r="r" b="b"/>
              <a:pathLst>
                <a:path w="2103" h="1875" extrusionOk="0">
                  <a:moveTo>
                    <a:pt x="2102" y="0"/>
                  </a:moveTo>
                  <a:lnTo>
                    <a:pt x="402" y="994"/>
                  </a:lnTo>
                  <a:cubicBezTo>
                    <a:pt x="395" y="1427"/>
                    <a:pt x="243" y="1730"/>
                    <a:pt x="0" y="1875"/>
                  </a:cubicBezTo>
                  <a:lnTo>
                    <a:pt x="1708" y="880"/>
                  </a:lnTo>
                  <a:cubicBezTo>
                    <a:pt x="1951" y="736"/>
                    <a:pt x="2102" y="433"/>
                    <a:pt x="2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38"/>
            <p:cNvSpPr/>
            <p:nvPr/>
          </p:nvSpPr>
          <p:spPr>
            <a:xfrm>
              <a:off x="8148331" y="2733261"/>
              <a:ext cx="66904" cy="29445"/>
            </a:xfrm>
            <a:custGeom>
              <a:avLst/>
              <a:gdLst/>
              <a:ahLst/>
              <a:cxnLst/>
              <a:rect l="l" t="t" r="r" b="b"/>
              <a:pathLst>
                <a:path w="2688" h="1183" extrusionOk="0">
                  <a:moveTo>
                    <a:pt x="2071" y="0"/>
                  </a:moveTo>
                  <a:cubicBezTo>
                    <a:pt x="1936" y="0"/>
                    <a:pt x="1814" y="33"/>
                    <a:pt x="1708" y="98"/>
                  </a:cubicBezTo>
                  <a:lnTo>
                    <a:pt x="1" y="1092"/>
                  </a:lnTo>
                  <a:cubicBezTo>
                    <a:pt x="106" y="1031"/>
                    <a:pt x="227" y="1000"/>
                    <a:pt x="361" y="1000"/>
                  </a:cubicBezTo>
                  <a:cubicBezTo>
                    <a:pt x="546" y="1000"/>
                    <a:pt x="755" y="1060"/>
                    <a:pt x="980" y="1183"/>
                  </a:cubicBezTo>
                  <a:lnTo>
                    <a:pt x="2687" y="189"/>
                  </a:lnTo>
                  <a:cubicBezTo>
                    <a:pt x="2464" y="62"/>
                    <a:pt x="2256" y="0"/>
                    <a:pt x="2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38"/>
            <p:cNvSpPr/>
            <p:nvPr/>
          </p:nvSpPr>
          <p:spPr>
            <a:xfrm>
              <a:off x="8357233" y="2884318"/>
              <a:ext cx="43109" cy="198373"/>
            </a:xfrm>
            <a:custGeom>
              <a:avLst/>
              <a:gdLst/>
              <a:ahLst/>
              <a:cxnLst/>
              <a:rect l="l" t="t" r="r" b="b"/>
              <a:pathLst>
                <a:path w="1732" h="7970" extrusionOk="0">
                  <a:moveTo>
                    <a:pt x="1731" y="1"/>
                  </a:moveTo>
                  <a:lnTo>
                    <a:pt x="24" y="1003"/>
                  </a:lnTo>
                  <a:lnTo>
                    <a:pt x="1" y="7969"/>
                  </a:lnTo>
                  <a:lnTo>
                    <a:pt x="1716" y="6975"/>
                  </a:lnTo>
                  <a:lnTo>
                    <a:pt x="1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38"/>
            <p:cNvSpPr/>
            <p:nvPr/>
          </p:nvSpPr>
          <p:spPr>
            <a:xfrm>
              <a:off x="8172698" y="2738139"/>
              <a:ext cx="193445" cy="111831"/>
            </a:xfrm>
            <a:custGeom>
              <a:avLst/>
              <a:gdLst/>
              <a:ahLst/>
              <a:cxnLst/>
              <a:rect l="l" t="t" r="r" b="b"/>
              <a:pathLst>
                <a:path w="7772" h="4493" extrusionOk="0">
                  <a:moveTo>
                    <a:pt x="1708" y="0"/>
                  </a:moveTo>
                  <a:lnTo>
                    <a:pt x="1" y="994"/>
                  </a:lnTo>
                  <a:lnTo>
                    <a:pt x="6064" y="4493"/>
                  </a:lnTo>
                  <a:lnTo>
                    <a:pt x="7772" y="3499"/>
                  </a:lnTo>
                  <a:lnTo>
                    <a:pt x="1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38"/>
            <p:cNvSpPr/>
            <p:nvPr/>
          </p:nvSpPr>
          <p:spPr>
            <a:xfrm>
              <a:off x="8323631" y="2825403"/>
              <a:ext cx="76711" cy="83879"/>
            </a:xfrm>
            <a:custGeom>
              <a:avLst/>
              <a:gdLst/>
              <a:ahLst/>
              <a:cxnLst/>
              <a:rect l="l" t="t" r="r" b="b"/>
              <a:pathLst>
                <a:path w="3082" h="3370" extrusionOk="0">
                  <a:moveTo>
                    <a:pt x="1708" y="0"/>
                  </a:moveTo>
                  <a:lnTo>
                    <a:pt x="0" y="994"/>
                  </a:lnTo>
                  <a:cubicBezTo>
                    <a:pt x="759" y="1427"/>
                    <a:pt x="1374" y="2489"/>
                    <a:pt x="1374" y="3370"/>
                  </a:cubicBezTo>
                  <a:lnTo>
                    <a:pt x="3081" y="2376"/>
                  </a:lnTo>
                  <a:cubicBezTo>
                    <a:pt x="3081" y="1503"/>
                    <a:pt x="2466" y="433"/>
                    <a:pt x="1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38"/>
            <p:cNvSpPr/>
            <p:nvPr/>
          </p:nvSpPr>
          <p:spPr>
            <a:xfrm>
              <a:off x="8226336" y="2867418"/>
              <a:ext cx="96548" cy="215448"/>
            </a:xfrm>
            <a:custGeom>
              <a:avLst/>
              <a:gdLst/>
              <a:ahLst/>
              <a:cxnLst/>
              <a:rect l="l" t="t" r="r" b="b"/>
              <a:pathLst>
                <a:path w="3879" h="8656" extrusionOk="0">
                  <a:moveTo>
                    <a:pt x="1988" y="1"/>
                  </a:moveTo>
                  <a:cubicBezTo>
                    <a:pt x="1467" y="1"/>
                    <a:pt x="1147" y="425"/>
                    <a:pt x="1147" y="1310"/>
                  </a:cubicBezTo>
                  <a:lnTo>
                    <a:pt x="1147" y="2433"/>
                  </a:lnTo>
                  <a:lnTo>
                    <a:pt x="8" y="1773"/>
                  </a:lnTo>
                  <a:lnTo>
                    <a:pt x="8" y="3291"/>
                  </a:lnTo>
                  <a:lnTo>
                    <a:pt x="1" y="3291"/>
                  </a:lnTo>
                  <a:lnTo>
                    <a:pt x="1147" y="3958"/>
                  </a:lnTo>
                  <a:lnTo>
                    <a:pt x="1139" y="7859"/>
                  </a:lnTo>
                  <a:lnTo>
                    <a:pt x="2505" y="8656"/>
                  </a:lnTo>
                  <a:lnTo>
                    <a:pt x="2513" y="4748"/>
                  </a:lnTo>
                  <a:lnTo>
                    <a:pt x="3651" y="5408"/>
                  </a:lnTo>
                  <a:lnTo>
                    <a:pt x="3826" y="3981"/>
                  </a:lnTo>
                  <a:lnTo>
                    <a:pt x="2520" y="3222"/>
                  </a:lnTo>
                  <a:lnTo>
                    <a:pt x="2520" y="2251"/>
                  </a:lnTo>
                  <a:cubicBezTo>
                    <a:pt x="2520" y="1950"/>
                    <a:pt x="2570" y="1741"/>
                    <a:pt x="2776" y="1741"/>
                  </a:cubicBezTo>
                  <a:cubicBezTo>
                    <a:pt x="2871" y="1741"/>
                    <a:pt x="3000" y="1786"/>
                    <a:pt x="3173" y="1887"/>
                  </a:cubicBezTo>
                  <a:lnTo>
                    <a:pt x="3879" y="2296"/>
                  </a:lnTo>
                  <a:lnTo>
                    <a:pt x="3879" y="930"/>
                  </a:lnTo>
                  <a:cubicBezTo>
                    <a:pt x="3757" y="847"/>
                    <a:pt x="3340" y="566"/>
                    <a:pt x="2854" y="285"/>
                  </a:cubicBezTo>
                  <a:cubicBezTo>
                    <a:pt x="2529" y="97"/>
                    <a:pt x="2236" y="1"/>
                    <a:pt x="1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8"/>
            <p:cNvSpPr/>
            <p:nvPr/>
          </p:nvSpPr>
          <p:spPr>
            <a:xfrm>
              <a:off x="8226536" y="2867940"/>
              <a:ext cx="96548" cy="214378"/>
            </a:xfrm>
            <a:custGeom>
              <a:avLst/>
              <a:gdLst/>
              <a:ahLst/>
              <a:cxnLst/>
              <a:rect l="l" t="t" r="r" b="b"/>
              <a:pathLst>
                <a:path w="3879" h="8613" extrusionOk="0">
                  <a:moveTo>
                    <a:pt x="1994" y="0"/>
                  </a:moveTo>
                  <a:cubicBezTo>
                    <a:pt x="1472" y="0"/>
                    <a:pt x="1151" y="425"/>
                    <a:pt x="1146" y="1312"/>
                  </a:cubicBezTo>
                  <a:lnTo>
                    <a:pt x="1146" y="2435"/>
                  </a:lnTo>
                  <a:lnTo>
                    <a:pt x="0" y="1767"/>
                  </a:lnTo>
                  <a:lnTo>
                    <a:pt x="0" y="3285"/>
                  </a:lnTo>
                  <a:lnTo>
                    <a:pt x="1146" y="3953"/>
                  </a:lnTo>
                  <a:lnTo>
                    <a:pt x="1139" y="7823"/>
                  </a:lnTo>
                  <a:lnTo>
                    <a:pt x="2505" y="8612"/>
                  </a:lnTo>
                  <a:lnTo>
                    <a:pt x="2512" y="4742"/>
                  </a:lnTo>
                  <a:lnTo>
                    <a:pt x="3651" y="5402"/>
                  </a:lnTo>
                  <a:lnTo>
                    <a:pt x="3825" y="3975"/>
                  </a:lnTo>
                  <a:lnTo>
                    <a:pt x="2520" y="3216"/>
                  </a:lnTo>
                  <a:lnTo>
                    <a:pt x="2520" y="2245"/>
                  </a:lnTo>
                  <a:cubicBezTo>
                    <a:pt x="2520" y="1944"/>
                    <a:pt x="2570" y="1739"/>
                    <a:pt x="2776" y="1739"/>
                  </a:cubicBezTo>
                  <a:cubicBezTo>
                    <a:pt x="2871" y="1739"/>
                    <a:pt x="3000" y="1782"/>
                    <a:pt x="3173" y="1881"/>
                  </a:cubicBezTo>
                  <a:lnTo>
                    <a:pt x="3878" y="2291"/>
                  </a:lnTo>
                  <a:lnTo>
                    <a:pt x="3878" y="925"/>
                  </a:lnTo>
                  <a:cubicBezTo>
                    <a:pt x="3757" y="841"/>
                    <a:pt x="3339" y="560"/>
                    <a:pt x="2854" y="280"/>
                  </a:cubicBezTo>
                  <a:cubicBezTo>
                    <a:pt x="2530" y="95"/>
                    <a:pt x="2240" y="0"/>
                    <a:pt x="19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5" name="Google Shape;5445;p38"/>
          <p:cNvGrpSpPr/>
          <p:nvPr/>
        </p:nvGrpSpPr>
        <p:grpSpPr>
          <a:xfrm>
            <a:off x="4709938" y="2076794"/>
            <a:ext cx="313952" cy="446675"/>
            <a:chOff x="8144921" y="2170747"/>
            <a:chExt cx="262590" cy="373599"/>
          </a:xfrm>
        </p:grpSpPr>
        <p:sp>
          <p:nvSpPr>
            <p:cNvPr id="5446" name="Google Shape;5446;p38"/>
            <p:cNvSpPr/>
            <p:nvPr/>
          </p:nvSpPr>
          <p:spPr>
            <a:xfrm>
              <a:off x="8144921" y="2170747"/>
              <a:ext cx="262590" cy="373599"/>
            </a:xfrm>
            <a:custGeom>
              <a:avLst/>
              <a:gdLst/>
              <a:ahLst/>
              <a:cxnLst/>
              <a:rect l="l" t="t" r="r" b="b"/>
              <a:pathLst>
                <a:path w="10550" h="15010" extrusionOk="0">
                  <a:moveTo>
                    <a:pt x="2499" y="1"/>
                  </a:moveTo>
                  <a:cubicBezTo>
                    <a:pt x="2363" y="1"/>
                    <a:pt x="2239" y="34"/>
                    <a:pt x="2133" y="98"/>
                  </a:cubicBezTo>
                  <a:lnTo>
                    <a:pt x="426" y="1092"/>
                  </a:lnTo>
                  <a:cubicBezTo>
                    <a:pt x="176" y="1229"/>
                    <a:pt x="24" y="1540"/>
                    <a:pt x="16" y="1973"/>
                  </a:cubicBezTo>
                  <a:lnTo>
                    <a:pt x="1" y="8939"/>
                  </a:lnTo>
                  <a:cubicBezTo>
                    <a:pt x="1" y="9819"/>
                    <a:pt x="608" y="10882"/>
                    <a:pt x="1375" y="11322"/>
                  </a:cubicBezTo>
                  <a:lnTo>
                    <a:pt x="7438" y="14820"/>
                  </a:lnTo>
                  <a:cubicBezTo>
                    <a:pt x="7661" y="14949"/>
                    <a:pt x="7869" y="15010"/>
                    <a:pt x="8054" y="15010"/>
                  </a:cubicBezTo>
                  <a:cubicBezTo>
                    <a:pt x="8198" y="15010"/>
                    <a:pt x="8327" y="14973"/>
                    <a:pt x="8440" y="14904"/>
                  </a:cubicBezTo>
                  <a:lnTo>
                    <a:pt x="8440" y="14904"/>
                  </a:lnTo>
                  <a:lnTo>
                    <a:pt x="8417" y="14919"/>
                  </a:lnTo>
                  <a:lnTo>
                    <a:pt x="10125" y="13925"/>
                  </a:lnTo>
                  <a:cubicBezTo>
                    <a:pt x="10375" y="13781"/>
                    <a:pt x="10527" y="13470"/>
                    <a:pt x="10527" y="13037"/>
                  </a:cubicBezTo>
                  <a:lnTo>
                    <a:pt x="10549" y="6070"/>
                  </a:lnTo>
                  <a:cubicBezTo>
                    <a:pt x="10549" y="5198"/>
                    <a:pt x="9935" y="4128"/>
                    <a:pt x="9176" y="3688"/>
                  </a:cubicBezTo>
                  <a:lnTo>
                    <a:pt x="3112" y="189"/>
                  </a:lnTo>
                  <a:cubicBezTo>
                    <a:pt x="2894" y="62"/>
                    <a:pt x="2685" y="1"/>
                    <a:pt x="2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8"/>
            <p:cNvSpPr/>
            <p:nvPr/>
          </p:nvSpPr>
          <p:spPr>
            <a:xfrm>
              <a:off x="8354420" y="2495238"/>
              <a:ext cx="52518" cy="46669"/>
            </a:xfrm>
            <a:custGeom>
              <a:avLst/>
              <a:gdLst/>
              <a:ahLst/>
              <a:cxnLst/>
              <a:rect l="l" t="t" r="r" b="b"/>
              <a:pathLst>
                <a:path w="2110" h="1875" extrusionOk="0">
                  <a:moveTo>
                    <a:pt x="2110" y="0"/>
                  </a:moveTo>
                  <a:lnTo>
                    <a:pt x="402" y="994"/>
                  </a:lnTo>
                  <a:cubicBezTo>
                    <a:pt x="402" y="1424"/>
                    <a:pt x="253" y="1726"/>
                    <a:pt x="6" y="1871"/>
                  </a:cubicBezTo>
                  <a:lnTo>
                    <a:pt x="6" y="1871"/>
                  </a:lnTo>
                  <a:lnTo>
                    <a:pt x="1708" y="880"/>
                  </a:lnTo>
                  <a:cubicBezTo>
                    <a:pt x="1958" y="744"/>
                    <a:pt x="2110" y="433"/>
                    <a:pt x="2110" y="0"/>
                  </a:cubicBezTo>
                  <a:close/>
                  <a:moveTo>
                    <a:pt x="6" y="1871"/>
                  </a:moveTo>
                  <a:lnTo>
                    <a:pt x="0" y="1874"/>
                  </a:lnTo>
                  <a:cubicBezTo>
                    <a:pt x="2" y="1873"/>
                    <a:pt x="4" y="1872"/>
                    <a:pt x="6" y="18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8"/>
            <p:cNvSpPr/>
            <p:nvPr/>
          </p:nvSpPr>
          <p:spPr>
            <a:xfrm>
              <a:off x="8155325" y="2170747"/>
              <a:ext cx="66879" cy="29470"/>
            </a:xfrm>
            <a:custGeom>
              <a:avLst/>
              <a:gdLst/>
              <a:ahLst/>
              <a:cxnLst/>
              <a:rect l="l" t="t" r="r" b="b"/>
              <a:pathLst>
                <a:path w="2687" h="1184" extrusionOk="0">
                  <a:moveTo>
                    <a:pt x="20" y="1081"/>
                  </a:moveTo>
                  <a:cubicBezTo>
                    <a:pt x="13" y="1085"/>
                    <a:pt x="7" y="1088"/>
                    <a:pt x="0" y="1092"/>
                  </a:cubicBezTo>
                  <a:lnTo>
                    <a:pt x="20" y="1081"/>
                  </a:lnTo>
                  <a:close/>
                  <a:moveTo>
                    <a:pt x="2074" y="1"/>
                  </a:moveTo>
                  <a:cubicBezTo>
                    <a:pt x="1937" y="1"/>
                    <a:pt x="1814" y="34"/>
                    <a:pt x="1708" y="98"/>
                  </a:cubicBezTo>
                  <a:lnTo>
                    <a:pt x="20" y="1081"/>
                  </a:lnTo>
                  <a:lnTo>
                    <a:pt x="20" y="1081"/>
                  </a:lnTo>
                  <a:cubicBezTo>
                    <a:pt x="121" y="1024"/>
                    <a:pt x="238" y="995"/>
                    <a:pt x="366" y="995"/>
                  </a:cubicBezTo>
                  <a:cubicBezTo>
                    <a:pt x="552" y="995"/>
                    <a:pt x="760" y="1056"/>
                    <a:pt x="979" y="1183"/>
                  </a:cubicBezTo>
                  <a:lnTo>
                    <a:pt x="2687" y="189"/>
                  </a:lnTo>
                  <a:cubicBezTo>
                    <a:pt x="2468" y="62"/>
                    <a:pt x="2259" y="1"/>
                    <a:pt x="2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8"/>
            <p:cNvSpPr/>
            <p:nvPr/>
          </p:nvSpPr>
          <p:spPr>
            <a:xfrm>
              <a:off x="8364426" y="2321829"/>
              <a:ext cx="43085" cy="198174"/>
            </a:xfrm>
            <a:custGeom>
              <a:avLst/>
              <a:gdLst/>
              <a:ahLst/>
              <a:cxnLst/>
              <a:rect l="l" t="t" r="r" b="b"/>
              <a:pathLst>
                <a:path w="1731" h="7962" extrusionOk="0">
                  <a:moveTo>
                    <a:pt x="1730" y="0"/>
                  </a:moveTo>
                  <a:lnTo>
                    <a:pt x="15" y="995"/>
                  </a:lnTo>
                  <a:lnTo>
                    <a:pt x="0" y="7961"/>
                  </a:lnTo>
                  <a:lnTo>
                    <a:pt x="1708" y="6967"/>
                  </a:lnTo>
                  <a:lnTo>
                    <a:pt x="1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38"/>
            <p:cNvSpPr/>
            <p:nvPr/>
          </p:nvSpPr>
          <p:spPr>
            <a:xfrm>
              <a:off x="8179693" y="2175451"/>
              <a:ext cx="193619" cy="112030"/>
            </a:xfrm>
            <a:custGeom>
              <a:avLst/>
              <a:gdLst/>
              <a:ahLst/>
              <a:cxnLst/>
              <a:rect l="l" t="t" r="r" b="b"/>
              <a:pathLst>
                <a:path w="7779" h="4501" extrusionOk="0">
                  <a:moveTo>
                    <a:pt x="1715" y="0"/>
                  </a:moveTo>
                  <a:lnTo>
                    <a:pt x="0" y="994"/>
                  </a:lnTo>
                  <a:lnTo>
                    <a:pt x="6064" y="4500"/>
                  </a:lnTo>
                  <a:lnTo>
                    <a:pt x="7779" y="3499"/>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38"/>
            <p:cNvSpPr/>
            <p:nvPr/>
          </p:nvSpPr>
          <p:spPr>
            <a:xfrm>
              <a:off x="8330601" y="2262715"/>
              <a:ext cx="76910" cy="83879"/>
            </a:xfrm>
            <a:custGeom>
              <a:avLst/>
              <a:gdLst/>
              <a:ahLst/>
              <a:cxnLst/>
              <a:rect l="l" t="t" r="r" b="b"/>
              <a:pathLst>
                <a:path w="3090" h="3370" extrusionOk="0">
                  <a:moveTo>
                    <a:pt x="1708" y="0"/>
                  </a:moveTo>
                  <a:lnTo>
                    <a:pt x="1" y="994"/>
                  </a:lnTo>
                  <a:cubicBezTo>
                    <a:pt x="767" y="1427"/>
                    <a:pt x="1382" y="2497"/>
                    <a:pt x="1374" y="3370"/>
                  </a:cubicBezTo>
                  <a:lnTo>
                    <a:pt x="3082" y="2375"/>
                  </a:lnTo>
                  <a:cubicBezTo>
                    <a:pt x="3089" y="1503"/>
                    <a:pt x="2467" y="433"/>
                    <a:pt x="1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8"/>
            <p:cNvSpPr/>
            <p:nvPr/>
          </p:nvSpPr>
          <p:spPr>
            <a:xfrm>
              <a:off x="8184596" y="2259280"/>
              <a:ext cx="138289" cy="231253"/>
            </a:xfrm>
            <a:custGeom>
              <a:avLst/>
              <a:gdLst/>
              <a:ahLst/>
              <a:cxnLst/>
              <a:rect l="l" t="t" r="r" b="b"/>
              <a:pathLst>
                <a:path w="5556" h="9291" extrusionOk="0">
                  <a:moveTo>
                    <a:pt x="372" y="1"/>
                  </a:moveTo>
                  <a:cubicBezTo>
                    <a:pt x="152" y="1"/>
                    <a:pt x="1" y="172"/>
                    <a:pt x="1" y="472"/>
                  </a:cubicBezTo>
                  <a:cubicBezTo>
                    <a:pt x="23" y="943"/>
                    <a:pt x="274" y="1368"/>
                    <a:pt x="668" y="1626"/>
                  </a:cubicBezTo>
                  <a:cubicBezTo>
                    <a:pt x="775" y="1688"/>
                    <a:pt x="877" y="1718"/>
                    <a:pt x="968" y="1718"/>
                  </a:cubicBezTo>
                  <a:cubicBezTo>
                    <a:pt x="1185" y="1718"/>
                    <a:pt x="1336" y="1546"/>
                    <a:pt x="1336" y="1246"/>
                  </a:cubicBezTo>
                  <a:cubicBezTo>
                    <a:pt x="1314" y="776"/>
                    <a:pt x="1063" y="351"/>
                    <a:pt x="676" y="93"/>
                  </a:cubicBezTo>
                  <a:cubicBezTo>
                    <a:pt x="567" y="30"/>
                    <a:pt x="463" y="1"/>
                    <a:pt x="372" y="1"/>
                  </a:cubicBezTo>
                  <a:close/>
                  <a:moveTo>
                    <a:pt x="84" y="1876"/>
                  </a:moveTo>
                  <a:lnTo>
                    <a:pt x="77" y="6133"/>
                  </a:lnTo>
                  <a:lnTo>
                    <a:pt x="1230" y="6801"/>
                  </a:lnTo>
                  <a:lnTo>
                    <a:pt x="1238" y="2536"/>
                  </a:lnTo>
                  <a:lnTo>
                    <a:pt x="84" y="1876"/>
                  </a:lnTo>
                  <a:close/>
                  <a:moveTo>
                    <a:pt x="1959" y="2961"/>
                  </a:moveTo>
                  <a:lnTo>
                    <a:pt x="1951" y="7219"/>
                  </a:lnTo>
                  <a:lnTo>
                    <a:pt x="3104" y="7879"/>
                  </a:lnTo>
                  <a:lnTo>
                    <a:pt x="3104" y="5777"/>
                  </a:lnTo>
                  <a:cubicBezTo>
                    <a:pt x="3104" y="5350"/>
                    <a:pt x="3163" y="4968"/>
                    <a:pt x="3464" y="4968"/>
                  </a:cubicBezTo>
                  <a:cubicBezTo>
                    <a:pt x="3554" y="4968"/>
                    <a:pt x="3665" y="5002"/>
                    <a:pt x="3803" y="5079"/>
                  </a:cubicBezTo>
                  <a:cubicBezTo>
                    <a:pt x="4395" y="5420"/>
                    <a:pt x="4395" y="6057"/>
                    <a:pt x="4395" y="6558"/>
                  </a:cubicBezTo>
                  <a:lnTo>
                    <a:pt x="4395" y="8630"/>
                  </a:lnTo>
                  <a:lnTo>
                    <a:pt x="5541" y="9290"/>
                  </a:lnTo>
                  <a:lnTo>
                    <a:pt x="5548" y="6953"/>
                  </a:lnTo>
                  <a:cubicBezTo>
                    <a:pt x="5556" y="5807"/>
                    <a:pt x="5343" y="4798"/>
                    <a:pt x="4175" y="4122"/>
                  </a:cubicBezTo>
                  <a:cubicBezTo>
                    <a:pt x="3941" y="3990"/>
                    <a:pt x="3738" y="3936"/>
                    <a:pt x="3571" y="3936"/>
                  </a:cubicBezTo>
                  <a:cubicBezTo>
                    <a:pt x="3336" y="3936"/>
                    <a:pt x="3170" y="4041"/>
                    <a:pt x="3082" y="4183"/>
                  </a:cubicBezTo>
                  <a:lnTo>
                    <a:pt x="3067" y="4175"/>
                  </a:lnTo>
                  <a:lnTo>
                    <a:pt x="3067" y="3599"/>
                  </a:lnTo>
                  <a:lnTo>
                    <a:pt x="1959" y="29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8"/>
            <p:cNvSpPr/>
            <p:nvPr/>
          </p:nvSpPr>
          <p:spPr>
            <a:xfrm>
              <a:off x="8184596" y="2259206"/>
              <a:ext cx="33079" cy="169376"/>
            </a:xfrm>
            <a:custGeom>
              <a:avLst/>
              <a:gdLst/>
              <a:ahLst/>
              <a:cxnLst/>
              <a:rect l="l" t="t" r="r" b="b"/>
              <a:pathLst>
                <a:path w="1329" h="6805" extrusionOk="0">
                  <a:moveTo>
                    <a:pt x="368" y="0"/>
                  </a:moveTo>
                  <a:cubicBezTo>
                    <a:pt x="152" y="0"/>
                    <a:pt x="1" y="175"/>
                    <a:pt x="1" y="475"/>
                  </a:cubicBezTo>
                  <a:cubicBezTo>
                    <a:pt x="23" y="938"/>
                    <a:pt x="266" y="1371"/>
                    <a:pt x="661" y="1629"/>
                  </a:cubicBezTo>
                  <a:cubicBezTo>
                    <a:pt x="769" y="1690"/>
                    <a:pt x="870" y="1719"/>
                    <a:pt x="960" y="1719"/>
                  </a:cubicBezTo>
                  <a:cubicBezTo>
                    <a:pt x="1180" y="1719"/>
                    <a:pt x="1329" y="1545"/>
                    <a:pt x="1329" y="1249"/>
                  </a:cubicBezTo>
                  <a:cubicBezTo>
                    <a:pt x="1306" y="779"/>
                    <a:pt x="1063" y="346"/>
                    <a:pt x="668" y="96"/>
                  </a:cubicBezTo>
                  <a:cubicBezTo>
                    <a:pt x="561" y="31"/>
                    <a:pt x="459" y="0"/>
                    <a:pt x="368" y="0"/>
                  </a:cubicBezTo>
                  <a:close/>
                  <a:moveTo>
                    <a:pt x="84" y="1879"/>
                  </a:moveTo>
                  <a:lnTo>
                    <a:pt x="77" y="6136"/>
                  </a:lnTo>
                  <a:lnTo>
                    <a:pt x="1230" y="6804"/>
                  </a:lnTo>
                  <a:lnTo>
                    <a:pt x="1238" y="2539"/>
                  </a:lnTo>
                  <a:lnTo>
                    <a:pt x="84" y="18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38"/>
            <p:cNvSpPr/>
            <p:nvPr/>
          </p:nvSpPr>
          <p:spPr>
            <a:xfrm>
              <a:off x="8233131" y="2332780"/>
              <a:ext cx="89579" cy="157753"/>
            </a:xfrm>
            <a:custGeom>
              <a:avLst/>
              <a:gdLst/>
              <a:ahLst/>
              <a:cxnLst/>
              <a:rect l="l" t="t" r="r" b="b"/>
              <a:pathLst>
                <a:path w="3599" h="6338" extrusionOk="0">
                  <a:moveTo>
                    <a:pt x="9" y="1"/>
                  </a:moveTo>
                  <a:lnTo>
                    <a:pt x="1" y="4266"/>
                  </a:lnTo>
                  <a:lnTo>
                    <a:pt x="1147" y="4926"/>
                  </a:lnTo>
                  <a:lnTo>
                    <a:pt x="1154" y="2824"/>
                  </a:lnTo>
                  <a:cubicBezTo>
                    <a:pt x="1154" y="2394"/>
                    <a:pt x="1212" y="2008"/>
                    <a:pt x="1509" y="2008"/>
                  </a:cubicBezTo>
                  <a:cubicBezTo>
                    <a:pt x="1600" y="2008"/>
                    <a:pt x="1712" y="2044"/>
                    <a:pt x="1853" y="2126"/>
                  </a:cubicBezTo>
                  <a:cubicBezTo>
                    <a:pt x="2452" y="2475"/>
                    <a:pt x="2445" y="3104"/>
                    <a:pt x="2445" y="3598"/>
                  </a:cubicBezTo>
                  <a:lnTo>
                    <a:pt x="2445" y="5669"/>
                  </a:lnTo>
                  <a:lnTo>
                    <a:pt x="3591" y="6337"/>
                  </a:lnTo>
                  <a:lnTo>
                    <a:pt x="3598" y="4000"/>
                  </a:lnTo>
                  <a:cubicBezTo>
                    <a:pt x="3598" y="2854"/>
                    <a:pt x="3393" y="1845"/>
                    <a:pt x="2225" y="1169"/>
                  </a:cubicBezTo>
                  <a:lnTo>
                    <a:pt x="2225" y="1177"/>
                  </a:lnTo>
                  <a:cubicBezTo>
                    <a:pt x="1988" y="1040"/>
                    <a:pt x="1784" y="984"/>
                    <a:pt x="1616" y="984"/>
                  </a:cubicBezTo>
                  <a:cubicBezTo>
                    <a:pt x="1384" y="984"/>
                    <a:pt x="1220" y="1089"/>
                    <a:pt x="1132" y="1230"/>
                  </a:cubicBezTo>
                  <a:lnTo>
                    <a:pt x="1117" y="1222"/>
                  </a:lnTo>
                  <a:lnTo>
                    <a:pt x="1117" y="646"/>
                  </a:lnTo>
                  <a:lnTo>
                    <a:pt x="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5" name="Google Shape;5455;p38"/>
          <p:cNvGrpSpPr/>
          <p:nvPr/>
        </p:nvGrpSpPr>
        <p:grpSpPr>
          <a:xfrm>
            <a:off x="4709955" y="2520758"/>
            <a:ext cx="313922" cy="446734"/>
            <a:chOff x="7542583" y="1610473"/>
            <a:chExt cx="262565" cy="373649"/>
          </a:xfrm>
        </p:grpSpPr>
        <p:sp>
          <p:nvSpPr>
            <p:cNvPr id="5456" name="Google Shape;5456;p38"/>
            <p:cNvSpPr/>
            <p:nvPr/>
          </p:nvSpPr>
          <p:spPr>
            <a:xfrm>
              <a:off x="7542583" y="1610522"/>
              <a:ext cx="262565" cy="373599"/>
            </a:xfrm>
            <a:custGeom>
              <a:avLst/>
              <a:gdLst/>
              <a:ahLst/>
              <a:cxnLst/>
              <a:rect l="l" t="t" r="r" b="b"/>
              <a:pathLst>
                <a:path w="10549" h="15010" extrusionOk="0">
                  <a:moveTo>
                    <a:pt x="2498" y="0"/>
                  </a:moveTo>
                  <a:cubicBezTo>
                    <a:pt x="2362" y="0"/>
                    <a:pt x="2239" y="33"/>
                    <a:pt x="2133" y="98"/>
                  </a:cubicBezTo>
                  <a:lnTo>
                    <a:pt x="425" y="1092"/>
                  </a:lnTo>
                  <a:cubicBezTo>
                    <a:pt x="175" y="1228"/>
                    <a:pt x="23" y="1540"/>
                    <a:pt x="23" y="1972"/>
                  </a:cubicBezTo>
                  <a:lnTo>
                    <a:pt x="0" y="8939"/>
                  </a:lnTo>
                  <a:cubicBezTo>
                    <a:pt x="0" y="9819"/>
                    <a:pt x="615" y="10881"/>
                    <a:pt x="1374" y="11322"/>
                  </a:cubicBezTo>
                  <a:lnTo>
                    <a:pt x="7437" y="14820"/>
                  </a:lnTo>
                  <a:cubicBezTo>
                    <a:pt x="7660" y="14948"/>
                    <a:pt x="7870" y="15009"/>
                    <a:pt x="8057" y="15009"/>
                  </a:cubicBezTo>
                  <a:cubicBezTo>
                    <a:pt x="8200" y="15009"/>
                    <a:pt x="8330" y="14973"/>
                    <a:pt x="8439" y="14903"/>
                  </a:cubicBezTo>
                  <a:lnTo>
                    <a:pt x="8439" y="14903"/>
                  </a:lnTo>
                  <a:lnTo>
                    <a:pt x="8416" y="14919"/>
                  </a:lnTo>
                  <a:lnTo>
                    <a:pt x="10124" y="13924"/>
                  </a:lnTo>
                  <a:cubicBezTo>
                    <a:pt x="10374" y="13780"/>
                    <a:pt x="10526" y="13469"/>
                    <a:pt x="10526" y="13037"/>
                  </a:cubicBezTo>
                  <a:lnTo>
                    <a:pt x="10549" y="6070"/>
                  </a:lnTo>
                  <a:cubicBezTo>
                    <a:pt x="10549" y="5190"/>
                    <a:pt x="9934" y="4127"/>
                    <a:pt x="9175" y="3687"/>
                  </a:cubicBezTo>
                  <a:lnTo>
                    <a:pt x="3112" y="189"/>
                  </a:lnTo>
                  <a:cubicBezTo>
                    <a:pt x="2893" y="62"/>
                    <a:pt x="2684" y="0"/>
                    <a:pt x="2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8"/>
            <p:cNvSpPr/>
            <p:nvPr/>
          </p:nvSpPr>
          <p:spPr>
            <a:xfrm>
              <a:off x="7752232" y="1934989"/>
              <a:ext cx="52344" cy="46694"/>
            </a:xfrm>
            <a:custGeom>
              <a:avLst/>
              <a:gdLst/>
              <a:ahLst/>
              <a:cxnLst/>
              <a:rect l="l" t="t" r="r" b="b"/>
              <a:pathLst>
                <a:path w="2103" h="1876" extrusionOk="0">
                  <a:moveTo>
                    <a:pt x="2103" y="1"/>
                  </a:moveTo>
                  <a:lnTo>
                    <a:pt x="395" y="995"/>
                  </a:lnTo>
                  <a:cubicBezTo>
                    <a:pt x="395" y="1427"/>
                    <a:pt x="244" y="1731"/>
                    <a:pt x="1" y="1875"/>
                  </a:cubicBezTo>
                  <a:lnTo>
                    <a:pt x="1708" y="881"/>
                  </a:lnTo>
                  <a:cubicBezTo>
                    <a:pt x="1951" y="737"/>
                    <a:pt x="2103" y="433"/>
                    <a:pt x="2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38"/>
            <p:cNvSpPr/>
            <p:nvPr/>
          </p:nvSpPr>
          <p:spPr>
            <a:xfrm>
              <a:off x="7552962" y="1610473"/>
              <a:ext cx="67079" cy="29495"/>
            </a:xfrm>
            <a:custGeom>
              <a:avLst/>
              <a:gdLst/>
              <a:ahLst/>
              <a:cxnLst/>
              <a:rect l="l" t="t" r="r" b="b"/>
              <a:pathLst>
                <a:path w="2695" h="1185" extrusionOk="0">
                  <a:moveTo>
                    <a:pt x="2068" y="1"/>
                  </a:moveTo>
                  <a:cubicBezTo>
                    <a:pt x="1934" y="1"/>
                    <a:pt x="1812" y="32"/>
                    <a:pt x="1708" y="92"/>
                  </a:cubicBezTo>
                  <a:lnTo>
                    <a:pt x="1" y="1086"/>
                  </a:lnTo>
                  <a:cubicBezTo>
                    <a:pt x="105" y="1026"/>
                    <a:pt x="226" y="995"/>
                    <a:pt x="360" y="995"/>
                  </a:cubicBezTo>
                  <a:cubicBezTo>
                    <a:pt x="548" y="995"/>
                    <a:pt x="761" y="1056"/>
                    <a:pt x="987" y="1185"/>
                  </a:cubicBezTo>
                  <a:lnTo>
                    <a:pt x="2695" y="191"/>
                  </a:lnTo>
                  <a:cubicBezTo>
                    <a:pt x="2469" y="62"/>
                    <a:pt x="2256" y="1"/>
                    <a:pt x="2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38"/>
            <p:cNvSpPr/>
            <p:nvPr/>
          </p:nvSpPr>
          <p:spPr>
            <a:xfrm>
              <a:off x="7762063" y="1761605"/>
              <a:ext cx="43085" cy="198149"/>
            </a:xfrm>
            <a:custGeom>
              <a:avLst/>
              <a:gdLst/>
              <a:ahLst/>
              <a:cxnLst/>
              <a:rect l="l" t="t" r="r" b="b"/>
              <a:pathLst>
                <a:path w="1731" h="7961" extrusionOk="0">
                  <a:moveTo>
                    <a:pt x="1731" y="0"/>
                  </a:moveTo>
                  <a:lnTo>
                    <a:pt x="23" y="994"/>
                  </a:lnTo>
                  <a:lnTo>
                    <a:pt x="0" y="7961"/>
                  </a:lnTo>
                  <a:lnTo>
                    <a:pt x="1716" y="6967"/>
                  </a:lnTo>
                  <a:lnTo>
                    <a:pt x="17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38"/>
            <p:cNvSpPr/>
            <p:nvPr/>
          </p:nvSpPr>
          <p:spPr>
            <a:xfrm>
              <a:off x="7577529" y="1615202"/>
              <a:ext cx="193445" cy="111856"/>
            </a:xfrm>
            <a:custGeom>
              <a:avLst/>
              <a:gdLst/>
              <a:ahLst/>
              <a:cxnLst/>
              <a:rect l="l" t="t" r="r" b="b"/>
              <a:pathLst>
                <a:path w="7772" h="4494" extrusionOk="0">
                  <a:moveTo>
                    <a:pt x="1708" y="1"/>
                  </a:moveTo>
                  <a:lnTo>
                    <a:pt x="0" y="995"/>
                  </a:lnTo>
                  <a:lnTo>
                    <a:pt x="6064" y="4493"/>
                  </a:lnTo>
                  <a:lnTo>
                    <a:pt x="7771" y="3499"/>
                  </a:lnTo>
                  <a:lnTo>
                    <a:pt x="1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8"/>
            <p:cNvSpPr/>
            <p:nvPr/>
          </p:nvSpPr>
          <p:spPr>
            <a:xfrm>
              <a:off x="7728437" y="1702292"/>
              <a:ext cx="76711" cy="84078"/>
            </a:xfrm>
            <a:custGeom>
              <a:avLst/>
              <a:gdLst/>
              <a:ahLst/>
              <a:cxnLst/>
              <a:rect l="l" t="t" r="r" b="b"/>
              <a:pathLst>
                <a:path w="3082" h="3378" extrusionOk="0">
                  <a:moveTo>
                    <a:pt x="1708" y="0"/>
                  </a:moveTo>
                  <a:lnTo>
                    <a:pt x="1" y="994"/>
                  </a:lnTo>
                  <a:cubicBezTo>
                    <a:pt x="759" y="1434"/>
                    <a:pt x="1374" y="2497"/>
                    <a:pt x="1374" y="3377"/>
                  </a:cubicBezTo>
                  <a:lnTo>
                    <a:pt x="3082" y="2383"/>
                  </a:lnTo>
                  <a:cubicBezTo>
                    <a:pt x="3082" y="1510"/>
                    <a:pt x="2467" y="440"/>
                    <a:pt x="1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8"/>
            <p:cNvSpPr/>
            <p:nvPr/>
          </p:nvSpPr>
          <p:spPr>
            <a:xfrm>
              <a:off x="7584498" y="1718346"/>
              <a:ext cx="137343" cy="152625"/>
            </a:xfrm>
            <a:custGeom>
              <a:avLst/>
              <a:gdLst/>
              <a:ahLst/>
              <a:cxnLst/>
              <a:rect l="l" t="t" r="r" b="b"/>
              <a:pathLst>
                <a:path w="5518" h="6132" extrusionOk="0">
                  <a:moveTo>
                    <a:pt x="396" y="0"/>
                  </a:moveTo>
                  <a:cubicBezTo>
                    <a:pt x="289" y="167"/>
                    <a:pt x="236" y="364"/>
                    <a:pt x="244" y="562"/>
                  </a:cubicBezTo>
                  <a:cubicBezTo>
                    <a:pt x="244" y="1010"/>
                    <a:pt x="441" y="1526"/>
                    <a:pt x="745" y="1928"/>
                  </a:cubicBezTo>
                  <a:cubicBezTo>
                    <a:pt x="547" y="1806"/>
                    <a:pt x="373" y="1655"/>
                    <a:pt x="229" y="1472"/>
                  </a:cubicBezTo>
                  <a:lnTo>
                    <a:pt x="229" y="1488"/>
                  </a:lnTo>
                  <a:cubicBezTo>
                    <a:pt x="229" y="2117"/>
                    <a:pt x="616" y="2869"/>
                    <a:pt x="1132" y="3286"/>
                  </a:cubicBezTo>
                  <a:cubicBezTo>
                    <a:pt x="1025" y="3256"/>
                    <a:pt x="927" y="3210"/>
                    <a:pt x="836" y="3157"/>
                  </a:cubicBezTo>
                  <a:cubicBezTo>
                    <a:pt x="760" y="3112"/>
                    <a:pt x="691" y="3066"/>
                    <a:pt x="623" y="3013"/>
                  </a:cubicBezTo>
                  <a:lnTo>
                    <a:pt x="623" y="3013"/>
                  </a:lnTo>
                  <a:cubicBezTo>
                    <a:pt x="767" y="3612"/>
                    <a:pt x="1177" y="4227"/>
                    <a:pt x="1670" y="4523"/>
                  </a:cubicBezTo>
                  <a:cubicBezTo>
                    <a:pt x="1554" y="4560"/>
                    <a:pt x="1429" y="4578"/>
                    <a:pt x="1296" y="4578"/>
                  </a:cubicBezTo>
                  <a:cubicBezTo>
                    <a:pt x="988" y="4578"/>
                    <a:pt x="640" y="4477"/>
                    <a:pt x="274" y="4265"/>
                  </a:cubicBezTo>
                  <a:cubicBezTo>
                    <a:pt x="183" y="4212"/>
                    <a:pt x="92" y="4159"/>
                    <a:pt x="1" y="4091"/>
                  </a:cubicBezTo>
                  <a:lnTo>
                    <a:pt x="1" y="4091"/>
                  </a:lnTo>
                  <a:cubicBezTo>
                    <a:pt x="471" y="4728"/>
                    <a:pt x="1056" y="5259"/>
                    <a:pt x="1739" y="5669"/>
                  </a:cubicBezTo>
                  <a:cubicBezTo>
                    <a:pt x="2295" y="5991"/>
                    <a:pt x="2783" y="6131"/>
                    <a:pt x="3201" y="6131"/>
                  </a:cubicBezTo>
                  <a:cubicBezTo>
                    <a:pt x="4340" y="6131"/>
                    <a:pt x="4951" y="5087"/>
                    <a:pt x="4956" y="3833"/>
                  </a:cubicBezTo>
                  <a:lnTo>
                    <a:pt x="4956" y="3666"/>
                  </a:lnTo>
                  <a:cubicBezTo>
                    <a:pt x="5177" y="3612"/>
                    <a:pt x="5366" y="3491"/>
                    <a:pt x="5518" y="3317"/>
                  </a:cubicBezTo>
                  <a:cubicBezTo>
                    <a:pt x="5290" y="3301"/>
                    <a:pt x="5070" y="3241"/>
                    <a:pt x="4865" y="3150"/>
                  </a:cubicBezTo>
                  <a:cubicBezTo>
                    <a:pt x="5108" y="3119"/>
                    <a:pt x="5306" y="2952"/>
                    <a:pt x="5366" y="2717"/>
                  </a:cubicBezTo>
                  <a:lnTo>
                    <a:pt x="5366" y="2717"/>
                  </a:lnTo>
                  <a:cubicBezTo>
                    <a:pt x="5314" y="2722"/>
                    <a:pt x="5262" y="2724"/>
                    <a:pt x="5210" y="2724"/>
                  </a:cubicBezTo>
                  <a:cubicBezTo>
                    <a:pt x="5020" y="2724"/>
                    <a:pt x="4830" y="2692"/>
                    <a:pt x="4645" y="2626"/>
                  </a:cubicBezTo>
                  <a:cubicBezTo>
                    <a:pt x="4456" y="2262"/>
                    <a:pt x="4167" y="1958"/>
                    <a:pt x="3826" y="1738"/>
                  </a:cubicBezTo>
                  <a:cubicBezTo>
                    <a:pt x="3642" y="1634"/>
                    <a:pt x="3470" y="1585"/>
                    <a:pt x="3318" y="1585"/>
                  </a:cubicBezTo>
                  <a:cubicBezTo>
                    <a:pt x="2946" y="1585"/>
                    <a:pt x="2693" y="1877"/>
                    <a:pt x="2687" y="2383"/>
                  </a:cubicBezTo>
                  <a:cubicBezTo>
                    <a:pt x="2687" y="2489"/>
                    <a:pt x="2703" y="2596"/>
                    <a:pt x="2718" y="2694"/>
                  </a:cubicBezTo>
                  <a:cubicBezTo>
                    <a:pt x="1784" y="2102"/>
                    <a:pt x="950" y="1101"/>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3" name="Google Shape;5463;p38"/>
          <p:cNvSpPr txBox="1"/>
          <p:nvPr/>
        </p:nvSpPr>
        <p:spPr>
          <a:xfrm>
            <a:off x="5502775" y="4545975"/>
            <a:ext cx="2076000" cy="37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900">
                <a:solidFill>
                  <a:srgbClr val="FFFFFF"/>
                </a:solidFill>
                <a:latin typeface="Dosis"/>
                <a:ea typeface="Dosis"/>
                <a:cs typeface="Dosis"/>
                <a:sym typeface="Dosis"/>
              </a:rPr>
              <a:t>Please keep this slide for attribution.</a:t>
            </a:r>
          </a:p>
        </p:txBody>
      </p:sp>
      <p:pic>
        <p:nvPicPr>
          <p:cNvPr id="2" name="Picture 0" descr="123"/>
          <p:cNvPicPr>
            <a:picLocks noChangeAspect="1"/>
          </p:cNvPicPr>
          <p:nvPr/>
        </p:nvPicPr>
        <p:blipFill>
          <a:blip r:embed="rId3"/>
          <a:stretch>
            <a:fillRect/>
          </a:stretch>
        </p:blipFill>
        <p:spPr>
          <a:xfrm>
            <a:off x="5326380" y="3925570"/>
            <a:ext cx="3168650" cy="1045210"/>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2"/>
        <p:cNvGrpSpPr/>
        <p:nvPr/>
      </p:nvGrpSpPr>
      <p:grpSpPr>
        <a:xfrm>
          <a:off x="0" y="0"/>
          <a:ext cx="0" cy="0"/>
          <a:chOff x="0" y="0"/>
          <a:chExt cx="0" cy="0"/>
        </a:xfrm>
      </p:grpSpPr>
      <p:sp>
        <p:nvSpPr>
          <p:cNvPr id="323" name="Google Shape;323;p23"/>
          <p:cNvSpPr txBox="1">
            <a:spLocks noGrp="1"/>
          </p:cNvSpPr>
          <p:nvPr>
            <p:ph type="subTitle" idx="7"/>
          </p:nvPr>
        </p:nvSpPr>
        <p:spPr>
          <a:xfrm>
            <a:off x="1392149" y="860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 brief overview of our Incorporation's members.</a:t>
            </a:r>
          </a:p>
        </p:txBody>
      </p:sp>
      <p:sp>
        <p:nvSpPr>
          <p:cNvPr id="324" name="Google Shape;324;p23"/>
          <p:cNvSpPr txBox="1">
            <a:spLocks noGrp="1"/>
          </p:cNvSpPr>
          <p:nvPr>
            <p:ph type="subTitle" idx="8"/>
          </p:nvPr>
        </p:nvSpPr>
        <p:spPr>
          <a:xfrm>
            <a:off x="4010896" y="4148741"/>
            <a:ext cx="15735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What challenged us and what did not.</a:t>
            </a:r>
          </a:p>
        </p:txBody>
      </p:sp>
      <p:sp>
        <p:nvSpPr>
          <p:cNvPr id="325" name="Google Shape;325;p23"/>
          <p:cNvSpPr txBox="1">
            <a:spLocks noGrp="1"/>
          </p:cNvSpPr>
          <p:nvPr>
            <p:ph type="subTitle" idx="9"/>
          </p:nvPr>
        </p:nvSpPr>
        <p:spPr>
          <a:xfrm>
            <a:off x="1392149" y="228879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See what our product </a:t>
            </a:r>
          </a:p>
          <a:p>
            <a:pPr marL="0" lvl="0" indent="0" algn="l" rtl="0">
              <a:spcBef>
                <a:spcPts val="0"/>
              </a:spcBef>
              <a:spcAft>
                <a:spcPts val="0"/>
              </a:spcAft>
              <a:buNone/>
            </a:pPr>
            <a:r>
              <a:rPr lang="en-US" altLang="en-GB"/>
              <a:t>can do.</a:t>
            </a:r>
          </a:p>
        </p:txBody>
      </p:sp>
      <p:sp>
        <p:nvSpPr>
          <p:cNvPr id="326" name="Google Shape;326;p23"/>
          <p:cNvSpPr txBox="1">
            <a:spLocks noGrp="1"/>
          </p:cNvSpPr>
          <p:nvPr>
            <p:ph type="subTitle" idx="13"/>
          </p:nvPr>
        </p:nvSpPr>
        <p:spPr>
          <a:xfrm>
            <a:off x="418949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 description of our awesome project.</a:t>
            </a:r>
          </a:p>
        </p:txBody>
      </p:sp>
      <p:sp>
        <p:nvSpPr>
          <p:cNvPr id="327" name="Google Shape;327;p23"/>
          <p:cNvSpPr txBox="1">
            <a:spLocks noGrp="1"/>
          </p:cNvSpPr>
          <p:nvPr>
            <p:ph type="subTitle" idx="14"/>
          </p:nvPr>
        </p:nvSpPr>
        <p:spPr>
          <a:xfrm>
            <a:off x="6825176" y="4066191"/>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How you can get in touch with us.</a:t>
            </a:r>
          </a:p>
        </p:txBody>
      </p:sp>
      <p:sp>
        <p:nvSpPr>
          <p:cNvPr id="328" name="Google Shape;328;p23"/>
          <p:cNvSpPr txBox="1">
            <a:spLocks noGrp="1"/>
          </p:cNvSpPr>
          <p:nvPr>
            <p:ph type="subTitle" idx="15"/>
          </p:nvPr>
        </p:nvSpPr>
        <p:spPr>
          <a:xfrm>
            <a:off x="6845300" y="2641600"/>
            <a:ext cx="1934210" cy="572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How we operate as a team to make our product come true.</a:t>
            </a:r>
          </a:p>
        </p:txBody>
      </p:sp>
      <p:sp>
        <p:nvSpPr>
          <p:cNvPr id="329" name="Google Shape;329;p23"/>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01</a:t>
            </a:r>
          </a:p>
        </p:txBody>
      </p:sp>
      <p:sp>
        <p:nvSpPr>
          <p:cNvPr id="330" name="Google Shape;330;p23"/>
          <p:cNvSpPr txBox="1">
            <a:spLocks noGrp="1"/>
          </p:cNvSpPr>
          <p:nvPr>
            <p:ph type="title" idx="16"/>
          </p:nvPr>
        </p:nvSpPr>
        <p:spPr>
          <a:xfrm>
            <a:off x="2682193"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05</a:t>
            </a:r>
          </a:p>
        </p:txBody>
      </p:sp>
      <p:sp>
        <p:nvSpPr>
          <p:cNvPr id="331" name="Google Shape;331;p23"/>
          <p:cNvSpPr txBox="1">
            <a:spLocks noGrp="1"/>
          </p:cNvSpPr>
          <p:nvPr>
            <p:ph type="title" idx="17"/>
          </p:nvPr>
        </p:nvSpPr>
        <p:spPr>
          <a:xfrm>
            <a:off x="607642" y="1886125"/>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03</a:t>
            </a:r>
          </a:p>
        </p:txBody>
      </p:sp>
      <p:sp>
        <p:nvSpPr>
          <p:cNvPr id="332" name="Google Shape;332;p23"/>
          <p:cNvSpPr txBox="1">
            <a:spLocks noGrp="1"/>
          </p:cNvSpPr>
          <p:nvPr>
            <p:ph type="title" idx="18"/>
          </p:nvPr>
        </p:nvSpPr>
        <p:spPr>
          <a:xfrm>
            <a:off x="3333707" y="483494"/>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02</a:t>
            </a:r>
          </a:p>
        </p:txBody>
      </p:sp>
      <p:sp>
        <p:nvSpPr>
          <p:cNvPr id="333" name="Google Shape;333;p23"/>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06</a:t>
            </a:r>
          </a:p>
        </p:txBody>
      </p:sp>
      <p:sp>
        <p:nvSpPr>
          <p:cNvPr id="334" name="Google Shape;334;p23"/>
          <p:cNvSpPr txBox="1">
            <a:spLocks noGrp="1"/>
          </p:cNvSpPr>
          <p:nvPr>
            <p:ph type="title" idx="20"/>
          </p:nvPr>
        </p:nvSpPr>
        <p:spPr>
          <a:xfrm>
            <a:off x="5632779" y="2283003"/>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04</a:t>
            </a:r>
          </a:p>
        </p:txBody>
      </p:sp>
      <p:sp>
        <p:nvSpPr>
          <p:cNvPr id="335" name="Google Shape;335;p23"/>
          <p:cNvSpPr txBox="1">
            <a:spLocks noGrp="1"/>
          </p:cNvSpPr>
          <p:nvPr>
            <p:ph type="subTitle" idx="4"/>
          </p:nvPr>
        </p:nvSpPr>
        <p:spPr>
          <a:xfrm>
            <a:off x="1412240" y="415925"/>
            <a:ext cx="1393825" cy="5721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Introduction</a:t>
            </a:r>
          </a:p>
        </p:txBody>
      </p:sp>
      <p:sp>
        <p:nvSpPr>
          <p:cNvPr id="336" name="Google Shape;336;p23"/>
          <p:cNvSpPr txBox="1">
            <a:spLocks noGrp="1"/>
          </p:cNvSpPr>
          <p:nvPr>
            <p:ph type="subTitle" idx="5"/>
          </p:nvPr>
        </p:nvSpPr>
        <p:spPr>
          <a:xfrm>
            <a:off x="3954780" y="3742055"/>
            <a:ext cx="1799590" cy="5721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Advantages and disavantages</a:t>
            </a:r>
          </a:p>
        </p:txBody>
      </p:sp>
      <p:sp>
        <p:nvSpPr>
          <p:cNvPr id="337" name="Google Shape;337;p23"/>
          <p:cNvSpPr txBox="1">
            <a:spLocks noGrp="1"/>
          </p:cNvSpPr>
          <p:nvPr>
            <p:ph type="subTitle" idx="6"/>
          </p:nvPr>
        </p:nvSpPr>
        <p:spPr>
          <a:xfrm>
            <a:off x="1392142" y="1891845"/>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Product Demo</a:t>
            </a:r>
          </a:p>
        </p:txBody>
      </p:sp>
      <p:sp>
        <p:nvSpPr>
          <p:cNvPr id="338" name="Google Shape;338;p23"/>
          <p:cNvSpPr txBox="1">
            <a:spLocks noGrp="1"/>
          </p:cNvSpPr>
          <p:nvPr>
            <p:ph type="subTitle" idx="1"/>
          </p:nvPr>
        </p:nvSpPr>
        <p:spPr>
          <a:xfrm>
            <a:off x="6824980" y="3576320"/>
            <a:ext cx="1506855" cy="5721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Information</a:t>
            </a:r>
          </a:p>
        </p:txBody>
      </p:sp>
      <p:sp>
        <p:nvSpPr>
          <p:cNvPr id="339" name="Google Shape;339;p23"/>
          <p:cNvSpPr txBox="1">
            <a:spLocks noGrp="1"/>
          </p:cNvSpPr>
          <p:nvPr>
            <p:ph type="subTitle" idx="2"/>
          </p:nvPr>
        </p:nvSpPr>
        <p:spPr>
          <a:xfrm>
            <a:off x="6825175" y="2282895"/>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teamwork</a:t>
            </a:r>
          </a:p>
        </p:txBody>
      </p:sp>
      <p:sp>
        <p:nvSpPr>
          <p:cNvPr id="340" name="Google Shape;340;p23"/>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ABOUT THE PROJECT</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44"/>
        <p:cNvGrpSpPr/>
        <p:nvPr/>
      </p:nvGrpSpPr>
      <p:grpSpPr>
        <a:xfrm>
          <a:off x="0" y="0"/>
          <a:ext cx="0" cy="0"/>
          <a:chOff x="0" y="0"/>
          <a:chExt cx="0" cy="0"/>
        </a:xfrm>
      </p:grpSpPr>
      <p:sp>
        <p:nvSpPr>
          <p:cNvPr id="346" name="Google Shape;346;p24"/>
          <p:cNvSpPr txBox="1">
            <a:spLocks noGrp="1"/>
          </p:cNvSpPr>
          <p:nvPr>
            <p:ph type="title"/>
          </p:nvPr>
        </p:nvSpPr>
        <p:spPr>
          <a:xfrm>
            <a:off x="855980" y="1666240"/>
            <a:ext cx="3540760" cy="8966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OUR </a:t>
            </a:r>
            <a:br>
              <a:rPr lang="en-GB"/>
            </a:br>
            <a:r>
              <a:rPr lang="en-US" altLang="en-GB"/>
              <a:t>Incorporation</a:t>
            </a:r>
          </a:p>
        </p:txBody>
      </p:sp>
      <p:sp>
        <p:nvSpPr>
          <p:cNvPr id="347" name="Google Shape;347;p24"/>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4"/>
          <p:cNvGrpSpPr/>
          <p:nvPr/>
        </p:nvGrpSpPr>
        <p:grpSpPr>
          <a:xfrm>
            <a:off x="4624352" y="875701"/>
            <a:ext cx="3395541" cy="3521497"/>
            <a:chOff x="4778639" y="938100"/>
            <a:chExt cx="3054917" cy="3168239"/>
          </a:xfrm>
        </p:grpSpPr>
        <p:grpSp>
          <p:nvGrpSpPr>
            <p:cNvPr id="349" name="Google Shape;349;p24"/>
            <p:cNvGrpSpPr/>
            <p:nvPr/>
          </p:nvGrpSpPr>
          <p:grpSpPr>
            <a:xfrm>
              <a:off x="7144033" y="2156930"/>
              <a:ext cx="326413" cy="477672"/>
              <a:chOff x="7144033" y="2156930"/>
              <a:chExt cx="326413" cy="477672"/>
            </a:xfrm>
          </p:grpSpPr>
          <p:sp>
            <p:nvSpPr>
              <p:cNvPr id="350" name="Google Shape;350;p24"/>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4"/>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6183895" y="1995088"/>
              <a:ext cx="379327" cy="681250"/>
            </a:xfrm>
            <a:custGeom>
              <a:avLst/>
              <a:gdLst/>
              <a:ahLst/>
              <a:cxnLst/>
              <a:rect l="l" t="t" r="r" b="b"/>
              <a:pathLst>
                <a:path w="8625" h="15490" extrusionOk="0">
                  <a:moveTo>
                    <a:pt x="6758" y="3619"/>
                  </a:moveTo>
                  <a:cubicBezTo>
                    <a:pt x="6587" y="3619"/>
                    <a:pt x="6403" y="3653"/>
                    <a:pt x="6208" y="3724"/>
                  </a:cubicBezTo>
                  <a:cubicBezTo>
                    <a:pt x="6233" y="3854"/>
                    <a:pt x="6246" y="3994"/>
                    <a:pt x="6246" y="4145"/>
                  </a:cubicBezTo>
                  <a:cubicBezTo>
                    <a:pt x="6246" y="5472"/>
                    <a:pt x="5314" y="7086"/>
                    <a:pt x="4164" y="7749"/>
                  </a:cubicBezTo>
                  <a:cubicBezTo>
                    <a:pt x="4034" y="7823"/>
                    <a:pt x="3905" y="7885"/>
                    <a:pt x="3782" y="7929"/>
                  </a:cubicBezTo>
                  <a:cubicBezTo>
                    <a:pt x="3901" y="8609"/>
                    <a:pt x="4324" y="8994"/>
                    <a:pt x="4898" y="8994"/>
                  </a:cubicBezTo>
                  <a:cubicBezTo>
                    <a:pt x="5178" y="8994"/>
                    <a:pt x="5496" y="8902"/>
                    <a:pt x="5830" y="8711"/>
                  </a:cubicBezTo>
                  <a:cubicBezTo>
                    <a:pt x="6976" y="8045"/>
                    <a:pt x="7908" y="6431"/>
                    <a:pt x="7908" y="5103"/>
                  </a:cubicBezTo>
                  <a:cubicBezTo>
                    <a:pt x="7908" y="4165"/>
                    <a:pt x="7441" y="3619"/>
                    <a:pt x="6758" y="3619"/>
                  </a:cubicBezTo>
                  <a:close/>
                  <a:moveTo>
                    <a:pt x="5929" y="1"/>
                  </a:moveTo>
                  <a:cubicBezTo>
                    <a:pt x="5393" y="1"/>
                    <a:pt x="4795" y="175"/>
                    <a:pt x="4164" y="540"/>
                  </a:cubicBezTo>
                  <a:cubicBezTo>
                    <a:pt x="1864" y="1864"/>
                    <a:pt x="0" y="5236"/>
                    <a:pt x="0" y="8066"/>
                  </a:cubicBezTo>
                  <a:lnTo>
                    <a:pt x="0" y="8711"/>
                  </a:lnTo>
                  <a:cubicBezTo>
                    <a:pt x="0" y="11540"/>
                    <a:pt x="3806" y="14615"/>
                    <a:pt x="3806" y="14615"/>
                  </a:cubicBezTo>
                  <a:lnTo>
                    <a:pt x="5348" y="15489"/>
                  </a:lnTo>
                  <a:cubicBezTo>
                    <a:pt x="5321" y="15469"/>
                    <a:pt x="5294" y="15448"/>
                    <a:pt x="5270" y="15428"/>
                  </a:cubicBezTo>
                  <a:cubicBezTo>
                    <a:pt x="4133" y="14379"/>
                    <a:pt x="1666" y="11851"/>
                    <a:pt x="1666" y="9670"/>
                  </a:cubicBezTo>
                  <a:lnTo>
                    <a:pt x="1666" y="9028"/>
                  </a:lnTo>
                  <a:cubicBezTo>
                    <a:pt x="1666" y="8226"/>
                    <a:pt x="1816" y="7380"/>
                    <a:pt x="2082" y="6550"/>
                  </a:cubicBezTo>
                  <a:lnTo>
                    <a:pt x="2082" y="6547"/>
                  </a:lnTo>
                  <a:cubicBezTo>
                    <a:pt x="2758" y="4448"/>
                    <a:pt x="4181" y="2451"/>
                    <a:pt x="5830" y="1499"/>
                  </a:cubicBezTo>
                  <a:cubicBezTo>
                    <a:pt x="6461" y="1134"/>
                    <a:pt x="7058" y="963"/>
                    <a:pt x="7594" y="963"/>
                  </a:cubicBezTo>
                  <a:cubicBezTo>
                    <a:pt x="7973" y="963"/>
                    <a:pt x="8317" y="1048"/>
                    <a:pt x="8625" y="1212"/>
                  </a:cubicBezTo>
                  <a:lnTo>
                    <a:pt x="7126" y="352"/>
                  </a:lnTo>
                  <a:cubicBezTo>
                    <a:pt x="6782" y="124"/>
                    <a:pt x="6376" y="1"/>
                    <a:pt x="5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6993667" y="3671256"/>
              <a:ext cx="572224" cy="328047"/>
            </a:xfrm>
            <a:custGeom>
              <a:avLst/>
              <a:gdLst/>
              <a:ahLst/>
              <a:cxnLst/>
              <a:rect l="l" t="t" r="r" b="b"/>
              <a:pathLst>
                <a:path w="13011" h="7459" extrusionOk="0">
                  <a:moveTo>
                    <a:pt x="120" y="0"/>
                  </a:moveTo>
                  <a:cubicBezTo>
                    <a:pt x="42" y="0"/>
                    <a:pt x="1" y="34"/>
                    <a:pt x="1" y="89"/>
                  </a:cubicBezTo>
                  <a:cubicBezTo>
                    <a:pt x="1" y="130"/>
                    <a:pt x="21" y="181"/>
                    <a:pt x="62" y="239"/>
                  </a:cubicBezTo>
                  <a:lnTo>
                    <a:pt x="5130" y="7345"/>
                  </a:lnTo>
                  <a:cubicBezTo>
                    <a:pt x="5185" y="7420"/>
                    <a:pt x="5239" y="7458"/>
                    <a:pt x="5291" y="7458"/>
                  </a:cubicBezTo>
                  <a:cubicBezTo>
                    <a:pt x="5352" y="7458"/>
                    <a:pt x="5403" y="7397"/>
                    <a:pt x="5427" y="7280"/>
                  </a:cubicBezTo>
                  <a:lnTo>
                    <a:pt x="6069" y="3946"/>
                  </a:lnTo>
                  <a:cubicBezTo>
                    <a:pt x="6110" y="3734"/>
                    <a:pt x="6315" y="3553"/>
                    <a:pt x="6529" y="3539"/>
                  </a:cubicBezTo>
                  <a:lnTo>
                    <a:pt x="12850" y="3133"/>
                  </a:lnTo>
                  <a:cubicBezTo>
                    <a:pt x="12956" y="3127"/>
                    <a:pt x="13011" y="3109"/>
                    <a:pt x="13011" y="3089"/>
                  </a:cubicBezTo>
                  <a:cubicBezTo>
                    <a:pt x="13011" y="3068"/>
                    <a:pt x="12959" y="3045"/>
                    <a:pt x="12857" y="3021"/>
                  </a:cubicBezTo>
                  <a:lnTo>
                    <a:pt x="215" y="14"/>
                  </a:lnTo>
                  <a:cubicBezTo>
                    <a:pt x="178" y="4"/>
                    <a:pt x="147" y="0"/>
                    <a:pt x="120" y="0"/>
                  </a:cubicBezTo>
                  <a:close/>
                </a:path>
              </a:pathLst>
            </a:custGeom>
            <a:solidFill>
              <a:srgbClr val="68E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5481729" y="1510133"/>
              <a:ext cx="187971" cy="313314"/>
            </a:xfrm>
            <a:custGeom>
              <a:avLst/>
              <a:gdLst/>
              <a:ahLst/>
              <a:cxnLst/>
              <a:rect l="l" t="t" r="r" b="b"/>
              <a:pathLst>
                <a:path w="4274" h="7124" extrusionOk="0">
                  <a:moveTo>
                    <a:pt x="1826" y="3755"/>
                  </a:moveTo>
                  <a:lnTo>
                    <a:pt x="2441" y="4942"/>
                  </a:lnTo>
                  <a:lnTo>
                    <a:pt x="191" y="6697"/>
                  </a:lnTo>
                  <a:cubicBezTo>
                    <a:pt x="69" y="6792"/>
                    <a:pt x="1" y="6976"/>
                    <a:pt x="1" y="7124"/>
                  </a:cubicBezTo>
                  <a:cubicBezTo>
                    <a:pt x="1" y="6976"/>
                    <a:pt x="69" y="6792"/>
                    <a:pt x="191" y="6697"/>
                  </a:cubicBezTo>
                  <a:lnTo>
                    <a:pt x="2441" y="4942"/>
                  </a:lnTo>
                  <a:lnTo>
                    <a:pt x="1826" y="3755"/>
                  </a:lnTo>
                  <a:close/>
                  <a:moveTo>
                    <a:pt x="3915" y="1"/>
                  </a:moveTo>
                  <a:cubicBezTo>
                    <a:pt x="3805" y="1"/>
                    <a:pt x="3659" y="151"/>
                    <a:pt x="3618" y="382"/>
                  </a:cubicBezTo>
                  <a:lnTo>
                    <a:pt x="3014" y="3857"/>
                  </a:lnTo>
                  <a:lnTo>
                    <a:pt x="3014" y="3857"/>
                  </a:lnTo>
                  <a:lnTo>
                    <a:pt x="3618" y="382"/>
                  </a:lnTo>
                  <a:cubicBezTo>
                    <a:pt x="3659" y="151"/>
                    <a:pt x="3805" y="1"/>
                    <a:pt x="3915" y="1"/>
                  </a:cubicBezTo>
                  <a:cubicBezTo>
                    <a:pt x="3977" y="1"/>
                    <a:pt x="4027" y="51"/>
                    <a:pt x="4038" y="171"/>
                  </a:cubicBezTo>
                  <a:lnTo>
                    <a:pt x="4273" y="3178"/>
                  </a:lnTo>
                  <a:lnTo>
                    <a:pt x="4273" y="3178"/>
                  </a:lnTo>
                  <a:lnTo>
                    <a:pt x="4038" y="171"/>
                  </a:lnTo>
                  <a:cubicBezTo>
                    <a:pt x="4027" y="51"/>
                    <a:pt x="3977" y="1"/>
                    <a:pt x="3915"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5561111" y="1656803"/>
              <a:ext cx="53216" cy="70720"/>
            </a:xfrm>
            <a:custGeom>
              <a:avLst/>
              <a:gdLst/>
              <a:ahLst/>
              <a:cxnLst/>
              <a:rect l="l" t="t" r="r" b="b"/>
              <a:pathLst>
                <a:path w="1210" h="1608" extrusionOk="0">
                  <a:moveTo>
                    <a:pt x="209" y="0"/>
                  </a:moveTo>
                  <a:cubicBezTo>
                    <a:pt x="110" y="0"/>
                    <a:pt x="1" y="181"/>
                    <a:pt x="1" y="328"/>
                  </a:cubicBezTo>
                  <a:cubicBezTo>
                    <a:pt x="1" y="362"/>
                    <a:pt x="8" y="393"/>
                    <a:pt x="21" y="420"/>
                  </a:cubicBezTo>
                  <a:lnTo>
                    <a:pt x="636" y="1607"/>
                  </a:lnTo>
                  <a:lnTo>
                    <a:pt x="929" y="1379"/>
                  </a:lnTo>
                  <a:cubicBezTo>
                    <a:pt x="987" y="1253"/>
                    <a:pt x="1052" y="1133"/>
                    <a:pt x="1124" y="1024"/>
                  </a:cubicBezTo>
                  <a:lnTo>
                    <a:pt x="1209" y="522"/>
                  </a:lnTo>
                  <a:lnTo>
                    <a:pt x="247" y="7"/>
                  </a:lnTo>
                  <a:cubicBezTo>
                    <a:pt x="233" y="0"/>
                    <a:pt x="223" y="0"/>
                    <a:pt x="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5610499" y="1510133"/>
              <a:ext cx="59197" cy="191753"/>
            </a:xfrm>
            <a:custGeom>
              <a:avLst/>
              <a:gdLst/>
              <a:ahLst/>
              <a:cxnLst/>
              <a:rect l="l" t="t" r="r" b="b"/>
              <a:pathLst>
                <a:path w="1346" h="4360" extrusionOk="0">
                  <a:moveTo>
                    <a:pt x="987" y="1"/>
                  </a:moveTo>
                  <a:cubicBezTo>
                    <a:pt x="877" y="1"/>
                    <a:pt x="731" y="151"/>
                    <a:pt x="690" y="382"/>
                  </a:cubicBezTo>
                  <a:lnTo>
                    <a:pt x="86" y="3857"/>
                  </a:lnTo>
                  <a:lnTo>
                    <a:pt x="1" y="4359"/>
                  </a:lnTo>
                  <a:cubicBezTo>
                    <a:pt x="202" y="4038"/>
                    <a:pt x="451" y="3782"/>
                    <a:pt x="710" y="3649"/>
                  </a:cubicBezTo>
                  <a:cubicBezTo>
                    <a:pt x="836" y="3588"/>
                    <a:pt x="953" y="3556"/>
                    <a:pt x="1062" y="3556"/>
                  </a:cubicBezTo>
                  <a:lnTo>
                    <a:pt x="1079" y="3556"/>
                  </a:lnTo>
                  <a:lnTo>
                    <a:pt x="1345" y="3178"/>
                  </a:lnTo>
                  <a:lnTo>
                    <a:pt x="1110" y="171"/>
                  </a:lnTo>
                  <a:cubicBezTo>
                    <a:pt x="1099" y="51"/>
                    <a:pt x="1049" y="1"/>
                    <a:pt x="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605705" y="1682134"/>
              <a:ext cx="179570" cy="287057"/>
            </a:xfrm>
            <a:custGeom>
              <a:avLst/>
              <a:gdLst/>
              <a:ahLst/>
              <a:cxnLst/>
              <a:rect l="l" t="t" r="r" b="b"/>
              <a:pathLst>
                <a:path w="4083" h="6527" extrusionOk="0">
                  <a:moveTo>
                    <a:pt x="0" y="3516"/>
                  </a:moveTo>
                  <a:lnTo>
                    <a:pt x="0" y="3516"/>
                  </a:lnTo>
                  <a:lnTo>
                    <a:pt x="236" y="6526"/>
                  </a:lnTo>
                  <a:lnTo>
                    <a:pt x="0" y="3516"/>
                  </a:lnTo>
                  <a:close/>
                  <a:moveTo>
                    <a:pt x="1260" y="2840"/>
                  </a:moveTo>
                  <a:lnTo>
                    <a:pt x="656" y="6315"/>
                  </a:lnTo>
                  <a:lnTo>
                    <a:pt x="1260" y="2840"/>
                  </a:lnTo>
                  <a:lnTo>
                    <a:pt x="1260" y="2840"/>
                  </a:lnTo>
                  <a:close/>
                  <a:moveTo>
                    <a:pt x="4083" y="1"/>
                  </a:moveTo>
                  <a:lnTo>
                    <a:pt x="1833" y="1755"/>
                  </a:lnTo>
                  <a:lnTo>
                    <a:pt x="2448" y="2942"/>
                  </a:lnTo>
                  <a:cubicBezTo>
                    <a:pt x="2461" y="2970"/>
                    <a:pt x="2468" y="3001"/>
                    <a:pt x="2468" y="3035"/>
                  </a:cubicBezTo>
                  <a:cubicBezTo>
                    <a:pt x="2468" y="3001"/>
                    <a:pt x="2461" y="2970"/>
                    <a:pt x="2448" y="2942"/>
                  </a:cubicBezTo>
                  <a:lnTo>
                    <a:pt x="1833" y="1755"/>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5661118" y="1759273"/>
              <a:ext cx="53172" cy="70764"/>
            </a:xfrm>
            <a:custGeom>
              <a:avLst/>
              <a:gdLst/>
              <a:ahLst/>
              <a:cxnLst/>
              <a:rect l="l" t="t" r="r" b="b"/>
              <a:pathLst>
                <a:path w="1209" h="1609" extrusionOk="0">
                  <a:moveTo>
                    <a:pt x="573" y="1"/>
                  </a:moveTo>
                  <a:lnTo>
                    <a:pt x="279" y="230"/>
                  </a:lnTo>
                  <a:cubicBezTo>
                    <a:pt x="222" y="356"/>
                    <a:pt x="156" y="476"/>
                    <a:pt x="85" y="585"/>
                  </a:cubicBezTo>
                  <a:lnTo>
                    <a:pt x="0" y="1086"/>
                  </a:lnTo>
                  <a:lnTo>
                    <a:pt x="962" y="1602"/>
                  </a:lnTo>
                  <a:cubicBezTo>
                    <a:pt x="976" y="1609"/>
                    <a:pt x="990" y="1609"/>
                    <a:pt x="1000" y="1609"/>
                  </a:cubicBezTo>
                  <a:cubicBezTo>
                    <a:pt x="1098" y="1609"/>
                    <a:pt x="1208" y="1428"/>
                    <a:pt x="1208" y="1281"/>
                  </a:cubicBezTo>
                  <a:cubicBezTo>
                    <a:pt x="1208" y="1247"/>
                    <a:pt x="1201" y="1216"/>
                    <a:pt x="1188" y="1188"/>
                  </a:cubicBezTo>
                  <a:lnTo>
                    <a:pt x="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5605705" y="1784957"/>
              <a:ext cx="59197" cy="191753"/>
            </a:xfrm>
            <a:custGeom>
              <a:avLst/>
              <a:gdLst/>
              <a:ahLst/>
              <a:cxnLst/>
              <a:rect l="l" t="t" r="r" b="b"/>
              <a:pathLst>
                <a:path w="1346" h="4360" extrusionOk="0">
                  <a:moveTo>
                    <a:pt x="1345" y="1"/>
                  </a:moveTo>
                  <a:cubicBezTo>
                    <a:pt x="1144" y="322"/>
                    <a:pt x="898" y="577"/>
                    <a:pt x="635" y="711"/>
                  </a:cubicBezTo>
                  <a:cubicBezTo>
                    <a:pt x="512" y="772"/>
                    <a:pt x="393" y="803"/>
                    <a:pt x="284" y="803"/>
                  </a:cubicBezTo>
                  <a:lnTo>
                    <a:pt x="263" y="803"/>
                  </a:lnTo>
                  <a:lnTo>
                    <a:pt x="0" y="1178"/>
                  </a:lnTo>
                  <a:lnTo>
                    <a:pt x="236" y="4188"/>
                  </a:lnTo>
                  <a:cubicBezTo>
                    <a:pt x="246" y="4308"/>
                    <a:pt x="298" y="4359"/>
                    <a:pt x="362" y="4359"/>
                  </a:cubicBezTo>
                  <a:cubicBezTo>
                    <a:pt x="471" y="4359"/>
                    <a:pt x="615" y="4209"/>
                    <a:pt x="656" y="3977"/>
                  </a:cubicBezTo>
                  <a:lnTo>
                    <a:pt x="1260" y="502"/>
                  </a:lnTo>
                  <a:lnTo>
                    <a:pt x="1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5481729" y="1717406"/>
              <a:ext cx="120285" cy="114744"/>
            </a:xfrm>
            <a:custGeom>
              <a:avLst/>
              <a:gdLst/>
              <a:ahLst/>
              <a:cxnLst/>
              <a:rect l="l" t="t" r="r" b="b"/>
              <a:pathLst>
                <a:path w="2735" h="2609" extrusionOk="0">
                  <a:moveTo>
                    <a:pt x="2734" y="1"/>
                  </a:moveTo>
                  <a:lnTo>
                    <a:pt x="2441" y="229"/>
                  </a:lnTo>
                  <a:lnTo>
                    <a:pt x="191" y="1984"/>
                  </a:lnTo>
                  <a:cubicBezTo>
                    <a:pt x="69" y="2079"/>
                    <a:pt x="1" y="2263"/>
                    <a:pt x="1" y="2411"/>
                  </a:cubicBezTo>
                  <a:cubicBezTo>
                    <a:pt x="1" y="2523"/>
                    <a:pt x="42" y="2608"/>
                    <a:pt x="127" y="2608"/>
                  </a:cubicBezTo>
                  <a:cubicBezTo>
                    <a:pt x="137" y="2608"/>
                    <a:pt x="147" y="2608"/>
                    <a:pt x="157" y="2605"/>
                  </a:cubicBezTo>
                  <a:lnTo>
                    <a:pt x="2253" y="2140"/>
                  </a:lnTo>
                  <a:lnTo>
                    <a:pt x="2461" y="1636"/>
                  </a:lnTo>
                  <a:cubicBezTo>
                    <a:pt x="2444" y="1530"/>
                    <a:pt x="2433" y="1414"/>
                    <a:pt x="2433" y="1291"/>
                  </a:cubicBezTo>
                  <a:cubicBezTo>
                    <a:pt x="2433" y="1243"/>
                    <a:pt x="2433" y="1198"/>
                    <a:pt x="2438" y="1151"/>
                  </a:cubicBezTo>
                  <a:cubicBezTo>
                    <a:pt x="2458" y="762"/>
                    <a:pt x="2570" y="359"/>
                    <a:pt x="2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5673389" y="1654648"/>
              <a:ext cx="120285" cy="114788"/>
            </a:xfrm>
            <a:custGeom>
              <a:avLst/>
              <a:gdLst/>
              <a:ahLst/>
              <a:cxnLst/>
              <a:rect l="l" t="t" r="r" b="b"/>
              <a:pathLst>
                <a:path w="2735" h="2610" extrusionOk="0">
                  <a:moveTo>
                    <a:pt x="2608" y="1"/>
                  </a:moveTo>
                  <a:cubicBezTo>
                    <a:pt x="2598" y="1"/>
                    <a:pt x="2588" y="1"/>
                    <a:pt x="2577" y="4"/>
                  </a:cubicBezTo>
                  <a:lnTo>
                    <a:pt x="482" y="469"/>
                  </a:lnTo>
                  <a:lnTo>
                    <a:pt x="274" y="971"/>
                  </a:lnTo>
                  <a:cubicBezTo>
                    <a:pt x="294" y="1076"/>
                    <a:pt x="304" y="1196"/>
                    <a:pt x="304" y="1319"/>
                  </a:cubicBezTo>
                  <a:cubicBezTo>
                    <a:pt x="304" y="1366"/>
                    <a:pt x="301" y="1411"/>
                    <a:pt x="298" y="1458"/>
                  </a:cubicBezTo>
                  <a:cubicBezTo>
                    <a:pt x="277" y="1847"/>
                    <a:pt x="168" y="2250"/>
                    <a:pt x="0" y="2609"/>
                  </a:cubicBezTo>
                  <a:lnTo>
                    <a:pt x="294" y="2380"/>
                  </a:lnTo>
                  <a:lnTo>
                    <a:pt x="2544" y="626"/>
                  </a:lnTo>
                  <a:cubicBezTo>
                    <a:pt x="2670" y="530"/>
                    <a:pt x="2735" y="346"/>
                    <a:pt x="2735" y="199"/>
                  </a:cubicBezTo>
                  <a:cubicBezTo>
                    <a:pt x="2735" y="86"/>
                    <a:pt x="2694" y="1"/>
                    <a:pt x="26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24"/>
          <p:cNvGrpSpPr/>
          <p:nvPr/>
        </p:nvGrpSpPr>
        <p:grpSpPr>
          <a:xfrm>
            <a:off x="4411093" y="2380247"/>
            <a:ext cx="790685" cy="1839751"/>
            <a:chOff x="4593707" y="2226241"/>
            <a:chExt cx="711368" cy="1655196"/>
          </a:xfrm>
        </p:grpSpPr>
        <p:sp>
          <p:nvSpPr>
            <p:cNvPr id="461" name="Google Shape;461;p24"/>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rgbClr val="A9F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4755374" y="2503352"/>
              <a:ext cx="262737" cy="436853"/>
            </a:xfrm>
            <a:custGeom>
              <a:avLst/>
              <a:gdLst/>
              <a:ahLst/>
              <a:cxnLst/>
              <a:rect l="l" t="t" r="r" b="b"/>
              <a:pathLst>
                <a:path w="5974" h="9933" extrusionOk="0">
                  <a:moveTo>
                    <a:pt x="5966" y="62"/>
                  </a:moveTo>
                  <a:lnTo>
                    <a:pt x="5966" y="406"/>
                  </a:lnTo>
                  <a:cubicBezTo>
                    <a:pt x="5966" y="406"/>
                    <a:pt x="5971" y="406"/>
                    <a:pt x="5974" y="403"/>
                  </a:cubicBezTo>
                  <a:lnTo>
                    <a:pt x="5974" y="103"/>
                  </a:lnTo>
                  <a:cubicBezTo>
                    <a:pt x="5974" y="89"/>
                    <a:pt x="5971" y="75"/>
                    <a:pt x="5966" y="62"/>
                  </a:cubicBezTo>
                  <a:close/>
                  <a:moveTo>
                    <a:pt x="5966" y="406"/>
                  </a:moveTo>
                  <a:lnTo>
                    <a:pt x="5974" y="413"/>
                  </a:lnTo>
                  <a:lnTo>
                    <a:pt x="5974" y="410"/>
                  </a:lnTo>
                  <a:cubicBezTo>
                    <a:pt x="5971" y="406"/>
                    <a:pt x="5971" y="406"/>
                    <a:pt x="5966" y="406"/>
                  </a:cubicBezTo>
                  <a:close/>
                  <a:moveTo>
                    <a:pt x="103" y="1"/>
                  </a:moveTo>
                  <a:cubicBezTo>
                    <a:pt x="48" y="1"/>
                    <a:pt x="1" y="45"/>
                    <a:pt x="1" y="103"/>
                  </a:cubicBezTo>
                  <a:lnTo>
                    <a:pt x="1" y="3792"/>
                  </a:lnTo>
                  <a:cubicBezTo>
                    <a:pt x="209" y="3130"/>
                    <a:pt x="407" y="2512"/>
                    <a:pt x="554" y="2123"/>
                  </a:cubicBezTo>
                  <a:cubicBezTo>
                    <a:pt x="1011" y="894"/>
                    <a:pt x="1557" y="826"/>
                    <a:pt x="2107" y="765"/>
                  </a:cubicBezTo>
                  <a:cubicBezTo>
                    <a:pt x="2158" y="741"/>
                    <a:pt x="2294" y="713"/>
                    <a:pt x="2469" y="680"/>
                  </a:cubicBezTo>
                  <a:lnTo>
                    <a:pt x="2469" y="676"/>
                  </a:lnTo>
                  <a:cubicBezTo>
                    <a:pt x="2472" y="563"/>
                    <a:pt x="3192" y="431"/>
                    <a:pt x="3570" y="431"/>
                  </a:cubicBezTo>
                  <a:cubicBezTo>
                    <a:pt x="3704" y="431"/>
                    <a:pt x="3796" y="447"/>
                    <a:pt x="3803" y="485"/>
                  </a:cubicBezTo>
                  <a:cubicBezTo>
                    <a:pt x="3861" y="478"/>
                    <a:pt x="3898" y="475"/>
                    <a:pt x="3898" y="475"/>
                  </a:cubicBezTo>
                  <a:lnTo>
                    <a:pt x="4079" y="467"/>
                  </a:lnTo>
                  <a:lnTo>
                    <a:pt x="4082" y="1"/>
                  </a:lnTo>
                  <a:close/>
                  <a:moveTo>
                    <a:pt x="2049" y="3618"/>
                  </a:moveTo>
                  <a:cubicBezTo>
                    <a:pt x="2049" y="3618"/>
                    <a:pt x="1366" y="5191"/>
                    <a:pt x="926" y="6226"/>
                  </a:cubicBezTo>
                  <a:lnTo>
                    <a:pt x="1" y="6830"/>
                  </a:lnTo>
                  <a:lnTo>
                    <a:pt x="1" y="9830"/>
                  </a:lnTo>
                  <a:cubicBezTo>
                    <a:pt x="1" y="9887"/>
                    <a:pt x="48" y="9932"/>
                    <a:pt x="103" y="9932"/>
                  </a:cubicBezTo>
                  <a:lnTo>
                    <a:pt x="1650" y="9932"/>
                  </a:lnTo>
                  <a:cubicBezTo>
                    <a:pt x="1687" y="9662"/>
                    <a:pt x="1745" y="9427"/>
                    <a:pt x="1806" y="9225"/>
                  </a:cubicBezTo>
                  <a:cubicBezTo>
                    <a:pt x="1820" y="9175"/>
                    <a:pt x="1837" y="9123"/>
                    <a:pt x="1854" y="9072"/>
                  </a:cubicBezTo>
                  <a:cubicBezTo>
                    <a:pt x="1922" y="8877"/>
                    <a:pt x="1990" y="8714"/>
                    <a:pt x="2042" y="8584"/>
                  </a:cubicBezTo>
                  <a:lnTo>
                    <a:pt x="2055" y="8584"/>
                  </a:lnTo>
                  <a:cubicBezTo>
                    <a:pt x="2352" y="7980"/>
                    <a:pt x="2765" y="7447"/>
                    <a:pt x="3222" y="6717"/>
                  </a:cubicBezTo>
                  <a:lnTo>
                    <a:pt x="2997" y="6096"/>
                  </a:lnTo>
                  <a:cubicBezTo>
                    <a:pt x="2543" y="6734"/>
                    <a:pt x="2121" y="7102"/>
                    <a:pt x="2121" y="7102"/>
                  </a:cubicBezTo>
                  <a:lnTo>
                    <a:pt x="2121" y="6062"/>
                  </a:lnTo>
                  <a:cubicBezTo>
                    <a:pt x="2121" y="6062"/>
                    <a:pt x="2383" y="5683"/>
                    <a:pt x="2629" y="5072"/>
                  </a:cubicBezTo>
                  <a:lnTo>
                    <a:pt x="2342" y="4280"/>
                  </a:lnTo>
                  <a:lnTo>
                    <a:pt x="2049" y="3618"/>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4704050" y="2915522"/>
              <a:ext cx="410421" cy="613345"/>
            </a:xfrm>
            <a:custGeom>
              <a:avLst/>
              <a:gdLst/>
              <a:ahLst/>
              <a:cxnLst/>
              <a:rect l="l" t="t" r="r" b="b"/>
              <a:pathLst>
                <a:path w="9332" h="13946" extrusionOk="0">
                  <a:moveTo>
                    <a:pt x="6867" y="2621"/>
                  </a:moveTo>
                  <a:cubicBezTo>
                    <a:pt x="6867" y="2622"/>
                    <a:pt x="7188" y="4557"/>
                    <a:pt x="7445" y="6318"/>
                  </a:cubicBezTo>
                  <a:cubicBezTo>
                    <a:pt x="7301" y="5318"/>
                    <a:pt x="6974" y="3055"/>
                    <a:pt x="6867" y="2621"/>
                  </a:cubicBezTo>
                  <a:close/>
                  <a:moveTo>
                    <a:pt x="9332" y="0"/>
                  </a:moveTo>
                  <a:cubicBezTo>
                    <a:pt x="9011" y="205"/>
                    <a:pt x="8697" y="372"/>
                    <a:pt x="8390" y="509"/>
                  </a:cubicBezTo>
                  <a:cubicBezTo>
                    <a:pt x="8274" y="786"/>
                    <a:pt x="8113" y="1085"/>
                    <a:pt x="7891" y="1393"/>
                  </a:cubicBezTo>
                  <a:cubicBezTo>
                    <a:pt x="7264" y="2260"/>
                    <a:pt x="6867" y="2621"/>
                    <a:pt x="6867" y="2621"/>
                  </a:cubicBezTo>
                  <a:cubicBezTo>
                    <a:pt x="6867" y="2621"/>
                    <a:pt x="7686" y="2164"/>
                    <a:pt x="7998" y="1813"/>
                  </a:cubicBezTo>
                  <a:lnTo>
                    <a:pt x="7998" y="1813"/>
                  </a:lnTo>
                  <a:cubicBezTo>
                    <a:pt x="7997" y="1813"/>
                    <a:pt x="7629" y="2349"/>
                    <a:pt x="7223" y="2779"/>
                  </a:cubicBezTo>
                  <a:lnTo>
                    <a:pt x="7509" y="6789"/>
                  </a:lnTo>
                  <a:cubicBezTo>
                    <a:pt x="7522" y="6881"/>
                    <a:pt x="7536" y="6970"/>
                    <a:pt x="7547" y="7058"/>
                  </a:cubicBezTo>
                  <a:cubicBezTo>
                    <a:pt x="7776" y="6614"/>
                    <a:pt x="8042" y="6035"/>
                    <a:pt x="8321" y="5304"/>
                  </a:cubicBezTo>
                  <a:cubicBezTo>
                    <a:pt x="8953" y="3642"/>
                    <a:pt x="9332" y="1096"/>
                    <a:pt x="9332" y="106"/>
                  </a:cubicBezTo>
                  <a:lnTo>
                    <a:pt x="9332" y="0"/>
                  </a:lnTo>
                  <a:close/>
                  <a:moveTo>
                    <a:pt x="4840" y="7605"/>
                  </a:moveTo>
                  <a:cubicBezTo>
                    <a:pt x="5008" y="7987"/>
                    <a:pt x="5192" y="8376"/>
                    <a:pt x="5301" y="8526"/>
                  </a:cubicBezTo>
                  <a:cubicBezTo>
                    <a:pt x="5301" y="8526"/>
                    <a:pt x="5113" y="8171"/>
                    <a:pt x="4840" y="7605"/>
                  </a:cubicBezTo>
                  <a:close/>
                  <a:moveTo>
                    <a:pt x="4403" y="6676"/>
                  </a:moveTo>
                  <a:cubicBezTo>
                    <a:pt x="3850" y="7109"/>
                    <a:pt x="3110" y="7734"/>
                    <a:pt x="2817" y="8208"/>
                  </a:cubicBezTo>
                  <a:cubicBezTo>
                    <a:pt x="2315" y="9018"/>
                    <a:pt x="1" y="12950"/>
                    <a:pt x="1" y="12950"/>
                  </a:cubicBezTo>
                  <a:cubicBezTo>
                    <a:pt x="155" y="13878"/>
                    <a:pt x="1113" y="13946"/>
                    <a:pt x="1113" y="13946"/>
                  </a:cubicBezTo>
                  <a:cubicBezTo>
                    <a:pt x="1113" y="13946"/>
                    <a:pt x="3239" y="11874"/>
                    <a:pt x="4929" y="10198"/>
                  </a:cubicBezTo>
                  <a:lnTo>
                    <a:pt x="4929" y="10130"/>
                  </a:lnTo>
                  <a:cubicBezTo>
                    <a:pt x="4929" y="9894"/>
                    <a:pt x="4939" y="9130"/>
                    <a:pt x="5073" y="8635"/>
                  </a:cubicBezTo>
                  <a:cubicBezTo>
                    <a:pt x="5073" y="8635"/>
                    <a:pt x="4663" y="7741"/>
                    <a:pt x="4479" y="6836"/>
                  </a:cubicBezTo>
                  <a:cubicBezTo>
                    <a:pt x="4455" y="6782"/>
                    <a:pt x="4430" y="6731"/>
                    <a:pt x="4403" y="66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4"/>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a:off x="4825916" y="2880866"/>
              <a:ext cx="257811" cy="776379"/>
            </a:xfrm>
            <a:custGeom>
              <a:avLst/>
              <a:gdLst/>
              <a:ahLst/>
              <a:cxnLst/>
              <a:rect l="l" t="t" r="r" b="b"/>
              <a:pathLst>
                <a:path w="5862" h="17653" extrusionOk="0">
                  <a:moveTo>
                    <a:pt x="438" y="0"/>
                  </a:moveTo>
                  <a:cubicBezTo>
                    <a:pt x="403" y="88"/>
                    <a:pt x="361" y="191"/>
                    <a:pt x="316" y="309"/>
                  </a:cubicBezTo>
                  <a:lnTo>
                    <a:pt x="316" y="309"/>
                  </a:lnTo>
                  <a:cubicBezTo>
                    <a:pt x="357" y="203"/>
                    <a:pt x="403" y="101"/>
                    <a:pt x="451" y="0"/>
                  </a:cubicBezTo>
                  <a:close/>
                  <a:moveTo>
                    <a:pt x="316" y="309"/>
                  </a:moveTo>
                  <a:cubicBezTo>
                    <a:pt x="293" y="368"/>
                    <a:pt x="271" y="427"/>
                    <a:pt x="250" y="488"/>
                  </a:cubicBezTo>
                  <a:cubicBezTo>
                    <a:pt x="272" y="425"/>
                    <a:pt x="294" y="366"/>
                    <a:pt x="316" y="309"/>
                  </a:cubicBezTo>
                  <a:close/>
                  <a:moveTo>
                    <a:pt x="202" y="641"/>
                  </a:moveTo>
                  <a:cubicBezTo>
                    <a:pt x="199" y="652"/>
                    <a:pt x="196" y="662"/>
                    <a:pt x="192" y="673"/>
                  </a:cubicBezTo>
                  <a:cubicBezTo>
                    <a:pt x="192" y="673"/>
                    <a:pt x="193" y="673"/>
                    <a:pt x="193" y="673"/>
                  </a:cubicBezTo>
                  <a:lnTo>
                    <a:pt x="193" y="673"/>
                  </a:lnTo>
                  <a:cubicBezTo>
                    <a:pt x="196" y="662"/>
                    <a:pt x="199" y="652"/>
                    <a:pt x="202" y="641"/>
                  </a:cubicBezTo>
                  <a:close/>
                  <a:moveTo>
                    <a:pt x="193" y="673"/>
                  </a:moveTo>
                  <a:lnTo>
                    <a:pt x="193" y="673"/>
                  </a:lnTo>
                  <a:cubicBezTo>
                    <a:pt x="88" y="1027"/>
                    <a:pt x="1" y="1474"/>
                    <a:pt x="1" y="2031"/>
                  </a:cubicBezTo>
                  <a:cubicBezTo>
                    <a:pt x="1" y="2150"/>
                    <a:pt x="5" y="2276"/>
                    <a:pt x="15" y="2406"/>
                  </a:cubicBezTo>
                  <a:cubicBezTo>
                    <a:pt x="117" y="3901"/>
                    <a:pt x="1011" y="6109"/>
                    <a:pt x="1708" y="7624"/>
                  </a:cubicBezTo>
                  <a:cubicBezTo>
                    <a:pt x="1694" y="7566"/>
                    <a:pt x="1684" y="7512"/>
                    <a:pt x="1673" y="7457"/>
                  </a:cubicBezTo>
                  <a:lnTo>
                    <a:pt x="1673" y="7457"/>
                  </a:lnTo>
                  <a:cubicBezTo>
                    <a:pt x="1673" y="7457"/>
                    <a:pt x="1861" y="7922"/>
                    <a:pt x="2069" y="8393"/>
                  </a:cubicBezTo>
                  <a:cubicBezTo>
                    <a:pt x="2342" y="8959"/>
                    <a:pt x="2530" y="9314"/>
                    <a:pt x="2530" y="9314"/>
                  </a:cubicBezTo>
                  <a:cubicBezTo>
                    <a:pt x="2530" y="9314"/>
                    <a:pt x="2478" y="10324"/>
                    <a:pt x="2478" y="10649"/>
                  </a:cubicBezTo>
                  <a:lnTo>
                    <a:pt x="2478" y="10707"/>
                  </a:lnTo>
                  <a:cubicBezTo>
                    <a:pt x="2492" y="11208"/>
                    <a:pt x="2544" y="11778"/>
                    <a:pt x="2680" y="12317"/>
                  </a:cubicBezTo>
                  <a:cubicBezTo>
                    <a:pt x="3189" y="14294"/>
                    <a:pt x="4567" y="17638"/>
                    <a:pt x="4567" y="17638"/>
                  </a:cubicBezTo>
                  <a:cubicBezTo>
                    <a:pt x="4567" y="17638"/>
                    <a:pt x="4660" y="17652"/>
                    <a:pt x="4803" y="17652"/>
                  </a:cubicBezTo>
                  <a:cubicBezTo>
                    <a:pt x="5090" y="17652"/>
                    <a:pt x="5571" y="17597"/>
                    <a:pt x="5861" y="17263"/>
                  </a:cubicBezTo>
                  <a:cubicBezTo>
                    <a:pt x="5861" y="17263"/>
                    <a:pt x="5526" y="14286"/>
                    <a:pt x="5240" y="11772"/>
                  </a:cubicBezTo>
                  <a:cubicBezTo>
                    <a:pt x="5141" y="10891"/>
                    <a:pt x="5046" y="10068"/>
                    <a:pt x="4973" y="9447"/>
                  </a:cubicBezTo>
                  <a:cubicBezTo>
                    <a:pt x="4940" y="9160"/>
                    <a:pt x="4912" y="8915"/>
                    <a:pt x="4888" y="8730"/>
                  </a:cubicBezTo>
                  <a:cubicBezTo>
                    <a:pt x="4871" y="8577"/>
                    <a:pt x="4851" y="8409"/>
                    <a:pt x="4830" y="8239"/>
                  </a:cubicBezTo>
                  <a:cubicBezTo>
                    <a:pt x="4800" y="8027"/>
                    <a:pt x="4772" y="7805"/>
                    <a:pt x="4738" y="7577"/>
                  </a:cubicBezTo>
                  <a:cubicBezTo>
                    <a:pt x="4738" y="7577"/>
                    <a:pt x="4715" y="7396"/>
                    <a:pt x="4674" y="7106"/>
                  </a:cubicBezTo>
                  <a:cubicBezTo>
                    <a:pt x="4417" y="5345"/>
                    <a:pt x="4096" y="3409"/>
                    <a:pt x="4096" y="3409"/>
                  </a:cubicBezTo>
                  <a:cubicBezTo>
                    <a:pt x="4096" y="3409"/>
                    <a:pt x="4493" y="3048"/>
                    <a:pt x="5120" y="2181"/>
                  </a:cubicBezTo>
                  <a:cubicBezTo>
                    <a:pt x="5342" y="1873"/>
                    <a:pt x="5503" y="1574"/>
                    <a:pt x="5619" y="1297"/>
                  </a:cubicBezTo>
                  <a:lnTo>
                    <a:pt x="5619" y="1297"/>
                  </a:lnTo>
                  <a:cubicBezTo>
                    <a:pt x="4813" y="1648"/>
                    <a:pt x="4049" y="1782"/>
                    <a:pt x="3359" y="1782"/>
                  </a:cubicBezTo>
                  <a:cubicBezTo>
                    <a:pt x="1705" y="1782"/>
                    <a:pt x="487" y="1011"/>
                    <a:pt x="193" y="6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rgbClr val="136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95" y="2461"/>
                    <a:pt x="485" y="3225"/>
                    <a:pt x="485" y="3461"/>
                  </a:cubicBezTo>
                  <a:lnTo>
                    <a:pt x="485" y="3529"/>
                  </a:lnTo>
                  <a:lnTo>
                    <a:pt x="805" y="3250"/>
                  </a:lnTo>
                  <a:lnTo>
                    <a:pt x="805" y="3192"/>
                  </a:lnTo>
                  <a:cubicBezTo>
                    <a:pt x="805" y="2867"/>
                    <a:pt x="857" y="1857"/>
                    <a:pt x="857" y="1857"/>
                  </a:cubicBezTo>
                  <a:cubicBezTo>
                    <a:pt x="611" y="1519"/>
                    <a:pt x="0" y="1"/>
                    <a:pt x="0" y="0"/>
                  </a:cubicBezTo>
                  <a:close/>
                </a:path>
              </a:pathLst>
            </a:custGeom>
            <a:solidFill>
              <a:srgbClr val="136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4"/>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4"/>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4"/>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4"/>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4"/>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4"/>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4848609" y="2522263"/>
              <a:ext cx="88620" cy="293479"/>
            </a:xfrm>
            <a:custGeom>
              <a:avLst/>
              <a:gdLst/>
              <a:ahLst/>
              <a:cxnLst/>
              <a:rect l="l" t="t" r="r" b="b"/>
              <a:pathLst>
                <a:path w="2015" h="6673" extrusionOk="0">
                  <a:moveTo>
                    <a:pt x="1450" y="1"/>
                  </a:moveTo>
                  <a:cubicBezTo>
                    <a:pt x="1072" y="1"/>
                    <a:pt x="352" y="133"/>
                    <a:pt x="349" y="246"/>
                  </a:cubicBezTo>
                  <a:lnTo>
                    <a:pt x="349" y="250"/>
                  </a:lnTo>
                  <a:cubicBezTo>
                    <a:pt x="349" y="250"/>
                    <a:pt x="908" y="662"/>
                    <a:pt x="935" y="2447"/>
                  </a:cubicBezTo>
                  <a:lnTo>
                    <a:pt x="935" y="2526"/>
                  </a:lnTo>
                  <a:cubicBezTo>
                    <a:pt x="935" y="4273"/>
                    <a:pt x="1" y="5632"/>
                    <a:pt x="1" y="5632"/>
                  </a:cubicBezTo>
                  <a:lnTo>
                    <a:pt x="1" y="6672"/>
                  </a:lnTo>
                  <a:cubicBezTo>
                    <a:pt x="1" y="6672"/>
                    <a:pt x="1512" y="5355"/>
                    <a:pt x="1874" y="3393"/>
                  </a:cubicBezTo>
                  <a:cubicBezTo>
                    <a:pt x="1976" y="2830"/>
                    <a:pt x="2014" y="2338"/>
                    <a:pt x="2014" y="1915"/>
                  </a:cubicBezTo>
                  <a:cubicBezTo>
                    <a:pt x="2014" y="680"/>
                    <a:pt x="1683" y="55"/>
                    <a:pt x="1683" y="55"/>
                  </a:cubicBezTo>
                  <a:cubicBezTo>
                    <a:pt x="1676" y="17"/>
                    <a:pt x="1584" y="1"/>
                    <a:pt x="1450" y="1"/>
                  </a:cubicBezTo>
                  <a:close/>
                </a:path>
              </a:pathLst>
            </a:custGeom>
            <a:solidFill>
              <a:srgbClr val="A9F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4"/>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4"/>
            <p:cNvSpPr/>
            <p:nvPr/>
          </p:nvSpPr>
          <p:spPr>
            <a:xfrm>
              <a:off x="5017752" y="2518788"/>
              <a:ext cx="80395" cy="64914"/>
            </a:xfrm>
            <a:custGeom>
              <a:avLst/>
              <a:gdLst/>
              <a:ahLst/>
              <a:cxnLst/>
              <a:rect l="l" t="t" r="r" b="b"/>
              <a:pathLst>
                <a:path w="1828" h="1476" extrusionOk="0">
                  <a:moveTo>
                    <a:pt x="407" y="1"/>
                  </a:moveTo>
                  <a:cubicBezTo>
                    <a:pt x="199" y="1"/>
                    <a:pt x="41" y="42"/>
                    <a:pt x="8" y="52"/>
                  </a:cubicBezTo>
                  <a:cubicBezTo>
                    <a:pt x="5" y="55"/>
                    <a:pt x="0" y="55"/>
                    <a:pt x="0" y="55"/>
                  </a:cubicBezTo>
                  <a:cubicBezTo>
                    <a:pt x="994" y="291"/>
                    <a:pt x="1827" y="1475"/>
                    <a:pt x="1827" y="1475"/>
                  </a:cubicBezTo>
                  <a:cubicBezTo>
                    <a:pt x="1663" y="745"/>
                    <a:pt x="1243" y="315"/>
                    <a:pt x="1117" y="198"/>
                  </a:cubicBezTo>
                  <a:cubicBezTo>
                    <a:pt x="1093" y="178"/>
                    <a:pt x="1079" y="168"/>
                    <a:pt x="1079" y="168"/>
                  </a:cubicBezTo>
                  <a:cubicBezTo>
                    <a:pt x="844" y="39"/>
                    <a:pt x="602" y="1"/>
                    <a:pt x="407" y="1"/>
                  </a:cubicBezTo>
                  <a:close/>
                </a:path>
              </a:pathLst>
            </a:custGeom>
            <a:solidFill>
              <a:srgbClr val="A9F2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24"/>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flipH="1">
            <a:off x="8397618" y="3912118"/>
            <a:ext cx="794260" cy="1047654"/>
          </a:xfrm>
          <a:custGeom>
            <a:avLst/>
            <a:gdLst/>
            <a:ahLst/>
            <a:cxnLst/>
            <a:rect l="l" t="t" r="r" b="b"/>
            <a:pathLst>
              <a:path w="4037" h="5325" extrusionOk="0">
                <a:moveTo>
                  <a:pt x="3203" y="1"/>
                </a:moveTo>
                <a:cubicBezTo>
                  <a:pt x="2527" y="1"/>
                  <a:pt x="1714" y="515"/>
                  <a:pt x="1157" y="1188"/>
                </a:cubicBezTo>
                <a:cubicBezTo>
                  <a:pt x="490" y="1993"/>
                  <a:pt x="11" y="3289"/>
                  <a:pt x="0" y="3917"/>
                </a:cubicBezTo>
                <a:lnTo>
                  <a:pt x="89" y="5325"/>
                </a:lnTo>
                <a:lnTo>
                  <a:pt x="871" y="4084"/>
                </a:lnTo>
                <a:cubicBezTo>
                  <a:pt x="1251" y="3071"/>
                  <a:pt x="2503" y="2351"/>
                  <a:pt x="3339" y="1775"/>
                </a:cubicBezTo>
                <a:cubicBezTo>
                  <a:pt x="3801" y="1453"/>
                  <a:pt x="4036" y="1034"/>
                  <a:pt x="4036" y="684"/>
                </a:cubicBezTo>
                <a:cubicBezTo>
                  <a:pt x="4036" y="405"/>
                  <a:pt x="3887" y="171"/>
                  <a:pt x="3587" y="62"/>
                </a:cubicBezTo>
                <a:cubicBezTo>
                  <a:pt x="3468" y="21"/>
                  <a:pt x="3339" y="1"/>
                  <a:pt x="3203"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24"/>
          <p:cNvGrpSpPr/>
          <p:nvPr/>
        </p:nvGrpSpPr>
        <p:grpSpPr>
          <a:xfrm>
            <a:off x="8492184" y="4443914"/>
            <a:ext cx="731104" cy="680532"/>
            <a:chOff x="8492184" y="4443914"/>
            <a:chExt cx="731104" cy="680532"/>
          </a:xfrm>
        </p:grpSpPr>
        <p:sp>
          <p:nvSpPr>
            <p:cNvPr id="505" name="Google Shape;505;p24"/>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 name="Picture 44" descr="Picture1"/>
          <p:cNvPicPr>
            <a:picLocks noChangeAspect="1"/>
          </p:cNvPicPr>
          <p:nvPr/>
        </p:nvPicPr>
        <p:blipFill>
          <a:blip r:embed="rId3"/>
          <a:stretch>
            <a:fillRect/>
          </a:stretch>
        </p:blipFill>
        <p:spPr>
          <a:xfrm>
            <a:off x="4022090" y="2753360"/>
            <a:ext cx="847090" cy="1737360"/>
          </a:xfrm>
          <a:prstGeom prst="rect">
            <a:avLst/>
          </a:prstGeom>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
        <p:cNvGrpSpPr/>
        <p:nvPr/>
      </p:nvGrpSpPr>
      <p:grpSpPr>
        <a:xfrm>
          <a:off x="0" y="0"/>
          <a:ext cx="0" cy="0"/>
          <a:chOff x="0" y="0"/>
          <a:chExt cx="0" cy="0"/>
        </a:xfrm>
      </p:grpSpPr>
      <p:sp>
        <p:nvSpPr>
          <p:cNvPr id="317" name="Google Shape;317;p22"/>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mentor</a:t>
            </a:r>
          </a:p>
        </p:txBody>
      </p:sp>
      <p:sp>
        <p:nvSpPr>
          <p:cNvPr id="2" name="Subtitle 0"/>
          <p:cNvSpPr>
            <a:spLocks noGrp="1"/>
          </p:cNvSpPr>
          <p:nvPr>
            <p:ph type="subTitle" idx="1"/>
          </p:nvPr>
        </p:nvSpPr>
        <p:spPr>
          <a:xfrm>
            <a:off x="4612640" y="1809750"/>
            <a:ext cx="3861435" cy="1523365"/>
          </a:xfrm>
        </p:spPr>
        <p:txBody>
          <a:bodyPr/>
          <a:lstStyle/>
          <a:p>
            <a:r>
              <a:rPr lang="en-US" sz="2400" dirty="0"/>
              <a:t>Nguyen </a:t>
            </a:r>
            <a:r>
              <a:rPr lang="en-US" sz="2400" dirty="0" err="1"/>
              <a:t>Dinh</a:t>
            </a:r>
            <a:r>
              <a:rPr lang="en-US" sz="2400" dirty="0"/>
              <a:t> </a:t>
            </a:r>
            <a:r>
              <a:rPr lang="en-US" sz="2400" dirty="0" err="1"/>
              <a:t>Khanh</a:t>
            </a:r>
            <a:endParaRPr lang="en-US" sz="2400" dirty="0"/>
          </a:p>
          <a:p>
            <a:r>
              <a:rPr lang="en-US" sz="2400" dirty="0"/>
              <a:t>K18 Faculty </a:t>
            </a:r>
            <a:r>
              <a:rPr lang="en-US" sz="2400" dirty="0" smtClean="0"/>
              <a:t>Of Computer </a:t>
            </a:r>
            <a:r>
              <a:rPr lang="en-US" sz="2400" dirty="0"/>
              <a:t>Science And Engineering</a:t>
            </a:r>
          </a:p>
        </p:txBody>
      </p:sp>
      <p:pic>
        <p:nvPicPr>
          <p:cNvPr id="20" name="Picture 19" descr="32859248_884728948402452_5920078995482738688_n"/>
          <p:cNvPicPr>
            <a:picLocks noChangeAspect="1"/>
          </p:cNvPicPr>
          <p:nvPr/>
        </p:nvPicPr>
        <p:blipFill>
          <a:blip r:embed="rId3"/>
          <a:stretch>
            <a:fillRect/>
          </a:stretch>
        </p:blipFill>
        <p:spPr>
          <a:xfrm>
            <a:off x="948690" y="1171575"/>
            <a:ext cx="3376930" cy="3429000"/>
          </a:xfrm>
          <a:prstGeom prst="rect">
            <a:avLst/>
          </a:prstGeom>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
        <p:cNvGrpSpPr/>
        <p:nvPr/>
      </p:nvGrpSpPr>
      <p:grpSpPr>
        <a:xfrm>
          <a:off x="0" y="0"/>
          <a:ext cx="0" cy="0"/>
          <a:chOff x="0" y="0"/>
          <a:chExt cx="0" cy="0"/>
        </a:xfrm>
      </p:grpSpPr>
      <p:sp>
        <p:nvSpPr>
          <p:cNvPr id="317" name="Google Shape;317;p22"/>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leader</a:t>
            </a:r>
          </a:p>
        </p:txBody>
      </p:sp>
      <p:sp>
        <p:nvSpPr>
          <p:cNvPr id="2" name="Subtitle 0"/>
          <p:cNvSpPr>
            <a:spLocks noGrp="1"/>
          </p:cNvSpPr>
          <p:nvPr>
            <p:ph type="subTitle" idx="1"/>
          </p:nvPr>
        </p:nvSpPr>
        <p:spPr>
          <a:xfrm>
            <a:off x="862965" y="1634490"/>
            <a:ext cx="3839210" cy="1874520"/>
          </a:xfrm>
        </p:spPr>
        <p:txBody>
          <a:bodyPr/>
          <a:lstStyle/>
          <a:p>
            <a:r>
              <a:rPr lang="en-US" sz="2400" dirty="0"/>
              <a:t>Nguyen Chi </a:t>
            </a:r>
            <a:r>
              <a:rPr lang="en-US" sz="2400" dirty="0" err="1"/>
              <a:t>Trung</a:t>
            </a:r>
            <a:endParaRPr lang="en-US" sz="2400" dirty="0"/>
          </a:p>
          <a:p>
            <a:r>
              <a:rPr lang="en-US" sz="2400" dirty="0">
                <a:sym typeface="+mn-ea"/>
              </a:rPr>
              <a:t>K19 </a:t>
            </a:r>
            <a:r>
              <a:rPr lang="en-US" sz="2400" dirty="0" smtClean="0">
                <a:sym typeface="+mn-ea"/>
              </a:rPr>
              <a:t>Faculty Of </a:t>
            </a:r>
            <a:r>
              <a:rPr lang="en-US" sz="2400" dirty="0">
                <a:sym typeface="+mn-ea"/>
              </a:rPr>
              <a:t>Computer Science And Engineering</a:t>
            </a:r>
            <a:endParaRPr lang="en-US" sz="2400" dirty="0"/>
          </a:p>
          <a:p>
            <a:r>
              <a:rPr lang="en-US" sz="2400" dirty="0"/>
              <a:t>Hometown: </a:t>
            </a:r>
            <a:r>
              <a:rPr lang="en-US" sz="2400" dirty="0" err="1"/>
              <a:t>Vinh</a:t>
            </a:r>
            <a:r>
              <a:rPr lang="en-US" sz="2400" dirty="0"/>
              <a:t> Long</a:t>
            </a:r>
          </a:p>
        </p:txBody>
      </p:sp>
      <p:pic>
        <p:nvPicPr>
          <p:cNvPr id="3" name="Picture 2" descr="70314010_422396528402367_5832664642798747648_n"/>
          <p:cNvPicPr>
            <a:picLocks noChangeAspect="1"/>
          </p:cNvPicPr>
          <p:nvPr/>
        </p:nvPicPr>
        <p:blipFill>
          <a:blip r:embed="rId3"/>
          <a:stretch>
            <a:fillRect/>
          </a:stretch>
        </p:blipFill>
        <p:spPr>
          <a:xfrm>
            <a:off x="5394325" y="1059180"/>
            <a:ext cx="2818765" cy="3542030"/>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
        <p:cNvGrpSpPr/>
        <p:nvPr/>
      </p:nvGrpSpPr>
      <p:grpSpPr>
        <a:xfrm>
          <a:off x="0" y="0"/>
          <a:ext cx="0" cy="0"/>
          <a:chOff x="0" y="0"/>
          <a:chExt cx="0" cy="0"/>
        </a:xfrm>
      </p:grpSpPr>
      <p:sp>
        <p:nvSpPr>
          <p:cNvPr id="317" name="Google Shape;317;p22"/>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member</a:t>
            </a:r>
          </a:p>
        </p:txBody>
      </p:sp>
      <p:sp>
        <p:nvSpPr>
          <p:cNvPr id="3" name="Subtitle 0"/>
          <p:cNvSpPr>
            <a:spLocks noGrp="1"/>
          </p:cNvSpPr>
          <p:nvPr>
            <p:ph type="subTitle" idx="1"/>
          </p:nvPr>
        </p:nvSpPr>
        <p:spPr>
          <a:xfrm>
            <a:off x="5023485" y="1836420"/>
            <a:ext cx="3958590" cy="1874520"/>
          </a:xfrm>
        </p:spPr>
        <p:txBody>
          <a:bodyPr/>
          <a:lstStyle/>
          <a:p>
            <a:r>
              <a:rPr lang="en-US" sz="2400" dirty="0"/>
              <a:t>Vu Nguyen Minh </a:t>
            </a:r>
            <a:r>
              <a:rPr lang="en-US" sz="2400" dirty="0" err="1"/>
              <a:t>Huy</a:t>
            </a:r>
            <a:endParaRPr lang="en-US" sz="2400" dirty="0"/>
          </a:p>
          <a:p>
            <a:r>
              <a:rPr lang="en-US" sz="2400" dirty="0">
                <a:sym typeface="+mn-ea"/>
              </a:rPr>
              <a:t>K19 Faculty </a:t>
            </a:r>
            <a:r>
              <a:rPr lang="en-US" sz="2400" dirty="0" smtClean="0">
                <a:sym typeface="+mn-ea"/>
              </a:rPr>
              <a:t>Of Computer </a:t>
            </a:r>
            <a:r>
              <a:rPr lang="en-US" sz="2400" dirty="0">
                <a:sym typeface="+mn-ea"/>
              </a:rPr>
              <a:t>Science And Engineering</a:t>
            </a:r>
            <a:endParaRPr lang="en-US" sz="2400" dirty="0"/>
          </a:p>
          <a:p>
            <a:r>
              <a:rPr lang="en-US" sz="2400" dirty="0"/>
              <a:t>Hometown: Ho Chi Minh City</a:t>
            </a:r>
          </a:p>
        </p:txBody>
      </p:sp>
      <p:pic>
        <p:nvPicPr>
          <p:cNvPr id="2" name="Picture 1" descr="67235978_2416729291930653_9221277415664254976_n"/>
          <p:cNvPicPr>
            <a:picLocks noChangeAspect="1"/>
          </p:cNvPicPr>
          <p:nvPr/>
        </p:nvPicPr>
        <p:blipFill>
          <a:blip r:embed="rId3"/>
          <a:stretch>
            <a:fillRect/>
          </a:stretch>
        </p:blipFill>
        <p:spPr>
          <a:xfrm>
            <a:off x="948690" y="1099185"/>
            <a:ext cx="3592195" cy="3603625"/>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
        <p:cNvGrpSpPr/>
        <p:nvPr/>
      </p:nvGrpSpPr>
      <p:grpSpPr>
        <a:xfrm>
          <a:off x="0" y="0"/>
          <a:ext cx="0" cy="0"/>
          <a:chOff x="0" y="0"/>
          <a:chExt cx="0" cy="0"/>
        </a:xfrm>
      </p:grpSpPr>
      <p:sp>
        <p:nvSpPr>
          <p:cNvPr id="317" name="Google Shape;317;p22"/>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member</a:t>
            </a:r>
          </a:p>
        </p:txBody>
      </p:sp>
      <p:sp>
        <p:nvSpPr>
          <p:cNvPr id="2" name="Subtitle 0"/>
          <p:cNvSpPr>
            <a:spLocks noGrp="1"/>
          </p:cNvSpPr>
          <p:nvPr>
            <p:ph type="subTitle" idx="1"/>
          </p:nvPr>
        </p:nvSpPr>
        <p:spPr>
          <a:xfrm>
            <a:off x="948690" y="1813560"/>
            <a:ext cx="3839210" cy="1874520"/>
          </a:xfrm>
        </p:spPr>
        <p:txBody>
          <a:bodyPr/>
          <a:lstStyle/>
          <a:p>
            <a:r>
              <a:rPr lang="en-US" sz="2400" dirty="0"/>
              <a:t>Nguyen Thao </a:t>
            </a:r>
            <a:r>
              <a:rPr lang="en-US" sz="2400" dirty="0" err="1"/>
              <a:t>Vy</a:t>
            </a:r>
            <a:endParaRPr lang="en-US" sz="2400" dirty="0"/>
          </a:p>
          <a:p>
            <a:r>
              <a:rPr lang="en-US" sz="2400" dirty="0">
                <a:sym typeface="+mn-ea"/>
              </a:rPr>
              <a:t>K19 </a:t>
            </a:r>
            <a:r>
              <a:rPr lang="en-US" sz="2400" dirty="0" smtClean="0">
                <a:sym typeface="+mn-ea"/>
              </a:rPr>
              <a:t>Faculty Of </a:t>
            </a:r>
            <a:r>
              <a:rPr lang="en-US" sz="2400" dirty="0">
                <a:sym typeface="+mn-ea"/>
              </a:rPr>
              <a:t>Computer Science And Engineering</a:t>
            </a:r>
            <a:endParaRPr lang="en-US" sz="2400" dirty="0"/>
          </a:p>
          <a:p>
            <a:r>
              <a:rPr lang="en-US" sz="2400" dirty="0"/>
              <a:t>Hometown: </a:t>
            </a:r>
            <a:r>
              <a:rPr lang="en-US" sz="2400" dirty="0" err="1"/>
              <a:t>Vinh</a:t>
            </a:r>
            <a:r>
              <a:rPr lang="en-US" sz="2400" dirty="0"/>
              <a:t> Long</a:t>
            </a:r>
          </a:p>
        </p:txBody>
      </p:sp>
      <p:pic>
        <p:nvPicPr>
          <p:cNvPr id="3" name="Picture 2" descr="71483774_1381815228690743_4873775110491734016_n"/>
          <p:cNvPicPr>
            <a:picLocks noChangeAspect="1"/>
          </p:cNvPicPr>
          <p:nvPr/>
        </p:nvPicPr>
        <p:blipFill>
          <a:blip r:embed="rId3"/>
          <a:stretch>
            <a:fillRect/>
          </a:stretch>
        </p:blipFill>
        <p:spPr>
          <a:xfrm>
            <a:off x="4761230" y="1543685"/>
            <a:ext cx="3451860" cy="2593975"/>
          </a:xfrm>
          <a:prstGeom prst="rect">
            <a:avLst/>
          </a:prstGeom>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6"/>
        <p:cNvGrpSpPr/>
        <p:nvPr/>
      </p:nvGrpSpPr>
      <p:grpSpPr>
        <a:xfrm>
          <a:off x="0" y="0"/>
          <a:ext cx="0" cy="0"/>
          <a:chOff x="0" y="0"/>
          <a:chExt cx="0" cy="0"/>
        </a:xfrm>
      </p:grpSpPr>
      <p:sp>
        <p:nvSpPr>
          <p:cNvPr id="317" name="Google Shape;317;p22"/>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member</a:t>
            </a:r>
          </a:p>
        </p:txBody>
      </p:sp>
      <p:sp>
        <p:nvSpPr>
          <p:cNvPr id="3" name="Subtitle 0"/>
          <p:cNvSpPr>
            <a:spLocks noGrp="1"/>
          </p:cNvSpPr>
          <p:nvPr>
            <p:ph type="subTitle" idx="1"/>
          </p:nvPr>
        </p:nvSpPr>
        <p:spPr>
          <a:xfrm>
            <a:off x="4488180" y="2016760"/>
            <a:ext cx="3839210" cy="1874520"/>
          </a:xfrm>
        </p:spPr>
        <p:txBody>
          <a:bodyPr/>
          <a:lstStyle/>
          <a:p>
            <a:r>
              <a:rPr lang="en-US" sz="2400" dirty="0"/>
              <a:t>Nguyen Thanh Toan</a:t>
            </a:r>
          </a:p>
          <a:p>
            <a:r>
              <a:rPr lang="en-US" sz="2400">
                <a:sym typeface="+mn-ea"/>
              </a:rPr>
              <a:t>K19 </a:t>
            </a:r>
            <a:r>
              <a:rPr lang="en-US" sz="2400" smtClean="0">
                <a:sym typeface="+mn-ea"/>
              </a:rPr>
              <a:t>Faculty Of </a:t>
            </a:r>
            <a:r>
              <a:rPr lang="en-US" sz="2400">
                <a:sym typeface="+mn-ea"/>
              </a:rPr>
              <a:t>Computer Science And Engineering</a:t>
            </a:r>
            <a:endParaRPr lang="en-US" sz="2400"/>
          </a:p>
          <a:p>
            <a:r>
              <a:rPr lang="en-US" sz="2400" dirty="0"/>
              <a:t>Hometown: </a:t>
            </a:r>
            <a:r>
              <a:rPr lang="en-US" sz="2400" dirty="0" err="1"/>
              <a:t>Binh</a:t>
            </a:r>
            <a:r>
              <a:rPr lang="en-US" sz="2400" dirty="0"/>
              <a:t> </a:t>
            </a:r>
            <a:r>
              <a:rPr lang="en-US" sz="2400" dirty="0" err="1"/>
              <a:t>Phuoc</a:t>
            </a:r>
            <a:endParaRPr lang="en-US" sz="2400" dirty="0"/>
          </a:p>
        </p:txBody>
      </p:sp>
      <p:pic>
        <p:nvPicPr>
          <p:cNvPr id="2" name="Picture 1" descr="70829656_2453756854890634_7892149732368187392_n"/>
          <p:cNvPicPr>
            <a:picLocks noChangeAspect="1"/>
          </p:cNvPicPr>
          <p:nvPr/>
        </p:nvPicPr>
        <p:blipFill>
          <a:blip r:embed="rId3"/>
          <a:stretch>
            <a:fillRect/>
          </a:stretch>
        </p:blipFill>
        <p:spPr>
          <a:xfrm>
            <a:off x="948690" y="1155700"/>
            <a:ext cx="2702560" cy="3596640"/>
          </a:xfrm>
          <a:prstGeom prst="rect">
            <a:avLst/>
          </a:prstGeom>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79"/>
        <p:cNvGrpSpPr/>
        <p:nvPr/>
      </p:nvGrpSpPr>
      <p:grpSpPr>
        <a:xfrm>
          <a:off x="0" y="0"/>
          <a:ext cx="0" cy="0"/>
          <a:chOff x="0" y="0"/>
          <a:chExt cx="0" cy="0"/>
        </a:xfrm>
      </p:grpSpPr>
      <p:sp>
        <p:nvSpPr>
          <p:cNvPr id="580" name="Google Shape;580;p26"/>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ABOUT THE PROJECT</a:t>
            </a:r>
          </a:p>
        </p:txBody>
      </p:sp>
      <p:sp>
        <p:nvSpPr>
          <p:cNvPr id="581" name="Google Shape;581;p26"/>
          <p:cNvSpPr txBox="1">
            <a:spLocks noGrp="1"/>
          </p:cNvSpPr>
          <p:nvPr>
            <p:ph type="subTitle" idx="1"/>
          </p:nvPr>
        </p:nvSpPr>
        <p:spPr>
          <a:xfrm>
            <a:off x="5219097" y="3030015"/>
            <a:ext cx="3068700" cy="117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sz="1400"/>
              <a:t>A food ordering appliaction for </a:t>
            </a:r>
          </a:p>
          <a:p>
            <a:pPr marL="0" lvl="0" indent="0" algn="r" rtl="0">
              <a:spcBef>
                <a:spcPts val="0"/>
              </a:spcBef>
              <a:spcAft>
                <a:spcPts val="0"/>
              </a:spcAft>
              <a:buNone/>
            </a:pPr>
            <a:r>
              <a:rPr lang="en-US" altLang="en-GB" sz="1400"/>
              <a:t>Ticklab's two weeks experience event.</a:t>
            </a:r>
          </a:p>
          <a:p>
            <a:pPr marL="0" lvl="0" indent="0" algn="r" rtl="0">
              <a:spcBef>
                <a:spcPts val="0"/>
              </a:spcBef>
              <a:spcAft>
                <a:spcPts val="0"/>
              </a:spcAft>
              <a:buNone/>
            </a:pPr>
            <a:r>
              <a:rPr lang="en-US" altLang="en-GB" sz="1400">
                <a:sym typeface="+mn-ea"/>
              </a:rPr>
              <a:t>Written in C# and designed in Winforms</a:t>
            </a:r>
            <a:endParaRPr lang="en-US" altLang="en-GB" sz="1400"/>
          </a:p>
        </p:txBody>
      </p:sp>
      <p:grpSp>
        <p:nvGrpSpPr>
          <p:cNvPr id="582" name="Google Shape;582;p26"/>
          <p:cNvGrpSpPr/>
          <p:nvPr/>
        </p:nvGrpSpPr>
        <p:grpSpPr>
          <a:xfrm>
            <a:off x="720006" y="1084518"/>
            <a:ext cx="3825985" cy="3360951"/>
            <a:chOff x="644881" y="860343"/>
            <a:chExt cx="3825985" cy="3360951"/>
          </a:xfrm>
        </p:grpSpPr>
        <p:sp>
          <p:nvSpPr>
            <p:cNvPr id="583" name="Google Shape;583;p26"/>
            <p:cNvSpPr/>
            <p:nvPr/>
          </p:nvSpPr>
          <p:spPr>
            <a:xfrm rot="-1288312">
              <a:off x="3449392" y="2910323"/>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rot="-1288312">
              <a:off x="1875727" y="3838045"/>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rot="-1288312">
              <a:off x="1105354" y="2966943"/>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6"/>
            <p:cNvGrpSpPr/>
            <p:nvPr/>
          </p:nvGrpSpPr>
          <p:grpSpPr>
            <a:xfrm>
              <a:off x="3112615" y="860343"/>
              <a:ext cx="1358251" cy="2260932"/>
              <a:chOff x="1653252" y="1249313"/>
              <a:chExt cx="1608730" cy="2677877"/>
            </a:xfrm>
          </p:grpSpPr>
          <p:sp>
            <p:nvSpPr>
              <p:cNvPr id="587" name="Google Shape;587;p26"/>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6"/>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6"/>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6"/>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6"/>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6"/>
            <p:cNvSpPr/>
            <p:nvPr/>
          </p:nvSpPr>
          <p:spPr>
            <a:xfrm>
              <a:off x="1763507" y="2307813"/>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5" name="Google Shape;645;p26"/>
            <p:cNvGrpSpPr/>
            <p:nvPr/>
          </p:nvGrpSpPr>
          <p:grpSpPr>
            <a:xfrm>
              <a:off x="1720689" y="1733841"/>
              <a:ext cx="1360565" cy="2247639"/>
              <a:chOff x="1803390" y="2190036"/>
              <a:chExt cx="1465179" cy="2420460"/>
            </a:xfrm>
          </p:grpSpPr>
          <p:sp>
            <p:nvSpPr>
              <p:cNvPr id="646" name="Google Shape;646;p26"/>
              <p:cNvSpPr/>
              <p:nvPr/>
            </p:nvSpPr>
            <p:spPr>
              <a:xfrm>
                <a:off x="1803390" y="3805927"/>
                <a:ext cx="1170536" cy="672435"/>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806651" y="2250417"/>
                <a:ext cx="2991" cy="1611"/>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328486" y="4409014"/>
                <a:ext cx="69032" cy="98762"/>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313299" y="4458579"/>
                <a:ext cx="186433" cy="151917"/>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328486" y="4458579"/>
                <a:ext cx="137098" cy="106678"/>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26"/>
              <p:cNvGrpSpPr/>
              <p:nvPr/>
            </p:nvGrpSpPr>
            <p:grpSpPr>
              <a:xfrm>
                <a:off x="1849539" y="2190036"/>
                <a:ext cx="1419029" cy="2333111"/>
                <a:chOff x="1849539" y="2190036"/>
                <a:chExt cx="1419029" cy="2333111"/>
              </a:xfrm>
            </p:grpSpPr>
            <p:sp>
              <p:nvSpPr>
                <p:cNvPr id="652" name="Google Shape;652;p26"/>
                <p:cNvSpPr/>
                <p:nvPr/>
              </p:nvSpPr>
              <p:spPr>
                <a:xfrm>
                  <a:off x="2992762" y="2935080"/>
                  <a:ext cx="275806" cy="358875"/>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126132" y="3019530"/>
                  <a:ext cx="74048" cy="189930"/>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992854" y="2190036"/>
                  <a:ext cx="275714" cy="358829"/>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113615" y="2274486"/>
                  <a:ext cx="105665" cy="178517"/>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2992808" y="2562581"/>
                  <a:ext cx="275760" cy="358783"/>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120794" y="2701566"/>
                  <a:ext cx="91260" cy="147315"/>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139433" y="2640542"/>
                  <a:ext cx="53385" cy="93562"/>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1849539" y="2246827"/>
                  <a:ext cx="1079939" cy="2167517"/>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26"/>
                <p:cNvGrpSpPr/>
                <p:nvPr/>
              </p:nvGrpSpPr>
              <p:grpSpPr>
                <a:xfrm>
                  <a:off x="2167365" y="3721805"/>
                  <a:ext cx="590089" cy="421373"/>
                  <a:chOff x="3160365" y="3814680"/>
                  <a:chExt cx="590089" cy="421373"/>
                </a:xfrm>
              </p:grpSpPr>
              <p:grpSp>
                <p:nvGrpSpPr>
                  <p:cNvPr id="661" name="Google Shape;661;p26"/>
                  <p:cNvGrpSpPr/>
                  <p:nvPr/>
                </p:nvGrpSpPr>
                <p:grpSpPr>
                  <a:xfrm>
                    <a:off x="3160365" y="3814680"/>
                    <a:ext cx="590089" cy="421373"/>
                    <a:chOff x="2026153" y="2957710"/>
                    <a:chExt cx="649020" cy="463455"/>
                  </a:xfrm>
                </p:grpSpPr>
                <p:sp>
                  <p:nvSpPr>
                    <p:cNvPr id="662" name="Google Shape;662;p26"/>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6"/>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26"/>
                <p:cNvSpPr/>
                <p:nvPr/>
              </p:nvSpPr>
              <p:spPr>
                <a:xfrm>
                  <a:off x="1855936" y="2246827"/>
                  <a:ext cx="1073542" cy="619771"/>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018209" y="2471734"/>
                  <a:ext cx="826499" cy="1513415"/>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503414" y="3101494"/>
                  <a:ext cx="222560" cy="417414"/>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271373" y="2856981"/>
                  <a:ext cx="39809" cy="26830"/>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295627" y="2835213"/>
                  <a:ext cx="27751" cy="38290"/>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276850" y="2786292"/>
                  <a:ext cx="306733" cy="324359"/>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365718" y="2821038"/>
                  <a:ext cx="157117" cy="168254"/>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408748" y="4363314"/>
                  <a:ext cx="149938" cy="159832"/>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25822" y="4294972"/>
                  <a:ext cx="115008" cy="191725"/>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264470" y="3509476"/>
                  <a:ext cx="381978" cy="932946"/>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459095" y="3653431"/>
                  <a:ext cx="84081" cy="252704"/>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293878" y="3104071"/>
                  <a:ext cx="312854" cy="475125"/>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332996" y="3356776"/>
                  <a:ext cx="4096" cy="14129"/>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332996" y="3356776"/>
                  <a:ext cx="73128" cy="84541"/>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313437" y="2838112"/>
                  <a:ext cx="247273" cy="354411"/>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452560" y="2960162"/>
                  <a:ext cx="19007" cy="1905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473546" y="3027399"/>
                  <a:ext cx="22689" cy="12794"/>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2525597" y="2908848"/>
                  <a:ext cx="21814" cy="15969"/>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434888" y="2929097"/>
                  <a:ext cx="19283" cy="1919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522191" y="2939498"/>
                  <a:ext cx="18823" cy="19099"/>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499825" y="2945435"/>
                  <a:ext cx="29454" cy="58723"/>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391352" y="3056991"/>
                  <a:ext cx="79249" cy="34010"/>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2110390" y="3161506"/>
                  <a:ext cx="312347" cy="474113"/>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0" name="Google Shape;690;p26"/>
            <p:cNvGrpSpPr/>
            <p:nvPr/>
          </p:nvGrpSpPr>
          <p:grpSpPr>
            <a:xfrm>
              <a:off x="644881" y="972184"/>
              <a:ext cx="1356670" cy="2211443"/>
              <a:chOff x="-1269564" y="1381779"/>
              <a:chExt cx="1606857" cy="2619262"/>
            </a:xfrm>
          </p:grpSpPr>
          <p:sp>
            <p:nvSpPr>
              <p:cNvPr id="691" name="Google Shape;691;p26"/>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222085" y="2074837"/>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6"/>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6"/>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6"/>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6"/>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6"/>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6"/>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6"/>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6"/>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6"/>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6"/>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p:wipe/>
  </p:transition>
</p:sld>
</file>

<file path=ppt/theme/theme1.xml><?xml version="1.0" encoding="utf-8"?>
<a:theme xmlns:a="http://schemas.openxmlformats.org/drawingml/2006/main" name="Isometric Proposal by Slidesgo">
  <a:themeElements>
    <a:clrScheme name="Simple Light">
      <a:dk1>
        <a:srgbClr val="EFEFEF"/>
      </a:dk1>
      <a:lt1>
        <a:srgbClr val="CCCCCC"/>
      </a:lt1>
      <a:dk2>
        <a:srgbClr val="263238"/>
      </a:dk2>
      <a:lt2>
        <a:srgbClr val="37474F"/>
      </a:lt2>
      <a:accent1>
        <a:srgbClr val="455A64"/>
      </a:accent1>
      <a:accent2>
        <a:srgbClr val="1FB299"/>
      </a:accent2>
      <a:accent3>
        <a:srgbClr val="23C7AC"/>
      </a:accent3>
      <a:accent4>
        <a:srgbClr val="27DEBF"/>
      </a:accent4>
      <a:accent5>
        <a:srgbClr val="7DEBD9"/>
      </a:accent5>
      <a:accent6>
        <a:srgbClr val="23C7AC"/>
      </a:accent6>
      <a:hlink>
        <a:srgbClr val="23C7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Dosis ExtraLight</vt:lpstr>
      <vt:lpstr>Josefin Sans</vt:lpstr>
      <vt:lpstr>Arial</vt:lpstr>
      <vt:lpstr>Staatliches</vt:lpstr>
      <vt:lpstr>Abel</vt:lpstr>
      <vt:lpstr>Fira Sans Extra Condensed Medium</vt:lpstr>
      <vt:lpstr>Squada One</vt:lpstr>
      <vt:lpstr>Dosis</vt:lpstr>
      <vt:lpstr>Fira Sans Condensed ExtraLight</vt:lpstr>
      <vt:lpstr>Isometric Proposal by Slidesgo</vt:lpstr>
      <vt:lpstr>yfood</vt:lpstr>
      <vt:lpstr>01</vt:lpstr>
      <vt:lpstr>OUR  Incorporation</vt:lpstr>
      <vt:lpstr>mentor</vt:lpstr>
      <vt:lpstr>leader</vt:lpstr>
      <vt:lpstr>member</vt:lpstr>
      <vt:lpstr>member</vt:lpstr>
      <vt:lpstr>member</vt:lpstr>
      <vt:lpstr>ABOUT THE PROJECT</vt:lpstr>
      <vt:lpstr>Product demo</vt:lpstr>
      <vt:lpstr>teamwork</vt:lpstr>
      <vt:lpstr>teamwork</vt:lpstr>
      <vt:lpstr>teamwork</vt:lpstr>
      <vt:lpstr>teamwork</vt:lpstr>
      <vt:lpstr>advantages and disadvantages</vt:lpstr>
      <vt:lpstr>advantages and disadvantages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vyfood</dc:title>
  <dc:creator/>
  <cp:lastModifiedBy>Thanh Toàn Nguyễn</cp:lastModifiedBy>
  <cp:revision>14</cp:revision>
  <dcterms:created xsi:type="dcterms:W3CDTF">2019-10-04T14:14:00Z</dcterms:created>
  <dcterms:modified xsi:type="dcterms:W3CDTF">2019-10-06T07:34:54Z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