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76" r:id="rId5"/>
    <p:sldId id="259" r:id="rId6"/>
    <p:sldId id="277" r:id="rId7"/>
    <p:sldId id="260" r:id="rId8"/>
    <p:sldId id="27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u0uaHeya9x2QpqudKMM5nNEV2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28"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142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938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p:nvPr/>
        </p:nvSpPr>
        <p:spPr>
          <a:xfrm>
            <a:off x="4000500" y="1087403"/>
            <a:ext cx="8191500" cy="5770597"/>
          </a:xfrm>
          <a:custGeom>
            <a:avLst/>
            <a:gdLst/>
            <a:ahLst/>
            <a:cxnLst/>
            <a:rect l="l" t="t" r="r" b="b"/>
            <a:pathLst>
              <a:path w="8191500" h="5770597" extrusionOk="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cxnSp>
        <p:nvCxnSpPr>
          <p:cNvPr id="17" name="Google Shape;17;p22"/>
          <p:cNvCxnSpPr/>
          <p:nvPr/>
        </p:nvCxnSpPr>
        <p:spPr>
          <a:xfrm>
            <a:off x="406241" y="183933"/>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18" name="Google Shape;18;p22"/>
          <p:cNvSpPr/>
          <p:nvPr/>
        </p:nvSpPr>
        <p:spPr>
          <a:xfrm>
            <a:off x="5292348" y="1"/>
            <a:ext cx="2279742" cy="1267785"/>
          </a:xfrm>
          <a:custGeom>
            <a:avLst/>
            <a:gdLst/>
            <a:ahLst/>
            <a:cxnLst/>
            <a:rect l="l" t="t" r="r" b="b"/>
            <a:pathLst>
              <a:path w="2279742" h="1267785" extrusionOk="0">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9" name="Google Shape;19;p2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0" name="Google Shape;20;p22"/>
          <p:cNvSpPr/>
          <p:nvPr/>
        </p:nvSpPr>
        <p:spPr>
          <a:xfrm>
            <a:off x="1569044" y="514898"/>
            <a:ext cx="2393351" cy="2328423"/>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 name="Google Shape;21;p22"/>
          <p:cNvSpPr/>
          <p:nvPr/>
        </p:nvSpPr>
        <p:spPr>
          <a:xfrm flipH="1">
            <a:off x="0" y="2949740"/>
            <a:ext cx="1186451" cy="1771650"/>
          </a:xfrm>
          <a:custGeom>
            <a:avLst/>
            <a:gdLst/>
            <a:ahLst/>
            <a:cxnLst/>
            <a:rect l="l" t="t" r="r" b="b"/>
            <a:pathLst>
              <a:path w="1186451" h="1771650" extrusionOk="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2" name="Google Shape;22;p22"/>
          <p:cNvSpPr/>
          <p:nvPr/>
        </p:nvSpPr>
        <p:spPr>
          <a:xfrm rot="-5400000">
            <a:off x="1539683" y="4203427"/>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3" name="Google Shape;23;p22"/>
          <p:cNvSpPr txBox="1">
            <a:spLocks noGrp="1"/>
          </p:cNvSpPr>
          <p:nvPr>
            <p:ph type="ctrTitle"/>
          </p:nvPr>
        </p:nvSpPr>
        <p:spPr>
          <a:xfrm>
            <a:off x="5093208" y="2743200"/>
            <a:ext cx="6592824" cy="2386584"/>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2"/>
          <p:cNvSpPr txBox="1">
            <a:spLocks noGrp="1"/>
          </p:cNvSpPr>
          <p:nvPr>
            <p:ph type="subTitle" idx="1"/>
          </p:nvPr>
        </p:nvSpPr>
        <p:spPr>
          <a:xfrm>
            <a:off x="5093208" y="5221224"/>
            <a:ext cx="6592824" cy="996696"/>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with 2 medium pictures">
  <p:cSld name="Title and Content with 2 medium pictures">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7901259" y="2727729"/>
            <a:ext cx="4290740" cy="4130271"/>
          </a:xfrm>
          <a:prstGeom prst="rect">
            <a:avLst/>
          </a:prstGeom>
          <a:noFill/>
          <a:ln>
            <a:noFill/>
          </a:ln>
        </p:spPr>
      </p:sp>
      <p:sp>
        <p:nvSpPr>
          <p:cNvPr id="128" name="Google Shape;128;p34"/>
          <p:cNvSpPr>
            <a:spLocks noGrp="1"/>
          </p:cNvSpPr>
          <p:nvPr>
            <p:ph type="pic" idx="3"/>
          </p:nvPr>
        </p:nvSpPr>
        <p:spPr>
          <a:xfrm>
            <a:off x="6261609" y="0"/>
            <a:ext cx="3519311" cy="3007909"/>
          </a:xfrm>
          <a:prstGeom prst="rect">
            <a:avLst/>
          </a:prstGeom>
          <a:noFill/>
          <a:ln>
            <a:noFill/>
          </a:ln>
        </p:spPr>
      </p:sp>
      <p:sp>
        <p:nvSpPr>
          <p:cNvPr id="129" name="Google Shape;129;p34"/>
          <p:cNvSpPr/>
          <p:nvPr/>
        </p:nvSpPr>
        <p:spPr>
          <a:xfrm>
            <a:off x="10420569" y="1364732"/>
            <a:ext cx="947488" cy="92178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30" name="Google Shape;130;p34"/>
          <p:cNvSpPr/>
          <p:nvPr/>
        </p:nvSpPr>
        <p:spPr>
          <a:xfrm rot="-6040930" flipH="1">
            <a:off x="6034138" y="-673140"/>
            <a:ext cx="4021193" cy="4021193"/>
          </a:xfrm>
          <a:prstGeom prst="arc">
            <a:avLst>
              <a:gd name="adj1" fmla="val 16200000"/>
              <a:gd name="adj2" fmla="val 20093138"/>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31" name="Google Shape;131;p34"/>
          <p:cNvSpPr txBox="1">
            <a:spLocks noGrp="1"/>
          </p:cNvSpPr>
          <p:nvPr>
            <p:ph type="title"/>
          </p:nvPr>
        </p:nvSpPr>
        <p:spPr>
          <a:xfrm>
            <a:off x="841248" y="365760"/>
            <a:ext cx="51206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35" name="Google Shape;135;p34"/>
          <p:cNvSpPr txBox="1">
            <a:spLocks noGrp="1"/>
          </p:cNvSpPr>
          <p:nvPr>
            <p:ph type="body" idx="1"/>
          </p:nvPr>
        </p:nvSpPr>
        <p:spPr>
          <a:xfrm>
            <a:off x="841248" y="1828800"/>
            <a:ext cx="5093208"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3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41" name="Google Shape;141;p3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2"/>
        <p:cNvGrpSpPr/>
        <p:nvPr/>
      </p:nvGrpSpPr>
      <p:grpSpPr>
        <a:xfrm>
          <a:off x="0" y="0"/>
          <a:ext cx="0" cy="0"/>
          <a:chOff x="0" y="0"/>
          <a:chExt cx="0" cy="0"/>
        </a:xfrm>
      </p:grpSpPr>
      <p:sp>
        <p:nvSpPr>
          <p:cNvPr id="143" name="Google Shape;143;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5" name="Google Shape;145;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p3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0" name="Google Shape;150;p3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1"/>
        <p:cNvGrpSpPr/>
        <p:nvPr/>
      </p:nvGrpSpPr>
      <p:grpSpPr>
        <a:xfrm>
          <a:off x="0" y="0"/>
          <a:ext cx="0" cy="0"/>
          <a:chOff x="0" y="0"/>
          <a:chExt cx="0" cy="0"/>
        </a:xfrm>
      </p:grpSpPr>
      <p:sp>
        <p:nvSpPr>
          <p:cNvPr id="152" name="Google Shape;152;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37"/>
          <p:cNvSpPr>
            <a:spLocks noGrp="1"/>
          </p:cNvSpPr>
          <p:nvPr>
            <p:ph type="pic" idx="2"/>
          </p:nvPr>
        </p:nvSpPr>
        <p:spPr>
          <a:xfrm>
            <a:off x="5183188" y="987425"/>
            <a:ext cx="6172200" cy="4873625"/>
          </a:xfrm>
          <a:prstGeom prst="rect">
            <a:avLst/>
          </a:prstGeom>
          <a:noFill/>
          <a:ln>
            <a:noFill/>
          </a:ln>
        </p:spPr>
      </p:sp>
      <p:sp>
        <p:nvSpPr>
          <p:cNvPr id="154" name="Google Shape;154;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5" name="Google Shape;1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3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9" name="Google Shape;159;p3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type="obj">
  <p:cSld name="OBJECT">
    <p:spTree>
      <p:nvGrpSpPr>
        <p:cNvPr id="1" name="Shape 25"/>
        <p:cNvGrpSpPr/>
        <p:nvPr/>
      </p:nvGrpSpPr>
      <p:grpSpPr>
        <a:xfrm>
          <a:off x="0" y="0"/>
          <a:ext cx="0" cy="0"/>
          <a:chOff x="0" y="0"/>
          <a:chExt cx="0" cy="0"/>
        </a:xfrm>
      </p:grpSpPr>
      <p:sp>
        <p:nvSpPr>
          <p:cNvPr id="26" name="Google Shape;26;p23"/>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7" name="Google Shape;27;p23"/>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8" name="Google Shape;28;p23"/>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9" name="Google Shape;29;p23"/>
          <p:cNvSpPr txBox="1">
            <a:spLocks noGrp="1"/>
          </p:cNvSpPr>
          <p:nvPr>
            <p:ph type="title"/>
          </p:nvPr>
        </p:nvSpPr>
        <p:spPr>
          <a:xfrm>
            <a:off x="1170432" y="1399032"/>
            <a:ext cx="3236976" cy="4069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5788152" y="1527048"/>
            <a:ext cx="5111496" cy="393192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228600" algn="l">
              <a:lnSpc>
                <a:spcPct val="90000"/>
              </a:lnSpc>
              <a:spcBef>
                <a:spcPts val="500"/>
              </a:spcBef>
              <a:spcAft>
                <a:spcPts val="0"/>
              </a:spcAft>
              <a:buClr>
                <a:schemeClr val="dk1"/>
              </a:buClr>
              <a:buSzPts val="18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small pictures">
  <p:cSld name="Title and Content 2 small pictures">
    <p:spTree>
      <p:nvGrpSpPr>
        <p:cNvPr id="1" name="Shape 34"/>
        <p:cNvGrpSpPr/>
        <p:nvPr/>
      </p:nvGrpSpPr>
      <p:grpSpPr>
        <a:xfrm>
          <a:off x="0" y="0"/>
          <a:ext cx="0" cy="0"/>
          <a:chOff x="0" y="0"/>
          <a:chExt cx="0" cy="0"/>
        </a:xfrm>
      </p:grpSpPr>
      <p:sp>
        <p:nvSpPr>
          <p:cNvPr id="35" name="Google Shape;35;p24"/>
          <p:cNvSpPr>
            <a:spLocks noGrp="1"/>
          </p:cNvSpPr>
          <p:nvPr>
            <p:ph type="pic" idx="2"/>
          </p:nvPr>
        </p:nvSpPr>
        <p:spPr>
          <a:xfrm>
            <a:off x="7200479" y="1150210"/>
            <a:ext cx="2207046" cy="2204178"/>
          </a:xfrm>
          <a:prstGeom prst="rect">
            <a:avLst/>
          </a:prstGeom>
          <a:noFill/>
          <a:ln>
            <a:noFill/>
          </a:ln>
        </p:spPr>
      </p:sp>
      <p:sp>
        <p:nvSpPr>
          <p:cNvPr id="36" name="Google Shape;36;p24"/>
          <p:cNvSpPr>
            <a:spLocks noGrp="1"/>
          </p:cNvSpPr>
          <p:nvPr>
            <p:ph type="pic" idx="3"/>
          </p:nvPr>
        </p:nvSpPr>
        <p:spPr>
          <a:xfrm>
            <a:off x="8444632" y="2579683"/>
            <a:ext cx="3096807" cy="3096807"/>
          </a:xfrm>
          <a:prstGeom prst="rect">
            <a:avLst/>
          </a:prstGeom>
          <a:noFill/>
          <a:ln>
            <a:noFill/>
          </a:ln>
        </p:spPr>
      </p:sp>
      <p:sp>
        <p:nvSpPr>
          <p:cNvPr id="37" name="Google Shape;37;p24"/>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30200" algn="l">
              <a:lnSpc>
                <a:spcPct val="110000"/>
              </a:lnSpc>
              <a:spcBef>
                <a:spcPts val="500"/>
              </a:spcBef>
              <a:spcAft>
                <a:spcPts val="0"/>
              </a:spcAft>
              <a:buClr>
                <a:schemeClr val="dk1"/>
              </a:buClr>
              <a:buSzPts val="1600"/>
              <a:buChar char="•"/>
              <a:defRPr sz="1600"/>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24"/>
          <p:cNvSpPr/>
          <p:nvPr/>
        </p:nvSpPr>
        <p:spPr>
          <a:xfrm>
            <a:off x="10249620" y="1555068"/>
            <a:ext cx="819303" cy="79707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3" name="Google Shape;43;p24"/>
          <p:cNvSpPr/>
          <p:nvPr/>
        </p:nvSpPr>
        <p:spPr>
          <a:xfrm>
            <a:off x="7590089" y="4034393"/>
            <a:ext cx="876704" cy="876704"/>
          </a:xfrm>
          <a:prstGeom prst="rect">
            <a:avLst/>
          </a:prstGeom>
          <a:noFill/>
          <a:ln w="1270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7" name="Google Shape;77;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28"/>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2" name="Google Shape;82;p28"/>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29"/>
          <p:cNvSpPr/>
          <p:nvPr/>
        </p:nvSpPr>
        <p:spPr>
          <a:xfrm>
            <a:off x="2815929" y="148929"/>
            <a:ext cx="6560142" cy="656014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5" name="Google Shape;85;p29"/>
          <p:cNvSpPr/>
          <p:nvPr/>
        </p:nvSpPr>
        <p:spPr>
          <a:xfrm rot="-1577571" flipH="1">
            <a:off x="2494118" y="-28502"/>
            <a:ext cx="6816262" cy="6816262"/>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6" name="Google Shape;86;p29"/>
          <p:cNvSpPr/>
          <p:nvPr/>
        </p:nvSpPr>
        <p:spPr>
          <a:xfrm>
            <a:off x="8165417" y="5241988"/>
            <a:ext cx="759403" cy="738802"/>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7" name="Google Shape;87;p29"/>
          <p:cNvSpPr txBox="1">
            <a:spLocks noGrp="1"/>
          </p:cNvSpPr>
          <p:nvPr>
            <p:ph type="title"/>
          </p:nvPr>
        </p:nvSpPr>
        <p:spPr>
          <a:xfrm>
            <a:off x="3319272" y="1380744"/>
            <a:ext cx="5559552" cy="2514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9"/>
          <p:cNvSpPr txBox="1">
            <a:spLocks noGrp="1"/>
          </p:cNvSpPr>
          <p:nvPr>
            <p:ph type="body" idx="1"/>
          </p:nvPr>
        </p:nvSpPr>
        <p:spPr>
          <a:xfrm>
            <a:off x="3319272" y="4078224"/>
            <a:ext cx="5559552" cy="153619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539496"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0"/>
          <p:cNvSpPr txBox="1">
            <a:spLocks noGrp="1"/>
          </p:cNvSpPr>
          <p:nvPr>
            <p:ph type="body" idx="1"/>
          </p:nvPr>
        </p:nvSpPr>
        <p:spPr>
          <a:xfrm>
            <a:off x="1179576" y="1911096"/>
            <a:ext cx="9829800" cy="38597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30"/>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96" name="Google Shape;96;p30"/>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slide with picture">
  <p:cSld name="Quote slide with picture">
    <p:bg>
      <p:bgPr>
        <a:solidFill>
          <a:schemeClr val="dk1"/>
        </a:solidFill>
        <a:effectLst/>
      </p:bgPr>
    </p:bg>
    <p:spTree>
      <p:nvGrpSpPr>
        <p:cNvPr id="1" name="Shape 97"/>
        <p:cNvGrpSpPr/>
        <p:nvPr/>
      </p:nvGrpSpPr>
      <p:grpSpPr>
        <a:xfrm>
          <a:off x="0" y="0"/>
          <a:ext cx="0" cy="0"/>
          <a:chOff x="0" y="0"/>
          <a:chExt cx="0" cy="0"/>
        </a:xfrm>
      </p:grpSpPr>
      <p:sp>
        <p:nvSpPr>
          <p:cNvPr id="98" name="Google Shape;98;p31"/>
          <p:cNvSpPr>
            <a:spLocks noGrp="1"/>
          </p:cNvSpPr>
          <p:nvPr>
            <p:ph type="pic" idx="2"/>
          </p:nvPr>
        </p:nvSpPr>
        <p:spPr>
          <a:xfrm>
            <a:off x="0" y="1"/>
            <a:ext cx="12192000" cy="6858000"/>
          </a:xfrm>
          <a:prstGeom prst="rect">
            <a:avLst/>
          </a:prstGeom>
          <a:noFill/>
          <a:ln>
            <a:noFill/>
          </a:ln>
        </p:spPr>
      </p:sp>
      <p:sp>
        <p:nvSpPr>
          <p:cNvPr id="99" name="Google Shape;99;p31"/>
          <p:cNvSpPr txBox="1">
            <a:spLocks noGrp="1"/>
          </p:cNvSpPr>
          <p:nvPr>
            <p:ph type="title"/>
          </p:nvPr>
        </p:nvSpPr>
        <p:spPr>
          <a:xfrm>
            <a:off x="3111500" y="370600"/>
            <a:ext cx="5923842" cy="5923842"/>
          </a:xfrm>
          <a:prstGeom prst="rect">
            <a:avLst/>
          </a:prstGeom>
          <a:solidFill>
            <a:schemeClr val="lt1">
              <a:alpha val="94901"/>
            </a:schemeClr>
          </a:solidFill>
          <a:ln>
            <a:noFill/>
          </a:ln>
        </p:spPr>
        <p:txBody>
          <a:bodyPr spcFirstLastPara="1" wrap="square" lIns="457200" tIns="45700" rIns="457200" bIns="2331700" anchor="b" anchorCtr="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1"/>
          <p:cNvSpPr txBox="1">
            <a:spLocks noGrp="1"/>
          </p:cNvSpPr>
          <p:nvPr>
            <p:ph type="body" idx="1"/>
          </p:nvPr>
        </p:nvSpPr>
        <p:spPr>
          <a:xfrm>
            <a:off x="3575304" y="4379976"/>
            <a:ext cx="5038344" cy="71323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Avenir"/>
                <a:ea typeface="Avenir"/>
                <a:cs typeface="Avenir"/>
                <a:sym typeface="Avenir"/>
              </a:defRPr>
            </a:lvl1pPr>
            <a:lvl2pPr marL="0" marR="0" lvl="1" indent="0" algn="r">
              <a:spcBef>
                <a:spcPts val="0"/>
              </a:spcBef>
              <a:buNone/>
              <a:defRPr sz="1200" b="0" i="0" u="none" strike="noStrike" cap="none">
                <a:solidFill>
                  <a:schemeClr val="lt1"/>
                </a:solidFill>
                <a:latin typeface="Avenir"/>
                <a:ea typeface="Avenir"/>
                <a:cs typeface="Avenir"/>
                <a:sym typeface="Avenir"/>
              </a:defRPr>
            </a:lvl2pPr>
            <a:lvl3pPr marL="0" marR="0" lvl="2" indent="0" algn="r">
              <a:spcBef>
                <a:spcPts val="0"/>
              </a:spcBef>
              <a:buNone/>
              <a:defRPr sz="1200" b="0" i="0" u="none" strike="noStrike" cap="none">
                <a:solidFill>
                  <a:schemeClr val="lt1"/>
                </a:solidFill>
                <a:latin typeface="Avenir"/>
                <a:ea typeface="Avenir"/>
                <a:cs typeface="Avenir"/>
                <a:sym typeface="Avenir"/>
              </a:defRPr>
            </a:lvl3pPr>
            <a:lvl4pPr marL="0" marR="0" lvl="3" indent="0" algn="r">
              <a:spcBef>
                <a:spcPts val="0"/>
              </a:spcBef>
              <a:buNone/>
              <a:defRPr sz="1200" b="0" i="0" u="none" strike="noStrike" cap="none">
                <a:solidFill>
                  <a:schemeClr val="lt1"/>
                </a:solidFill>
                <a:latin typeface="Avenir"/>
                <a:ea typeface="Avenir"/>
                <a:cs typeface="Avenir"/>
                <a:sym typeface="Avenir"/>
              </a:defRPr>
            </a:lvl4pPr>
            <a:lvl5pPr marL="0" marR="0" lvl="4" indent="0" algn="r">
              <a:spcBef>
                <a:spcPts val="0"/>
              </a:spcBef>
              <a:buNone/>
              <a:defRPr sz="1200" b="0" i="0" u="none" strike="noStrike" cap="none">
                <a:solidFill>
                  <a:schemeClr val="lt1"/>
                </a:solidFill>
                <a:latin typeface="Avenir"/>
                <a:ea typeface="Avenir"/>
                <a:cs typeface="Avenir"/>
                <a:sym typeface="Avenir"/>
              </a:defRPr>
            </a:lvl5pPr>
            <a:lvl6pPr marL="0" marR="0" lvl="5" indent="0" algn="r">
              <a:spcBef>
                <a:spcPts val="0"/>
              </a:spcBef>
              <a:buNone/>
              <a:defRPr sz="1200" b="0" i="0" u="none" strike="noStrike" cap="none">
                <a:solidFill>
                  <a:schemeClr val="lt1"/>
                </a:solidFill>
                <a:latin typeface="Avenir"/>
                <a:ea typeface="Avenir"/>
                <a:cs typeface="Avenir"/>
                <a:sym typeface="Avenir"/>
              </a:defRPr>
            </a:lvl6pPr>
            <a:lvl7pPr marL="0" marR="0" lvl="6" indent="0" algn="r">
              <a:spcBef>
                <a:spcPts val="0"/>
              </a:spcBef>
              <a:buNone/>
              <a:defRPr sz="1200" b="0" i="0" u="none" strike="noStrike" cap="none">
                <a:solidFill>
                  <a:schemeClr val="lt1"/>
                </a:solidFill>
                <a:latin typeface="Avenir"/>
                <a:ea typeface="Avenir"/>
                <a:cs typeface="Avenir"/>
                <a:sym typeface="Avenir"/>
              </a:defRPr>
            </a:lvl7pPr>
            <a:lvl8pPr marL="0" marR="0" lvl="7" indent="0" algn="r">
              <a:spcBef>
                <a:spcPts val="0"/>
              </a:spcBef>
              <a:buNone/>
              <a:defRPr sz="1200" b="0" i="0" u="none" strike="noStrike" cap="none">
                <a:solidFill>
                  <a:schemeClr val="lt1"/>
                </a:solidFill>
                <a:latin typeface="Avenir"/>
                <a:ea typeface="Avenir"/>
                <a:cs typeface="Avenir"/>
                <a:sym typeface="Avenir"/>
              </a:defRPr>
            </a:lvl8pPr>
            <a:lvl9pPr marL="0" marR="0" lvl="8" indent="0" algn="r">
              <a:spcBef>
                <a:spcPts val="0"/>
              </a:spcBef>
              <a:buNone/>
              <a:defRPr sz="12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3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12" name="Google Shape;112;p3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3 column">
  <p:cSld name="Comparison 3 column">
    <p:spTree>
      <p:nvGrpSpPr>
        <p:cNvPr id="1" name="Shape 113"/>
        <p:cNvGrpSpPr/>
        <p:nvPr/>
      </p:nvGrpSpPr>
      <p:grpSpPr>
        <a:xfrm>
          <a:off x="0" y="0"/>
          <a:ext cx="0" cy="0"/>
          <a:chOff x="0" y="0"/>
          <a:chExt cx="0" cy="0"/>
        </a:xfrm>
      </p:grpSpPr>
      <p:sp>
        <p:nvSpPr>
          <p:cNvPr id="114" name="Google Shape;114;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33"/>
          <p:cNvSpPr txBox="1">
            <a:spLocks noGrp="1"/>
          </p:cNvSpPr>
          <p:nvPr>
            <p:ph type="body" idx="1"/>
          </p:nvPr>
        </p:nvSpPr>
        <p:spPr>
          <a:xfrm>
            <a:off x="83978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33"/>
          <p:cNvSpPr txBox="1">
            <a:spLocks noGrp="1"/>
          </p:cNvSpPr>
          <p:nvPr>
            <p:ph type="body" idx="2"/>
          </p:nvPr>
        </p:nvSpPr>
        <p:spPr>
          <a:xfrm>
            <a:off x="83978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3"/>
          <p:cNvSpPr txBox="1">
            <a:spLocks noGrp="1"/>
          </p:cNvSpPr>
          <p:nvPr>
            <p:ph type="body" idx="3"/>
          </p:nvPr>
        </p:nvSpPr>
        <p:spPr>
          <a:xfrm>
            <a:off x="445312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33"/>
          <p:cNvSpPr txBox="1">
            <a:spLocks noGrp="1"/>
          </p:cNvSpPr>
          <p:nvPr>
            <p:ph type="body" idx="4"/>
          </p:nvPr>
        </p:nvSpPr>
        <p:spPr>
          <a:xfrm>
            <a:off x="445312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33"/>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23" name="Google Shape;123;p3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24" name="Google Shape;124;p33"/>
          <p:cNvSpPr txBox="1">
            <a:spLocks noGrp="1"/>
          </p:cNvSpPr>
          <p:nvPr>
            <p:ph type="body" idx="5"/>
          </p:nvPr>
        </p:nvSpPr>
        <p:spPr>
          <a:xfrm>
            <a:off x="806500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33"/>
          <p:cNvSpPr txBox="1">
            <a:spLocks noGrp="1"/>
          </p:cNvSpPr>
          <p:nvPr>
            <p:ph type="body" idx="6"/>
          </p:nvPr>
        </p:nvSpPr>
        <p:spPr>
          <a:xfrm>
            <a:off x="806500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5566585" y="5280003"/>
            <a:ext cx="6458525" cy="99669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FFFF"/>
              </a:buClr>
              <a:buSzPts val="6000"/>
              <a:buFont typeface="Twentieth Century"/>
              <a:buNone/>
            </a:pPr>
            <a:r>
              <a:rPr lang="en-US">
                <a:solidFill>
                  <a:srgbClr val="FFFFFF"/>
                </a:solidFill>
                <a:latin typeface="Times New Roman" panose="02020603050405020304" pitchFamily="18" charset="0"/>
                <a:cs typeface="Times New Roman" panose="02020603050405020304" pitchFamily="18" charset="0"/>
              </a:rPr>
              <a:t>VIỆN CÔNG NGHỆ THÔNG TIN </a:t>
            </a:r>
            <a:br>
              <a:rPr lang="en-US">
                <a:solidFill>
                  <a:srgbClr val="FFFFFF"/>
                </a:solidFill>
                <a:latin typeface="Times New Roman" panose="02020603050405020304" pitchFamily="18" charset="0"/>
                <a:cs typeface="Times New Roman" panose="02020603050405020304" pitchFamily="18" charset="0"/>
              </a:rPr>
            </a:br>
            <a:r>
              <a:rPr lang="en-US">
                <a:solidFill>
                  <a:srgbClr val="FFFFFF"/>
                </a:solidFill>
                <a:latin typeface="Times New Roman" panose="02020603050405020304" pitchFamily="18" charset="0"/>
                <a:cs typeface="Times New Roman" panose="02020603050405020304" pitchFamily="18" charset="0"/>
              </a:rPr>
              <a:t>VIỆT QUỐC PHÒNG VIỆT NAM</a:t>
            </a:r>
            <a:endParaRPr>
              <a:latin typeface="Times New Roman" panose="02020603050405020304" pitchFamily="18" charset="0"/>
              <a:cs typeface="Times New Roman" panose="02020603050405020304" pitchFamily="18" charset="0"/>
            </a:endParaRPr>
          </a:p>
        </p:txBody>
      </p:sp>
      <p:sp>
        <p:nvSpPr>
          <p:cNvPr id="165" name="Google Shape;165;p1"/>
          <p:cNvSpPr txBox="1">
            <a:spLocks noGrp="1"/>
          </p:cNvSpPr>
          <p:nvPr>
            <p:ph type="subTitle" idx="1"/>
          </p:nvPr>
        </p:nvSpPr>
        <p:spPr>
          <a:xfrm>
            <a:off x="-865984" y="5280003"/>
            <a:ext cx="6592824" cy="996696"/>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Sinh viên thực hiện: </a:t>
            </a:r>
            <a:r>
              <a:rPr lang="en-US" sz="2000" b="1">
                <a:solidFill>
                  <a:schemeClr val="dk1"/>
                </a:solidFill>
                <a:latin typeface="Times New Roman"/>
                <a:ea typeface="Times New Roman"/>
                <a:cs typeface="Times New Roman"/>
                <a:sym typeface="Times New Roman"/>
              </a:rPr>
              <a:t>Đỗ Thành Tôn</a:t>
            </a:r>
            <a:endParaRPr/>
          </a:p>
          <a:p>
            <a:pPr marL="0" lvl="0" indent="0" algn="ctr" rtl="0">
              <a:lnSpc>
                <a:spcPct val="90000"/>
              </a:lnSpc>
              <a:spcBef>
                <a:spcPts val="10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Giảng viên hướng dẫn: </a:t>
            </a:r>
            <a:r>
              <a:rPr lang="en-US" sz="2000" b="1">
                <a:solidFill>
                  <a:schemeClr val="dk1"/>
                </a:solidFill>
                <a:latin typeface="Times New Roman"/>
                <a:ea typeface="Times New Roman"/>
                <a:cs typeface="Times New Roman"/>
                <a:sym typeface="Times New Roman"/>
              </a:rPr>
              <a:t>TS. Nguyễn Minh Tiến</a:t>
            </a:r>
          </a:p>
          <a:p>
            <a:pPr marL="0" lvl="0" indent="0" algn="ctr" rtl="0">
              <a:lnSpc>
                <a:spcPct val="90000"/>
              </a:lnSpc>
              <a:spcBef>
                <a:spcPts val="10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Người hướng dẫn</a:t>
            </a:r>
            <a:r>
              <a:rPr lang="en-US" sz="2000" b="1">
                <a:solidFill>
                  <a:schemeClr val="dk1"/>
                </a:solidFill>
                <a:latin typeface="Times New Roman"/>
                <a:ea typeface="Times New Roman"/>
                <a:cs typeface="Times New Roman"/>
                <a:sym typeface="Times New Roman"/>
              </a:rPr>
              <a:t>: TS. Phùng Như Hải</a:t>
            </a:r>
            <a:endParaRPr sz="2000" b="1">
              <a:solidFill>
                <a:schemeClr val="dk1"/>
              </a:solidFill>
              <a:latin typeface="Times New Roman"/>
              <a:ea typeface="Times New Roman"/>
              <a:cs typeface="Times New Roman"/>
              <a:sym typeface="Times New Roman"/>
            </a:endParaRPr>
          </a:p>
        </p:txBody>
      </p:sp>
      <p:sp>
        <p:nvSpPr>
          <p:cNvPr id="166" name="Google Shape;166;p1"/>
          <p:cNvSpPr txBox="1"/>
          <p:nvPr/>
        </p:nvSpPr>
        <p:spPr>
          <a:xfrm>
            <a:off x="2866738" y="298938"/>
            <a:ext cx="6458524"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1265DB"/>
                </a:solidFill>
                <a:latin typeface="Times New Roman"/>
                <a:ea typeface="Times New Roman"/>
                <a:cs typeface="Times New Roman"/>
                <a:sym typeface="Times New Roman"/>
              </a:rPr>
              <a:t>Đại học Sư phạm Kỹ thuật Hưng Yên</a:t>
            </a:r>
            <a:endParaRPr sz="2800" b="1" i="0" u="none" strike="noStrike" cap="none">
              <a:solidFill>
                <a:srgbClr val="1265DB"/>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i="0" u="none" strike="noStrike" cap="none">
                <a:solidFill>
                  <a:srgbClr val="1265DB"/>
                </a:solidFill>
                <a:latin typeface="Times New Roman"/>
                <a:ea typeface="Times New Roman"/>
                <a:cs typeface="Times New Roman"/>
                <a:sym typeface="Times New Roman"/>
              </a:rPr>
              <a:t>Khoa Công nghệ thông tin</a:t>
            </a:r>
            <a:endParaRPr/>
          </a:p>
        </p:txBody>
      </p:sp>
      <p:pic>
        <p:nvPicPr>
          <p:cNvPr id="167" name="Google Shape;167;p1"/>
          <p:cNvPicPr preferRelativeResize="0"/>
          <p:nvPr/>
        </p:nvPicPr>
        <p:blipFill rotWithShape="1">
          <a:blip r:embed="rId3">
            <a:alphaModFix/>
          </a:blip>
          <a:srcRect/>
          <a:stretch/>
        </p:blipFill>
        <p:spPr>
          <a:xfrm>
            <a:off x="673631" y="0"/>
            <a:ext cx="1084831" cy="1084831"/>
          </a:xfrm>
          <a:prstGeom prst="rect">
            <a:avLst/>
          </a:prstGeom>
          <a:noFill/>
          <a:ln>
            <a:noFill/>
          </a:ln>
        </p:spPr>
      </p:pic>
      <p:sp>
        <p:nvSpPr>
          <p:cNvPr id="168" name="Google Shape;168;p1"/>
          <p:cNvSpPr txBox="1"/>
          <p:nvPr/>
        </p:nvSpPr>
        <p:spPr>
          <a:xfrm>
            <a:off x="5967657" y="1466092"/>
            <a:ext cx="6057453"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chemeClr val="lt1"/>
                </a:solidFill>
                <a:latin typeface="Times New Roman"/>
                <a:ea typeface="Times New Roman"/>
                <a:cs typeface="Times New Roman"/>
                <a:sym typeface="Times New Roman"/>
              </a:rPr>
              <a:t>BÁO CÁO THỰC TẬP DOANH NGHIỆP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
          <p:cNvSpPr txBox="1">
            <a:spLocks noGrp="1"/>
          </p:cNvSpPr>
          <p:nvPr>
            <p:ph type="title"/>
          </p:nvPr>
        </p:nvSpPr>
        <p:spPr>
          <a:xfrm>
            <a:off x="1170432" y="1399032"/>
            <a:ext cx="3236976" cy="40690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wentieth Century"/>
              <a:buNone/>
            </a:pPr>
            <a:r>
              <a:rPr lang="en-US">
                <a:solidFill>
                  <a:srgbClr val="FFFFFF"/>
                </a:solidFill>
              </a:rPr>
              <a:t>Nội dung báo cáo</a:t>
            </a:r>
            <a:endParaRPr/>
          </a:p>
        </p:txBody>
      </p:sp>
      <p:sp>
        <p:nvSpPr>
          <p:cNvPr id="174" name="Google Shape;174;p2"/>
          <p:cNvSpPr txBox="1">
            <a:spLocks noGrp="1"/>
          </p:cNvSpPr>
          <p:nvPr>
            <p:ph type="body" idx="1"/>
          </p:nvPr>
        </p:nvSpPr>
        <p:spPr>
          <a:xfrm>
            <a:off x="5788152" y="1527048"/>
            <a:ext cx="5111496" cy="3931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None/>
            </a:pPr>
            <a:r>
              <a:rPr lang="en-US"/>
              <a:t>Tìm hiểu đơn vị thực tập</a:t>
            </a:r>
            <a:endParaRPr/>
          </a:p>
          <a:p>
            <a:pPr marL="0" lvl="0" indent="0" algn="l" rtl="0">
              <a:lnSpc>
                <a:spcPct val="90000"/>
              </a:lnSpc>
              <a:spcBef>
                <a:spcPts val="1000"/>
              </a:spcBef>
              <a:spcAft>
                <a:spcPts val="0"/>
              </a:spcAft>
              <a:buClr>
                <a:schemeClr val="dk1"/>
              </a:buClr>
              <a:buSzPts val="2800"/>
              <a:buNone/>
            </a:pPr>
            <a:r>
              <a:rPr lang="en-US"/>
              <a:t>Nội dung thực tập</a:t>
            </a:r>
            <a:endParaRPr/>
          </a:p>
          <a:p>
            <a:pPr marL="0" lvl="0" indent="0" algn="l" rtl="0">
              <a:lnSpc>
                <a:spcPct val="90000"/>
              </a:lnSpc>
              <a:spcBef>
                <a:spcPts val="1000"/>
              </a:spcBef>
              <a:spcAft>
                <a:spcPts val="0"/>
              </a:spcAft>
              <a:buClr>
                <a:schemeClr val="dk1"/>
              </a:buClr>
              <a:buSzPts val="2800"/>
              <a:buNone/>
            </a:pPr>
            <a:r>
              <a:rPr lang="en-US"/>
              <a:t>Kết quả đạt được</a:t>
            </a:r>
            <a:endParaRPr/>
          </a:p>
        </p:txBody>
      </p:sp>
      <p:sp>
        <p:nvSpPr>
          <p:cNvPr id="175" name="Google Shape;17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76" name="Google Shape;17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77" name="Google Shape;17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Thông tin chung</a:t>
            </a:r>
            <a:endParaRPr>
              <a:solidFill>
                <a:srgbClr val="0070C0"/>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539496" y="1542941"/>
            <a:ext cx="5806440" cy="1325880"/>
          </a:xfrm>
          <a:prstGeom prst="rect">
            <a:avLst/>
          </a:prstGeom>
          <a:noFill/>
          <a:ln>
            <a:noFill/>
          </a:ln>
        </p:spPr>
        <p:txBody>
          <a:bodyPr spcFirstLastPara="1" wrap="square" lIns="91425" tIns="45700" rIns="91425" bIns="45700" anchor="t" anchorCtr="0">
            <a:normAutofit/>
          </a:bodyPr>
          <a:lstStyle/>
          <a:p>
            <a:pPr marL="285750" indent="-285750" algn="just">
              <a:lnSpc>
                <a:spcPct val="150000"/>
              </a:lnSpc>
              <a:spcBef>
                <a:spcPts val="0"/>
              </a:spcBef>
              <a:buFont typeface="Wingdings" panose="05000000000000000000" pitchFamily="2" charset="2"/>
              <a:buChar char="v"/>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Tên đơn vị: </a:t>
            </a:r>
            <a:r>
              <a:rPr lang="en-US" sz="1500" b="1">
                <a:effectLst/>
                <a:latin typeface="Times New Roman" panose="02020603050405020304" pitchFamily="18" charset="0"/>
                <a:ea typeface="Times New Roman" panose="02020603050405020304" pitchFamily="18" charset="0"/>
              </a:rPr>
              <a:t>Viện Công nghệ thông tin Bộ Quốc phòng Việt Nam</a:t>
            </a:r>
            <a:endParaRPr lang="en-US" sz="1500" b="1">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v"/>
            </a:pPr>
            <a:r>
              <a:rPr lang="en-US" sz="15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Địa chỉ:</a:t>
            </a:r>
            <a:r>
              <a:rPr lang="en-US" sz="15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b="1">
                <a:effectLst/>
                <a:latin typeface="Times New Roman" panose="02020603050405020304" pitchFamily="18" charset="0"/>
                <a:ea typeface="Times New Roman" panose="02020603050405020304" pitchFamily="18" charset="0"/>
              </a:rPr>
              <a:t>17 Hoàng Sâm, Nghĩa Đô, Cầu Giấy, Hà Nội</a:t>
            </a:r>
          </a:p>
          <a:p>
            <a:pPr marL="285750" indent="-285750" algn="just">
              <a:lnSpc>
                <a:spcPct val="150000"/>
              </a:lnSpc>
              <a:spcBef>
                <a:spcPts val="0"/>
              </a:spcBef>
              <a:buFont typeface="Wingdings" panose="05000000000000000000" pitchFamily="2" charset="2"/>
              <a:buChar char="v"/>
            </a:pPr>
            <a:r>
              <a:rPr lang="en-US" sz="1500">
                <a:latin typeface="Times New Roman" panose="02020603050405020304" pitchFamily="18" charset="0"/>
                <a:ea typeface="Times New Roman" panose="02020603050405020304" pitchFamily="18" charset="0"/>
                <a:cs typeface="Times New Roman" panose="02020603050405020304" pitchFamily="18" charset="0"/>
              </a:rPr>
              <a:t>Lịch sử hình thành:</a:t>
            </a:r>
          </a:p>
          <a:p>
            <a:pPr marL="742950" lvl="1" indent="-285750" algn="just">
              <a:lnSpc>
                <a:spcPct val="150000"/>
              </a:lnSpc>
              <a:spcBef>
                <a:spcPts val="0"/>
              </a:spcBef>
              <a:buFont typeface="Wingdings" panose="05000000000000000000" pitchFamily="2" charset="2"/>
              <a:buChar char="v"/>
            </a:pPr>
            <a:endParaRPr lang="en-US" sz="140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50000"/>
              </a:lnSpc>
              <a:spcBef>
                <a:spcPts val="0"/>
              </a:spcBef>
              <a:buNone/>
            </a:pPr>
            <a:endParaRPr lang="en-US" sz="1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4" name="Google Shape;18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85" name="Google Shape;18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86" name="Google Shape;18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pic>
        <p:nvPicPr>
          <p:cNvPr id="188" name="Google Shape;188;p3"/>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
        <p:nvSpPr>
          <p:cNvPr id="2" name="TextBox 1">
            <a:extLst>
              <a:ext uri="{FF2B5EF4-FFF2-40B4-BE49-F238E27FC236}">
                <a16:creationId xmlns:a16="http://schemas.microsoft.com/office/drawing/2014/main" id="{7567A24F-38DE-B0AF-ADCB-1337FF1B241B}"/>
              </a:ext>
            </a:extLst>
          </p:cNvPr>
          <p:cNvSpPr txBox="1"/>
          <p:nvPr/>
        </p:nvSpPr>
        <p:spPr>
          <a:xfrm>
            <a:off x="782170" y="2551294"/>
            <a:ext cx="6512860" cy="3785652"/>
          </a:xfrm>
          <a:prstGeom prst="rect">
            <a:avLst/>
          </a:prstGeom>
          <a:noFill/>
        </p:spPr>
        <p:txBody>
          <a:bodyPr wrap="square" rtlCol="0">
            <a:spAutoFit/>
          </a:bodyPr>
          <a:lstStyle/>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Tiền thân là Phòng Toán - Máy Tính thuộc viện kỹ thuật quân sự, thành lập vào ngày 15 tháng 04 năm 1974.</a:t>
            </a:r>
          </a:p>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Năm 1976 phát triển thành phân viện Toán - Máy tính</a:t>
            </a:r>
          </a:p>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Từ 1981 - 5/ 2000 Trung tâm Toán - Máy tính hợp nhất với Trung tâm Điện tử tin học thành phân viện công nghệ thông tin rồi hợp nhất với phân viện chiến tranh thông tin thành Viện công nghệ thông tin trực thuộc Viện Khoa học và Công nghệ quân sự Bộ Quốc phòng</a:t>
            </a:r>
          </a:p>
          <a:p>
            <a:endParaRPr lang="en-US"/>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Thông tin chung</a:t>
            </a:r>
            <a:endParaRPr>
              <a:solidFill>
                <a:srgbClr val="0070C0"/>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539496" y="1542941"/>
            <a:ext cx="5806440" cy="1325880"/>
          </a:xfrm>
          <a:prstGeom prst="rect">
            <a:avLst/>
          </a:prstGeom>
          <a:noFill/>
          <a:ln>
            <a:noFill/>
          </a:ln>
        </p:spPr>
        <p:txBody>
          <a:bodyPr spcFirstLastPara="1" wrap="square" lIns="91425" tIns="45700" rIns="91425" bIns="45700" anchor="t" anchorCtr="0">
            <a:noAutofit/>
          </a:bodyPr>
          <a:lstStyle/>
          <a:p>
            <a:pPr marL="742950" lvl="1" indent="-285750" algn="just">
              <a:lnSpc>
                <a:spcPct val="150000"/>
              </a:lnSpc>
              <a:spcBef>
                <a:spcPts val="0"/>
              </a:spcBef>
              <a:buFont typeface="Wingdings" panose="05000000000000000000" pitchFamily="2" charset="2"/>
              <a:buChar char="v"/>
            </a:pPr>
            <a:r>
              <a:rPr lang="en-US">
                <a:latin typeface="Times New Roman" panose="02020603050405020304" pitchFamily="18" charset="0"/>
                <a:ea typeface="Times New Roman" panose="02020603050405020304" pitchFamily="18" charset="0"/>
                <a:cs typeface="Times New Roman" panose="02020603050405020304" pitchFamily="18" charset="0"/>
              </a:rPr>
              <a:t>Đơn vị</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Bảo đảm toán</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Địa lý quân sự</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Kỹ thuật hệ thống</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Hệ thống quản lý điều hành</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Công nghệ tri thức</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Phân tích và xử lý tín liệu</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Thiết bị chuyên dụng</a:t>
            </a:r>
          </a:p>
          <a:p>
            <a:pPr marL="800100" lvl="1" indent="-342900" algn="just">
              <a:lnSpc>
                <a:spcPct val="150000"/>
              </a:lnSpc>
              <a:spcBef>
                <a:spcPts val="600"/>
              </a:spcBef>
              <a:buFont typeface="Wingdings" panose="05000000000000000000" pitchFamily="2" charset="2"/>
              <a:buChar char="ü"/>
            </a:pPr>
            <a:r>
              <a:rPr lang="en-US" sz="1300">
                <a:solidFill>
                  <a:srgbClr val="00B0F0"/>
                </a:solidFill>
                <a:effectLst/>
                <a:latin typeface="Times New Roman" panose="02020603050405020304" pitchFamily="18" charset="0"/>
                <a:ea typeface="Times New Roman" panose="02020603050405020304" pitchFamily="18" charset="0"/>
              </a:rPr>
              <a:t>Phòng Phần mềm chuyên dụng</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Tích hợp hệ thống huấn luyện</a:t>
            </a:r>
          </a:p>
          <a:p>
            <a:pPr marL="800100" lvl="1" indent="-342900" algn="just">
              <a:lnSpc>
                <a:spcPct val="150000"/>
              </a:lnSpc>
              <a:spcBef>
                <a:spcPts val="600"/>
              </a:spcBef>
              <a:buFont typeface="Wingdings" panose="05000000000000000000" pitchFamily="2" charset="2"/>
              <a:buChar char="q"/>
            </a:pPr>
            <a:r>
              <a:rPr lang="en-US" sz="1300">
                <a:effectLst/>
                <a:latin typeface="Times New Roman" panose="02020603050405020304" pitchFamily="18" charset="0"/>
                <a:ea typeface="Times New Roman" panose="02020603050405020304" pitchFamily="18" charset="0"/>
              </a:rPr>
              <a:t>Phòng Hệ thông tin chỉ huy tham mưu</a:t>
            </a:r>
          </a:p>
          <a:p>
            <a:pPr marL="457200" lvl="1" indent="0" algn="just">
              <a:lnSpc>
                <a:spcPct val="150000"/>
              </a:lnSpc>
              <a:spcBef>
                <a:spcPts val="0"/>
              </a:spcBef>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50000"/>
              </a:lnSpc>
              <a:spcBef>
                <a:spcPts val="0"/>
              </a:spcBef>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4" name="Google Shape;18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85" name="Google Shape;18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86" name="Google Shape;18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pic>
        <p:nvPicPr>
          <p:cNvPr id="188" name="Google Shape;188;p3"/>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extLst>
      <p:ext uri="{BB962C8B-B14F-4D97-AF65-F5344CB8AC3E}">
        <p14:creationId xmlns:p14="http://schemas.microsoft.com/office/powerpoint/2010/main" val="307054690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xfrm>
            <a:off x="539496" y="197539"/>
            <a:ext cx="10684316"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Nhiệm vụ Phòng phần mềm chuyên dụng</a:t>
            </a:r>
            <a:endParaRPr>
              <a:solidFill>
                <a:srgbClr val="0070C0"/>
              </a:solidFill>
              <a:latin typeface="Times New Roman"/>
              <a:ea typeface="Times New Roman"/>
              <a:cs typeface="Times New Roman"/>
              <a:sym typeface="Times New Roman"/>
            </a:endParaRPr>
          </a:p>
        </p:txBody>
      </p:sp>
      <p:sp>
        <p:nvSpPr>
          <p:cNvPr id="194" name="Google Shape;194;p4"/>
          <p:cNvSpPr txBox="1">
            <a:spLocks noGrp="1"/>
          </p:cNvSpPr>
          <p:nvPr>
            <p:ph type="body" idx="1"/>
          </p:nvPr>
        </p:nvSpPr>
        <p:spPr>
          <a:xfrm>
            <a:off x="539496" y="1362635"/>
            <a:ext cx="6265750" cy="4788640"/>
          </a:xfrm>
          <a:prstGeom prst="rect">
            <a:avLst/>
          </a:prstGeom>
          <a:noFill/>
          <a:ln>
            <a:noFill/>
          </a:ln>
        </p:spPr>
        <p:txBody>
          <a:bodyPr spcFirstLastPara="1" wrap="square" lIns="91425" tIns="45700" rIns="91425" bIns="45700" anchor="t" anchorCtr="0">
            <a:normAutofit/>
          </a:bodyPr>
          <a:lstStyle/>
          <a:p>
            <a:pPr marL="0" marR="0" indent="360045" algn="just">
              <a:lnSpc>
                <a:spcPct val="150000"/>
              </a:lnSpc>
              <a:spcBef>
                <a:spcPts val="600"/>
              </a:spcBef>
              <a:spcAft>
                <a:spcPts val="0"/>
              </a:spcAft>
            </a:pPr>
            <a:r>
              <a:rPr lang="en-US" sz="1800">
                <a:effectLst/>
                <a:latin typeface="Times New Roman" panose="02020603050405020304" pitchFamily="18" charset="0"/>
                <a:ea typeface="Times New Roman" panose="02020603050405020304" pitchFamily="18" charset="0"/>
              </a:rPr>
              <a:t>Nghiên cứu, làm chủ công nghệ hiện đại nhằm hiện đại hóa quân đội, tập trung chủ yếu vào các lĩnh vực như trí tuệ nhân tạo, robot tự hành và công nghệ phần mềm.</a:t>
            </a:r>
          </a:p>
        </p:txBody>
      </p:sp>
      <p:sp>
        <p:nvSpPr>
          <p:cNvPr id="195" name="Google Shape;19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96" name="Google Shape;19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97" name="Google Shape;19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pic>
        <p:nvPicPr>
          <p:cNvPr id="199" name="Google Shape;199;p4"/>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xfrm>
            <a:off x="539496" y="197539"/>
            <a:ext cx="10684316"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Nhiệm vụ được giao của sinh viên thực tập</a:t>
            </a:r>
            <a:endParaRPr>
              <a:solidFill>
                <a:srgbClr val="0070C0"/>
              </a:solidFill>
              <a:latin typeface="Times New Roman"/>
              <a:ea typeface="Times New Roman"/>
              <a:cs typeface="Times New Roman"/>
              <a:sym typeface="Times New Roman"/>
            </a:endParaRPr>
          </a:p>
        </p:txBody>
      </p:sp>
      <p:sp>
        <p:nvSpPr>
          <p:cNvPr id="194" name="Google Shape;194;p4"/>
          <p:cNvSpPr txBox="1">
            <a:spLocks noGrp="1"/>
          </p:cNvSpPr>
          <p:nvPr>
            <p:ph type="body" idx="1"/>
          </p:nvPr>
        </p:nvSpPr>
        <p:spPr>
          <a:xfrm>
            <a:off x="539496" y="1362635"/>
            <a:ext cx="6265750" cy="4788640"/>
          </a:xfrm>
          <a:prstGeom prst="rect">
            <a:avLst/>
          </a:prstGeom>
          <a:noFill/>
          <a:ln>
            <a:noFill/>
          </a:ln>
        </p:spPr>
        <p:txBody>
          <a:bodyPr spcFirstLastPara="1" wrap="square" lIns="91425" tIns="45700" rIns="91425" bIns="45700" anchor="t" anchorCtr="0">
            <a:normAutofit/>
          </a:bodyPr>
          <a:lstStyle/>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Học tập và nghiên cứu các bài toán liên quan đến Machine Learning và Deep Learning.</a:t>
            </a:r>
          </a:p>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Tham gia nghiên cứu cùng phòng các dự án.</a:t>
            </a:r>
          </a:p>
          <a:p>
            <a:pPr marL="342900" marR="0" lvl="0" indent="-342900" algn="just">
              <a:lnSpc>
                <a:spcPct val="150000"/>
              </a:lnSpc>
              <a:spcBef>
                <a:spcPts val="600"/>
              </a:spcBef>
              <a:spcAft>
                <a:spcPts val="0"/>
              </a:spcAft>
              <a:buFont typeface="Symbol" panose="05050102010706020507" pitchFamily="18" charset="2"/>
              <a:buChar char="-"/>
            </a:pPr>
            <a:r>
              <a:rPr lang="en-US" sz="1800">
                <a:latin typeface="Times New Roman" panose="02020603050405020304" pitchFamily="18" charset="0"/>
                <a:ea typeface="Times New Roman" panose="02020603050405020304" pitchFamily="18" charset="0"/>
                <a:cs typeface="Times New Roman" panose="02020603050405020304" pitchFamily="18" charset="0"/>
              </a:rPr>
              <a:t>Viết báo khoa học</a:t>
            </a:r>
          </a:p>
          <a:p>
            <a:pPr marL="342900" marR="0" lvl="0" indent="-342900" algn="just">
              <a:lnSpc>
                <a:spcPct val="150000"/>
              </a:lnSpc>
              <a:spcBef>
                <a:spcPts val="60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Trợ gi</a:t>
            </a:r>
            <a:r>
              <a:rPr lang="en-US" sz="1800">
                <a:latin typeface="Times New Roman" panose="02020603050405020304" pitchFamily="18" charset="0"/>
                <a:ea typeface="Times New Roman" panose="02020603050405020304" pitchFamily="18" charset="0"/>
                <a:cs typeface="Times New Roman" panose="02020603050405020304" pitchFamily="18" charset="0"/>
              </a:rPr>
              <a:t>ảng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5" name="Google Shape;19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96" name="Google Shape;19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97" name="Google Shape;19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pic>
        <p:nvPicPr>
          <p:cNvPr id="199" name="Google Shape;199;p4"/>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extLst>
      <p:ext uri="{BB962C8B-B14F-4D97-AF65-F5344CB8AC3E}">
        <p14:creationId xmlns:p14="http://schemas.microsoft.com/office/powerpoint/2010/main" val="203967515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539495" y="365124"/>
            <a:ext cx="6636367"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Tóm tắt nội dung thực tập</a:t>
            </a:r>
            <a:endParaRPr>
              <a:solidFill>
                <a:srgbClr val="0070C0"/>
              </a:solidFill>
              <a:latin typeface="Times New Roman"/>
              <a:ea typeface="Times New Roman"/>
              <a:cs typeface="Times New Roman"/>
              <a:sym typeface="Times New Roman"/>
            </a:endParaRPr>
          </a:p>
        </p:txBody>
      </p:sp>
      <p:sp>
        <p:nvSpPr>
          <p:cNvPr id="205" name="Google Shape;205;p5"/>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p>
            <a:pPr marL="342900" marR="0" lvl="0" indent="-342900" algn="just">
              <a:lnSpc>
                <a:spcPct val="150000"/>
              </a:lnSpc>
              <a:spcBef>
                <a:spcPts val="60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 hiểu và xây dựng Knowledge Distillation Model</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60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 hiểu , xây dựng và viết báo khoa học cho Giải thích AI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60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 hiểu và nghiên cứu xây dựng các mô hình phát hiện lỗi cho bộ dữ liệu Welds GDXray</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600"/>
              </a:spcBef>
              <a:spcAft>
                <a:spcPts val="0"/>
              </a:spcAft>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Xây dựng mô hình chẩn đoán bệnh Dawn cho thai sản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6" name="Google Shape;20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207" name="Google Shape;20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208" name="Google Shape;20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pic>
        <p:nvPicPr>
          <p:cNvPr id="210" name="Google Shape;210;p5"/>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F0"/>
              </a:buClr>
              <a:buSzPts val="4400"/>
              <a:buFont typeface="Times New Roman"/>
              <a:buNone/>
            </a:pPr>
            <a:r>
              <a:rPr lang="en-US">
                <a:solidFill>
                  <a:srgbClr val="00B0F0"/>
                </a:solidFill>
                <a:latin typeface="Times New Roman"/>
                <a:ea typeface="Times New Roman"/>
                <a:cs typeface="Times New Roman"/>
                <a:sym typeface="Times New Roman"/>
              </a:rPr>
              <a:t>KẾT QUẢ ĐẠT ĐƯỢC</a:t>
            </a:r>
            <a:endParaRPr/>
          </a:p>
        </p:txBody>
      </p:sp>
      <p:sp>
        <p:nvSpPr>
          <p:cNvPr id="339" name="Google Shape;339;p19"/>
          <p:cNvSpPr txBox="1">
            <a:spLocks noGrp="1"/>
          </p:cNvSpPr>
          <p:nvPr>
            <p:ph type="body" idx="1"/>
          </p:nvPr>
        </p:nvSpPr>
        <p:spPr>
          <a:xfrm>
            <a:off x="844675" y="1278732"/>
            <a:ext cx="5157787" cy="8239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F0"/>
              </a:buClr>
              <a:buSzPts val="2400"/>
              <a:buNone/>
            </a:pPr>
            <a:r>
              <a:rPr lang="en-US">
                <a:solidFill>
                  <a:srgbClr val="00B0F0"/>
                </a:solidFill>
                <a:latin typeface="Times New Roman"/>
                <a:ea typeface="Times New Roman"/>
                <a:cs typeface="Times New Roman"/>
                <a:sym typeface="Times New Roman"/>
              </a:rPr>
              <a:t>KIẾN THỨC ĐẠT ĐƯỢC</a:t>
            </a:r>
            <a:endParaRPr/>
          </a:p>
        </p:txBody>
      </p:sp>
      <p:sp>
        <p:nvSpPr>
          <p:cNvPr id="340" name="Google Shape;340;p19"/>
          <p:cNvSpPr txBox="1">
            <a:spLocks noGrp="1"/>
          </p:cNvSpPr>
          <p:nvPr>
            <p:ph type="body" idx="2"/>
          </p:nvPr>
        </p:nvSpPr>
        <p:spPr>
          <a:xfrm>
            <a:off x="937235" y="2259806"/>
            <a:ext cx="5157787" cy="3684588"/>
          </a:xfrm>
          <a:prstGeom prst="rect">
            <a:avLst/>
          </a:prstGeom>
          <a:noFill/>
          <a:ln>
            <a:noFill/>
          </a:ln>
        </p:spPr>
        <p:txBody>
          <a:bodyPr spcFirstLastPara="1" wrap="square" lIns="91425" tIns="45700" rIns="91425" bIns="45700" anchor="t" anchorCtr="0">
            <a:normAutofit/>
          </a:bodyPr>
          <a:lstStyle/>
          <a:p>
            <a:pPr marL="342900" marR="0" lvl="0" indent="-342900" algn="just">
              <a:lnSpc>
                <a:spcPct val="150000"/>
              </a:lnSpc>
              <a:spcBef>
                <a:spcPts val="1000"/>
              </a:spcBef>
              <a:spcAft>
                <a:spcPts val="0"/>
              </a:spcAft>
              <a:buFont typeface="Wingdings" panose="05000000000000000000" pitchFamily="2" charset="2"/>
              <a:buChar char="q"/>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thức về Knowledge Distillation.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q"/>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thức về XAI.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q"/>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thức về các bài toán Object Detection, Segmentations.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q"/>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 thức về sử dụng Machine Learning, Deep Learning cho dữ liệu dạng bảng.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76200" algn="l" rtl="0">
              <a:lnSpc>
                <a:spcPct val="90000"/>
              </a:lnSpc>
              <a:spcBef>
                <a:spcPts val="1000"/>
              </a:spcBef>
              <a:spcAft>
                <a:spcPts val="0"/>
              </a:spcAft>
              <a:buClr>
                <a:schemeClr val="dk1"/>
              </a:buClr>
              <a:buSzPts val="2400"/>
              <a:buNone/>
            </a:pPr>
            <a:endParaRPr/>
          </a:p>
        </p:txBody>
      </p:sp>
      <p:sp>
        <p:nvSpPr>
          <p:cNvPr id="341" name="Google Shape;341;p19"/>
          <p:cNvSpPr txBox="1">
            <a:spLocks noGrp="1"/>
          </p:cNvSpPr>
          <p:nvPr>
            <p:ph type="body" idx="3"/>
          </p:nvPr>
        </p:nvSpPr>
        <p:spPr>
          <a:xfrm>
            <a:off x="6189539" y="1278732"/>
            <a:ext cx="5183188"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B0F0"/>
              </a:buClr>
              <a:buSzPts val="2400"/>
              <a:buNone/>
            </a:pPr>
            <a:r>
              <a:rPr lang="en-US">
                <a:solidFill>
                  <a:srgbClr val="00B0F0"/>
                </a:solidFill>
                <a:latin typeface="Times New Roman"/>
                <a:ea typeface="Times New Roman"/>
                <a:cs typeface="Times New Roman"/>
                <a:sym typeface="Times New Roman"/>
              </a:rPr>
              <a:t>KỸ NĂNG ĐẠT ĐƯỢC</a:t>
            </a:r>
            <a:endParaRPr/>
          </a:p>
        </p:txBody>
      </p:sp>
      <p:sp>
        <p:nvSpPr>
          <p:cNvPr id="342" name="Google Shape;342;p19"/>
          <p:cNvSpPr txBox="1">
            <a:spLocks noGrp="1"/>
          </p:cNvSpPr>
          <p:nvPr>
            <p:ph type="body" idx="4"/>
          </p:nvPr>
        </p:nvSpPr>
        <p:spPr>
          <a:xfrm>
            <a:off x="6189539" y="2181225"/>
            <a:ext cx="5183188" cy="3684588"/>
          </a:xfrm>
          <a:prstGeom prst="rect">
            <a:avLst/>
          </a:prstGeom>
          <a:noFill/>
          <a:ln>
            <a:noFill/>
          </a:ln>
        </p:spPr>
        <p:txBody>
          <a:bodyPr spcFirstLastPara="1" wrap="square" lIns="91425" tIns="45700" rIns="91425" bIns="45700" anchor="t" anchorCtr="0">
            <a:normAutofit lnSpcReduction="10000"/>
          </a:bodyPr>
          <a:lstStyle/>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viết, trình bày Conference Paper</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lập trình Machine Learning và Deep Learning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xử lý dữ liệu, chống mất cân bằng dữ liệu</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xử lý overfiting, under fitting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augumentation hình ảnh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000"/>
              </a:spcBef>
              <a:spcAft>
                <a:spcPts val="0"/>
              </a:spcAft>
              <a:buFont typeface="Wingdings" panose="05000000000000000000" pitchFamily="2" charset="2"/>
              <a:buChar char="Ø"/>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Kĩ năng làm việc trong môi trường quân đội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43" name="Google Shape;34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9/3/20XX</a:t>
            </a:r>
            <a:endParaRPr>
              <a:solidFill>
                <a:srgbClr val="888888"/>
              </a:solidFill>
            </a:endParaRPr>
          </a:p>
        </p:txBody>
      </p:sp>
      <p:sp>
        <p:nvSpPr>
          <p:cNvPr id="344" name="Google Shape;34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888888"/>
                </a:solidFill>
              </a:rPr>
              <a:t>Presentation Title</a:t>
            </a:r>
            <a:endParaRPr>
              <a:solidFill>
                <a:srgbClr val="888888"/>
              </a:solidFill>
            </a:endParaRPr>
          </a:p>
        </p:txBody>
      </p:sp>
      <p:sp>
        <p:nvSpPr>
          <p:cNvPr id="345" name="Google Shape;34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t>8</a:t>
            </a:fld>
            <a:endParaRPr>
              <a:solidFill>
                <a:srgbClr val="888888"/>
              </a:solidFill>
            </a:endParaRPr>
          </a:p>
        </p:txBody>
      </p:sp>
    </p:spTree>
  </p:cSld>
  <p:clrMapOvr>
    <a:masterClrMapping/>
  </p:clrMapOvr>
  <p:transition spd="slow">
    <p:wipe/>
  </p:transition>
</p:sld>
</file>

<file path=ppt/theme/theme1.xml><?xml version="1.0" encoding="utf-8"?>
<a:theme xmlns:a="http://schemas.openxmlformats.org/drawingml/2006/main"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545</Words>
  <Application>Microsoft Office PowerPoint</Application>
  <PresentationFormat>Widescreen</PresentationFormat>
  <Paragraphs>76</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vt:lpstr>
      <vt:lpstr>Calibri</vt:lpstr>
      <vt:lpstr>Symbol</vt:lpstr>
      <vt:lpstr>Times New Roman</vt:lpstr>
      <vt:lpstr>Twentieth Century</vt:lpstr>
      <vt:lpstr>Wingdings</vt:lpstr>
      <vt:lpstr>ShapesVTI</vt:lpstr>
      <vt:lpstr>VIỆN CÔNG NGHỆ THÔNG TIN  VIỆT QUỐC PHÒNG VIỆT NAM</vt:lpstr>
      <vt:lpstr>Nội dung báo cáo</vt:lpstr>
      <vt:lpstr>Thông tin chung</vt:lpstr>
      <vt:lpstr>Thông tin chung</vt:lpstr>
      <vt:lpstr>Nhiệm vụ Phòng phần mềm chuyên dụng</vt:lpstr>
      <vt:lpstr>Nhiệm vụ được giao của sinh viên thực tập</vt:lpstr>
      <vt:lpstr>Tóm tắt nội dung thực tập</vt:lpstr>
      <vt:lpstr>KẾT QUẢ ĐẠT ĐƯỢC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LOVE</dc:title>
  <dc:creator>Tôn Đỗ</dc:creator>
  <cp:lastModifiedBy>Tôn Đỗ</cp:lastModifiedBy>
  <cp:revision>3</cp:revision>
  <dcterms:created xsi:type="dcterms:W3CDTF">2021-04-21T07:57:51Z</dcterms:created>
  <dcterms:modified xsi:type="dcterms:W3CDTF">2022-10-14T14:45:56Z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